
<file path=[Content_Types].xml><?xml version="1.0" encoding="utf-8"?>
<Types xmlns="http://schemas.openxmlformats.org/package/2006/content-types">
  <Default Extension="png" ContentType="image/png"/>
  <Default Extension="jfif" ContentType="image/jpe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91" r:id="rId2"/>
    <p:sldMasterId id="2147483707" r:id="rId3"/>
  </p:sldMasterIdLst>
  <p:notesMasterIdLst>
    <p:notesMasterId r:id="rId26"/>
  </p:notesMasterIdLst>
  <p:handoutMasterIdLst>
    <p:handoutMasterId r:id="rId27"/>
  </p:handoutMasterIdLst>
  <p:sldIdLst>
    <p:sldId id="319" r:id="rId4"/>
    <p:sldId id="311" r:id="rId5"/>
    <p:sldId id="313" r:id="rId6"/>
    <p:sldId id="320" r:id="rId7"/>
    <p:sldId id="321" r:id="rId8"/>
    <p:sldId id="322" r:id="rId9"/>
    <p:sldId id="323" r:id="rId10"/>
    <p:sldId id="259" r:id="rId11"/>
    <p:sldId id="273" r:id="rId12"/>
    <p:sldId id="264" r:id="rId13"/>
    <p:sldId id="267" r:id="rId14"/>
    <p:sldId id="326" r:id="rId15"/>
    <p:sldId id="290" r:id="rId16"/>
    <p:sldId id="291" r:id="rId17"/>
    <p:sldId id="324" r:id="rId18"/>
    <p:sldId id="325" r:id="rId19"/>
    <p:sldId id="280" r:id="rId20"/>
    <p:sldId id="263" r:id="rId21"/>
    <p:sldId id="271" r:id="rId22"/>
    <p:sldId id="289" r:id="rId23"/>
    <p:sldId id="262" r:id="rId24"/>
    <p:sldId id="288" r:id="rId25"/>
  </p:sldIdLst>
  <p:sldSz cx="12192000" cy="6858000"/>
  <p:notesSz cx="6794500" cy="9931400"/>
  <p:defaultTextStyle>
    <a:defPPr>
      <a:defRPr lang="sv-S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000"/>
    <a:srgbClr val="FFF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E25E649-3F16-4E02-A733-19D2CDBF48F0}" styleName="Mellanmörkt format 3 - Dekorfärg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just format 1 - Dekorfär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30" autoAdjust="0"/>
    <p:restoredTop sz="93800" autoAdjust="0"/>
  </p:normalViewPr>
  <p:slideViewPr>
    <p:cSldViewPr>
      <p:cViewPr varScale="1">
        <p:scale>
          <a:sx n="62" d="100"/>
          <a:sy n="62" d="100"/>
        </p:scale>
        <p:origin x="636" y="10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48645" y="0"/>
            <a:ext cx="2944283" cy="498295"/>
          </a:xfrm>
          <a:prstGeom prst="rect">
            <a:avLst/>
          </a:prstGeom>
        </p:spPr>
        <p:txBody>
          <a:bodyPr vert="horz" lIns="91440" tIns="45720" rIns="91440" bIns="45720" rtlCol="0"/>
          <a:lstStyle>
            <a:lvl1pPr algn="r">
              <a:defRPr sz="1200"/>
            </a:lvl1pPr>
          </a:lstStyle>
          <a:p>
            <a:fld id="{3F84F52A-7E8A-4315-BF9B-8EB4E740BC0F}" type="datetimeFigureOut">
              <a:rPr lang="sv-SE" smtClean="0"/>
              <a:t>2022-01-15</a:t>
            </a:fld>
            <a:endParaRPr lang="sv-SE"/>
          </a:p>
        </p:txBody>
      </p:sp>
      <p:sp>
        <p:nvSpPr>
          <p:cNvPr id="4" name="Platshållare för sidfot 3"/>
          <p:cNvSpPr>
            <a:spLocks noGrp="1"/>
          </p:cNvSpPr>
          <p:nvPr>
            <p:ph type="ftr" sz="quarter" idx="2"/>
          </p:nvPr>
        </p:nvSpPr>
        <p:spPr>
          <a:xfrm>
            <a:off x="0" y="9433107"/>
            <a:ext cx="2944283" cy="498294"/>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48645" y="9433107"/>
            <a:ext cx="2944283" cy="498294"/>
          </a:xfrm>
          <a:prstGeom prst="rect">
            <a:avLst/>
          </a:prstGeom>
        </p:spPr>
        <p:txBody>
          <a:bodyPr vert="horz" lIns="91440" tIns="45720" rIns="91440" bIns="45720" rtlCol="0" anchor="b"/>
          <a:lstStyle>
            <a:lvl1pPr algn="r">
              <a:defRPr sz="1200"/>
            </a:lvl1pPr>
          </a:lstStyle>
          <a:p>
            <a:fld id="{ADFA720F-D895-4F26-B102-396C159C0033}" type="slidenum">
              <a:rPr lang="sv-SE" smtClean="0"/>
              <a:t>‹#›</a:t>
            </a:fld>
            <a:endParaRPr lang="sv-SE"/>
          </a:p>
        </p:txBody>
      </p:sp>
    </p:spTree>
    <p:extLst>
      <p:ext uri="{BB962C8B-B14F-4D97-AF65-F5344CB8AC3E}">
        <p14:creationId xmlns:p14="http://schemas.microsoft.com/office/powerpoint/2010/main" val="39911220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AAE373E0-2046-441A-A41C-478E684336DE}" type="datetimeFigureOut">
              <a:rPr lang="sv-SE" smtClean="0"/>
              <a:t>2022-01-15</a:t>
            </a:fld>
            <a:endParaRPr lang="sv-SE"/>
          </a:p>
        </p:txBody>
      </p:sp>
      <p:sp>
        <p:nvSpPr>
          <p:cNvPr id="4" name="Platshållare för bildobjekt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07FBDA84-F304-47FB-95B8-127B9B07149E}" type="slidenum">
              <a:rPr lang="sv-SE" smtClean="0"/>
              <a:t>‹#›</a:t>
            </a:fld>
            <a:endParaRPr lang="sv-SE"/>
          </a:p>
        </p:txBody>
      </p:sp>
    </p:spTree>
    <p:extLst>
      <p:ext uri="{BB962C8B-B14F-4D97-AF65-F5344CB8AC3E}">
        <p14:creationId xmlns:p14="http://schemas.microsoft.com/office/powerpoint/2010/main" val="1516258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1241425"/>
            <a:ext cx="5956300" cy="33512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Till </a:t>
            </a:r>
            <a:r>
              <a:rPr lang="en-US" b="1" dirty="0" err="1"/>
              <a:t>studenter</a:t>
            </a:r>
            <a:r>
              <a:rPr lang="en-US" b="1" dirty="0"/>
              <a:t>: </a:t>
            </a:r>
            <a:r>
              <a:rPr lang="sv-SE" dirty="0"/>
              <a:t>Examen från ett ackrediterat lärosäte står för kvalitet</a:t>
            </a:r>
          </a:p>
          <a:p>
            <a:endParaRPr lang="en-US" b="1" dirty="0"/>
          </a:p>
          <a:p>
            <a:endParaRPr lang="en-US" b="1" dirty="0"/>
          </a:p>
          <a:p>
            <a:r>
              <a:rPr lang="en-US" b="1" dirty="0"/>
              <a:t>AACSB</a:t>
            </a:r>
          </a:p>
          <a:p>
            <a:r>
              <a:rPr lang="en-US" dirty="0"/>
              <a:t>Vi </a:t>
            </a:r>
            <a:r>
              <a:rPr lang="en-US" dirty="0" err="1"/>
              <a:t>är</a:t>
            </a:r>
            <a:r>
              <a:rPr lang="en-US" baseline="0" dirty="0"/>
              <a:t> mitt </a:t>
            </a:r>
            <a:r>
              <a:rPr lang="en-US" baseline="0" dirty="0" err="1"/>
              <a:t>i</a:t>
            </a:r>
            <a:r>
              <a:rPr lang="en-US" baseline="0" dirty="0"/>
              <a:t> </a:t>
            </a:r>
            <a:r>
              <a:rPr lang="en-US" baseline="0" dirty="0" err="1"/>
              <a:t>processen</a:t>
            </a:r>
            <a:r>
              <a:rPr lang="en-US" baseline="0" dirty="0"/>
              <a:t> </a:t>
            </a:r>
            <a:r>
              <a:rPr lang="en-US" baseline="0" dirty="0" err="1"/>
              <a:t>att</a:t>
            </a:r>
            <a:r>
              <a:rPr lang="en-US" baseline="0" dirty="0"/>
              <a:t> </a:t>
            </a:r>
            <a:r>
              <a:rPr lang="en-US" baseline="0" dirty="0" err="1"/>
              <a:t>ackreditera</a:t>
            </a:r>
            <a:r>
              <a:rPr lang="en-US" baseline="0" dirty="0"/>
              <a:t> </a:t>
            </a:r>
            <a:r>
              <a:rPr lang="en-US" baseline="0" dirty="0" err="1"/>
              <a:t>våra</a:t>
            </a:r>
            <a:r>
              <a:rPr lang="en-US" baseline="0" dirty="0"/>
              <a:t> </a:t>
            </a:r>
            <a:r>
              <a:rPr lang="en-US" baseline="0" dirty="0" err="1"/>
              <a:t>ekonomiutbildningar</a:t>
            </a:r>
            <a:r>
              <a:rPr lang="en-US" baseline="0" dirty="0"/>
              <a:t> </a:t>
            </a:r>
            <a:r>
              <a:rPr lang="en-US" baseline="0" dirty="0" err="1"/>
              <a:t>enligt</a:t>
            </a:r>
            <a:r>
              <a:rPr lang="en-US" baseline="0" dirty="0"/>
              <a:t> AACSB</a:t>
            </a:r>
          </a:p>
          <a:p>
            <a:r>
              <a:rPr lang="en-US" dirty="0" err="1"/>
              <a:t>Startade</a:t>
            </a:r>
            <a:r>
              <a:rPr lang="en-US" dirty="0"/>
              <a:t> </a:t>
            </a:r>
            <a:r>
              <a:rPr lang="en-US" dirty="0" err="1"/>
              <a:t>våren</a:t>
            </a:r>
            <a:r>
              <a:rPr lang="en-US" baseline="0" dirty="0"/>
              <a:t>  2016, </a:t>
            </a:r>
            <a:r>
              <a:rPr lang="en-US" baseline="0" dirty="0" err="1"/>
              <a:t>godkänd</a:t>
            </a:r>
            <a:r>
              <a:rPr lang="en-US" baseline="0" dirty="0"/>
              <a:t> </a:t>
            </a:r>
            <a:r>
              <a:rPr lang="en-US" sz="1200" b="0" i="0" kern="1200" dirty="0" err="1">
                <a:solidFill>
                  <a:schemeClr val="tx1"/>
                </a:solidFill>
                <a:effectLst/>
                <a:latin typeface="+mn-lt"/>
                <a:ea typeface="+mn-ea"/>
                <a:cs typeface="+mn-cs"/>
              </a:rPr>
              <a:t>iSER</a:t>
            </a:r>
            <a:r>
              <a:rPr lang="en-US" sz="1200" b="0" i="0" kern="1200" dirty="0">
                <a:solidFill>
                  <a:schemeClr val="tx1"/>
                </a:solidFill>
                <a:effectLst/>
                <a:latin typeface="+mn-lt"/>
                <a:ea typeface="+mn-ea"/>
                <a:cs typeface="+mn-cs"/>
              </a:rPr>
              <a:t> (initial Self Evaluation Report) </a:t>
            </a:r>
            <a:r>
              <a:rPr lang="en-US" baseline="0" dirty="0"/>
              <a:t> </a:t>
            </a:r>
            <a:r>
              <a:rPr lang="en-US" baseline="0" dirty="0" err="1"/>
              <a:t>våren</a:t>
            </a:r>
            <a:r>
              <a:rPr lang="en-US" baseline="0" dirty="0"/>
              <a:t> 2018</a:t>
            </a:r>
          </a:p>
          <a:p>
            <a:r>
              <a:rPr lang="en-US" dirty="0"/>
              <a:t>Nu</a:t>
            </a:r>
            <a:r>
              <a:rPr lang="en-US" baseline="0" dirty="0"/>
              <a:t> </a:t>
            </a:r>
            <a:r>
              <a:rPr lang="en-US" baseline="0" dirty="0" err="1"/>
              <a:t>arbete</a:t>
            </a:r>
            <a:r>
              <a:rPr lang="en-US" baseline="0" dirty="0"/>
              <a:t> med </a:t>
            </a:r>
            <a:r>
              <a:rPr lang="en-US" sz="1200" b="0" i="0" kern="1200" dirty="0">
                <a:solidFill>
                  <a:schemeClr val="tx1"/>
                </a:solidFill>
                <a:effectLst/>
                <a:latin typeface="+mn-lt"/>
                <a:ea typeface="+mn-ea"/>
                <a:cs typeface="+mn-cs"/>
              </a:rPr>
              <a:t>Final Self Evaluation Report (SER).</a:t>
            </a:r>
            <a:r>
              <a:rPr lang="en-US" baseline="0" dirty="0"/>
              <a:t> </a:t>
            </a:r>
            <a:endParaRPr lang="en-US" dirty="0"/>
          </a:p>
          <a:p>
            <a:r>
              <a:rPr lang="en-US" dirty="0" err="1"/>
              <a:t>Mål</a:t>
            </a:r>
            <a:r>
              <a:rPr lang="en-US" dirty="0"/>
              <a:t> </a:t>
            </a:r>
            <a:r>
              <a:rPr lang="en-US" dirty="0" err="1"/>
              <a:t>att</a:t>
            </a:r>
            <a:r>
              <a:rPr lang="en-US" dirty="0"/>
              <a:t> </a:t>
            </a:r>
            <a:r>
              <a:rPr lang="en-US" dirty="0" err="1"/>
              <a:t>bli</a:t>
            </a:r>
            <a:r>
              <a:rPr lang="en-US" dirty="0"/>
              <a:t> </a:t>
            </a:r>
            <a:r>
              <a:rPr lang="en-US" dirty="0" err="1"/>
              <a:t>godkända</a:t>
            </a:r>
            <a:r>
              <a:rPr lang="en-US" baseline="0" dirty="0"/>
              <a:t> </a:t>
            </a:r>
            <a:r>
              <a:rPr lang="en-US" baseline="0" dirty="0" err="1"/>
              <a:t>av</a:t>
            </a:r>
            <a:r>
              <a:rPr lang="en-US" baseline="0" dirty="0"/>
              <a:t> Peer Review Team under 2020. </a:t>
            </a:r>
          </a:p>
          <a:p>
            <a:r>
              <a:rPr lang="en-US" baseline="0" dirty="0" err="1"/>
              <a:t>Studenter</a:t>
            </a:r>
            <a:r>
              <a:rPr lang="en-US" baseline="0" dirty="0"/>
              <a:t> </a:t>
            </a:r>
            <a:r>
              <a:rPr lang="en-US" baseline="0" dirty="0" err="1"/>
              <a:t>som</a:t>
            </a:r>
            <a:r>
              <a:rPr lang="en-US" baseline="0" dirty="0"/>
              <a:t> </a:t>
            </a:r>
            <a:r>
              <a:rPr lang="en-US" baseline="0" dirty="0" err="1"/>
              <a:t>börjar</a:t>
            </a:r>
            <a:r>
              <a:rPr lang="en-US" baseline="0" dirty="0"/>
              <a:t> </a:t>
            </a:r>
            <a:r>
              <a:rPr lang="en-US" baseline="0" dirty="0" err="1"/>
              <a:t>sina</a:t>
            </a:r>
            <a:r>
              <a:rPr lang="en-US" baseline="0" dirty="0"/>
              <a:t> studier </a:t>
            </a:r>
            <a:r>
              <a:rPr lang="en-US" baseline="0" dirty="0" err="1"/>
              <a:t>kommer</a:t>
            </a:r>
            <a:r>
              <a:rPr lang="en-US" baseline="0" dirty="0"/>
              <a:t> </a:t>
            </a:r>
            <a:r>
              <a:rPr lang="en-US" baseline="0" dirty="0" err="1"/>
              <a:t>att</a:t>
            </a:r>
            <a:r>
              <a:rPr lang="en-US" baseline="0" dirty="0"/>
              <a:t> ta </a:t>
            </a:r>
            <a:r>
              <a:rPr lang="en-US" baseline="0" dirty="0" err="1"/>
              <a:t>examen</a:t>
            </a:r>
            <a:r>
              <a:rPr lang="en-US" baseline="0" dirty="0"/>
              <a:t> </a:t>
            </a:r>
            <a:r>
              <a:rPr lang="en-US" baseline="0" dirty="0" err="1"/>
              <a:t>från</a:t>
            </a:r>
            <a:r>
              <a:rPr lang="en-US" baseline="0" dirty="0"/>
              <a:t> </a:t>
            </a:r>
            <a:r>
              <a:rPr lang="en-US" baseline="0" dirty="0" err="1"/>
              <a:t>en</a:t>
            </a:r>
            <a:r>
              <a:rPr lang="en-US" baseline="0" dirty="0"/>
              <a:t> </a:t>
            </a:r>
            <a:r>
              <a:rPr lang="en-US" baseline="0" dirty="0" err="1"/>
              <a:t>utbildning</a:t>
            </a:r>
            <a:r>
              <a:rPr lang="en-US" baseline="0" dirty="0"/>
              <a:t> vid </a:t>
            </a:r>
            <a:r>
              <a:rPr lang="en-US" baseline="0" dirty="0" err="1"/>
              <a:t>ett</a:t>
            </a:r>
            <a:r>
              <a:rPr lang="en-US" baseline="0" dirty="0"/>
              <a:t> </a:t>
            </a:r>
            <a:r>
              <a:rPr lang="en-US" baseline="0" dirty="0" err="1"/>
              <a:t>ackrediterat</a:t>
            </a:r>
            <a:r>
              <a:rPr lang="en-US" baseline="0" dirty="0"/>
              <a:t> </a:t>
            </a:r>
            <a:r>
              <a:rPr lang="en-US" baseline="0" dirty="0" err="1"/>
              <a:t>lärosäte</a:t>
            </a:r>
            <a:r>
              <a:rPr lang="en-US" baseline="0" dirty="0"/>
              <a:t>. (https://medarbetare.lnu.se/medarbetare/organisation/feh/moten-och-beslut/ekonomihogskolans-ackreditering/)</a:t>
            </a:r>
          </a:p>
          <a:p>
            <a:endParaRPr lang="en-US" baseline="0" dirty="0"/>
          </a:p>
          <a:p>
            <a:r>
              <a:rPr lang="en-US" b="1" dirty="0">
                <a:effectLst/>
              </a:rPr>
              <a:t>AACSB-Accredited Universities and Business Schools</a:t>
            </a:r>
          </a:p>
          <a:p>
            <a:r>
              <a:rPr lang="en-US" dirty="0">
                <a:effectLst/>
              </a:rPr>
              <a:t>There are 820 business institutions in 53 countries and territories that have earned AACSB Accreditation. Similarly, 187 institutions hold an additional, specialized AACSB Accreditation for their accounting programs. (https://www.aacsb.edu/accreditation/accredited-schools)</a:t>
            </a:r>
          </a:p>
          <a:p>
            <a:endParaRPr lang="sv-SE"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0B96618-DCD8-4754-B0DF-254AC6747191}" type="slidenum">
              <a:rPr kumimoji="0" lang="sv-SE"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sv-SE"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47166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1241425"/>
            <a:ext cx="5956300" cy="3351213"/>
          </a:xfrm>
        </p:spPr>
      </p:sp>
      <p:sp>
        <p:nvSpPr>
          <p:cNvPr id="3" name="Notes Placeholder 2"/>
          <p:cNvSpPr>
            <a:spLocks noGrp="1"/>
          </p:cNvSpPr>
          <p:nvPr>
            <p:ph type="body" idx="1"/>
          </p:nvPr>
        </p:nvSpPr>
        <p:spPr/>
        <p:txBody>
          <a:bodyPr/>
          <a:lstStyle/>
          <a:p>
            <a:r>
              <a:rPr lang="sv-SE" dirty="0" err="1"/>
              <a:t>See</a:t>
            </a:r>
            <a:r>
              <a:rPr lang="sv-SE" dirty="0"/>
              <a:t> </a:t>
            </a:r>
            <a:r>
              <a:rPr lang="sv-SE" dirty="0" err="1"/>
              <a:t>study</a:t>
            </a:r>
            <a:r>
              <a:rPr lang="sv-SE" dirty="0"/>
              <a:t> </a:t>
            </a:r>
            <a:r>
              <a:rPr lang="sv-SE" dirty="0" err="1"/>
              <a:t>results</a:t>
            </a:r>
            <a:r>
              <a:rPr lang="sv-SE" dirty="0"/>
              <a:t>, </a:t>
            </a:r>
            <a:r>
              <a:rPr lang="sv-SE" dirty="0" err="1"/>
              <a:t>see</a:t>
            </a:r>
            <a:r>
              <a:rPr lang="sv-SE" dirty="0"/>
              <a:t> </a:t>
            </a:r>
            <a:r>
              <a:rPr lang="sv-SE" dirty="0" err="1"/>
              <a:t>courses</a:t>
            </a:r>
            <a:r>
              <a:rPr lang="sv-SE" dirty="0"/>
              <a:t> </a:t>
            </a:r>
            <a:r>
              <a:rPr lang="sv-SE" dirty="0" err="1"/>
              <a:t>you</a:t>
            </a:r>
            <a:r>
              <a:rPr lang="sv-SE" dirty="0"/>
              <a:t> </a:t>
            </a:r>
            <a:r>
              <a:rPr lang="sv-SE" dirty="0" err="1"/>
              <a:t>are</a:t>
            </a:r>
            <a:r>
              <a:rPr lang="sv-SE" dirty="0"/>
              <a:t> </a:t>
            </a:r>
            <a:r>
              <a:rPr lang="sv-SE" dirty="0" err="1"/>
              <a:t>registered</a:t>
            </a:r>
            <a:r>
              <a:rPr lang="sv-SE" baseline="0" dirty="0"/>
              <a:t> on, register for new </a:t>
            </a:r>
            <a:r>
              <a:rPr lang="sv-SE" baseline="0" dirty="0" err="1"/>
              <a:t>courses</a:t>
            </a:r>
            <a:endParaRPr lang="en-GB" baseline="0" dirty="0"/>
          </a:p>
          <a:p>
            <a:r>
              <a:rPr lang="sv-SE" baseline="0" dirty="0" err="1"/>
              <a:t>You</a:t>
            </a:r>
            <a:r>
              <a:rPr lang="sv-SE" baseline="0" dirty="0"/>
              <a:t> </a:t>
            </a:r>
            <a:r>
              <a:rPr lang="sv-SE" baseline="0" dirty="0" err="1"/>
              <a:t>can</a:t>
            </a:r>
            <a:r>
              <a:rPr lang="sv-SE" baseline="0" dirty="0"/>
              <a:t> </a:t>
            </a:r>
            <a:r>
              <a:rPr lang="sv-SE" baseline="0" dirty="0" err="1"/>
              <a:t>see</a:t>
            </a:r>
            <a:r>
              <a:rPr lang="sv-SE" baseline="0" dirty="0"/>
              <a:t> </a:t>
            </a:r>
            <a:r>
              <a:rPr lang="sv-SE" baseline="0" dirty="0" err="1"/>
              <a:t>which</a:t>
            </a:r>
            <a:r>
              <a:rPr lang="sv-SE" baseline="0" dirty="0"/>
              <a:t> </a:t>
            </a:r>
            <a:r>
              <a:rPr lang="sv-SE" baseline="0" dirty="0" err="1"/>
              <a:t>courses</a:t>
            </a:r>
            <a:r>
              <a:rPr lang="sv-SE" baseline="0" dirty="0"/>
              <a:t> </a:t>
            </a:r>
            <a:r>
              <a:rPr lang="sv-SE" baseline="0" dirty="0" err="1"/>
              <a:t>you</a:t>
            </a:r>
            <a:r>
              <a:rPr lang="sv-SE" baseline="0" dirty="0"/>
              <a:t> </a:t>
            </a:r>
            <a:r>
              <a:rPr lang="sv-SE" baseline="0" dirty="0" err="1"/>
              <a:t>are</a:t>
            </a:r>
            <a:r>
              <a:rPr lang="sv-SE" baseline="0" dirty="0"/>
              <a:t> </a:t>
            </a:r>
            <a:r>
              <a:rPr lang="sv-SE" baseline="0" dirty="0" err="1"/>
              <a:t>currently</a:t>
            </a:r>
            <a:r>
              <a:rPr lang="sv-SE" baseline="0" dirty="0"/>
              <a:t> </a:t>
            </a:r>
            <a:r>
              <a:rPr lang="sv-SE" baseline="0" dirty="0" err="1"/>
              <a:t>registered</a:t>
            </a:r>
            <a:r>
              <a:rPr lang="sv-SE" baseline="0" dirty="0"/>
              <a:t> for, check the </a:t>
            </a:r>
            <a:r>
              <a:rPr lang="sv-SE" baseline="0" dirty="0" err="1"/>
              <a:t>timetable</a:t>
            </a:r>
            <a:r>
              <a:rPr lang="sv-SE" baseline="0" dirty="0"/>
              <a:t> for the </a:t>
            </a:r>
            <a:r>
              <a:rPr lang="sv-SE" baseline="0" dirty="0" err="1"/>
              <a:t>courses</a:t>
            </a:r>
            <a:r>
              <a:rPr lang="sv-SE" baseline="0" dirty="0"/>
              <a:t> and get </a:t>
            </a:r>
            <a:r>
              <a:rPr lang="sv-SE" baseline="0" dirty="0" err="1"/>
              <a:t>directly</a:t>
            </a:r>
            <a:r>
              <a:rPr lang="sv-SE" baseline="0" dirty="0"/>
              <a:t> to the </a:t>
            </a:r>
            <a:r>
              <a:rPr lang="sv-SE" baseline="0" dirty="0" err="1"/>
              <a:t>course</a:t>
            </a:r>
            <a:r>
              <a:rPr lang="sv-SE" baseline="0" dirty="0"/>
              <a:t> </a:t>
            </a:r>
            <a:r>
              <a:rPr lang="sv-SE" baseline="0" dirty="0" err="1"/>
              <a:t>room</a:t>
            </a:r>
            <a:r>
              <a:rPr lang="sv-SE" baseline="0" dirty="0"/>
              <a:t> on </a:t>
            </a:r>
            <a:r>
              <a:rPr lang="sv-SE" baseline="0" dirty="0" err="1"/>
              <a:t>Mymoodle</a:t>
            </a:r>
            <a:endParaRPr lang="sv-SE" baseline="0" dirty="0"/>
          </a:p>
          <a:p>
            <a:r>
              <a:rPr lang="sv-SE" baseline="0" dirty="0" err="1"/>
              <a:t>You</a:t>
            </a:r>
            <a:r>
              <a:rPr lang="sv-SE" baseline="0" dirty="0"/>
              <a:t> register to </a:t>
            </a:r>
            <a:r>
              <a:rPr lang="sv-SE" baseline="0" dirty="0" err="1"/>
              <a:t>your</a:t>
            </a:r>
            <a:r>
              <a:rPr lang="sv-SE" baseline="0" dirty="0"/>
              <a:t> </a:t>
            </a:r>
            <a:r>
              <a:rPr lang="sv-SE" baseline="0" dirty="0" err="1"/>
              <a:t>courses</a:t>
            </a:r>
            <a:r>
              <a:rPr lang="sv-SE" baseline="0" dirty="0"/>
              <a:t> on Ladok, </a:t>
            </a:r>
            <a:r>
              <a:rPr lang="sv-SE" baseline="0" dirty="0" err="1"/>
              <a:t>if</a:t>
            </a:r>
            <a:r>
              <a:rPr lang="sv-SE" baseline="0" dirty="0"/>
              <a:t> the </a:t>
            </a:r>
            <a:r>
              <a:rPr lang="sv-SE" baseline="0" dirty="0" err="1"/>
              <a:t>course</a:t>
            </a:r>
            <a:r>
              <a:rPr lang="sv-SE" baseline="0" dirty="0"/>
              <a:t> is still </a:t>
            </a:r>
            <a:r>
              <a:rPr lang="sv-SE" baseline="0" dirty="0" err="1"/>
              <a:t>closed</a:t>
            </a:r>
            <a:r>
              <a:rPr lang="sv-SE" baseline="0" dirty="0"/>
              <a:t> </a:t>
            </a:r>
            <a:r>
              <a:rPr lang="sv-SE" baseline="0" dirty="0" err="1"/>
              <a:t>you</a:t>
            </a:r>
            <a:r>
              <a:rPr lang="sv-SE" baseline="0" dirty="0"/>
              <a:t> </a:t>
            </a:r>
            <a:r>
              <a:rPr lang="sv-SE" baseline="0" dirty="0" err="1"/>
              <a:t>will</a:t>
            </a:r>
            <a:r>
              <a:rPr lang="sv-SE" baseline="0" dirty="0"/>
              <a:t> </a:t>
            </a:r>
            <a:r>
              <a:rPr lang="sv-SE" baseline="0" dirty="0" err="1"/>
              <a:t>see</a:t>
            </a:r>
            <a:r>
              <a:rPr lang="sv-SE" baseline="0" dirty="0"/>
              <a:t> </a:t>
            </a:r>
            <a:r>
              <a:rPr lang="sv-SE" baseline="0" dirty="0" err="1"/>
              <a:t>which</a:t>
            </a:r>
            <a:r>
              <a:rPr lang="sv-SE" baseline="0" dirty="0"/>
              <a:t> date the </a:t>
            </a:r>
            <a:r>
              <a:rPr lang="sv-SE" baseline="0" dirty="0" err="1"/>
              <a:t>registration</a:t>
            </a:r>
            <a:r>
              <a:rPr lang="sv-SE" baseline="0" dirty="0"/>
              <a:t> starts and </a:t>
            </a:r>
            <a:r>
              <a:rPr lang="sv-SE" baseline="0" dirty="0" err="1"/>
              <a:t>if</a:t>
            </a:r>
            <a:r>
              <a:rPr lang="sv-SE" baseline="0" dirty="0"/>
              <a:t> the </a:t>
            </a:r>
            <a:r>
              <a:rPr lang="sv-SE" baseline="0" dirty="0" err="1"/>
              <a:t>registration</a:t>
            </a:r>
            <a:r>
              <a:rPr lang="sv-SE" baseline="0" dirty="0"/>
              <a:t> period is </a:t>
            </a:r>
            <a:r>
              <a:rPr lang="sv-SE" baseline="0" dirty="0" err="1"/>
              <a:t>open</a:t>
            </a:r>
            <a:r>
              <a:rPr lang="sv-SE" baseline="0" dirty="0"/>
              <a:t> </a:t>
            </a:r>
            <a:r>
              <a:rPr lang="sv-SE" baseline="0" dirty="0" err="1"/>
              <a:t>you</a:t>
            </a:r>
            <a:r>
              <a:rPr lang="sv-SE" baseline="0" dirty="0"/>
              <a:t> </a:t>
            </a:r>
            <a:r>
              <a:rPr lang="sv-SE" baseline="0" dirty="0" err="1"/>
              <a:t>can</a:t>
            </a:r>
            <a:r>
              <a:rPr lang="sv-SE" baseline="0" dirty="0"/>
              <a:t> </a:t>
            </a:r>
            <a:r>
              <a:rPr lang="sv-SE" baseline="0" dirty="0" err="1"/>
              <a:t>easily</a:t>
            </a:r>
            <a:r>
              <a:rPr lang="sv-SE" baseline="0" dirty="0"/>
              <a:t> register </a:t>
            </a:r>
            <a:r>
              <a:rPr lang="sv-SE" baseline="0" dirty="0" err="1"/>
              <a:t>directly</a:t>
            </a:r>
            <a:r>
              <a:rPr lang="sv-SE" baseline="0" dirty="0"/>
              <a:t>. </a:t>
            </a:r>
            <a:r>
              <a:rPr lang="sv-SE" baseline="0" dirty="0" err="1"/>
              <a:t>You</a:t>
            </a:r>
            <a:r>
              <a:rPr lang="sv-SE" baseline="0" dirty="0"/>
              <a:t> </a:t>
            </a:r>
            <a:r>
              <a:rPr lang="sv-SE" baseline="0" dirty="0" err="1"/>
              <a:t>will</a:t>
            </a:r>
            <a:r>
              <a:rPr lang="sv-SE" baseline="0" dirty="0"/>
              <a:t> get in </a:t>
            </a:r>
            <a:r>
              <a:rPr lang="sv-SE" baseline="0" dirty="0" err="1"/>
              <a:t>your</a:t>
            </a:r>
            <a:r>
              <a:rPr lang="sv-SE" baseline="0" dirty="0"/>
              <a:t> </a:t>
            </a:r>
            <a:r>
              <a:rPr lang="sv-SE" baseline="0" dirty="0" err="1"/>
              <a:t>results</a:t>
            </a:r>
            <a:r>
              <a:rPr lang="sv-SE" baseline="0" dirty="0"/>
              <a:t> in Ladok as </a:t>
            </a:r>
            <a:r>
              <a:rPr lang="sv-SE" baseline="0" dirty="0" err="1"/>
              <a:t>well</a:t>
            </a:r>
            <a:r>
              <a:rPr lang="sv-SE" baseline="0" dirty="0"/>
              <a:t>.</a:t>
            </a:r>
            <a:endParaRPr lang="en-GB" dirty="0"/>
          </a:p>
        </p:txBody>
      </p:sp>
      <p:sp>
        <p:nvSpPr>
          <p:cNvPr id="4" name="Slide Number Placeholder 3"/>
          <p:cNvSpPr>
            <a:spLocks noGrp="1"/>
          </p:cNvSpPr>
          <p:nvPr>
            <p:ph type="sldNum" sz="quarter" idx="10"/>
          </p:nvPr>
        </p:nvSpPr>
        <p:spPr/>
        <p:txBody>
          <a:bodyPr/>
          <a:lstStyle/>
          <a:p>
            <a:fld id="{07FBDA84-F304-47FB-95B8-127B9B07149E}" type="slidenum">
              <a:rPr lang="sv-SE" smtClean="0"/>
              <a:t>8</a:t>
            </a:fld>
            <a:endParaRPr lang="sv-SE"/>
          </a:p>
        </p:txBody>
      </p:sp>
    </p:spTree>
    <p:extLst>
      <p:ext uri="{BB962C8B-B14F-4D97-AF65-F5344CB8AC3E}">
        <p14:creationId xmlns:p14="http://schemas.microsoft.com/office/powerpoint/2010/main" val="2600334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419100" y="1241425"/>
            <a:ext cx="5956300" cy="3351213"/>
          </a:xfrm>
        </p:spPr>
      </p:sp>
      <p:sp>
        <p:nvSpPr>
          <p:cNvPr id="3" name="Platshållare för anteckningar 2"/>
          <p:cNvSpPr>
            <a:spLocks noGrp="1"/>
          </p:cNvSpPr>
          <p:nvPr>
            <p:ph type="body" idx="1"/>
          </p:nvPr>
        </p:nvSpPr>
        <p:spPr/>
        <p:txBody>
          <a:bodyPr/>
          <a:lstStyle/>
          <a:p>
            <a:r>
              <a:rPr lang="sv-SE" baseline="0" dirty="0"/>
              <a:t>2FE407 länk till kursrum</a:t>
            </a:r>
          </a:p>
          <a:p>
            <a:endParaRPr lang="sv-SE" baseline="0" dirty="0"/>
          </a:p>
          <a:p>
            <a:r>
              <a:rPr lang="sv-SE" baseline="0" dirty="0"/>
              <a:t>Kolla länkarna!!!</a:t>
            </a:r>
            <a:endParaRPr lang="sv-SE" dirty="0"/>
          </a:p>
        </p:txBody>
      </p:sp>
      <p:sp>
        <p:nvSpPr>
          <p:cNvPr id="4" name="Platshållare för bildnummer 3"/>
          <p:cNvSpPr>
            <a:spLocks noGrp="1"/>
          </p:cNvSpPr>
          <p:nvPr>
            <p:ph type="sldNum" sz="quarter" idx="10"/>
          </p:nvPr>
        </p:nvSpPr>
        <p:spPr/>
        <p:txBody>
          <a:bodyPr/>
          <a:lstStyle/>
          <a:p>
            <a:fld id="{07FBDA84-F304-47FB-95B8-127B9B07149E}" type="slidenum">
              <a:rPr lang="sv-SE" smtClean="0"/>
              <a:t>9</a:t>
            </a:fld>
            <a:endParaRPr lang="sv-SE"/>
          </a:p>
        </p:txBody>
      </p:sp>
    </p:spTree>
    <p:extLst>
      <p:ext uri="{BB962C8B-B14F-4D97-AF65-F5344CB8AC3E}">
        <p14:creationId xmlns:p14="http://schemas.microsoft.com/office/powerpoint/2010/main" val="4260007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419100" y="1241425"/>
            <a:ext cx="5956300" cy="3351213"/>
          </a:xfrm>
        </p:spPr>
      </p:sp>
      <p:sp>
        <p:nvSpPr>
          <p:cNvPr id="3" name="Platshållare för anteckningar 2"/>
          <p:cNvSpPr>
            <a:spLocks noGrp="1"/>
          </p:cNvSpPr>
          <p:nvPr>
            <p:ph type="body" idx="1"/>
          </p:nvPr>
        </p:nvSpPr>
        <p:spPr/>
        <p:txBody>
          <a:bodyPr/>
          <a:lstStyle/>
          <a:p>
            <a:r>
              <a:rPr lang="sv-SE" dirty="0" err="1"/>
              <a:t>Collect</a:t>
            </a:r>
            <a:r>
              <a:rPr lang="sv-SE" dirty="0"/>
              <a:t> </a:t>
            </a:r>
            <a:r>
              <a:rPr lang="sv-SE" dirty="0" err="1"/>
              <a:t>certificates</a:t>
            </a:r>
            <a:endParaRPr lang="sv-SE" dirty="0"/>
          </a:p>
        </p:txBody>
      </p:sp>
      <p:sp>
        <p:nvSpPr>
          <p:cNvPr id="4" name="Platshållare för bildnummer 3"/>
          <p:cNvSpPr>
            <a:spLocks noGrp="1"/>
          </p:cNvSpPr>
          <p:nvPr>
            <p:ph type="sldNum" sz="quarter" idx="10"/>
          </p:nvPr>
        </p:nvSpPr>
        <p:spPr/>
        <p:txBody>
          <a:bodyPr/>
          <a:lstStyle/>
          <a:p>
            <a:fld id="{07FBDA84-F304-47FB-95B8-127B9B07149E}" type="slidenum">
              <a:rPr lang="sv-SE" smtClean="0"/>
              <a:t>10</a:t>
            </a:fld>
            <a:endParaRPr lang="sv-SE"/>
          </a:p>
        </p:txBody>
      </p:sp>
    </p:spTree>
    <p:extLst>
      <p:ext uri="{BB962C8B-B14F-4D97-AF65-F5344CB8AC3E}">
        <p14:creationId xmlns:p14="http://schemas.microsoft.com/office/powerpoint/2010/main" val="2132224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419100" y="1241425"/>
            <a:ext cx="5956300" cy="3351213"/>
          </a:xfrm>
        </p:spPr>
      </p:sp>
      <p:sp>
        <p:nvSpPr>
          <p:cNvPr id="3" name="Platshållare för anteckningar 2"/>
          <p:cNvSpPr>
            <a:spLocks noGrp="1"/>
          </p:cNvSpPr>
          <p:nvPr>
            <p:ph type="body" idx="1"/>
          </p:nvPr>
        </p:nvSpPr>
        <p:spPr/>
        <p:txBody>
          <a:bodyPr/>
          <a:lstStyle/>
          <a:p>
            <a:r>
              <a:rPr lang="sv-SE" b="1" dirty="0"/>
              <a:t>The </a:t>
            </a:r>
            <a:r>
              <a:rPr lang="sv-SE" b="1" dirty="0" err="1"/>
              <a:t>School</a:t>
            </a:r>
            <a:r>
              <a:rPr lang="sv-SE" b="1" baseline="0" dirty="0"/>
              <a:t> </a:t>
            </a:r>
            <a:r>
              <a:rPr lang="sv-SE" b="1" baseline="0" dirty="0" err="1"/>
              <a:t>of</a:t>
            </a:r>
            <a:r>
              <a:rPr lang="sv-SE" b="1" baseline="0" dirty="0"/>
              <a:t> Business and </a:t>
            </a:r>
            <a:r>
              <a:rPr lang="sv-SE" b="1" baseline="0" dirty="0" err="1"/>
              <a:t>Economics</a:t>
            </a:r>
            <a:r>
              <a:rPr lang="sv-SE" b="1" baseline="0" dirty="0"/>
              <a:t>’ </a:t>
            </a:r>
            <a:r>
              <a:rPr lang="sv-SE" b="1" baseline="0" dirty="0" err="1"/>
              <a:t>grading</a:t>
            </a:r>
            <a:r>
              <a:rPr lang="sv-SE" b="1" baseline="0" dirty="0"/>
              <a:t> </a:t>
            </a:r>
            <a:r>
              <a:rPr lang="sv-SE" b="1" baseline="0" dirty="0" err="1"/>
              <a:t>scale</a:t>
            </a:r>
            <a:endParaRPr lang="sv-SE" b="1" baseline="0" dirty="0"/>
          </a:p>
          <a:p>
            <a:endParaRPr lang="sv-SE" baseline="0" dirty="0"/>
          </a:p>
          <a:p>
            <a:r>
              <a:rPr lang="sv-SE" baseline="0" dirty="0"/>
              <a:t>Länk till regeldokumentet finns i rubriken och går även att hitta på Ekonomihögskolan informerar på </a:t>
            </a:r>
            <a:r>
              <a:rPr lang="sv-SE" baseline="0" dirty="0" err="1"/>
              <a:t>MyMoodle</a:t>
            </a:r>
            <a:r>
              <a:rPr lang="sv-SE" baseline="0" dirty="0"/>
              <a:t>. </a:t>
            </a:r>
          </a:p>
          <a:p>
            <a:endParaRPr lang="sv-SE" baseline="0" dirty="0"/>
          </a:p>
          <a:p>
            <a:r>
              <a:rPr lang="sv-SE" baseline="0" dirty="0"/>
              <a:t>Gå igenom de olika stegen och poängtera att </a:t>
            </a:r>
            <a:r>
              <a:rPr lang="sv-SE" baseline="0" dirty="0" err="1"/>
              <a:t>Fx</a:t>
            </a:r>
            <a:r>
              <a:rPr lang="sv-SE" baseline="0" dirty="0"/>
              <a:t> går inte att få på en tentamen.</a:t>
            </a:r>
            <a:endParaRPr lang="sv-SE" dirty="0"/>
          </a:p>
        </p:txBody>
      </p:sp>
      <p:sp>
        <p:nvSpPr>
          <p:cNvPr id="4" name="Platshållare för bildnummer 3"/>
          <p:cNvSpPr>
            <a:spLocks noGrp="1"/>
          </p:cNvSpPr>
          <p:nvPr>
            <p:ph type="sldNum" sz="quarter" idx="10"/>
          </p:nvPr>
        </p:nvSpPr>
        <p:spPr/>
        <p:txBody>
          <a:bodyPr/>
          <a:lstStyle/>
          <a:p>
            <a:fld id="{E2F59744-ACC5-4125-B57F-3984B80B1062}" type="slidenum">
              <a:rPr lang="sv-SE" smtClean="0"/>
              <a:t>13</a:t>
            </a:fld>
            <a:endParaRPr lang="sv-SE"/>
          </a:p>
        </p:txBody>
      </p:sp>
    </p:spTree>
    <p:extLst>
      <p:ext uri="{BB962C8B-B14F-4D97-AF65-F5344CB8AC3E}">
        <p14:creationId xmlns:p14="http://schemas.microsoft.com/office/powerpoint/2010/main" val="1086346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419100" y="1241425"/>
            <a:ext cx="5956300" cy="3351213"/>
          </a:xfrm>
        </p:spPr>
      </p:sp>
      <p:sp>
        <p:nvSpPr>
          <p:cNvPr id="3" name="Platshållare för anteckningar 2"/>
          <p:cNvSpPr>
            <a:spLocks noGrp="1"/>
          </p:cNvSpPr>
          <p:nvPr>
            <p:ph type="body" idx="1"/>
          </p:nvPr>
        </p:nvSpPr>
        <p:spPr/>
        <p:txBody>
          <a:bodyPr/>
          <a:lstStyle/>
          <a:p>
            <a:r>
              <a:rPr lang="sv-SE" b="1" dirty="0" err="1"/>
              <a:t>Grade</a:t>
            </a:r>
            <a:r>
              <a:rPr lang="sv-SE" b="1" dirty="0"/>
              <a:t> </a:t>
            </a:r>
            <a:r>
              <a:rPr lang="sv-SE" b="1" dirty="0" err="1"/>
              <a:t>weighting</a:t>
            </a:r>
            <a:endParaRPr lang="sv-SE" b="1" dirty="0"/>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Berätta</a:t>
            </a:r>
            <a:r>
              <a:rPr lang="sv-SE" baseline="0" dirty="0"/>
              <a:t> att en kurs består av olika examinationsmoment och dessa sammanvägs sedan och ett helkursbetyg sätts.</a:t>
            </a:r>
            <a:endParaRPr lang="sv-SE" dirty="0"/>
          </a:p>
        </p:txBody>
      </p:sp>
      <p:sp>
        <p:nvSpPr>
          <p:cNvPr id="4" name="Platshållare för bildnummer 3"/>
          <p:cNvSpPr>
            <a:spLocks noGrp="1"/>
          </p:cNvSpPr>
          <p:nvPr>
            <p:ph type="sldNum" sz="quarter" idx="10"/>
          </p:nvPr>
        </p:nvSpPr>
        <p:spPr/>
        <p:txBody>
          <a:bodyPr/>
          <a:lstStyle/>
          <a:p>
            <a:fld id="{E2F59744-ACC5-4125-B57F-3984B80B1062}" type="slidenum">
              <a:rPr lang="sv-SE" smtClean="0"/>
              <a:t>14</a:t>
            </a:fld>
            <a:endParaRPr lang="sv-SE"/>
          </a:p>
        </p:txBody>
      </p:sp>
    </p:spTree>
    <p:extLst>
      <p:ext uri="{BB962C8B-B14F-4D97-AF65-F5344CB8AC3E}">
        <p14:creationId xmlns:p14="http://schemas.microsoft.com/office/powerpoint/2010/main" val="3243985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Uppdatera med Andreas också</a:t>
            </a:r>
          </a:p>
        </p:txBody>
      </p:sp>
      <p:sp>
        <p:nvSpPr>
          <p:cNvPr id="4" name="Platshållare för bildnummer 3"/>
          <p:cNvSpPr>
            <a:spLocks noGrp="1"/>
          </p:cNvSpPr>
          <p:nvPr>
            <p:ph type="sldNum" sz="quarter" idx="10"/>
          </p:nvPr>
        </p:nvSpPr>
        <p:spPr/>
        <p:txBody>
          <a:bodyPr/>
          <a:lstStyle/>
          <a:p>
            <a:fld id="{07FBDA84-F304-47FB-95B8-127B9B07149E}" type="slidenum">
              <a:rPr lang="sv-SE" smtClean="0"/>
              <a:t>20</a:t>
            </a:fld>
            <a:endParaRPr lang="sv-SE"/>
          </a:p>
        </p:txBody>
      </p:sp>
    </p:spTree>
    <p:extLst>
      <p:ext uri="{BB962C8B-B14F-4D97-AF65-F5344CB8AC3E}">
        <p14:creationId xmlns:p14="http://schemas.microsoft.com/office/powerpoint/2010/main" val="1800066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1241425"/>
            <a:ext cx="5956300" cy="3351213"/>
          </a:xfrm>
        </p:spPr>
      </p:sp>
      <p:sp>
        <p:nvSpPr>
          <p:cNvPr id="3" name="Notes Placeholder 2"/>
          <p:cNvSpPr>
            <a:spLocks noGrp="1"/>
          </p:cNvSpPr>
          <p:nvPr>
            <p:ph type="body" idx="1"/>
          </p:nvPr>
        </p:nvSpPr>
        <p:spPr/>
        <p:txBody>
          <a:bodyPr/>
          <a:lstStyle/>
          <a:p>
            <a:r>
              <a:rPr lang="sv-SE" dirty="0"/>
              <a:t>Kolla zoom </a:t>
            </a:r>
            <a:r>
              <a:rPr lang="sv-SE" dirty="0" err="1"/>
              <a:t>drop</a:t>
            </a:r>
            <a:r>
              <a:rPr lang="sv-SE" dirty="0"/>
              <a:t> in</a:t>
            </a:r>
          </a:p>
          <a:p>
            <a:r>
              <a:rPr lang="sv-SE" dirty="0"/>
              <a:t>Teresa tar den</a:t>
            </a:r>
            <a:endParaRPr lang="en-GB" dirty="0"/>
          </a:p>
        </p:txBody>
      </p:sp>
      <p:sp>
        <p:nvSpPr>
          <p:cNvPr id="4" name="Slide Number Placeholder 3"/>
          <p:cNvSpPr>
            <a:spLocks noGrp="1"/>
          </p:cNvSpPr>
          <p:nvPr>
            <p:ph type="sldNum" sz="quarter" idx="10"/>
          </p:nvPr>
        </p:nvSpPr>
        <p:spPr/>
        <p:txBody>
          <a:bodyPr/>
          <a:lstStyle/>
          <a:p>
            <a:fld id="{07FBDA84-F304-47FB-95B8-127B9B07149E}" type="slidenum">
              <a:rPr lang="sv-SE" smtClean="0"/>
              <a:t>21</a:t>
            </a:fld>
            <a:endParaRPr lang="sv-SE"/>
          </a:p>
        </p:txBody>
      </p:sp>
    </p:spTree>
    <p:extLst>
      <p:ext uri="{BB962C8B-B14F-4D97-AF65-F5344CB8AC3E}">
        <p14:creationId xmlns:p14="http://schemas.microsoft.com/office/powerpoint/2010/main" val="2926244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419100" y="1241425"/>
            <a:ext cx="5956300" cy="3351213"/>
          </a:xfrm>
        </p:spPr>
      </p:sp>
      <p:sp>
        <p:nvSpPr>
          <p:cNvPr id="3" name="Platshållare för anteckningar 2"/>
          <p:cNvSpPr>
            <a:spLocks noGrp="1"/>
          </p:cNvSpPr>
          <p:nvPr>
            <p:ph type="body" idx="1"/>
          </p:nvPr>
        </p:nvSpPr>
        <p:spPr/>
        <p:txBody>
          <a:bodyPr/>
          <a:lstStyle/>
          <a:p>
            <a:r>
              <a:rPr lang="sv-SE" dirty="0"/>
              <a:t>Glöm inte bort att uppmana studenterna att registrera</a:t>
            </a:r>
            <a:r>
              <a:rPr lang="sv-SE" baseline="0" dirty="0"/>
              <a:t> sig idag.</a:t>
            </a:r>
            <a:endParaRPr lang="sv-SE" dirty="0"/>
          </a:p>
        </p:txBody>
      </p:sp>
      <p:sp>
        <p:nvSpPr>
          <p:cNvPr id="4" name="Platshållare för bildnummer 3"/>
          <p:cNvSpPr>
            <a:spLocks noGrp="1"/>
          </p:cNvSpPr>
          <p:nvPr>
            <p:ph type="sldNum" sz="quarter" idx="10"/>
          </p:nvPr>
        </p:nvSpPr>
        <p:spPr/>
        <p:txBody>
          <a:bodyPr/>
          <a:lstStyle/>
          <a:p>
            <a:fld id="{4970E7F1-1FC6-4112-B6DB-B43B092A1A34}" type="slidenum">
              <a:rPr lang="sv-SE" smtClean="0"/>
              <a:t>22</a:t>
            </a:fld>
            <a:endParaRPr lang="sv-SE"/>
          </a:p>
        </p:txBody>
      </p:sp>
    </p:spTree>
    <p:extLst>
      <p:ext uri="{BB962C8B-B14F-4D97-AF65-F5344CB8AC3E}">
        <p14:creationId xmlns:p14="http://schemas.microsoft.com/office/powerpoint/2010/main" val="21126419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emf"/><Relationship Id="rId1" Type="http://schemas.openxmlformats.org/officeDocument/2006/relationships/slideMaster" Target="../slideMasters/slideMaster3.xml"/><Relationship Id="rId4" Type="http://schemas.openxmlformats.org/officeDocument/2006/relationships/image" Target="../media/image7.emf"/></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rgbClr val="FFF500"/>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3AF4879B-87C9-4FA2-9530-386AC529C8AA}"/>
              </a:ext>
            </a:extLst>
          </p:cNvPr>
          <p:cNvCxnSpPr/>
          <p:nvPr/>
        </p:nvCxnSpPr>
        <p:spPr>
          <a:xfrm>
            <a:off x="952502" y="6072191"/>
            <a:ext cx="10191751" cy="1587"/>
          </a:xfrm>
          <a:prstGeom prst="line">
            <a:avLst/>
          </a:prstGeom>
          <a:ln w="6350">
            <a:solidFill>
              <a:schemeClr val="tx1"/>
            </a:solidFill>
          </a:ln>
        </p:spPr>
        <p:style>
          <a:lnRef idx="1">
            <a:schemeClr val="dk1"/>
          </a:lnRef>
          <a:fillRef idx="0">
            <a:schemeClr val="dk1"/>
          </a:fillRef>
          <a:effectRef idx="0">
            <a:schemeClr val="dk1"/>
          </a:effectRef>
          <a:fontRef idx="minor">
            <a:schemeClr val="tx1"/>
          </a:fontRef>
        </p:style>
      </p:cxnSp>
      <p:sp>
        <p:nvSpPr>
          <p:cNvPr id="100355" name="Title Placeholder 1">
            <a:extLst>
              <a:ext uri="{FF2B5EF4-FFF2-40B4-BE49-F238E27FC236}">
                <a16:creationId xmlns:a16="http://schemas.microsoft.com/office/drawing/2014/main" id="{4A8FBF8A-AA2D-463E-8841-D9939C51AD1F}"/>
              </a:ext>
            </a:extLst>
          </p:cNvPr>
          <p:cNvSpPr>
            <a:spLocks noGrp="1"/>
          </p:cNvSpPr>
          <p:nvPr>
            <p:ph type="ctrTitle"/>
          </p:nvPr>
        </p:nvSpPr>
        <p:spPr>
          <a:xfrm>
            <a:off x="914400" y="1449388"/>
            <a:ext cx="10363200" cy="2151062"/>
          </a:xfrm>
        </p:spPr>
        <p:txBody>
          <a:bodyPr/>
          <a:lstStyle>
            <a:lvl1pPr>
              <a:lnSpc>
                <a:spcPts val="5625"/>
              </a:lnSpc>
              <a:defRPr sz="5625"/>
            </a:lvl1pPr>
          </a:lstStyle>
          <a:p>
            <a:pPr lvl="0"/>
            <a:r>
              <a:rPr lang="sv-SE" altLang="sv-SE" noProof="0"/>
              <a:t>Klicka här för att ändra format</a:t>
            </a:r>
            <a:endParaRPr lang="en-US" altLang="sv-SE" noProof="0"/>
          </a:p>
        </p:txBody>
      </p:sp>
      <p:sp>
        <p:nvSpPr>
          <p:cNvPr id="100356" name="Text Placeholder 2">
            <a:extLst>
              <a:ext uri="{FF2B5EF4-FFF2-40B4-BE49-F238E27FC236}">
                <a16:creationId xmlns:a16="http://schemas.microsoft.com/office/drawing/2014/main" id="{5884EBCC-7C9F-44B8-AE2F-645153C93E96}"/>
              </a:ext>
            </a:extLst>
          </p:cNvPr>
          <p:cNvSpPr>
            <a:spLocks noGrp="1"/>
          </p:cNvSpPr>
          <p:nvPr>
            <p:ph type="subTitle" idx="1"/>
          </p:nvPr>
        </p:nvSpPr>
        <p:spPr>
          <a:xfrm>
            <a:off x="1828800" y="3886200"/>
            <a:ext cx="8534400" cy="1752600"/>
          </a:xfrm>
        </p:spPr>
        <p:txBody>
          <a:bodyPr/>
          <a:lstStyle>
            <a:lvl1pPr marL="0" indent="0" algn="ctr">
              <a:defRPr/>
            </a:lvl1pPr>
          </a:lstStyle>
          <a:p>
            <a:pPr lvl="0"/>
            <a:r>
              <a:rPr lang="sv-SE" altLang="sv-SE" noProof="0"/>
              <a:t>Klicka om du vill redigera mall för underrubrikformat</a:t>
            </a:r>
            <a:endParaRPr lang="en-US" altLang="sv-SE" noProof="0"/>
          </a:p>
        </p:txBody>
      </p:sp>
      <p:pic>
        <p:nvPicPr>
          <p:cNvPr id="100358" name="Picture 6" descr="090323_Lnu_Symbol">
            <a:extLst>
              <a:ext uri="{FF2B5EF4-FFF2-40B4-BE49-F238E27FC236}">
                <a16:creationId xmlns:a16="http://schemas.microsoft.com/office/drawing/2014/main" id="{C6014469-BE08-46EE-81D6-EC2D2EB04919}"/>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837335" y="6207125"/>
            <a:ext cx="332317"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63" name="Picture 11" descr="090323_Lnu_Wordmark_Eng_transparent">
            <a:extLst>
              <a:ext uri="{FF2B5EF4-FFF2-40B4-BE49-F238E27FC236}">
                <a16:creationId xmlns:a16="http://schemas.microsoft.com/office/drawing/2014/main" id="{0C033BF3-42CC-49B2-8341-43F51354D68D}"/>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56733" y="6300788"/>
            <a:ext cx="3524251" cy="3032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DD4CFF5-0117-40A0-8EBD-31548996803D}"/>
              </a:ext>
            </a:extLst>
          </p:cNvPr>
          <p:cNvSpPr>
            <a:spLocks noGrp="1"/>
          </p:cNvSpPr>
          <p:nvPr>
            <p:ph type="title"/>
          </p:nvPr>
        </p:nvSpPr>
        <p:spPr/>
        <p:txBody>
          <a:bodyPr/>
          <a:lstStyle/>
          <a:p>
            <a:r>
              <a:rPr lang="sv-SE"/>
              <a:t>Klicka här för att ändra format</a:t>
            </a:r>
          </a:p>
        </p:txBody>
      </p:sp>
      <p:sp>
        <p:nvSpPr>
          <p:cNvPr id="3" name="Platshållare för lodrät text 2">
            <a:extLst>
              <a:ext uri="{FF2B5EF4-FFF2-40B4-BE49-F238E27FC236}">
                <a16:creationId xmlns:a16="http://schemas.microsoft.com/office/drawing/2014/main" id="{246CDEC2-B8FD-4CA0-AAD2-EE07B1AFB9DF}"/>
              </a:ext>
            </a:extLst>
          </p:cNvPr>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858036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83523ACB-B506-4EA0-92C8-83AB484A8670}"/>
              </a:ext>
            </a:extLst>
          </p:cNvPr>
          <p:cNvSpPr>
            <a:spLocks noGrp="1"/>
          </p:cNvSpPr>
          <p:nvPr>
            <p:ph type="title" orient="vert"/>
          </p:nvPr>
        </p:nvSpPr>
        <p:spPr>
          <a:xfrm>
            <a:off x="8600019" y="806450"/>
            <a:ext cx="2552700" cy="5200650"/>
          </a:xfrm>
        </p:spPr>
        <p:txBody>
          <a:bodyPr vert="eaVert"/>
          <a:lstStyle/>
          <a:p>
            <a:r>
              <a:rPr lang="sv-SE"/>
              <a:t>Klicka här för att ändra format</a:t>
            </a:r>
          </a:p>
        </p:txBody>
      </p:sp>
      <p:sp>
        <p:nvSpPr>
          <p:cNvPr id="3" name="Platshållare för lodrät text 2">
            <a:extLst>
              <a:ext uri="{FF2B5EF4-FFF2-40B4-BE49-F238E27FC236}">
                <a16:creationId xmlns:a16="http://schemas.microsoft.com/office/drawing/2014/main" id="{5D1FCB85-5C1F-4622-A5C1-21F2C676E74C}"/>
              </a:ext>
            </a:extLst>
          </p:cNvPr>
          <p:cNvSpPr>
            <a:spLocks noGrp="1"/>
          </p:cNvSpPr>
          <p:nvPr>
            <p:ph type="body" orient="vert" idx="1"/>
          </p:nvPr>
        </p:nvSpPr>
        <p:spPr>
          <a:xfrm>
            <a:off x="939802" y="806450"/>
            <a:ext cx="7457017" cy="5200650"/>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9948750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vslut">
    <p:bg>
      <p:bgPr>
        <a:solidFill>
          <a:srgbClr val="FFF500"/>
        </a:solidFill>
        <a:effectLst/>
      </p:bgPr>
    </p:bg>
    <p:spTree>
      <p:nvGrpSpPr>
        <p:cNvPr id="1" name=""/>
        <p:cNvGrpSpPr/>
        <p:nvPr/>
      </p:nvGrpSpPr>
      <p:grpSpPr>
        <a:xfrm>
          <a:off x="0" y="0"/>
          <a:ext cx="0" cy="0"/>
          <a:chOff x="0" y="0"/>
          <a:chExt cx="0" cy="0"/>
        </a:xfrm>
      </p:grpSpPr>
      <p:pic>
        <p:nvPicPr>
          <p:cNvPr id="7" name="Content Placeholder 9" descr="090323_Lnu-se.png">
            <a:extLst>
              <a:ext uri="{FF2B5EF4-FFF2-40B4-BE49-F238E27FC236}">
                <a16:creationId xmlns:a16="http://schemas.microsoft.com/office/drawing/2014/main" id="{8E27A641-B131-4C63-A81E-DC913C8B071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715849" y="4713549"/>
            <a:ext cx="2760304" cy="561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Content Placeholder 12" descr="090323_Lnu_Symbol.png">
            <a:extLst>
              <a:ext uri="{FF2B5EF4-FFF2-40B4-BE49-F238E27FC236}">
                <a16:creationId xmlns:a16="http://schemas.microsoft.com/office/drawing/2014/main" id="{C9DD35D5-3D8F-4BD5-83B7-05715F123E8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698088" y="1448780"/>
            <a:ext cx="2795829" cy="2775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19575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Helsidesbild + textruta vänster">
    <p:bg>
      <p:bgPr>
        <a:solidFill>
          <a:srgbClr val="FFE000"/>
        </a:solidFill>
        <a:effectLst/>
      </p:bgPr>
    </p:bg>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2AB74BF2-A017-D942-B139-6A8CA29AFD79}"/>
              </a:ext>
            </a:extLst>
          </p:cNvPr>
          <p:cNvSpPr>
            <a:spLocks noGrp="1"/>
          </p:cNvSpPr>
          <p:nvPr>
            <p:ph type="pic" sz="quarter" idx="10"/>
          </p:nvPr>
        </p:nvSpPr>
        <p:spPr>
          <a:xfrm>
            <a:off x="0" y="3"/>
            <a:ext cx="12192000" cy="6286499"/>
          </a:xfrm>
          <a:prstGeom prst="rect">
            <a:avLst/>
          </a:prstGeom>
        </p:spPr>
        <p:txBody>
          <a:bodyPr/>
          <a:lstStyle/>
          <a:p>
            <a:r>
              <a:rPr lang="en-US"/>
              <a:t>Click icon to add picture</a:t>
            </a:r>
            <a:endParaRPr lang="sv-SE" dirty="0"/>
          </a:p>
        </p:txBody>
      </p:sp>
      <p:sp>
        <p:nvSpPr>
          <p:cNvPr id="6" name="Text Placeholder 4"/>
          <p:cNvSpPr>
            <a:spLocks noGrp="1"/>
          </p:cNvSpPr>
          <p:nvPr>
            <p:ph type="body" sz="quarter" idx="12" hasCustomPrompt="1"/>
          </p:nvPr>
        </p:nvSpPr>
        <p:spPr>
          <a:xfrm>
            <a:off x="571500" y="567268"/>
            <a:ext cx="3551768" cy="861362"/>
          </a:xfrm>
          <a:prstGeom prst="rect">
            <a:avLst/>
          </a:prstGeom>
          <a:solidFill>
            <a:schemeClr val="bg1">
              <a:alpha val="0"/>
            </a:schemeClr>
          </a:solidFill>
        </p:spPr>
        <p:txBody>
          <a:bodyPr lIns="144000" tIns="108000" rIns="144000" bIns="108000">
            <a:spAutoFit/>
          </a:bodyPr>
          <a:lstStyle>
            <a:lvl1pPr marL="0" indent="0">
              <a:lnSpc>
                <a:spcPts val="2960"/>
              </a:lnSpc>
              <a:buFontTx/>
              <a:buNone/>
              <a:defRPr sz="2800" baseline="0"/>
            </a:lvl1pPr>
            <a:lvl2pPr marL="107997" indent="-107997">
              <a:buFont typeface="Arial" panose="020B0604020202020204" pitchFamily="34" charset="0"/>
              <a:buChar char="•"/>
              <a:defRPr sz="1400"/>
            </a:lvl2pPr>
          </a:lstStyle>
          <a:p>
            <a:pPr lvl="0"/>
            <a:r>
              <a:rPr lang="en-GB" noProof="0" dirty="0"/>
              <a:t>Click to add text</a:t>
            </a:r>
          </a:p>
          <a:p>
            <a:pPr lvl="1"/>
            <a:r>
              <a:rPr lang="en-GB" noProof="0" dirty="0"/>
              <a:t>Second level</a:t>
            </a:r>
          </a:p>
        </p:txBody>
      </p:sp>
    </p:spTree>
    <p:extLst>
      <p:ext uri="{BB962C8B-B14F-4D97-AF65-F5344CB8AC3E}">
        <p14:creationId xmlns:p14="http://schemas.microsoft.com/office/powerpoint/2010/main" val="4222173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rgbClr val="FFF500"/>
        </a:solidFill>
        <a:effectLst/>
      </p:bgPr>
    </p:bg>
    <p:spTree>
      <p:nvGrpSpPr>
        <p:cNvPr id="1" name=""/>
        <p:cNvGrpSpPr/>
        <p:nvPr/>
      </p:nvGrpSpPr>
      <p:grpSpPr>
        <a:xfrm>
          <a:off x="0" y="0"/>
          <a:ext cx="0" cy="0"/>
          <a:chOff x="0" y="0"/>
          <a:chExt cx="0" cy="0"/>
        </a:xfrm>
      </p:grpSpPr>
      <p:sp>
        <p:nvSpPr>
          <p:cNvPr id="100355" name="Title Placeholder 1">
            <a:extLst>
              <a:ext uri="{FF2B5EF4-FFF2-40B4-BE49-F238E27FC236}">
                <a16:creationId xmlns:a16="http://schemas.microsoft.com/office/drawing/2014/main" id="{4A8FBF8A-AA2D-463E-8841-D9939C51AD1F}"/>
              </a:ext>
            </a:extLst>
          </p:cNvPr>
          <p:cNvSpPr>
            <a:spLocks noGrp="1"/>
          </p:cNvSpPr>
          <p:nvPr>
            <p:ph type="ctrTitle"/>
          </p:nvPr>
        </p:nvSpPr>
        <p:spPr>
          <a:xfrm>
            <a:off x="914400" y="1449388"/>
            <a:ext cx="10363200" cy="2151062"/>
          </a:xfrm>
        </p:spPr>
        <p:txBody>
          <a:bodyPr/>
          <a:lstStyle>
            <a:lvl1pPr>
              <a:lnSpc>
                <a:spcPts val="5625"/>
              </a:lnSpc>
              <a:defRPr sz="5625"/>
            </a:lvl1pPr>
          </a:lstStyle>
          <a:p>
            <a:pPr lvl="0"/>
            <a:r>
              <a:rPr lang="en-US" altLang="sv-SE" noProof="0"/>
              <a:t>Click to edit Master title style</a:t>
            </a:r>
          </a:p>
        </p:txBody>
      </p:sp>
      <p:sp>
        <p:nvSpPr>
          <p:cNvPr id="100356" name="Text Placeholder 2">
            <a:extLst>
              <a:ext uri="{FF2B5EF4-FFF2-40B4-BE49-F238E27FC236}">
                <a16:creationId xmlns:a16="http://schemas.microsoft.com/office/drawing/2014/main" id="{5884EBCC-7C9F-44B8-AE2F-645153C93E96}"/>
              </a:ext>
            </a:extLst>
          </p:cNvPr>
          <p:cNvSpPr>
            <a:spLocks noGrp="1"/>
          </p:cNvSpPr>
          <p:nvPr>
            <p:ph type="subTitle" idx="1"/>
          </p:nvPr>
        </p:nvSpPr>
        <p:spPr>
          <a:xfrm>
            <a:off x="1828800" y="3886200"/>
            <a:ext cx="8534400" cy="1752600"/>
          </a:xfrm>
        </p:spPr>
        <p:txBody>
          <a:bodyPr/>
          <a:lstStyle>
            <a:lvl1pPr marL="0" indent="0" algn="ctr">
              <a:defRPr/>
            </a:lvl1pPr>
          </a:lstStyle>
          <a:p>
            <a:pPr lvl="0"/>
            <a:r>
              <a:rPr lang="en-US" altLang="sv-SE" noProof="0"/>
              <a:t>Click to edit Master subtitle style</a:t>
            </a:r>
          </a:p>
        </p:txBody>
      </p:sp>
    </p:spTree>
    <p:extLst>
      <p:ext uri="{BB962C8B-B14F-4D97-AF65-F5344CB8AC3E}">
        <p14:creationId xmlns:p14="http://schemas.microsoft.com/office/powerpoint/2010/main" val="3966748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9B5DD2E-5033-480D-9C30-DE94F611888E}"/>
              </a:ext>
            </a:extLst>
          </p:cNvPr>
          <p:cNvSpPr>
            <a:spLocks noGrp="1"/>
          </p:cNvSpPr>
          <p:nvPr>
            <p:ph type="title"/>
          </p:nvPr>
        </p:nvSpPr>
        <p:spPr/>
        <p:txBody>
          <a:bodyPr/>
          <a:lstStyle/>
          <a:p>
            <a:r>
              <a:rPr lang="sv-SE"/>
              <a:t>Klicka här för att ändra format</a:t>
            </a:r>
          </a:p>
        </p:txBody>
      </p:sp>
      <p:sp>
        <p:nvSpPr>
          <p:cNvPr id="3" name="Platshållare för innehåll 2">
            <a:extLst>
              <a:ext uri="{FF2B5EF4-FFF2-40B4-BE49-F238E27FC236}">
                <a16:creationId xmlns:a16="http://schemas.microsoft.com/office/drawing/2014/main" id="{861C41CD-E730-4E4A-8E9A-4D1796FCF531}"/>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B2F64F9-AE8E-4E4A-9C38-9C318126361F}"/>
              </a:ext>
            </a:extLst>
          </p:cNvPr>
          <p:cNvSpPr>
            <a:spLocks noGrp="1"/>
          </p:cNvSpPr>
          <p:nvPr>
            <p:ph type="dt" sz="half" idx="10"/>
          </p:nvPr>
        </p:nvSpPr>
        <p:spPr/>
        <p:txBody>
          <a:bodyPr/>
          <a:lstStyle/>
          <a:p>
            <a:fld id="{44259AB9-3A8A-4DBA-A8D0-746D6C262974}" type="datetimeFigureOut">
              <a:rPr lang="sv-SE" smtClean="0"/>
              <a:pPr/>
              <a:t>2022-01-15</a:t>
            </a:fld>
            <a:endParaRPr lang="sv-SE" dirty="0"/>
          </a:p>
        </p:txBody>
      </p:sp>
      <p:sp>
        <p:nvSpPr>
          <p:cNvPr id="5" name="Platshållare för sidfot 4">
            <a:extLst>
              <a:ext uri="{FF2B5EF4-FFF2-40B4-BE49-F238E27FC236}">
                <a16:creationId xmlns:a16="http://schemas.microsoft.com/office/drawing/2014/main" id="{9EBCEE08-FBA5-4D70-A348-B2B520323FE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F44B822-4195-4C1E-80AB-718D17F13483}"/>
              </a:ext>
            </a:extLst>
          </p:cNvPr>
          <p:cNvSpPr>
            <a:spLocks noGrp="1"/>
          </p:cNvSpPr>
          <p:nvPr>
            <p:ph type="sldNum" sz="quarter" idx="12"/>
          </p:nvPr>
        </p:nvSpPr>
        <p:spPr/>
        <p:txBody>
          <a:bodyPr/>
          <a:lstStyle/>
          <a:p>
            <a:fld id="{5F55F4C1-B0BB-4676-B97B-3664123F272F}" type="slidenum">
              <a:rPr lang="sv-SE" smtClean="0"/>
              <a:pPr/>
              <a:t>‹#›</a:t>
            </a:fld>
            <a:endParaRPr lang="sv-SE"/>
          </a:p>
        </p:txBody>
      </p:sp>
    </p:spTree>
    <p:extLst>
      <p:ext uri="{BB962C8B-B14F-4D97-AF65-F5344CB8AC3E}">
        <p14:creationId xmlns:p14="http://schemas.microsoft.com/office/powerpoint/2010/main" val="3956992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5E2E4EC-D1D4-4041-A937-2382F6D943B3}"/>
              </a:ext>
            </a:extLst>
          </p:cNvPr>
          <p:cNvSpPr>
            <a:spLocks noGrp="1"/>
          </p:cNvSpPr>
          <p:nvPr>
            <p:ph type="title"/>
          </p:nvPr>
        </p:nvSpPr>
        <p:spPr>
          <a:xfrm>
            <a:off x="831851" y="1709741"/>
            <a:ext cx="10515600" cy="2852737"/>
          </a:xfrm>
        </p:spPr>
        <p:txBody>
          <a:bodyPr anchor="b"/>
          <a:lstStyle>
            <a:lvl1pPr>
              <a:defRPr sz="4500"/>
            </a:lvl1pPr>
          </a:lstStyle>
          <a:p>
            <a:r>
              <a:rPr lang="sv-SE"/>
              <a:t>Klicka här för att ändra format</a:t>
            </a:r>
          </a:p>
        </p:txBody>
      </p:sp>
      <p:sp>
        <p:nvSpPr>
          <p:cNvPr id="3" name="Platshållare för text 2">
            <a:extLst>
              <a:ext uri="{FF2B5EF4-FFF2-40B4-BE49-F238E27FC236}">
                <a16:creationId xmlns:a16="http://schemas.microsoft.com/office/drawing/2014/main" id="{958ACA07-0A35-4BDC-B21B-D6BAE564ABF0}"/>
              </a:ext>
            </a:extLst>
          </p:cNvPr>
          <p:cNvSpPr>
            <a:spLocks noGrp="1"/>
          </p:cNvSpPr>
          <p:nvPr>
            <p:ph type="body" idx="1"/>
          </p:nvPr>
        </p:nvSpPr>
        <p:spPr>
          <a:xfrm>
            <a:off x="831851" y="4589466"/>
            <a:ext cx="10515600" cy="1629847"/>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sv-SE"/>
              <a:t>Redigera format för bakgrundstext</a:t>
            </a:r>
          </a:p>
        </p:txBody>
      </p:sp>
      <p:sp>
        <p:nvSpPr>
          <p:cNvPr id="4" name="Platshållare för datum 3">
            <a:extLst>
              <a:ext uri="{FF2B5EF4-FFF2-40B4-BE49-F238E27FC236}">
                <a16:creationId xmlns:a16="http://schemas.microsoft.com/office/drawing/2014/main" id="{82F550D5-CC16-4215-B482-8F11D4FCACC8}"/>
              </a:ext>
            </a:extLst>
          </p:cNvPr>
          <p:cNvSpPr>
            <a:spLocks noGrp="1"/>
          </p:cNvSpPr>
          <p:nvPr>
            <p:ph type="dt" sz="half" idx="10"/>
          </p:nvPr>
        </p:nvSpPr>
        <p:spPr/>
        <p:txBody>
          <a:bodyPr/>
          <a:lstStyle/>
          <a:p>
            <a:fld id="{44259AB9-3A8A-4DBA-A8D0-746D6C262974}" type="datetimeFigureOut">
              <a:rPr lang="sv-SE" smtClean="0"/>
              <a:pPr/>
              <a:t>2022-01-15</a:t>
            </a:fld>
            <a:endParaRPr lang="sv-SE" dirty="0"/>
          </a:p>
        </p:txBody>
      </p:sp>
      <p:sp>
        <p:nvSpPr>
          <p:cNvPr id="5" name="Platshållare för sidfot 4">
            <a:extLst>
              <a:ext uri="{FF2B5EF4-FFF2-40B4-BE49-F238E27FC236}">
                <a16:creationId xmlns:a16="http://schemas.microsoft.com/office/drawing/2014/main" id="{5025A13E-25BC-4ACF-BA2F-66FB431010C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E06637E-EBFF-44B4-9824-0AAA45A9DBEB}"/>
              </a:ext>
            </a:extLst>
          </p:cNvPr>
          <p:cNvSpPr>
            <a:spLocks noGrp="1"/>
          </p:cNvSpPr>
          <p:nvPr>
            <p:ph type="sldNum" sz="quarter" idx="12"/>
          </p:nvPr>
        </p:nvSpPr>
        <p:spPr/>
        <p:txBody>
          <a:bodyPr/>
          <a:lstStyle/>
          <a:p>
            <a:fld id="{5F55F4C1-B0BB-4676-B97B-3664123F272F}" type="slidenum">
              <a:rPr lang="sv-SE" smtClean="0"/>
              <a:pPr/>
              <a:t>‹#›</a:t>
            </a:fld>
            <a:endParaRPr lang="sv-SE"/>
          </a:p>
        </p:txBody>
      </p:sp>
    </p:spTree>
    <p:extLst>
      <p:ext uri="{BB962C8B-B14F-4D97-AF65-F5344CB8AC3E}">
        <p14:creationId xmlns:p14="http://schemas.microsoft.com/office/powerpoint/2010/main" val="16205549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0C5B488-4A4B-4AC5-BB0F-DC30CFD2F522}"/>
              </a:ext>
            </a:extLst>
          </p:cNvPr>
          <p:cNvSpPr>
            <a:spLocks noGrp="1"/>
          </p:cNvSpPr>
          <p:nvPr>
            <p:ph type="title"/>
          </p:nvPr>
        </p:nvSpPr>
        <p:spPr/>
        <p:txBody>
          <a:bodyPr/>
          <a:lstStyle/>
          <a:p>
            <a:r>
              <a:rPr lang="sv-SE"/>
              <a:t>Klicka här för att ändra format</a:t>
            </a:r>
          </a:p>
        </p:txBody>
      </p:sp>
      <p:sp>
        <p:nvSpPr>
          <p:cNvPr id="3" name="Platshållare för innehåll 2">
            <a:extLst>
              <a:ext uri="{FF2B5EF4-FFF2-40B4-BE49-F238E27FC236}">
                <a16:creationId xmlns:a16="http://schemas.microsoft.com/office/drawing/2014/main" id="{A14137EF-C3EC-4351-8780-DE0BEDA4D02F}"/>
              </a:ext>
            </a:extLst>
          </p:cNvPr>
          <p:cNvSpPr>
            <a:spLocks noGrp="1"/>
          </p:cNvSpPr>
          <p:nvPr>
            <p:ph sz="half" idx="1"/>
          </p:nvPr>
        </p:nvSpPr>
        <p:spPr>
          <a:xfrm>
            <a:off x="941917" y="1651000"/>
            <a:ext cx="5003800" cy="45683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3CD6A05D-B906-461F-B405-88F8782E6921}"/>
              </a:ext>
            </a:extLst>
          </p:cNvPr>
          <p:cNvSpPr>
            <a:spLocks noGrp="1"/>
          </p:cNvSpPr>
          <p:nvPr>
            <p:ph sz="half" idx="2"/>
          </p:nvPr>
        </p:nvSpPr>
        <p:spPr>
          <a:xfrm>
            <a:off x="6148917" y="1651000"/>
            <a:ext cx="5003800" cy="45683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72A9751D-3FCD-4B6F-B824-C798AD51559E}"/>
              </a:ext>
            </a:extLst>
          </p:cNvPr>
          <p:cNvSpPr>
            <a:spLocks noGrp="1"/>
          </p:cNvSpPr>
          <p:nvPr>
            <p:ph type="dt" sz="half" idx="10"/>
          </p:nvPr>
        </p:nvSpPr>
        <p:spPr/>
        <p:txBody>
          <a:bodyPr/>
          <a:lstStyle/>
          <a:p>
            <a:fld id="{44259AB9-3A8A-4DBA-A8D0-746D6C262974}" type="datetimeFigureOut">
              <a:rPr lang="sv-SE" smtClean="0"/>
              <a:pPr/>
              <a:t>2022-01-15</a:t>
            </a:fld>
            <a:endParaRPr lang="sv-SE" dirty="0"/>
          </a:p>
        </p:txBody>
      </p:sp>
      <p:sp>
        <p:nvSpPr>
          <p:cNvPr id="6" name="Platshållare för sidfot 5">
            <a:extLst>
              <a:ext uri="{FF2B5EF4-FFF2-40B4-BE49-F238E27FC236}">
                <a16:creationId xmlns:a16="http://schemas.microsoft.com/office/drawing/2014/main" id="{C4041E30-4D20-4D29-BA73-846FA1046FDB}"/>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780FDA5-94E2-4746-80AD-8ED8A3DB6A31}"/>
              </a:ext>
            </a:extLst>
          </p:cNvPr>
          <p:cNvSpPr>
            <a:spLocks noGrp="1"/>
          </p:cNvSpPr>
          <p:nvPr>
            <p:ph type="sldNum" sz="quarter" idx="12"/>
          </p:nvPr>
        </p:nvSpPr>
        <p:spPr/>
        <p:txBody>
          <a:bodyPr/>
          <a:lstStyle/>
          <a:p>
            <a:fld id="{5F55F4C1-B0BB-4676-B97B-3664123F272F}" type="slidenum">
              <a:rPr lang="sv-SE" smtClean="0"/>
              <a:pPr/>
              <a:t>‹#›</a:t>
            </a:fld>
            <a:endParaRPr lang="sv-SE"/>
          </a:p>
        </p:txBody>
      </p:sp>
    </p:spTree>
    <p:extLst>
      <p:ext uri="{BB962C8B-B14F-4D97-AF65-F5344CB8AC3E}">
        <p14:creationId xmlns:p14="http://schemas.microsoft.com/office/powerpoint/2010/main" val="236306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A121783-EDA5-4481-8FCB-B435150FD6E7}"/>
              </a:ext>
            </a:extLst>
          </p:cNvPr>
          <p:cNvSpPr>
            <a:spLocks noGrp="1"/>
          </p:cNvSpPr>
          <p:nvPr>
            <p:ph type="title"/>
          </p:nvPr>
        </p:nvSpPr>
        <p:spPr>
          <a:xfrm>
            <a:off x="840317" y="365128"/>
            <a:ext cx="10515600" cy="1325563"/>
          </a:xfrm>
        </p:spPr>
        <p:txBody>
          <a:bodyPr/>
          <a:lstStyle/>
          <a:p>
            <a:r>
              <a:rPr lang="sv-SE"/>
              <a:t>Klicka här för att ändra format</a:t>
            </a:r>
          </a:p>
        </p:txBody>
      </p:sp>
      <p:sp>
        <p:nvSpPr>
          <p:cNvPr id="3" name="Platshållare för text 2">
            <a:extLst>
              <a:ext uri="{FF2B5EF4-FFF2-40B4-BE49-F238E27FC236}">
                <a16:creationId xmlns:a16="http://schemas.microsoft.com/office/drawing/2014/main" id="{15B2ED43-4F0A-4525-BF86-D82205ADE6EF}"/>
              </a:ext>
            </a:extLst>
          </p:cNvPr>
          <p:cNvSpPr>
            <a:spLocks noGrp="1"/>
          </p:cNvSpPr>
          <p:nvPr>
            <p:ph type="body" idx="1"/>
          </p:nvPr>
        </p:nvSpPr>
        <p:spPr>
          <a:xfrm>
            <a:off x="840319" y="1681163"/>
            <a:ext cx="5158316"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id="{BD96DDE1-0EA0-441F-885F-2ED8EA334455}"/>
              </a:ext>
            </a:extLst>
          </p:cNvPr>
          <p:cNvSpPr>
            <a:spLocks noGrp="1"/>
          </p:cNvSpPr>
          <p:nvPr>
            <p:ph sz="half" idx="2"/>
          </p:nvPr>
        </p:nvSpPr>
        <p:spPr>
          <a:xfrm>
            <a:off x="840319" y="2505078"/>
            <a:ext cx="5158316" cy="371423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90AB50AD-CC21-4D5F-BA43-3525C0B06D28}"/>
              </a:ext>
            </a:extLst>
          </p:cNvPr>
          <p:cNvSpPr>
            <a:spLocks noGrp="1"/>
          </p:cNvSpPr>
          <p:nvPr>
            <p:ph type="body" sz="quarter" idx="3"/>
          </p:nvPr>
        </p:nvSpPr>
        <p:spPr>
          <a:xfrm>
            <a:off x="6172200" y="1681163"/>
            <a:ext cx="518371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Redigera format för bakgrundstext</a:t>
            </a:r>
          </a:p>
        </p:txBody>
      </p:sp>
      <p:sp>
        <p:nvSpPr>
          <p:cNvPr id="6" name="Platshållare för innehåll 5">
            <a:extLst>
              <a:ext uri="{FF2B5EF4-FFF2-40B4-BE49-F238E27FC236}">
                <a16:creationId xmlns:a16="http://schemas.microsoft.com/office/drawing/2014/main" id="{6B834F09-34CA-454C-A91B-5DD749714B8D}"/>
              </a:ext>
            </a:extLst>
          </p:cNvPr>
          <p:cNvSpPr>
            <a:spLocks noGrp="1"/>
          </p:cNvSpPr>
          <p:nvPr>
            <p:ph sz="quarter" idx="4"/>
          </p:nvPr>
        </p:nvSpPr>
        <p:spPr>
          <a:xfrm>
            <a:off x="6172200" y="2505078"/>
            <a:ext cx="5183717" cy="371423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EDB85BA5-79A8-46AE-BB6A-E7C6A9E970E9}"/>
              </a:ext>
            </a:extLst>
          </p:cNvPr>
          <p:cNvSpPr>
            <a:spLocks noGrp="1"/>
          </p:cNvSpPr>
          <p:nvPr>
            <p:ph type="dt" sz="half" idx="10"/>
          </p:nvPr>
        </p:nvSpPr>
        <p:spPr/>
        <p:txBody>
          <a:bodyPr/>
          <a:lstStyle/>
          <a:p>
            <a:fld id="{44259AB9-3A8A-4DBA-A8D0-746D6C262974}" type="datetimeFigureOut">
              <a:rPr lang="sv-SE" smtClean="0"/>
              <a:pPr/>
              <a:t>2022-01-15</a:t>
            </a:fld>
            <a:endParaRPr lang="sv-SE" dirty="0"/>
          </a:p>
        </p:txBody>
      </p:sp>
      <p:sp>
        <p:nvSpPr>
          <p:cNvPr id="8" name="Platshållare för sidfot 7">
            <a:extLst>
              <a:ext uri="{FF2B5EF4-FFF2-40B4-BE49-F238E27FC236}">
                <a16:creationId xmlns:a16="http://schemas.microsoft.com/office/drawing/2014/main" id="{1BF6E536-68D4-41FC-921F-C758A81877D1}"/>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24893A74-D285-4133-8BF5-1EE05980C969}"/>
              </a:ext>
            </a:extLst>
          </p:cNvPr>
          <p:cNvSpPr>
            <a:spLocks noGrp="1"/>
          </p:cNvSpPr>
          <p:nvPr>
            <p:ph type="sldNum" sz="quarter" idx="12"/>
          </p:nvPr>
        </p:nvSpPr>
        <p:spPr/>
        <p:txBody>
          <a:bodyPr/>
          <a:lstStyle/>
          <a:p>
            <a:fld id="{5F55F4C1-B0BB-4676-B97B-3664123F272F}" type="slidenum">
              <a:rPr lang="sv-SE" smtClean="0"/>
              <a:pPr/>
              <a:t>‹#›</a:t>
            </a:fld>
            <a:endParaRPr lang="sv-SE"/>
          </a:p>
        </p:txBody>
      </p:sp>
    </p:spTree>
    <p:extLst>
      <p:ext uri="{BB962C8B-B14F-4D97-AF65-F5344CB8AC3E}">
        <p14:creationId xmlns:p14="http://schemas.microsoft.com/office/powerpoint/2010/main" val="35365206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D1B95B2-9A78-4F1D-A3DC-E5EE028F075C}"/>
              </a:ext>
            </a:extLst>
          </p:cNvPr>
          <p:cNvSpPr>
            <a:spLocks noGrp="1"/>
          </p:cNvSpPr>
          <p:nvPr>
            <p:ph type="title"/>
          </p:nvPr>
        </p:nvSpPr>
        <p:spPr/>
        <p:txBody>
          <a:bodyPr/>
          <a:lstStyle/>
          <a:p>
            <a:r>
              <a:rPr lang="sv-SE"/>
              <a:t>Klicka här för att ändra format</a:t>
            </a:r>
          </a:p>
        </p:txBody>
      </p:sp>
      <p:sp>
        <p:nvSpPr>
          <p:cNvPr id="3" name="Platshållare för datum 2">
            <a:extLst>
              <a:ext uri="{FF2B5EF4-FFF2-40B4-BE49-F238E27FC236}">
                <a16:creationId xmlns:a16="http://schemas.microsoft.com/office/drawing/2014/main" id="{C7C2FA53-CDD6-4739-8AA2-91D6073B42B8}"/>
              </a:ext>
            </a:extLst>
          </p:cNvPr>
          <p:cNvSpPr>
            <a:spLocks noGrp="1"/>
          </p:cNvSpPr>
          <p:nvPr>
            <p:ph type="dt" sz="half" idx="10"/>
          </p:nvPr>
        </p:nvSpPr>
        <p:spPr/>
        <p:txBody>
          <a:bodyPr/>
          <a:lstStyle/>
          <a:p>
            <a:fld id="{44259AB9-3A8A-4DBA-A8D0-746D6C262974}" type="datetimeFigureOut">
              <a:rPr lang="sv-SE" smtClean="0"/>
              <a:pPr/>
              <a:t>2022-01-15</a:t>
            </a:fld>
            <a:endParaRPr lang="sv-SE" dirty="0"/>
          </a:p>
        </p:txBody>
      </p:sp>
      <p:sp>
        <p:nvSpPr>
          <p:cNvPr id="4" name="Platshållare för sidfot 3">
            <a:extLst>
              <a:ext uri="{FF2B5EF4-FFF2-40B4-BE49-F238E27FC236}">
                <a16:creationId xmlns:a16="http://schemas.microsoft.com/office/drawing/2014/main" id="{7D0020B0-A7B3-43AD-A21C-0019F8586D0E}"/>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2C132738-7316-4EC8-924B-026FBC47CAAE}"/>
              </a:ext>
            </a:extLst>
          </p:cNvPr>
          <p:cNvSpPr>
            <a:spLocks noGrp="1"/>
          </p:cNvSpPr>
          <p:nvPr>
            <p:ph type="sldNum" sz="quarter" idx="12"/>
          </p:nvPr>
        </p:nvSpPr>
        <p:spPr/>
        <p:txBody>
          <a:bodyPr/>
          <a:lstStyle/>
          <a:p>
            <a:fld id="{5F55F4C1-B0BB-4676-B97B-3664123F272F}" type="slidenum">
              <a:rPr lang="sv-SE" smtClean="0"/>
              <a:pPr/>
              <a:t>‹#›</a:t>
            </a:fld>
            <a:endParaRPr lang="sv-SE"/>
          </a:p>
        </p:txBody>
      </p:sp>
    </p:spTree>
    <p:extLst>
      <p:ext uri="{BB962C8B-B14F-4D97-AF65-F5344CB8AC3E}">
        <p14:creationId xmlns:p14="http://schemas.microsoft.com/office/powerpoint/2010/main" val="620518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9B5DD2E-5033-480D-9C30-DE94F611888E}"/>
              </a:ext>
            </a:extLst>
          </p:cNvPr>
          <p:cNvSpPr>
            <a:spLocks noGrp="1"/>
          </p:cNvSpPr>
          <p:nvPr>
            <p:ph type="title"/>
          </p:nvPr>
        </p:nvSpPr>
        <p:spPr/>
        <p:txBody>
          <a:bodyPr/>
          <a:lstStyle/>
          <a:p>
            <a:r>
              <a:rPr lang="sv-SE"/>
              <a:t>Klicka här för att ändra format</a:t>
            </a:r>
          </a:p>
        </p:txBody>
      </p:sp>
      <p:sp>
        <p:nvSpPr>
          <p:cNvPr id="3" name="Platshållare för innehåll 2">
            <a:extLst>
              <a:ext uri="{FF2B5EF4-FFF2-40B4-BE49-F238E27FC236}">
                <a16:creationId xmlns:a16="http://schemas.microsoft.com/office/drawing/2014/main" id="{861C41CD-E730-4E4A-8E9A-4D1796FCF531}"/>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B2F64F9-AE8E-4E4A-9C38-9C318126361F}"/>
              </a:ext>
            </a:extLst>
          </p:cNvPr>
          <p:cNvSpPr>
            <a:spLocks noGrp="1"/>
          </p:cNvSpPr>
          <p:nvPr>
            <p:ph type="dt" sz="half" idx="10"/>
          </p:nvPr>
        </p:nvSpPr>
        <p:spPr/>
        <p:txBody>
          <a:bodyPr/>
          <a:lstStyle/>
          <a:p>
            <a:fld id="{44259AB9-3A8A-4DBA-A8D0-746D6C262974}" type="datetimeFigureOut">
              <a:rPr lang="sv-SE" smtClean="0"/>
              <a:pPr/>
              <a:t>2022-01-15</a:t>
            </a:fld>
            <a:endParaRPr lang="sv-SE" dirty="0"/>
          </a:p>
        </p:txBody>
      </p:sp>
      <p:sp>
        <p:nvSpPr>
          <p:cNvPr id="5" name="Platshållare för sidfot 4">
            <a:extLst>
              <a:ext uri="{FF2B5EF4-FFF2-40B4-BE49-F238E27FC236}">
                <a16:creationId xmlns:a16="http://schemas.microsoft.com/office/drawing/2014/main" id="{9EBCEE08-FBA5-4D70-A348-B2B520323FE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F44B822-4195-4C1E-80AB-718D17F13483}"/>
              </a:ext>
            </a:extLst>
          </p:cNvPr>
          <p:cNvSpPr>
            <a:spLocks noGrp="1"/>
          </p:cNvSpPr>
          <p:nvPr>
            <p:ph type="sldNum" sz="quarter" idx="12"/>
          </p:nvPr>
        </p:nvSpPr>
        <p:spPr/>
        <p:txBody>
          <a:bodyPr/>
          <a:lstStyle/>
          <a:p>
            <a:fld id="{5F55F4C1-B0BB-4676-B97B-3664123F272F}" type="slidenum">
              <a:rPr lang="sv-SE" smtClean="0"/>
              <a:pPr/>
              <a:t>‹#›</a:t>
            </a:fld>
            <a:endParaRPr lang="sv-SE"/>
          </a:p>
        </p:txBody>
      </p:sp>
    </p:spTree>
    <p:extLst>
      <p:ext uri="{BB962C8B-B14F-4D97-AF65-F5344CB8AC3E}">
        <p14:creationId xmlns:p14="http://schemas.microsoft.com/office/powerpoint/2010/main" val="22872756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51FE6686-3756-4F42-9E4C-290557678345}"/>
              </a:ext>
            </a:extLst>
          </p:cNvPr>
          <p:cNvSpPr>
            <a:spLocks noGrp="1"/>
          </p:cNvSpPr>
          <p:nvPr>
            <p:ph type="dt" sz="half" idx="10"/>
          </p:nvPr>
        </p:nvSpPr>
        <p:spPr/>
        <p:txBody>
          <a:bodyPr/>
          <a:lstStyle/>
          <a:p>
            <a:fld id="{44259AB9-3A8A-4DBA-A8D0-746D6C262974}" type="datetimeFigureOut">
              <a:rPr lang="sv-SE" smtClean="0"/>
              <a:pPr/>
              <a:t>2022-01-15</a:t>
            </a:fld>
            <a:endParaRPr lang="sv-SE" dirty="0"/>
          </a:p>
        </p:txBody>
      </p:sp>
      <p:sp>
        <p:nvSpPr>
          <p:cNvPr id="3" name="Platshållare för sidfot 2">
            <a:extLst>
              <a:ext uri="{FF2B5EF4-FFF2-40B4-BE49-F238E27FC236}">
                <a16:creationId xmlns:a16="http://schemas.microsoft.com/office/drawing/2014/main" id="{58F1B44A-5A9B-4F8F-A883-B81237935776}"/>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F579FB60-D273-45FD-BA33-435E27C9E8C3}"/>
              </a:ext>
            </a:extLst>
          </p:cNvPr>
          <p:cNvSpPr>
            <a:spLocks noGrp="1"/>
          </p:cNvSpPr>
          <p:nvPr>
            <p:ph type="sldNum" sz="quarter" idx="12"/>
          </p:nvPr>
        </p:nvSpPr>
        <p:spPr/>
        <p:txBody>
          <a:bodyPr/>
          <a:lstStyle/>
          <a:p>
            <a:fld id="{5F55F4C1-B0BB-4676-B97B-3664123F272F}" type="slidenum">
              <a:rPr lang="sv-SE" smtClean="0"/>
              <a:pPr/>
              <a:t>‹#›</a:t>
            </a:fld>
            <a:endParaRPr lang="sv-SE"/>
          </a:p>
        </p:txBody>
      </p:sp>
    </p:spTree>
    <p:extLst>
      <p:ext uri="{BB962C8B-B14F-4D97-AF65-F5344CB8AC3E}">
        <p14:creationId xmlns:p14="http://schemas.microsoft.com/office/powerpoint/2010/main" val="12565862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4CDA271-325B-4EFF-8C23-81F098C60A12}"/>
              </a:ext>
            </a:extLst>
          </p:cNvPr>
          <p:cNvSpPr>
            <a:spLocks noGrp="1"/>
          </p:cNvSpPr>
          <p:nvPr>
            <p:ph type="title"/>
          </p:nvPr>
        </p:nvSpPr>
        <p:spPr>
          <a:xfrm>
            <a:off x="840319" y="457200"/>
            <a:ext cx="3932767" cy="1600200"/>
          </a:xfrm>
        </p:spPr>
        <p:txBody>
          <a:bodyPr anchor="b"/>
          <a:lstStyle>
            <a:lvl1pPr>
              <a:defRPr sz="2400"/>
            </a:lvl1pPr>
          </a:lstStyle>
          <a:p>
            <a:r>
              <a:rPr lang="sv-SE"/>
              <a:t>Klicka här för att ändra format</a:t>
            </a:r>
          </a:p>
        </p:txBody>
      </p:sp>
      <p:sp>
        <p:nvSpPr>
          <p:cNvPr id="3" name="Platshållare för innehåll 2">
            <a:extLst>
              <a:ext uri="{FF2B5EF4-FFF2-40B4-BE49-F238E27FC236}">
                <a16:creationId xmlns:a16="http://schemas.microsoft.com/office/drawing/2014/main" id="{1BBB679C-C57E-4F61-999C-C8C20E8185B5}"/>
              </a:ext>
            </a:extLst>
          </p:cNvPr>
          <p:cNvSpPr>
            <a:spLocks noGrp="1"/>
          </p:cNvSpPr>
          <p:nvPr>
            <p:ph idx="1"/>
          </p:nvPr>
        </p:nvSpPr>
        <p:spPr>
          <a:xfrm>
            <a:off x="5183717" y="987425"/>
            <a:ext cx="6172200" cy="523188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3A768C22-BB1C-4419-A419-ECF075274D7B}"/>
              </a:ext>
            </a:extLst>
          </p:cNvPr>
          <p:cNvSpPr>
            <a:spLocks noGrp="1"/>
          </p:cNvSpPr>
          <p:nvPr>
            <p:ph type="body" sz="half" idx="2"/>
          </p:nvPr>
        </p:nvSpPr>
        <p:spPr>
          <a:xfrm>
            <a:off x="840319" y="2057400"/>
            <a:ext cx="3932767" cy="416191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930C963B-E924-47A2-9899-2172B89FE385}"/>
              </a:ext>
            </a:extLst>
          </p:cNvPr>
          <p:cNvSpPr>
            <a:spLocks noGrp="1"/>
          </p:cNvSpPr>
          <p:nvPr>
            <p:ph type="dt" sz="half" idx="10"/>
          </p:nvPr>
        </p:nvSpPr>
        <p:spPr/>
        <p:txBody>
          <a:bodyPr/>
          <a:lstStyle/>
          <a:p>
            <a:fld id="{44259AB9-3A8A-4DBA-A8D0-746D6C262974}" type="datetimeFigureOut">
              <a:rPr lang="sv-SE" smtClean="0"/>
              <a:pPr/>
              <a:t>2022-01-15</a:t>
            </a:fld>
            <a:endParaRPr lang="sv-SE" dirty="0"/>
          </a:p>
        </p:txBody>
      </p:sp>
      <p:sp>
        <p:nvSpPr>
          <p:cNvPr id="6" name="Platshållare för sidfot 5">
            <a:extLst>
              <a:ext uri="{FF2B5EF4-FFF2-40B4-BE49-F238E27FC236}">
                <a16:creationId xmlns:a16="http://schemas.microsoft.com/office/drawing/2014/main" id="{748F3EC3-6591-4425-825A-DA05B27AB242}"/>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268467B-57E6-48B6-BDF5-552543C040BE}"/>
              </a:ext>
            </a:extLst>
          </p:cNvPr>
          <p:cNvSpPr>
            <a:spLocks noGrp="1"/>
          </p:cNvSpPr>
          <p:nvPr>
            <p:ph type="sldNum" sz="quarter" idx="12"/>
          </p:nvPr>
        </p:nvSpPr>
        <p:spPr/>
        <p:txBody>
          <a:bodyPr/>
          <a:lstStyle/>
          <a:p>
            <a:fld id="{5F55F4C1-B0BB-4676-B97B-3664123F272F}" type="slidenum">
              <a:rPr lang="sv-SE" smtClean="0"/>
              <a:pPr/>
              <a:t>‹#›</a:t>
            </a:fld>
            <a:endParaRPr lang="sv-SE"/>
          </a:p>
        </p:txBody>
      </p:sp>
    </p:spTree>
    <p:extLst>
      <p:ext uri="{BB962C8B-B14F-4D97-AF65-F5344CB8AC3E}">
        <p14:creationId xmlns:p14="http://schemas.microsoft.com/office/powerpoint/2010/main" val="13635332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A9931CA-0FF8-4E57-A326-AB790B1D7B3C}"/>
              </a:ext>
            </a:extLst>
          </p:cNvPr>
          <p:cNvSpPr>
            <a:spLocks noGrp="1"/>
          </p:cNvSpPr>
          <p:nvPr>
            <p:ph type="title"/>
          </p:nvPr>
        </p:nvSpPr>
        <p:spPr>
          <a:xfrm>
            <a:off x="840319" y="457200"/>
            <a:ext cx="3932767" cy="1600200"/>
          </a:xfrm>
        </p:spPr>
        <p:txBody>
          <a:bodyPr anchor="b"/>
          <a:lstStyle>
            <a:lvl1pPr>
              <a:defRPr sz="2400"/>
            </a:lvl1pPr>
          </a:lstStyle>
          <a:p>
            <a:r>
              <a:rPr lang="sv-SE"/>
              <a:t>Klicka här för att ändra format</a:t>
            </a:r>
          </a:p>
        </p:txBody>
      </p:sp>
      <p:sp>
        <p:nvSpPr>
          <p:cNvPr id="3" name="Platshållare för bild 2">
            <a:extLst>
              <a:ext uri="{FF2B5EF4-FFF2-40B4-BE49-F238E27FC236}">
                <a16:creationId xmlns:a16="http://schemas.microsoft.com/office/drawing/2014/main" id="{782DE0DB-8C53-40C9-AD68-42C49AD5F9AD}"/>
              </a:ext>
            </a:extLst>
          </p:cNvPr>
          <p:cNvSpPr>
            <a:spLocks noGrp="1"/>
          </p:cNvSpPr>
          <p:nvPr>
            <p:ph type="pic" idx="1"/>
          </p:nvPr>
        </p:nvSpPr>
        <p:spPr>
          <a:xfrm>
            <a:off x="5183717" y="987425"/>
            <a:ext cx="6172200" cy="523188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sv-SE"/>
          </a:p>
        </p:txBody>
      </p:sp>
      <p:sp>
        <p:nvSpPr>
          <p:cNvPr id="4" name="Platshållare för text 3">
            <a:extLst>
              <a:ext uri="{FF2B5EF4-FFF2-40B4-BE49-F238E27FC236}">
                <a16:creationId xmlns:a16="http://schemas.microsoft.com/office/drawing/2014/main" id="{2D0E00B3-6BF2-41BA-8138-0677D8B6215C}"/>
              </a:ext>
            </a:extLst>
          </p:cNvPr>
          <p:cNvSpPr>
            <a:spLocks noGrp="1"/>
          </p:cNvSpPr>
          <p:nvPr>
            <p:ph type="body" sz="half" idx="2"/>
          </p:nvPr>
        </p:nvSpPr>
        <p:spPr>
          <a:xfrm>
            <a:off x="840319" y="2057400"/>
            <a:ext cx="3932767" cy="416191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30EC4CED-3DC3-4726-B937-DB756D4DDF42}"/>
              </a:ext>
            </a:extLst>
          </p:cNvPr>
          <p:cNvSpPr>
            <a:spLocks noGrp="1"/>
          </p:cNvSpPr>
          <p:nvPr>
            <p:ph type="dt" sz="half" idx="10"/>
          </p:nvPr>
        </p:nvSpPr>
        <p:spPr/>
        <p:txBody>
          <a:bodyPr/>
          <a:lstStyle/>
          <a:p>
            <a:fld id="{44259AB9-3A8A-4DBA-A8D0-746D6C262974}" type="datetimeFigureOut">
              <a:rPr lang="sv-SE" smtClean="0"/>
              <a:pPr/>
              <a:t>2022-01-15</a:t>
            </a:fld>
            <a:endParaRPr lang="sv-SE" dirty="0"/>
          </a:p>
        </p:txBody>
      </p:sp>
      <p:sp>
        <p:nvSpPr>
          <p:cNvPr id="6" name="Platshållare för sidfot 5">
            <a:extLst>
              <a:ext uri="{FF2B5EF4-FFF2-40B4-BE49-F238E27FC236}">
                <a16:creationId xmlns:a16="http://schemas.microsoft.com/office/drawing/2014/main" id="{7B54C9CB-32CA-47E1-B8FB-3E20C22467B2}"/>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1E24CFA-5311-49A5-91BF-3D17CA9253CD}"/>
              </a:ext>
            </a:extLst>
          </p:cNvPr>
          <p:cNvSpPr>
            <a:spLocks noGrp="1"/>
          </p:cNvSpPr>
          <p:nvPr>
            <p:ph type="sldNum" sz="quarter" idx="12"/>
          </p:nvPr>
        </p:nvSpPr>
        <p:spPr/>
        <p:txBody>
          <a:bodyPr/>
          <a:lstStyle/>
          <a:p>
            <a:fld id="{5F55F4C1-B0BB-4676-B97B-3664123F272F}" type="slidenum">
              <a:rPr lang="sv-SE" smtClean="0"/>
              <a:pPr/>
              <a:t>‹#›</a:t>
            </a:fld>
            <a:endParaRPr lang="sv-SE"/>
          </a:p>
        </p:txBody>
      </p:sp>
    </p:spTree>
    <p:extLst>
      <p:ext uri="{BB962C8B-B14F-4D97-AF65-F5344CB8AC3E}">
        <p14:creationId xmlns:p14="http://schemas.microsoft.com/office/powerpoint/2010/main" val="7743968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DD4CFF5-0117-40A0-8EBD-31548996803D}"/>
              </a:ext>
            </a:extLst>
          </p:cNvPr>
          <p:cNvSpPr>
            <a:spLocks noGrp="1"/>
          </p:cNvSpPr>
          <p:nvPr>
            <p:ph type="title"/>
          </p:nvPr>
        </p:nvSpPr>
        <p:spPr/>
        <p:txBody>
          <a:bodyPr/>
          <a:lstStyle/>
          <a:p>
            <a:r>
              <a:rPr lang="sv-SE"/>
              <a:t>Klicka här för att ändra format</a:t>
            </a:r>
          </a:p>
        </p:txBody>
      </p:sp>
      <p:sp>
        <p:nvSpPr>
          <p:cNvPr id="3" name="Platshållare för lodrät text 2">
            <a:extLst>
              <a:ext uri="{FF2B5EF4-FFF2-40B4-BE49-F238E27FC236}">
                <a16:creationId xmlns:a16="http://schemas.microsoft.com/office/drawing/2014/main" id="{246CDEC2-B8FD-4CA0-AAD2-EE07B1AFB9DF}"/>
              </a:ext>
            </a:extLst>
          </p:cNvPr>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357620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83523ACB-B506-4EA0-92C8-83AB484A8670}"/>
              </a:ext>
            </a:extLst>
          </p:cNvPr>
          <p:cNvSpPr>
            <a:spLocks noGrp="1"/>
          </p:cNvSpPr>
          <p:nvPr>
            <p:ph type="title" orient="vert"/>
          </p:nvPr>
        </p:nvSpPr>
        <p:spPr>
          <a:xfrm>
            <a:off x="8600019" y="806450"/>
            <a:ext cx="2552700" cy="5200650"/>
          </a:xfrm>
        </p:spPr>
        <p:txBody>
          <a:bodyPr vert="eaVert"/>
          <a:lstStyle/>
          <a:p>
            <a:r>
              <a:rPr lang="sv-SE"/>
              <a:t>Klicka här för att ändra format</a:t>
            </a:r>
          </a:p>
        </p:txBody>
      </p:sp>
      <p:sp>
        <p:nvSpPr>
          <p:cNvPr id="3" name="Platshållare för lodrät text 2">
            <a:extLst>
              <a:ext uri="{FF2B5EF4-FFF2-40B4-BE49-F238E27FC236}">
                <a16:creationId xmlns:a16="http://schemas.microsoft.com/office/drawing/2014/main" id="{5D1FCB85-5C1F-4622-A5C1-21F2C676E74C}"/>
              </a:ext>
            </a:extLst>
          </p:cNvPr>
          <p:cNvSpPr>
            <a:spLocks noGrp="1"/>
          </p:cNvSpPr>
          <p:nvPr>
            <p:ph type="body" orient="vert" idx="1"/>
          </p:nvPr>
        </p:nvSpPr>
        <p:spPr>
          <a:xfrm>
            <a:off x="939802" y="806450"/>
            <a:ext cx="7457017" cy="5200650"/>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7516447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Rubrikbild">
    <p:bg>
      <p:bgPr>
        <a:solidFill>
          <a:srgbClr val="FFE000"/>
        </a:solidFill>
        <a:effectLst/>
      </p:bgPr>
    </p:bg>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8D839283-7F28-874E-8ACD-BF153B8B13D3}"/>
              </a:ext>
            </a:extLst>
          </p:cNvPr>
          <p:cNvSpPr txBox="1"/>
          <p:nvPr userDrawn="1"/>
        </p:nvSpPr>
        <p:spPr>
          <a:xfrm>
            <a:off x="571502" y="3584105"/>
            <a:ext cx="11036300" cy="707886"/>
          </a:xfrm>
          <a:prstGeom prst="rect">
            <a:avLst/>
          </a:prstGeom>
          <a:noFill/>
        </p:spPr>
        <p:txBody>
          <a:bodyPr wrap="square" rtlCol="0">
            <a:spAutoFit/>
          </a:bodyPr>
          <a:lstStyle/>
          <a:p>
            <a:pPr algn="ctr"/>
            <a:r>
              <a:rPr lang="en-GB" sz="2000" noProof="0" dirty="0">
                <a:latin typeface="+mj-lt"/>
                <a:cs typeface="+mj-cs"/>
              </a:rPr>
              <a:t>A modern, international</a:t>
            </a:r>
            <a:r>
              <a:rPr lang="en-GB" sz="2000" baseline="0" noProof="0" dirty="0">
                <a:latin typeface="+mj-lt"/>
                <a:cs typeface="+mj-cs"/>
              </a:rPr>
              <a:t> university </a:t>
            </a:r>
            <a:br>
              <a:rPr lang="en-GB" sz="2000" baseline="0" noProof="0" dirty="0">
                <a:latin typeface="+mj-lt"/>
                <a:cs typeface="+mj-cs"/>
              </a:rPr>
            </a:br>
            <a:r>
              <a:rPr lang="en-GB" sz="2000" baseline="0" noProof="0" dirty="0">
                <a:latin typeface="+mj-lt"/>
                <a:cs typeface="+mj-cs"/>
              </a:rPr>
              <a:t>in the </a:t>
            </a:r>
            <a:r>
              <a:rPr lang="en-GB" sz="2000" baseline="0" noProof="0" dirty="0" err="1">
                <a:latin typeface="+mj-lt"/>
                <a:cs typeface="+mj-cs"/>
              </a:rPr>
              <a:t>Småland</a:t>
            </a:r>
            <a:r>
              <a:rPr lang="en-GB" sz="2000" baseline="0" noProof="0" dirty="0">
                <a:latin typeface="+mj-lt"/>
                <a:cs typeface="+mj-cs"/>
              </a:rPr>
              <a:t> region of Sweden</a:t>
            </a:r>
            <a:endParaRPr lang="en-GB" sz="2000" noProof="0" dirty="0">
              <a:latin typeface="+mj-lt"/>
              <a:cs typeface="+mj-cs"/>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993600" y="2947111"/>
            <a:ext cx="4204800" cy="485695"/>
          </a:xfrm>
          <a:prstGeom prst="rect">
            <a:avLst/>
          </a:prstGeom>
        </p:spPr>
      </p:pic>
    </p:spTree>
    <p:extLst>
      <p:ext uri="{BB962C8B-B14F-4D97-AF65-F5344CB8AC3E}">
        <p14:creationId xmlns:p14="http://schemas.microsoft.com/office/powerpoint/2010/main" val="1887764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lsidesbild + textruta höger">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2AB74BF2-A017-D942-B139-6A8CA29AFD79}"/>
              </a:ext>
            </a:extLst>
          </p:cNvPr>
          <p:cNvSpPr>
            <a:spLocks noGrp="1"/>
          </p:cNvSpPr>
          <p:nvPr>
            <p:ph type="pic" sz="quarter" idx="10"/>
          </p:nvPr>
        </p:nvSpPr>
        <p:spPr>
          <a:xfrm>
            <a:off x="0" y="3"/>
            <a:ext cx="12192000" cy="6286499"/>
          </a:xfrm>
          <a:prstGeom prst="rect">
            <a:avLst/>
          </a:prstGeom>
        </p:spPr>
        <p:txBody>
          <a:bodyPr/>
          <a:lstStyle/>
          <a:p>
            <a:r>
              <a:rPr lang="en-US" dirty="0"/>
              <a:t>Click icon to add picture</a:t>
            </a:r>
            <a:endParaRPr lang="sv-SE" dirty="0"/>
          </a:p>
        </p:txBody>
      </p:sp>
      <p:sp>
        <p:nvSpPr>
          <p:cNvPr id="5" name="Text Placeholder 4"/>
          <p:cNvSpPr>
            <a:spLocks noGrp="1"/>
          </p:cNvSpPr>
          <p:nvPr>
            <p:ph type="body" sz="quarter" idx="11" hasCustomPrompt="1"/>
          </p:nvPr>
        </p:nvSpPr>
        <p:spPr>
          <a:xfrm>
            <a:off x="8056033" y="567268"/>
            <a:ext cx="3551768" cy="861362"/>
          </a:xfrm>
          <a:prstGeom prst="rect">
            <a:avLst/>
          </a:prstGeom>
          <a:solidFill>
            <a:schemeClr val="bg1">
              <a:alpha val="90000"/>
            </a:schemeClr>
          </a:solidFill>
        </p:spPr>
        <p:txBody>
          <a:bodyPr lIns="144000" tIns="108000" rIns="144000" bIns="108000">
            <a:spAutoFit/>
          </a:bodyPr>
          <a:lstStyle>
            <a:lvl1pPr marL="0" indent="0">
              <a:lnSpc>
                <a:spcPts val="2960"/>
              </a:lnSpc>
              <a:buFontTx/>
              <a:buNone/>
              <a:defRPr sz="2800" baseline="0"/>
            </a:lvl1pPr>
            <a:lvl2pPr marL="107997" indent="-107997">
              <a:buFont typeface="Arial" panose="020B0604020202020204" pitchFamily="34" charset="0"/>
              <a:buChar char="•"/>
              <a:defRPr sz="1400"/>
            </a:lvl2pPr>
          </a:lstStyle>
          <a:p>
            <a:pPr lvl="0"/>
            <a:r>
              <a:rPr lang="en-GB" noProof="0" dirty="0"/>
              <a:t>Click to add text</a:t>
            </a:r>
          </a:p>
          <a:p>
            <a:pPr lvl="1"/>
            <a:r>
              <a:rPr lang="en-GB" noProof="0" dirty="0"/>
              <a:t>Second level</a:t>
            </a:r>
          </a:p>
        </p:txBody>
      </p:sp>
    </p:spTree>
    <p:extLst>
      <p:ext uri="{BB962C8B-B14F-4D97-AF65-F5344CB8AC3E}">
        <p14:creationId xmlns:p14="http://schemas.microsoft.com/office/powerpoint/2010/main" val="2011312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lsidesbild + textruta vänster">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2AB74BF2-A017-D942-B139-6A8CA29AFD79}"/>
              </a:ext>
            </a:extLst>
          </p:cNvPr>
          <p:cNvSpPr>
            <a:spLocks noGrp="1"/>
          </p:cNvSpPr>
          <p:nvPr>
            <p:ph type="pic" sz="quarter" idx="10"/>
          </p:nvPr>
        </p:nvSpPr>
        <p:spPr>
          <a:xfrm>
            <a:off x="0" y="3"/>
            <a:ext cx="12192000" cy="6286499"/>
          </a:xfrm>
          <a:prstGeom prst="rect">
            <a:avLst/>
          </a:prstGeom>
        </p:spPr>
        <p:txBody>
          <a:bodyPr/>
          <a:lstStyle/>
          <a:p>
            <a:r>
              <a:rPr lang="en-US"/>
              <a:t>Click icon to add picture</a:t>
            </a:r>
            <a:endParaRPr lang="sv-SE" dirty="0"/>
          </a:p>
        </p:txBody>
      </p:sp>
      <p:sp>
        <p:nvSpPr>
          <p:cNvPr id="6" name="Text Placeholder 4"/>
          <p:cNvSpPr>
            <a:spLocks noGrp="1"/>
          </p:cNvSpPr>
          <p:nvPr>
            <p:ph type="body" sz="quarter" idx="12" hasCustomPrompt="1"/>
          </p:nvPr>
        </p:nvSpPr>
        <p:spPr>
          <a:xfrm>
            <a:off x="571500" y="567268"/>
            <a:ext cx="3551768" cy="861362"/>
          </a:xfrm>
          <a:prstGeom prst="rect">
            <a:avLst/>
          </a:prstGeom>
          <a:solidFill>
            <a:schemeClr val="bg1">
              <a:alpha val="90000"/>
            </a:schemeClr>
          </a:solidFill>
        </p:spPr>
        <p:txBody>
          <a:bodyPr lIns="144000" tIns="108000" rIns="144000" bIns="108000">
            <a:spAutoFit/>
          </a:bodyPr>
          <a:lstStyle>
            <a:lvl1pPr marL="0" indent="0">
              <a:lnSpc>
                <a:spcPts val="2960"/>
              </a:lnSpc>
              <a:buFontTx/>
              <a:buNone/>
              <a:defRPr sz="2800" baseline="0"/>
            </a:lvl1pPr>
            <a:lvl2pPr marL="107997" indent="-107997">
              <a:buFont typeface="Arial" panose="020B0604020202020204" pitchFamily="34" charset="0"/>
              <a:buChar char="•"/>
              <a:defRPr sz="1400"/>
            </a:lvl2pPr>
          </a:lstStyle>
          <a:p>
            <a:pPr lvl="0"/>
            <a:r>
              <a:rPr lang="en-GB" noProof="0" dirty="0"/>
              <a:t>Click to add text</a:t>
            </a:r>
          </a:p>
          <a:p>
            <a:pPr lvl="1"/>
            <a:r>
              <a:rPr lang="en-GB" noProof="0" dirty="0"/>
              <a:t>Second level</a:t>
            </a:r>
          </a:p>
        </p:txBody>
      </p:sp>
    </p:spTree>
    <p:extLst>
      <p:ext uri="{BB962C8B-B14F-4D97-AF65-F5344CB8AC3E}">
        <p14:creationId xmlns:p14="http://schemas.microsoft.com/office/powerpoint/2010/main" val="336261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Helsidesbild + textruta vänster">
    <p:bg>
      <p:bgPr>
        <a:solidFill>
          <a:srgbClr val="FFE000"/>
        </a:solidFill>
        <a:effectLst/>
      </p:bgPr>
    </p:bg>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2AB74BF2-A017-D942-B139-6A8CA29AFD79}"/>
              </a:ext>
            </a:extLst>
          </p:cNvPr>
          <p:cNvSpPr>
            <a:spLocks noGrp="1"/>
          </p:cNvSpPr>
          <p:nvPr>
            <p:ph type="pic" sz="quarter" idx="10"/>
          </p:nvPr>
        </p:nvSpPr>
        <p:spPr>
          <a:xfrm>
            <a:off x="0" y="3"/>
            <a:ext cx="12192000" cy="6286499"/>
          </a:xfrm>
          <a:prstGeom prst="rect">
            <a:avLst/>
          </a:prstGeom>
        </p:spPr>
        <p:txBody>
          <a:bodyPr/>
          <a:lstStyle/>
          <a:p>
            <a:r>
              <a:rPr lang="en-US"/>
              <a:t>Click icon to add picture</a:t>
            </a:r>
            <a:endParaRPr lang="sv-SE" dirty="0"/>
          </a:p>
        </p:txBody>
      </p:sp>
      <p:sp>
        <p:nvSpPr>
          <p:cNvPr id="6" name="Text Placeholder 4"/>
          <p:cNvSpPr>
            <a:spLocks noGrp="1"/>
          </p:cNvSpPr>
          <p:nvPr>
            <p:ph type="body" sz="quarter" idx="12" hasCustomPrompt="1"/>
          </p:nvPr>
        </p:nvSpPr>
        <p:spPr>
          <a:xfrm>
            <a:off x="571500" y="567268"/>
            <a:ext cx="3551768" cy="861362"/>
          </a:xfrm>
          <a:prstGeom prst="rect">
            <a:avLst/>
          </a:prstGeom>
          <a:solidFill>
            <a:schemeClr val="bg1">
              <a:alpha val="0"/>
            </a:schemeClr>
          </a:solidFill>
        </p:spPr>
        <p:txBody>
          <a:bodyPr lIns="144000" tIns="108000" rIns="144000" bIns="108000">
            <a:spAutoFit/>
          </a:bodyPr>
          <a:lstStyle>
            <a:lvl1pPr marL="0" indent="0">
              <a:lnSpc>
                <a:spcPts val="2960"/>
              </a:lnSpc>
              <a:buFontTx/>
              <a:buNone/>
              <a:defRPr sz="2800" baseline="0"/>
            </a:lvl1pPr>
            <a:lvl2pPr marL="107997" indent="-107997">
              <a:buFont typeface="Arial" panose="020B0604020202020204" pitchFamily="34" charset="0"/>
              <a:buChar char="•"/>
              <a:defRPr sz="1400"/>
            </a:lvl2pPr>
          </a:lstStyle>
          <a:p>
            <a:pPr lvl="0"/>
            <a:r>
              <a:rPr lang="en-GB" noProof="0" dirty="0"/>
              <a:t>Click to add text</a:t>
            </a:r>
          </a:p>
          <a:p>
            <a:pPr lvl="1"/>
            <a:r>
              <a:rPr lang="en-GB" noProof="0" dirty="0"/>
              <a:t>Second level</a:t>
            </a:r>
          </a:p>
        </p:txBody>
      </p:sp>
    </p:spTree>
    <p:extLst>
      <p:ext uri="{BB962C8B-B14F-4D97-AF65-F5344CB8AC3E}">
        <p14:creationId xmlns:p14="http://schemas.microsoft.com/office/powerpoint/2010/main" val="4047520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ld med marginal + textruta">
    <p:spTree>
      <p:nvGrpSpPr>
        <p:cNvPr id="1" name=""/>
        <p:cNvGrpSpPr/>
        <p:nvPr/>
      </p:nvGrpSpPr>
      <p:grpSpPr>
        <a:xfrm>
          <a:off x="0" y="0"/>
          <a:ext cx="0" cy="0"/>
          <a:chOff x="0" y="0"/>
          <a:chExt cx="0" cy="0"/>
        </a:xfrm>
      </p:grpSpPr>
      <p:sp>
        <p:nvSpPr>
          <p:cNvPr id="5" name="Platshållare för bild 3">
            <a:extLst>
              <a:ext uri="{FF2B5EF4-FFF2-40B4-BE49-F238E27FC236}">
                <a16:creationId xmlns:a16="http://schemas.microsoft.com/office/drawing/2014/main" id="{2AB74BF2-A017-D942-B139-6A8CA29AFD79}"/>
              </a:ext>
            </a:extLst>
          </p:cNvPr>
          <p:cNvSpPr>
            <a:spLocks noGrp="1"/>
          </p:cNvSpPr>
          <p:nvPr>
            <p:ph type="pic" sz="quarter" idx="10"/>
          </p:nvPr>
        </p:nvSpPr>
        <p:spPr>
          <a:xfrm>
            <a:off x="571500" y="567268"/>
            <a:ext cx="11036301" cy="5719233"/>
          </a:xfrm>
          <a:prstGeom prst="rect">
            <a:avLst/>
          </a:prstGeom>
        </p:spPr>
        <p:txBody>
          <a:bodyPr/>
          <a:lstStyle/>
          <a:p>
            <a:r>
              <a:rPr lang="en-US" dirty="0"/>
              <a:t>Click icon to add picture</a:t>
            </a:r>
            <a:endParaRPr lang="sv-SE" dirty="0"/>
          </a:p>
        </p:txBody>
      </p:sp>
      <p:sp>
        <p:nvSpPr>
          <p:cNvPr id="8" name="Text Placeholder 4"/>
          <p:cNvSpPr>
            <a:spLocks noGrp="1"/>
          </p:cNvSpPr>
          <p:nvPr>
            <p:ph type="body" sz="quarter" idx="11" hasCustomPrompt="1"/>
          </p:nvPr>
        </p:nvSpPr>
        <p:spPr>
          <a:xfrm>
            <a:off x="8056036" y="757769"/>
            <a:ext cx="3357033" cy="861362"/>
          </a:xfrm>
          <a:prstGeom prst="rect">
            <a:avLst/>
          </a:prstGeom>
          <a:solidFill>
            <a:schemeClr val="bg1">
              <a:alpha val="90000"/>
            </a:schemeClr>
          </a:solidFill>
        </p:spPr>
        <p:txBody>
          <a:bodyPr wrap="square" lIns="144000" tIns="108000" rIns="144000" bIns="108000">
            <a:spAutoFit/>
          </a:bodyPr>
          <a:lstStyle>
            <a:lvl1pPr marL="0" indent="0">
              <a:lnSpc>
                <a:spcPts val="2960"/>
              </a:lnSpc>
              <a:buFontTx/>
              <a:buNone/>
              <a:defRPr sz="2800" baseline="0"/>
            </a:lvl1pPr>
            <a:lvl2pPr marL="107997" indent="-107997">
              <a:buFont typeface="Arial" panose="020B0604020202020204" pitchFamily="34" charset="0"/>
              <a:buChar char="•"/>
              <a:defRPr sz="1400"/>
            </a:lvl2pPr>
          </a:lstStyle>
          <a:p>
            <a:pPr lvl="0"/>
            <a:r>
              <a:rPr lang="en-GB" noProof="0" dirty="0"/>
              <a:t>Click to add text</a:t>
            </a:r>
          </a:p>
          <a:p>
            <a:pPr lvl="1"/>
            <a:r>
              <a:rPr lang="en-GB" noProof="0" dirty="0"/>
              <a:t>Second level</a:t>
            </a:r>
          </a:p>
        </p:txBody>
      </p:sp>
    </p:spTree>
    <p:extLst>
      <p:ext uri="{BB962C8B-B14F-4D97-AF65-F5344CB8AC3E}">
        <p14:creationId xmlns:p14="http://schemas.microsoft.com/office/powerpoint/2010/main" val="305526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5E2E4EC-D1D4-4041-A937-2382F6D943B3}"/>
              </a:ext>
            </a:extLst>
          </p:cNvPr>
          <p:cNvSpPr>
            <a:spLocks noGrp="1"/>
          </p:cNvSpPr>
          <p:nvPr>
            <p:ph type="title"/>
          </p:nvPr>
        </p:nvSpPr>
        <p:spPr>
          <a:xfrm>
            <a:off x="831851" y="1709741"/>
            <a:ext cx="10515600" cy="2852737"/>
          </a:xfrm>
        </p:spPr>
        <p:txBody>
          <a:bodyPr anchor="b"/>
          <a:lstStyle>
            <a:lvl1pPr>
              <a:defRPr sz="4500"/>
            </a:lvl1pPr>
          </a:lstStyle>
          <a:p>
            <a:r>
              <a:rPr lang="sv-SE"/>
              <a:t>Klicka här för att ändra format</a:t>
            </a:r>
          </a:p>
        </p:txBody>
      </p:sp>
      <p:sp>
        <p:nvSpPr>
          <p:cNvPr id="3" name="Platshållare för text 2">
            <a:extLst>
              <a:ext uri="{FF2B5EF4-FFF2-40B4-BE49-F238E27FC236}">
                <a16:creationId xmlns:a16="http://schemas.microsoft.com/office/drawing/2014/main" id="{958ACA07-0A35-4BDC-B21B-D6BAE564ABF0}"/>
              </a:ext>
            </a:extLst>
          </p:cNvPr>
          <p:cNvSpPr>
            <a:spLocks noGrp="1"/>
          </p:cNvSpPr>
          <p:nvPr>
            <p:ph type="body" idx="1"/>
          </p:nvPr>
        </p:nvSpPr>
        <p:spPr>
          <a:xfrm>
            <a:off x="831851" y="4589466"/>
            <a:ext cx="10515600" cy="1179797"/>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sv-SE"/>
              <a:t>Redigera format för bakgrundstext</a:t>
            </a:r>
          </a:p>
        </p:txBody>
      </p:sp>
      <p:sp>
        <p:nvSpPr>
          <p:cNvPr id="4" name="Platshållare för datum 3">
            <a:extLst>
              <a:ext uri="{FF2B5EF4-FFF2-40B4-BE49-F238E27FC236}">
                <a16:creationId xmlns:a16="http://schemas.microsoft.com/office/drawing/2014/main" id="{82F550D5-CC16-4215-B482-8F11D4FCACC8}"/>
              </a:ext>
            </a:extLst>
          </p:cNvPr>
          <p:cNvSpPr>
            <a:spLocks noGrp="1"/>
          </p:cNvSpPr>
          <p:nvPr>
            <p:ph type="dt" sz="half" idx="10"/>
          </p:nvPr>
        </p:nvSpPr>
        <p:spPr/>
        <p:txBody>
          <a:bodyPr/>
          <a:lstStyle/>
          <a:p>
            <a:fld id="{44259AB9-3A8A-4DBA-A8D0-746D6C262974}" type="datetimeFigureOut">
              <a:rPr lang="sv-SE" smtClean="0"/>
              <a:pPr/>
              <a:t>2022-01-15</a:t>
            </a:fld>
            <a:endParaRPr lang="sv-SE" dirty="0"/>
          </a:p>
        </p:txBody>
      </p:sp>
      <p:sp>
        <p:nvSpPr>
          <p:cNvPr id="5" name="Platshållare för sidfot 4">
            <a:extLst>
              <a:ext uri="{FF2B5EF4-FFF2-40B4-BE49-F238E27FC236}">
                <a16:creationId xmlns:a16="http://schemas.microsoft.com/office/drawing/2014/main" id="{5025A13E-25BC-4ACF-BA2F-66FB431010C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E06637E-EBFF-44B4-9824-0AAA45A9DBEB}"/>
              </a:ext>
            </a:extLst>
          </p:cNvPr>
          <p:cNvSpPr>
            <a:spLocks noGrp="1"/>
          </p:cNvSpPr>
          <p:nvPr>
            <p:ph type="sldNum" sz="quarter" idx="12"/>
          </p:nvPr>
        </p:nvSpPr>
        <p:spPr/>
        <p:txBody>
          <a:bodyPr/>
          <a:lstStyle/>
          <a:p>
            <a:fld id="{5F55F4C1-B0BB-4676-B97B-3664123F272F}" type="slidenum">
              <a:rPr lang="sv-SE" smtClean="0"/>
              <a:pPr/>
              <a:t>‹#›</a:t>
            </a:fld>
            <a:endParaRPr lang="sv-SE"/>
          </a:p>
        </p:txBody>
      </p:sp>
    </p:spTree>
    <p:extLst>
      <p:ext uri="{BB962C8B-B14F-4D97-AF65-F5344CB8AC3E}">
        <p14:creationId xmlns:p14="http://schemas.microsoft.com/office/powerpoint/2010/main" val="23294801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ildkollage, 3 bilder + textruta">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2AB74BF2-A017-D942-B139-6A8CA29AFD79}"/>
              </a:ext>
            </a:extLst>
          </p:cNvPr>
          <p:cNvSpPr>
            <a:spLocks noGrp="1"/>
          </p:cNvSpPr>
          <p:nvPr>
            <p:ph type="pic" sz="quarter" idx="12"/>
          </p:nvPr>
        </p:nvSpPr>
        <p:spPr>
          <a:xfrm>
            <a:off x="6189133" y="3"/>
            <a:ext cx="6002867" cy="6286497"/>
          </a:xfrm>
          <a:prstGeom prst="rect">
            <a:avLst/>
          </a:prstGeom>
        </p:spPr>
        <p:txBody>
          <a:bodyPr/>
          <a:lstStyle/>
          <a:p>
            <a:r>
              <a:rPr lang="en-US"/>
              <a:t>Click icon to add picture</a:t>
            </a:r>
            <a:endParaRPr lang="sv-SE" dirty="0"/>
          </a:p>
        </p:txBody>
      </p:sp>
      <p:sp>
        <p:nvSpPr>
          <p:cNvPr id="5" name="Platshållare för bild 3">
            <a:extLst>
              <a:ext uri="{FF2B5EF4-FFF2-40B4-BE49-F238E27FC236}">
                <a16:creationId xmlns:a16="http://schemas.microsoft.com/office/drawing/2014/main" id="{2AB74BF2-A017-D942-B139-6A8CA29AFD79}"/>
              </a:ext>
            </a:extLst>
          </p:cNvPr>
          <p:cNvSpPr>
            <a:spLocks noGrp="1"/>
          </p:cNvSpPr>
          <p:nvPr>
            <p:ph type="pic" sz="quarter" idx="10"/>
          </p:nvPr>
        </p:nvSpPr>
        <p:spPr>
          <a:xfrm>
            <a:off x="2" y="1"/>
            <a:ext cx="5994399" cy="3327400"/>
          </a:xfrm>
          <a:prstGeom prst="rect">
            <a:avLst/>
          </a:prstGeom>
        </p:spPr>
        <p:txBody>
          <a:bodyPr/>
          <a:lstStyle/>
          <a:p>
            <a:r>
              <a:rPr lang="en-US"/>
              <a:t>Click icon to add picture</a:t>
            </a:r>
            <a:endParaRPr lang="sv-SE" dirty="0"/>
          </a:p>
        </p:txBody>
      </p:sp>
      <p:sp>
        <p:nvSpPr>
          <p:cNvPr id="7" name="Platshållare för bild 3">
            <a:extLst>
              <a:ext uri="{FF2B5EF4-FFF2-40B4-BE49-F238E27FC236}">
                <a16:creationId xmlns:a16="http://schemas.microsoft.com/office/drawing/2014/main" id="{2AB74BF2-A017-D942-B139-6A8CA29AFD79}"/>
              </a:ext>
            </a:extLst>
          </p:cNvPr>
          <p:cNvSpPr>
            <a:spLocks noGrp="1"/>
          </p:cNvSpPr>
          <p:nvPr>
            <p:ph type="pic" sz="quarter" idx="13"/>
          </p:nvPr>
        </p:nvSpPr>
        <p:spPr>
          <a:xfrm>
            <a:off x="2" y="3522136"/>
            <a:ext cx="5994399" cy="2760135"/>
          </a:xfrm>
          <a:prstGeom prst="rect">
            <a:avLst/>
          </a:prstGeom>
        </p:spPr>
        <p:txBody>
          <a:bodyPr/>
          <a:lstStyle/>
          <a:p>
            <a:r>
              <a:rPr lang="en-US"/>
              <a:t>Click icon to add picture</a:t>
            </a:r>
            <a:endParaRPr lang="sv-SE" dirty="0"/>
          </a:p>
        </p:txBody>
      </p:sp>
      <p:sp>
        <p:nvSpPr>
          <p:cNvPr id="9" name="Text Placeholder 4"/>
          <p:cNvSpPr>
            <a:spLocks noGrp="1"/>
          </p:cNvSpPr>
          <p:nvPr>
            <p:ph type="body" sz="quarter" idx="11" hasCustomPrompt="1"/>
          </p:nvPr>
        </p:nvSpPr>
        <p:spPr>
          <a:xfrm>
            <a:off x="8056036" y="757769"/>
            <a:ext cx="3357033" cy="861362"/>
          </a:xfrm>
          <a:prstGeom prst="rect">
            <a:avLst/>
          </a:prstGeom>
          <a:solidFill>
            <a:schemeClr val="bg1">
              <a:alpha val="90000"/>
            </a:schemeClr>
          </a:solidFill>
        </p:spPr>
        <p:txBody>
          <a:bodyPr wrap="square" lIns="144000" tIns="108000" rIns="144000" bIns="108000">
            <a:spAutoFit/>
          </a:bodyPr>
          <a:lstStyle>
            <a:lvl1pPr marL="0" indent="0">
              <a:lnSpc>
                <a:spcPts val="2960"/>
              </a:lnSpc>
              <a:buFontTx/>
              <a:buNone/>
              <a:defRPr sz="2800" baseline="0"/>
            </a:lvl1pPr>
            <a:lvl2pPr marL="107997" indent="-107997">
              <a:buFont typeface="Arial" panose="020B0604020202020204" pitchFamily="34" charset="0"/>
              <a:buChar char="•"/>
              <a:defRPr sz="1400" baseline="0"/>
            </a:lvl2pPr>
          </a:lstStyle>
          <a:p>
            <a:pPr lvl="0"/>
            <a:r>
              <a:rPr lang="en-GB" noProof="0" dirty="0"/>
              <a:t>Click to add text</a:t>
            </a:r>
          </a:p>
          <a:p>
            <a:pPr lvl="1"/>
            <a:r>
              <a:rPr lang="en-GB" noProof="0" dirty="0"/>
              <a:t>Second level</a:t>
            </a:r>
          </a:p>
        </p:txBody>
      </p:sp>
    </p:spTree>
    <p:extLst>
      <p:ext uri="{BB962C8B-B14F-4D97-AF65-F5344CB8AC3E}">
        <p14:creationId xmlns:p14="http://schemas.microsoft.com/office/powerpoint/2010/main" val="3960062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ildkollage, 6 bilder + gul textruta">
    <p:spTree>
      <p:nvGrpSpPr>
        <p:cNvPr id="1" name=""/>
        <p:cNvGrpSpPr/>
        <p:nvPr/>
      </p:nvGrpSpPr>
      <p:grpSpPr>
        <a:xfrm>
          <a:off x="0" y="0"/>
          <a:ext cx="0" cy="0"/>
          <a:chOff x="0" y="0"/>
          <a:chExt cx="0" cy="0"/>
        </a:xfrm>
      </p:grpSpPr>
      <p:sp>
        <p:nvSpPr>
          <p:cNvPr id="5" name="Platshållare för bild 3">
            <a:extLst>
              <a:ext uri="{FF2B5EF4-FFF2-40B4-BE49-F238E27FC236}">
                <a16:creationId xmlns:a16="http://schemas.microsoft.com/office/drawing/2014/main" id="{2AB74BF2-A017-D942-B139-6A8CA29AFD79}"/>
              </a:ext>
            </a:extLst>
          </p:cNvPr>
          <p:cNvSpPr>
            <a:spLocks noGrp="1"/>
          </p:cNvSpPr>
          <p:nvPr>
            <p:ph type="pic" sz="quarter" idx="10"/>
          </p:nvPr>
        </p:nvSpPr>
        <p:spPr>
          <a:xfrm>
            <a:off x="2" y="1"/>
            <a:ext cx="4119033" cy="3327400"/>
          </a:xfrm>
          <a:prstGeom prst="rect">
            <a:avLst/>
          </a:prstGeom>
        </p:spPr>
        <p:txBody>
          <a:bodyPr/>
          <a:lstStyle/>
          <a:p>
            <a:r>
              <a:rPr lang="en-US"/>
              <a:t>Click icon to add picture</a:t>
            </a:r>
            <a:endParaRPr lang="sv-SE" dirty="0"/>
          </a:p>
        </p:txBody>
      </p:sp>
      <p:sp>
        <p:nvSpPr>
          <p:cNvPr id="7" name="Platshållare för bild 3">
            <a:extLst>
              <a:ext uri="{FF2B5EF4-FFF2-40B4-BE49-F238E27FC236}">
                <a16:creationId xmlns:a16="http://schemas.microsoft.com/office/drawing/2014/main" id="{2AB74BF2-A017-D942-B139-6A8CA29AFD79}"/>
              </a:ext>
            </a:extLst>
          </p:cNvPr>
          <p:cNvSpPr>
            <a:spLocks noGrp="1"/>
          </p:cNvSpPr>
          <p:nvPr>
            <p:ph type="pic" sz="quarter" idx="13"/>
          </p:nvPr>
        </p:nvSpPr>
        <p:spPr>
          <a:xfrm>
            <a:off x="2" y="3522136"/>
            <a:ext cx="4119033" cy="2760135"/>
          </a:xfrm>
          <a:prstGeom prst="rect">
            <a:avLst/>
          </a:prstGeom>
        </p:spPr>
        <p:txBody>
          <a:bodyPr/>
          <a:lstStyle/>
          <a:p>
            <a:r>
              <a:rPr lang="en-US"/>
              <a:t>Click icon to add picture</a:t>
            </a:r>
            <a:endParaRPr lang="sv-SE" dirty="0"/>
          </a:p>
        </p:txBody>
      </p:sp>
      <p:sp>
        <p:nvSpPr>
          <p:cNvPr id="9" name="Text Placeholder 4"/>
          <p:cNvSpPr>
            <a:spLocks noGrp="1"/>
          </p:cNvSpPr>
          <p:nvPr>
            <p:ph type="body" sz="quarter" idx="11" hasCustomPrompt="1"/>
          </p:nvPr>
        </p:nvSpPr>
        <p:spPr>
          <a:xfrm>
            <a:off x="4313767" y="2044700"/>
            <a:ext cx="3543300" cy="4241800"/>
          </a:xfrm>
          <a:prstGeom prst="rect">
            <a:avLst/>
          </a:prstGeom>
          <a:solidFill>
            <a:srgbClr val="FFE000"/>
          </a:solidFill>
        </p:spPr>
        <p:txBody>
          <a:bodyPr wrap="square" lIns="144000" tIns="108000" rIns="144000" bIns="108000">
            <a:noAutofit/>
          </a:bodyPr>
          <a:lstStyle>
            <a:lvl1pPr marL="0" indent="0">
              <a:lnSpc>
                <a:spcPts val="2960"/>
              </a:lnSpc>
              <a:buFontTx/>
              <a:buNone/>
              <a:defRPr sz="2800" baseline="0"/>
            </a:lvl1pPr>
            <a:lvl2pPr marL="107997" indent="-107997">
              <a:buFont typeface="Arial" panose="020B0604020202020204" pitchFamily="34" charset="0"/>
              <a:buChar char="•"/>
              <a:defRPr sz="1400" baseline="0"/>
            </a:lvl2pPr>
          </a:lstStyle>
          <a:p>
            <a:pPr lvl="0"/>
            <a:r>
              <a:rPr lang="en-GB" noProof="0" dirty="0"/>
              <a:t>Click to add text</a:t>
            </a:r>
          </a:p>
          <a:p>
            <a:pPr lvl="1"/>
            <a:r>
              <a:rPr lang="en-GB" noProof="0" dirty="0"/>
              <a:t>Second level</a:t>
            </a:r>
          </a:p>
        </p:txBody>
      </p:sp>
      <p:sp>
        <p:nvSpPr>
          <p:cNvPr id="10" name="Platshållare för bild 3">
            <a:extLst>
              <a:ext uri="{FF2B5EF4-FFF2-40B4-BE49-F238E27FC236}">
                <a16:creationId xmlns:a16="http://schemas.microsoft.com/office/drawing/2014/main" id="{2AB74BF2-A017-D942-B139-6A8CA29AFD79}"/>
              </a:ext>
            </a:extLst>
          </p:cNvPr>
          <p:cNvSpPr>
            <a:spLocks noGrp="1"/>
          </p:cNvSpPr>
          <p:nvPr>
            <p:ph type="pic" sz="quarter" idx="14"/>
          </p:nvPr>
        </p:nvSpPr>
        <p:spPr>
          <a:xfrm>
            <a:off x="8056032" y="1"/>
            <a:ext cx="4135968" cy="3327400"/>
          </a:xfrm>
          <a:prstGeom prst="rect">
            <a:avLst/>
          </a:prstGeom>
        </p:spPr>
        <p:txBody>
          <a:bodyPr/>
          <a:lstStyle/>
          <a:p>
            <a:r>
              <a:rPr lang="en-US"/>
              <a:t>Click icon to add picture</a:t>
            </a:r>
            <a:endParaRPr lang="sv-SE" dirty="0"/>
          </a:p>
        </p:txBody>
      </p:sp>
      <p:sp>
        <p:nvSpPr>
          <p:cNvPr id="11" name="Platshållare för bild 3">
            <a:extLst>
              <a:ext uri="{FF2B5EF4-FFF2-40B4-BE49-F238E27FC236}">
                <a16:creationId xmlns:a16="http://schemas.microsoft.com/office/drawing/2014/main" id="{2AB74BF2-A017-D942-B139-6A8CA29AFD79}"/>
              </a:ext>
            </a:extLst>
          </p:cNvPr>
          <p:cNvSpPr>
            <a:spLocks noGrp="1"/>
          </p:cNvSpPr>
          <p:nvPr>
            <p:ph type="pic" sz="quarter" idx="15"/>
          </p:nvPr>
        </p:nvSpPr>
        <p:spPr>
          <a:xfrm>
            <a:off x="8056035" y="3521613"/>
            <a:ext cx="4135967" cy="2760135"/>
          </a:xfrm>
          <a:prstGeom prst="rect">
            <a:avLst/>
          </a:prstGeom>
        </p:spPr>
        <p:txBody>
          <a:bodyPr/>
          <a:lstStyle/>
          <a:p>
            <a:r>
              <a:rPr lang="en-US"/>
              <a:t>Click icon to add picture</a:t>
            </a:r>
            <a:endParaRPr lang="sv-SE" dirty="0"/>
          </a:p>
        </p:txBody>
      </p:sp>
      <p:sp>
        <p:nvSpPr>
          <p:cNvPr id="12" name="Platshållare för bild 3">
            <a:extLst>
              <a:ext uri="{FF2B5EF4-FFF2-40B4-BE49-F238E27FC236}">
                <a16:creationId xmlns:a16="http://schemas.microsoft.com/office/drawing/2014/main" id="{2AB74BF2-A017-D942-B139-6A8CA29AFD79}"/>
              </a:ext>
            </a:extLst>
          </p:cNvPr>
          <p:cNvSpPr>
            <a:spLocks noGrp="1"/>
          </p:cNvSpPr>
          <p:nvPr>
            <p:ph type="pic" sz="quarter" idx="16"/>
          </p:nvPr>
        </p:nvSpPr>
        <p:spPr>
          <a:xfrm>
            <a:off x="4313767" y="3"/>
            <a:ext cx="1676400" cy="1849967"/>
          </a:xfrm>
          <a:prstGeom prst="rect">
            <a:avLst/>
          </a:prstGeom>
        </p:spPr>
        <p:txBody>
          <a:bodyPr/>
          <a:lstStyle/>
          <a:p>
            <a:r>
              <a:rPr lang="en-US"/>
              <a:t>Click icon to add picture</a:t>
            </a:r>
            <a:endParaRPr lang="sv-SE" dirty="0"/>
          </a:p>
        </p:txBody>
      </p:sp>
      <p:sp>
        <p:nvSpPr>
          <p:cNvPr id="13" name="Platshållare för bild 3">
            <a:extLst>
              <a:ext uri="{FF2B5EF4-FFF2-40B4-BE49-F238E27FC236}">
                <a16:creationId xmlns:a16="http://schemas.microsoft.com/office/drawing/2014/main" id="{2AB74BF2-A017-D942-B139-6A8CA29AFD79}"/>
              </a:ext>
            </a:extLst>
          </p:cNvPr>
          <p:cNvSpPr>
            <a:spLocks noGrp="1"/>
          </p:cNvSpPr>
          <p:nvPr>
            <p:ph type="pic" sz="quarter" idx="17"/>
          </p:nvPr>
        </p:nvSpPr>
        <p:spPr>
          <a:xfrm>
            <a:off x="6184901" y="-1"/>
            <a:ext cx="1662559" cy="1849967"/>
          </a:xfrm>
          <a:prstGeom prst="rect">
            <a:avLst/>
          </a:prstGeom>
        </p:spPr>
        <p:txBody>
          <a:bodyPr/>
          <a:lstStyle/>
          <a:p>
            <a:r>
              <a:rPr lang="en-US"/>
              <a:t>Click icon to add picture</a:t>
            </a:r>
            <a:endParaRPr lang="sv-SE" dirty="0"/>
          </a:p>
        </p:txBody>
      </p:sp>
    </p:spTree>
    <p:extLst>
      <p:ext uri="{BB962C8B-B14F-4D97-AF65-F5344CB8AC3E}">
        <p14:creationId xmlns:p14="http://schemas.microsoft.com/office/powerpoint/2010/main" val="619183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ärgplattor, textrutor">
    <p:spTree>
      <p:nvGrpSpPr>
        <p:cNvPr id="1" name=""/>
        <p:cNvGrpSpPr/>
        <p:nvPr/>
      </p:nvGrpSpPr>
      <p:grpSpPr>
        <a:xfrm>
          <a:off x="0" y="0"/>
          <a:ext cx="0" cy="0"/>
          <a:chOff x="0" y="0"/>
          <a:chExt cx="0" cy="0"/>
        </a:xfrm>
      </p:grpSpPr>
      <p:sp>
        <p:nvSpPr>
          <p:cNvPr id="4" name="Rektangel 3"/>
          <p:cNvSpPr/>
          <p:nvPr userDrawn="1"/>
        </p:nvSpPr>
        <p:spPr bwMode="auto">
          <a:xfrm>
            <a:off x="571501" y="567267"/>
            <a:ext cx="5418667" cy="1282700"/>
          </a:xfrm>
          <a:prstGeom prst="rect">
            <a:avLst/>
          </a:prstGeom>
          <a:solidFill>
            <a:schemeClr val="accent5">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8"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14" name="Rektangel 13"/>
          <p:cNvSpPr/>
          <p:nvPr userDrawn="1"/>
        </p:nvSpPr>
        <p:spPr bwMode="auto">
          <a:xfrm>
            <a:off x="6180668" y="567266"/>
            <a:ext cx="1676401" cy="1282700"/>
          </a:xfrm>
          <a:prstGeom prst="rect">
            <a:avLst/>
          </a:prstGeom>
          <a:solidFill>
            <a:schemeClr val="accent5">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8"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15" name="Rektangel 14"/>
          <p:cNvSpPr/>
          <p:nvPr userDrawn="1"/>
        </p:nvSpPr>
        <p:spPr bwMode="auto">
          <a:xfrm>
            <a:off x="8056034" y="567268"/>
            <a:ext cx="3551767" cy="2760135"/>
          </a:xfrm>
          <a:prstGeom prst="rect">
            <a:avLst/>
          </a:prstGeom>
          <a:solidFill>
            <a:schemeClr val="accent5">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8"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16" name="Rektangel 15"/>
          <p:cNvSpPr/>
          <p:nvPr userDrawn="1"/>
        </p:nvSpPr>
        <p:spPr bwMode="auto">
          <a:xfrm>
            <a:off x="6184902" y="2044701"/>
            <a:ext cx="1676401" cy="1282700"/>
          </a:xfrm>
          <a:prstGeom prst="rect">
            <a:avLst/>
          </a:prstGeom>
          <a:solidFill>
            <a:schemeClr val="accent5">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8"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17" name="Rektangel 16"/>
          <p:cNvSpPr/>
          <p:nvPr userDrawn="1"/>
        </p:nvSpPr>
        <p:spPr bwMode="auto">
          <a:xfrm>
            <a:off x="4313768" y="2044701"/>
            <a:ext cx="1676401" cy="1282700"/>
          </a:xfrm>
          <a:prstGeom prst="rect">
            <a:avLst/>
          </a:prstGeom>
          <a:solidFill>
            <a:schemeClr val="accent5">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8"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18" name="Rektangel 17"/>
          <p:cNvSpPr/>
          <p:nvPr userDrawn="1"/>
        </p:nvSpPr>
        <p:spPr bwMode="auto">
          <a:xfrm>
            <a:off x="4313769" y="3522134"/>
            <a:ext cx="1676401" cy="1282700"/>
          </a:xfrm>
          <a:prstGeom prst="rect">
            <a:avLst/>
          </a:prstGeom>
          <a:solidFill>
            <a:schemeClr val="accent5">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8"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19" name="Rektangel 18"/>
          <p:cNvSpPr/>
          <p:nvPr userDrawn="1"/>
        </p:nvSpPr>
        <p:spPr bwMode="auto">
          <a:xfrm>
            <a:off x="6180666" y="3522134"/>
            <a:ext cx="1676401" cy="1282700"/>
          </a:xfrm>
          <a:prstGeom prst="rect">
            <a:avLst/>
          </a:prstGeom>
          <a:solidFill>
            <a:schemeClr val="accent5">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8"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20" name="Rektangel 19"/>
          <p:cNvSpPr/>
          <p:nvPr userDrawn="1"/>
        </p:nvSpPr>
        <p:spPr bwMode="auto">
          <a:xfrm>
            <a:off x="4313769" y="4999567"/>
            <a:ext cx="1676401" cy="1282700"/>
          </a:xfrm>
          <a:prstGeom prst="rect">
            <a:avLst/>
          </a:prstGeom>
          <a:solidFill>
            <a:schemeClr val="accent5">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8"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21" name="Rektangel 20"/>
          <p:cNvSpPr/>
          <p:nvPr userDrawn="1"/>
        </p:nvSpPr>
        <p:spPr bwMode="auto">
          <a:xfrm>
            <a:off x="571500" y="3522134"/>
            <a:ext cx="3547533" cy="2760132"/>
          </a:xfrm>
          <a:prstGeom prst="rect">
            <a:avLst/>
          </a:prstGeom>
          <a:solidFill>
            <a:schemeClr val="accent5">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8"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22" name="Rektangel 21"/>
          <p:cNvSpPr/>
          <p:nvPr userDrawn="1"/>
        </p:nvSpPr>
        <p:spPr bwMode="auto">
          <a:xfrm>
            <a:off x="571500" y="2044701"/>
            <a:ext cx="3547533" cy="1282700"/>
          </a:xfrm>
          <a:prstGeom prst="rect">
            <a:avLst/>
          </a:prstGeom>
          <a:solidFill>
            <a:schemeClr val="accent5">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8"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23" name="Rektangel 22"/>
          <p:cNvSpPr/>
          <p:nvPr userDrawn="1"/>
        </p:nvSpPr>
        <p:spPr bwMode="auto">
          <a:xfrm>
            <a:off x="9927169" y="3522133"/>
            <a:ext cx="1676401" cy="1282700"/>
          </a:xfrm>
          <a:prstGeom prst="rect">
            <a:avLst/>
          </a:prstGeom>
          <a:solidFill>
            <a:schemeClr val="accent5">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8"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24" name="Rektangel 23"/>
          <p:cNvSpPr/>
          <p:nvPr userDrawn="1"/>
        </p:nvSpPr>
        <p:spPr bwMode="auto">
          <a:xfrm>
            <a:off x="8047564" y="3522131"/>
            <a:ext cx="1676401" cy="1282700"/>
          </a:xfrm>
          <a:prstGeom prst="rect">
            <a:avLst/>
          </a:prstGeom>
          <a:solidFill>
            <a:schemeClr val="accent5">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8"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25" name="Rektangel 24"/>
          <p:cNvSpPr/>
          <p:nvPr userDrawn="1"/>
        </p:nvSpPr>
        <p:spPr bwMode="auto">
          <a:xfrm>
            <a:off x="6189133" y="5003801"/>
            <a:ext cx="5418667" cy="1282700"/>
          </a:xfrm>
          <a:prstGeom prst="rect">
            <a:avLst/>
          </a:prstGeom>
          <a:solidFill>
            <a:schemeClr val="accent5">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8"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26" name="Text Placeholder 4"/>
          <p:cNvSpPr>
            <a:spLocks noGrp="1"/>
          </p:cNvSpPr>
          <p:nvPr>
            <p:ph type="body" sz="quarter" idx="11" hasCustomPrompt="1"/>
          </p:nvPr>
        </p:nvSpPr>
        <p:spPr>
          <a:xfrm>
            <a:off x="569384" y="567266"/>
            <a:ext cx="5408083" cy="861362"/>
          </a:xfrm>
          <a:prstGeom prst="rect">
            <a:avLst/>
          </a:prstGeom>
          <a:solidFill>
            <a:schemeClr val="bg1">
              <a:alpha val="0"/>
            </a:schemeClr>
          </a:solidFill>
        </p:spPr>
        <p:txBody>
          <a:bodyPr wrap="square" lIns="144000" tIns="108000" rIns="144000" bIns="108000">
            <a:spAutoFit/>
          </a:bodyPr>
          <a:lstStyle>
            <a:lvl1pPr marL="0" indent="0">
              <a:lnSpc>
                <a:spcPts val="2960"/>
              </a:lnSpc>
              <a:buFontTx/>
              <a:buNone/>
              <a:defRPr sz="2800" baseline="0"/>
            </a:lvl1pPr>
            <a:lvl2pPr marL="107997" indent="-107997">
              <a:buFont typeface="Arial" panose="020B0604020202020204" pitchFamily="34" charset="0"/>
              <a:buChar char="•"/>
              <a:defRPr sz="1400"/>
            </a:lvl2pPr>
          </a:lstStyle>
          <a:p>
            <a:pPr lvl="0"/>
            <a:r>
              <a:rPr lang="en-GB" noProof="0" dirty="0"/>
              <a:t>Click to add text</a:t>
            </a:r>
          </a:p>
          <a:p>
            <a:pPr lvl="1"/>
            <a:r>
              <a:rPr lang="en-GB" noProof="0" dirty="0"/>
              <a:t>Second level</a:t>
            </a:r>
          </a:p>
        </p:txBody>
      </p:sp>
      <p:sp>
        <p:nvSpPr>
          <p:cNvPr id="27" name="Text Placeholder 4"/>
          <p:cNvSpPr>
            <a:spLocks noGrp="1"/>
          </p:cNvSpPr>
          <p:nvPr>
            <p:ph type="body" sz="quarter" idx="12" hasCustomPrompt="1"/>
          </p:nvPr>
        </p:nvSpPr>
        <p:spPr>
          <a:xfrm>
            <a:off x="6189134" y="571596"/>
            <a:ext cx="1672167" cy="469905"/>
          </a:xfrm>
          <a:prstGeom prst="rect">
            <a:avLst/>
          </a:prstGeom>
          <a:solidFill>
            <a:schemeClr val="bg1">
              <a:alpha val="0"/>
            </a:schemeClr>
          </a:solidFill>
        </p:spPr>
        <p:txBody>
          <a:bodyPr wrap="square" lIns="144000" tIns="108000" rIns="144000" bIns="144000">
            <a:spAutoFit/>
          </a:bodyPr>
          <a:lstStyle>
            <a:lvl1pPr marL="0" indent="0">
              <a:buFontTx/>
              <a:buNone/>
              <a:defRPr sz="1400" baseline="0"/>
            </a:lvl1pPr>
            <a:lvl2pPr marL="0" indent="-107997">
              <a:buFont typeface="Arial" panose="020B0604020202020204" pitchFamily="34" charset="0"/>
              <a:buChar char="•"/>
              <a:defRPr sz="1200"/>
            </a:lvl2pPr>
          </a:lstStyle>
          <a:p>
            <a:pPr lvl="0"/>
            <a:r>
              <a:rPr lang="en-GB" noProof="0" dirty="0"/>
              <a:t>Click to add text</a:t>
            </a:r>
          </a:p>
        </p:txBody>
      </p:sp>
      <p:sp>
        <p:nvSpPr>
          <p:cNvPr id="28" name="Text Placeholder 4"/>
          <p:cNvSpPr>
            <a:spLocks noGrp="1"/>
          </p:cNvSpPr>
          <p:nvPr>
            <p:ph type="body" sz="quarter" idx="13" hasCustomPrompt="1"/>
          </p:nvPr>
        </p:nvSpPr>
        <p:spPr>
          <a:xfrm>
            <a:off x="6189134" y="2044701"/>
            <a:ext cx="1667935" cy="469905"/>
          </a:xfrm>
          <a:prstGeom prst="rect">
            <a:avLst/>
          </a:prstGeom>
          <a:solidFill>
            <a:schemeClr val="bg1">
              <a:alpha val="0"/>
            </a:schemeClr>
          </a:solidFill>
        </p:spPr>
        <p:txBody>
          <a:bodyPr wrap="square" lIns="144000" tIns="108000" rIns="144000" bIns="144000">
            <a:spAutoFit/>
          </a:bodyPr>
          <a:lstStyle>
            <a:lvl1pPr marL="0" indent="0">
              <a:buFontTx/>
              <a:buNone/>
              <a:defRPr sz="1400" baseline="0"/>
            </a:lvl1pPr>
            <a:lvl2pPr marL="0" indent="-107997">
              <a:buFont typeface="Arial" panose="020B0604020202020204" pitchFamily="34" charset="0"/>
              <a:buChar char="•"/>
              <a:defRPr sz="1200"/>
            </a:lvl2pPr>
          </a:lstStyle>
          <a:p>
            <a:pPr lvl="0"/>
            <a:r>
              <a:rPr lang="en-GB" noProof="0" dirty="0"/>
              <a:t>Click to add text</a:t>
            </a:r>
          </a:p>
        </p:txBody>
      </p:sp>
      <p:sp>
        <p:nvSpPr>
          <p:cNvPr id="29" name="Text Placeholder 4"/>
          <p:cNvSpPr>
            <a:spLocks noGrp="1"/>
          </p:cNvSpPr>
          <p:nvPr>
            <p:ph type="body" sz="quarter" idx="14" hasCustomPrompt="1"/>
          </p:nvPr>
        </p:nvSpPr>
        <p:spPr>
          <a:xfrm>
            <a:off x="4309533" y="2048499"/>
            <a:ext cx="1667935" cy="469905"/>
          </a:xfrm>
          <a:prstGeom prst="rect">
            <a:avLst/>
          </a:prstGeom>
          <a:solidFill>
            <a:schemeClr val="bg1">
              <a:alpha val="0"/>
            </a:schemeClr>
          </a:solidFill>
        </p:spPr>
        <p:txBody>
          <a:bodyPr wrap="square" lIns="144000" tIns="108000" rIns="144000" bIns="144000">
            <a:spAutoFit/>
          </a:bodyPr>
          <a:lstStyle>
            <a:lvl1pPr marL="0" indent="0">
              <a:buFontTx/>
              <a:buNone/>
              <a:defRPr sz="1400" baseline="0"/>
            </a:lvl1pPr>
            <a:lvl2pPr marL="0" indent="-107997">
              <a:buFont typeface="Arial" panose="020B0604020202020204" pitchFamily="34" charset="0"/>
              <a:buChar char="•"/>
              <a:defRPr sz="1200"/>
            </a:lvl2pPr>
          </a:lstStyle>
          <a:p>
            <a:pPr lvl="0"/>
            <a:r>
              <a:rPr lang="en-GB" noProof="0" dirty="0"/>
              <a:t>Click to add text</a:t>
            </a:r>
          </a:p>
        </p:txBody>
      </p:sp>
      <p:sp>
        <p:nvSpPr>
          <p:cNvPr id="30" name="Text Placeholder 4"/>
          <p:cNvSpPr>
            <a:spLocks noGrp="1"/>
          </p:cNvSpPr>
          <p:nvPr>
            <p:ph type="body" sz="quarter" idx="15" hasCustomPrompt="1"/>
          </p:nvPr>
        </p:nvSpPr>
        <p:spPr>
          <a:xfrm>
            <a:off x="571500" y="2044700"/>
            <a:ext cx="3547533" cy="469905"/>
          </a:xfrm>
          <a:prstGeom prst="rect">
            <a:avLst/>
          </a:prstGeom>
          <a:solidFill>
            <a:schemeClr val="bg1">
              <a:alpha val="0"/>
            </a:schemeClr>
          </a:solidFill>
        </p:spPr>
        <p:txBody>
          <a:bodyPr wrap="square" lIns="144000" tIns="108000" rIns="144000" bIns="144000">
            <a:spAutoFit/>
          </a:bodyPr>
          <a:lstStyle>
            <a:lvl1pPr marL="0" indent="0">
              <a:buFontTx/>
              <a:buNone/>
              <a:defRPr sz="1400" baseline="0"/>
            </a:lvl1pPr>
            <a:lvl2pPr marL="0" indent="-107997">
              <a:buFont typeface="Arial" panose="020B0604020202020204" pitchFamily="34" charset="0"/>
              <a:buChar char="•"/>
              <a:defRPr sz="1200"/>
            </a:lvl2pPr>
          </a:lstStyle>
          <a:p>
            <a:pPr lvl="0"/>
            <a:r>
              <a:rPr lang="en-GB" noProof="0" dirty="0"/>
              <a:t>Click to add text</a:t>
            </a:r>
          </a:p>
        </p:txBody>
      </p:sp>
      <p:sp>
        <p:nvSpPr>
          <p:cNvPr id="31" name="Text Placeholder 4"/>
          <p:cNvSpPr>
            <a:spLocks noGrp="1"/>
          </p:cNvSpPr>
          <p:nvPr>
            <p:ph type="body" sz="quarter" idx="16" hasCustomPrompt="1"/>
          </p:nvPr>
        </p:nvSpPr>
        <p:spPr>
          <a:xfrm>
            <a:off x="4322234" y="3522135"/>
            <a:ext cx="1667935" cy="469905"/>
          </a:xfrm>
          <a:prstGeom prst="rect">
            <a:avLst/>
          </a:prstGeom>
          <a:solidFill>
            <a:schemeClr val="bg1">
              <a:alpha val="0"/>
            </a:schemeClr>
          </a:solidFill>
        </p:spPr>
        <p:txBody>
          <a:bodyPr wrap="square" lIns="144000" tIns="108000" rIns="144000" bIns="144000">
            <a:spAutoFit/>
          </a:bodyPr>
          <a:lstStyle>
            <a:lvl1pPr marL="0" indent="0">
              <a:buFontTx/>
              <a:buNone/>
              <a:defRPr sz="1400" baseline="0"/>
            </a:lvl1pPr>
            <a:lvl2pPr marL="0" indent="-107997">
              <a:buFont typeface="Arial" panose="020B0604020202020204" pitchFamily="34" charset="0"/>
              <a:buChar char="•"/>
              <a:defRPr sz="1200"/>
            </a:lvl2pPr>
          </a:lstStyle>
          <a:p>
            <a:pPr lvl="0"/>
            <a:r>
              <a:rPr lang="en-GB" noProof="0" dirty="0"/>
              <a:t>Click to add text</a:t>
            </a:r>
          </a:p>
        </p:txBody>
      </p:sp>
      <p:sp>
        <p:nvSpPr>
          <p:cNvPr id="32" name="Text Placeholder 4"/>
          <p:cNvSpPr>
            <a:spLocks noGrp="1"/>
          </p:cNvSpPr>
          <p:nvPr>
            <p:ph type="body" sz="quarter" idx="17" hasCustomPrompt="1"/>
          </p:nvPr>
        </p:nvSpPr>
        <p:spPr>
          <a:xfrm>
            <a:off x="6184898" y="3522132"/>
            <a:ext cx="1667935" cy="469905"/>
          </a:xfrm>
          <a:prstGeom prst="rect">
            <a:avLst/>
          </a:prstGeom>
          <a:solidFill>
            <a:schemeClr val="bg1">
              <a:alpha val="0"/>
            </a:schemeClr>
          </a:solidFill>
        </p:spPr>
        <p:txBody>
          <a:bodyPr wrap="square" lIns="144000" tIns="108000" rIns="144000" bIns="144000">
            <a:spAutoFit/>
          </a:bodyPr>
          <a:lstStyle>
            <a:lvl1pPr marL="0" indent="0">
              <a:buFontTx/>
              <a:buNone/>
              <a:defRPr sz="1400" baseline="0"/>
            </a:lvl1pPr>
            <a:lvl2pPr marL="0" indent="-107997">
              <a:buFont typeface="Arial" panose="020B0604020202020204" pitchFamily="34" charset="0"/>
              <a:buChar char="•"/>
              <a:defRPr sz="1200"/>
            </a:lvl2pPr>
          </a:lstStyle>
          <a:p>
            <a:pPr lvl="0"/>
            <a:r>
              <a:rPr lang="en-GB" noProof="0" dirty="0"/>
              <a:t>Click to add text</a:t>
            </a:r>
          </a:p>
        </p:txBody>
      </p:sp>
      <p:sp>
        <p:nvSpPr>
          <p:cNvPr id="33" name="Text Placeholder 4"/>
          <p:cNvSpPr>
            <a:spLocks noGrp="1"/>
          </p:cNvSpPr>
          <p:nvPr>
            <p:ph type="body" sz="quarter" idx="18" hasCustomPrompt="1"/>
          </p:nvPr>
        </p:nvSpPr>
        <p:spPr>
          <a:xfrm>
            <a:off x="4313769" y="5001321"/>
            <a:ext cx="1667935" cy="469905"/>
          </a:xfrm>
          <a:prstGeom prst="rect">
            <a:avLst/>
          </a:prstGeom>
          <a:solidFill>
            <a:schemeClr val="bg1">
              <a:alpha val="0"/>
            </a:schemeClr>
          </a:solidFill>
        </p:spPr>
        <p:txBody>
          <a:bodyPr wrap="square" lIns="144000" tIns="108000" rIns="144000" bIns="144000">
            <a:spAutoFit/>
          </a:bodyPr>
          <a:lstStyle>
            <a:lvl1pPr marL="0" indent="0">
              <a:buFontTx/>
              <a:buNone/>
              <a:defRPr sz="1400" baseline="0"/>
            </a:lvl1pPr>
            <a:lvl2pPr marL="0" indent="-107997">
              <a:buFont typeface="Arial" panose="020B0604020202020204" pitchFamily="34" charset="0"/>
              <a:buChar char="•"/>
              <a:defRPr sz="1200"/>
            </a:lvl2pPr>
          </a:lstStyle>
          <a:p>
            <a:pPr lvl="0"/>
            <a:r>
              <a:rPr lang="en-GB" noProof="0" dirty="0"/>
              <a:t>Click to add text</a:t>
            </a:r>
          </a:p>
        </p:txBody>
      </p:sp>
      <p:sp>
        <p:nvSpPr>
          <p:cNvPr id="34" name="Text Placeholder 4"/>
          <p:cNvSpPr>
            <a:spLocks noGrp="1"/>
          </p:cNvSpPr>
          <p:nvPr>
            <p:ph type="body" sz="quarter" idx="19" hasCustomPrompt="1"/>
          </p:nvPr>
        </p:nvSpPr>
        <p:spPr>
          <a:xfrm>
            <a:off x="6193369" y="5003075"/>
            <a:ext cx="5414433" cy="469905"/>
          </a:xfrm>
          <a:prstGeom prst="rect">
            <a:avLst/>
          </a:prstGeom>
          <a:solidFill>
            <a:schemeClr val="bg1">
              <a:alpha val="0"/>
            </a:schemeClr>
          </a:solidFill>
        </p:spPr>
        <p:txBody>
          <a:bodyPr wrap="square" lIns="144000" tIns="108000" rIns="144000" bIns="144000">
            <a:spAutoFit/>
          </a:bodyPr>
          <a:lstStyle>
            <a:lvl1pPr marL="0" indent="0">
              <a:buFontTx/>
              <a:buNone/>
              <a:defRPr sz="1400" baseline="0"/>
            </a:lvl1pPr>
            <a:lvl2pPr marL="0" indent="-107997">
              <a:buFont typeface="Arial" panose="020B0604020202020204" pitchFamily="34" charset="0"/>
              <a:buChar char="•"/>
              <a:defRPr sz="1200"/>
            </a:lvl2pPr>
          </a:lstStyle>
          <a:p>
            <a:pPr lvl="0"/>
            <a:r>
              <a:rPr lang="en-GB" noProof="0" dirty="0"/>
              <a:t>Click to add text</a:t>
            </a:r>
          </a:p>
        </p:txBody>
      </p:sp>
      <p:sp>
        <p:nvSpPr>
          <p:cNvPr id="35" name="Text Placeholder 4"/>
          <p:cNvSpPr>
            <a:spLocks noGrp="1"/>
          </p:cNvSpPr>
          <p:nvPr>
            <p:ph type="body" sz="quarter" idx="20" hasCustomPrompt="1"/>
          </p:nvPr>
        </p:nvSpPr>
        <p:spPr>
          <a:xfrm>
            <a:off x="8060267" y="3521445"/>
            <a:ext cx="1667935" cy="469905"/>
          </a:xfrm>
          <a:prstGeom prst="rect">
            <a:avLst/>
          </a:prstGeom>
          <a:solidFill>
            <a:schemeClr val="bg1">
              <a:alpha val="0"/>
            </a:schemeClr>
          </a:solidFill>
        </p:spPr>
        <p:txBody>
          <a:bodyPr wrap="square" lIns="144000" tIns="108000" rIns="144000" bIns="144000">
            <a:spAutoFit/>
          </a:bodyPr>
          <a:lstStyle>
            <a:lvl1pPr marL="0" indent="0">
              <a:buFontTx/>
              <a:buNone/>
              <a:defRPr sz="1400" baseline="0"/>
            </a:lvl1pPr>
            <a:lvl2pPr marL="0" indent="-107997">
              <a:buFont typeface="Arial" panose="020B0604020202020204" pitchFamily="34" charset="0"/>
              <a:buChar char="•"/>
              <a:defRPr sz="1200"/>
            </a:lvl2pPr>
          </a:lstStyle>
          <a:p>
            <a:pPr lvl="0"/>
            <a:r>
              <a:rPr lang="en-GB" noProof="0" dirty="0"/>
              <a:t>Click to add text</a:t>
            </a:r>
          </a:p>
        </p:txBody>
      </p:sp>
      <p:sp>
        <p:nvSpPr>
          <p:cNvPr id="36" name="Text Placeholder 4"/>
          <p:cNvSpPr>
            <a:spLocks noGrp="1"/>
          </p:cNvSpPr>
          <p:nvPr>
            <p:ph type="body" sz="quarter" idx="21" hasCustomPrompt="1"/>
          </p:nvPr>
        </p:nvSpPr>
        <p:spPr>
          <a:xfrm>
            <a:off x="8060266" y="571596"/>
            <a:ext cx="3547535" cy="469905"/>
          </a:xfrm>
          <a:prstGeom prst="rect">
            <a:avLst/>
          </a:prstGeom>
          <a:solidFill>
            <a:schemeClr val="bg1">
              <a:alpha val="0"/>
            </a:schemeClr>
          </a:solidFill>
        </p:spPr>
        <p:txBody>
          <a:bodyPr wrap="square" lIns="144000" tIns="108000" rIns="144000" bIns="144000">
            <a:spAutoFit/>
          </a:bodyPr>
          <a:lstStyle>
            <a:lvl1pPr marL="0" indent="0">
              <a:buFontTx/>
              <a:buNone/>
              <a:defRPr sz="1400" baseline="0"/>
            </a:lvl1pPr>
            <a:lvl2pPr marL="0" indent="-107997">
              <a:buFont typeface="Arial" panose="020B0604020202020204" pitchFamily="34" charset="0"/>
              <a:buChar char="•"/>
              <a:defRPr sz="1200"/>
            </a:lvl2pPr>
          </a:lstStyle>
          <a:p>
            <a:pPr lvl="0"/>
            <a:r>
              <a:rPr lang="en-GB" noProof="0" dirty="0"/>
              <a:t>Click to add text</a:t>
            </a:r>
          </a:p>
        </p:txBody>
      </p:sp>
      <p:sp>
        <p:nvSpPr>
          <p:cNvPr id="37" name="Text Placeholder 4"/>
          <p:cNvSpPr>
            <a:spLocks noGrp="1"/>
          </p:cNvSpPr>
          <p:nvPr>
            <p:ph type="body" sz="quarter" idx="22" hasCustomPrompt="1"/>
          </p:nvPr>
        </p:nvSpPr>
        <p:spPr>
          <a:xfrm>
            <a:off x="9922930" y="3522135"/>
            <a:ext cx="1667935" cy="469905"/>
          </a:xfrm>
          <a:prstGeom prst="rect">
            <a:avLst/>
          </a:prstGeom>
          <a:solidFill>
            <a:schemeClr val="bg1">
              <a:alpha val="0"/>
            </a:schemeClr>
          </a:solidFill>
        </p:spPr>
        <p:txBody>
          <a:bodyPr wrap="square" lIns="144000" tIns="108000" rIns="144000" bIns="144000">
            <a:spAutoFit/>
          </a:bodyPr>
          <a:lstStyle>
            <a:lvl1pPr marL="0" indent="0">
              <a:buFontTx/>
              <a:buNone/>
              <a:defRPr sz="1400" baseline="0"/>
            </a:lvl1pPr>
            <a:lvl2pPr marL="0" indent="-107997">
              <a:buFont typeface="Arial" panose="020B0604020202020204" pitchFamily="34" charset="0"/>
              <a:buChar char="•"/>
              <a:defRPr sz="1200"/>
            </a:lvl2pPr>
          </a:lstStyle>
          <a:p>
            <a:pPr lvl="0"/>
            <a:r>
              <a:rPr lang="en-GB" noProof="0" dirty="0"/>
              <a:t>Click to add text</a:t>
            </a:r>
          </a:p>
        </p:txBody>
      </p:sp>
      <p:sp>
        <p:nvSpPr>
          <p:cNvPr id="38" name="Text Placeholder 4"/>
          <p:cNvSpPr>
            <a:spLocks noGrp="1"/>
          </p:cNvSpPr>
          <p:nvPr>
            <p:ph type="body" sz="quarter" idx="23" hasCustomPrompt="1"/>
          </p:nvPr>
        </p:nvSpPr>
        <p:spPr>
          <a:xfrm>
            <a:off x="571502" y="3521446"/>
            <a:ext cx="3547535" cy="469905"/>
          </a:xfrm>
          <a:prstGeom prst="rect">
            <a:avLst/>
          </a:prstGeom>
          <a:solidFill>
            <a:schemeClr val="bg1">
              <a:alpha val="0"/>
            </a:schemeClr>
          </a:solidFill>
        </p:spPr>
        <p:txBody>
          <a:bodyPr wrap="square" lIns="144000" tIns="108000" rIns="144000" bIns="144000">
            <a:spAutoFit/>
          </a:bodyPr>
          <a:lstStyle>
            <a:lvl1pPr marL="0" indent="0">
              <a:buFontTx/>
              <a:buNone/>
              <a:defRPr sz="1400" baseline="0"/>
            </a:lvl1pPr>
            <a:lvl2pPr marL="0" indent="-107997">
              <a:buFont typeface="Arial" panose="020B0604020202020204" pitchFamily="34" charset="0"/>
              <a:buChar char="•"/>
              <a:defRPr sz="1200"/>
            </a:lvl2pPr>
          </a:lstStyle>
          <a:p>
            <a:pPr lvl="0"/>
            <a:r>
              <a:rPr lang="en-GB" noProof="0" dirty="0"/>
              <a:t>Click to add text</a:t>
            </a:r>
          </a:p>
        </p:txBody>
      </p:sp>
    </p:spTree>
    <p:extLst>
      <p:ext uri="{BB962C8B-B14F-4D97-AF65-F5344CB8AC3E}">
        <p14:creationId xmlns:p14="http://schemas.microsoft.com/office/powerpoint/2010/main" val="99103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rå bakgrund, textruta höger">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6" name="Text Placeholder 4"/>
          <p:cNvSpPr>
            <a:spLocks noGrp="1"/>
          </p:cNvSpPr>
          <p:nvPr>
            <p:ph type="body" sz="quarter" idx="11" hasCustomPrompt="1"/>
          </p:nvPr>
        </p:nvSpPr>
        <p:spPr>
          <a:xfrm>
            <a:off x="6184901" y="567266"/>
            <a:ext cx="5408083" cy="861362"/>
          </a:xfrm>
          <a:prstGeom prst="rect">
            <a:avLst/>
          </a:prstGeom>
          <a:solidFill>
            <a:schemeClr val="bg1">
              <a:alpha val="0"/>
            </a:schemeClr>
          </a:solidFill>
        </p:spPr>
        <p:txBody>
          <a:bodyPr wrap="square" lIns="144000" tIns="108000" rIns="144000" bIns="108000">
            <a:spAutoFit/>
          </a:bodyPr>
          <a:lstStyle>
            <a:lvl1pPr marL="0" indent="0">
              <a:lnSpc>
                <a:spcPts val="2960"/>
              </a:lnSpc>
              <a:buFontTx/>
              <a:buNone/>
              <a:defRPr sz="2800" baseline="0"/>
            </a:lvl1pPr>
            <a:lvl2pPr marL="107997" indent="-107997">
              <a:buFont typeface="Arial" panose="020B0604020202020204" pitchFamily="34" charset="0"/>
              <a:buChar char="•"/>
              <a:defRPr sz="1400"/>
            </a:lvl2pPr>
          </a:lstStyle>
          <a:p>
            <a:pPr lvl="0"/>
            <a:r>
              <a:rPr lang="en-GB" noProof="0" dirty="0"/>
              <a:t>Click to add text</a:t>
            </a:r>
          </a:p>
          <a:p>
            <a:pPr lvl="1"/>
            <a:r>
              <a:rPr lang="en-GB" noProof="0" dirty="0"/>
              <a:t>Second level</a:t>
            </a:r>
          </a:p>
        </p:txBody>
      </p:sp>
    </p:spTree>
    <p:extLst>
      <p:ext uri="{BB962C8B-B14F-4D97-AF65-F5344CB8AC3E}">
        <p14:creationId xmlns:p14="http://schemas.microsoft.com/office/powerpoint/2010/main" val="363370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Avslut">
    <p:bg>
      <p:bgPr>
        <a:solidFill>
          <a:srgbClr val="FFE00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762995" y="2447068"/>
            <a:ext cx="666015" cy="883200"/>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76000" y="6489602"/>
            <a:ext cx="1800000" cy="207917"/>
          </a:xfrm>
          <a:prstGeom prst="rect">
            <a:avLst/>
          </a:prstGeom>
        </p:spPr>
      </p:pic>
      <p:pic>
        <p:nvPicPr>
          <p:cNvPr id="3" name="Picture 2"/>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997849" y="6493156"/>
            <a:ext cx="611929" cy="168000"/>
          </a:xfrm>
          <a:prstGeom prst="rect">
            <a:avLst/>
          </a:prstGeom>
        </p:spPr>
      </p:pic>
    </p:spTree>
    <p:extLst>
      <p:ext uri="{BB962C8B-B14F-4D97-AF65-F5344CB8AC3E}">
        <p14:creationId xmlns:p14="http://schemas.microsoft.com/office/powerpoint/2010/main" val="3627289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Bildkollage, 6 bilder + gul textruta">
    <p:spTree>
      <p:nvGrpSpPr>
        <p:cNvPr id="1" name=""/>
        <p:cNvGrpSpPr/>
        <p:nvPr/>
      </p:nvGrpSpPr>
      <p:grpSpPr>
        <a:xfrm>
          <a:off x="0" y="0"/>
          <a:ext cx="0" cy="0"/>
          <a:chOff x="0" y="0"/>
          <a:chExt cx="0" cy="0"/>
        </a:xfrm>
      </p:grpSpPr>
      <p:sp>
        <p:nvSpPr>
          <p:cNvPr id="4" name="Rektangel 3"/>
          <p:cNvSpPr/>
          <p:nvPr userDrawn="1"/>
        </p:nvSpPr>
        <p:spPr bwMode="auto">
          <a:xfrm>
            <a:off x="571501" y="567267"/>
            <a:ext cx="5418667" cy="1282700"/>
          </a:xfrm>
          <a:prstGeom prst="rect">
            <a:avLst/>
          </a:prstGeom>
          <a:solidFill>
            <a:schemeClr val="bg2">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8"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14" name="Rektangel 13"/>
          <p:cNvSpPr/>
          <p:nvPr userDrawn="1"/>
        </p:nvSpPr>
        <p:spPr bwMode="auto">
          <a:xfrm>
            <a:off x="6180668" y="567266"/>
            <a:ext cx="1676401" cy="1282700"/>
          </a:xfrm>
          <a:prstGeom prst="rect">
            <a:avLst/>
          </a:prstGeom>
          <a:solidFill>
            <a:srgbClr val="FFE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8"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15" name="Rektangel 14"/>
          <p:cNvSpPr/>
          <p:nvPr userDrawn="1"/>
        </p:nvSpPr>
        <p:spPr bwMode="auto">
          <a:xfrm>
            <a:off x="8056034" y="567268"/>
            <a:ext cx="3551767" cy="2760135"/>
          </a:xfrm>
          <a:prstGeom prst="rect">
            <a:avLst/>
          </a:prstGeom>
          <a:solidFill>
            <a:schemeClr val="bg2">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8"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16" name="Rektangel 15"/>
          <p:cNvSpPr/>
          <p:nvPr userDrawn="1"/>
        </p:nvSpPr>
        <p:spPr bwMode="auto">
          <a:xfrm>
            <a:off x="6184902" y="2044701"/>
            <a:ext cx="1676401" cy="1282700"/>
          </a:xfrm>
          <a:prstGeom prst="rect">
            <a:avLst/>
          </a:prstGeom>
          <a:solidFill>
            <a:srgbClr val="FFE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8"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17" name="Rektangel 16"/>
          <p:cNvSpPr/>
          <p:nvPr userDrawn="1"/>
        </p:nvSpPr>
        <p:spPr bwMode="auto">
          <a:xfrm>
            <a:off x="4313768" y="2044701"/>
            <a:ext cx="1676401" cy="1282700"/>
          </a:xfrm>
          <a:prstGeom prst="rect">
            <a:avLst/>
          </a:prstGeom>
          <a:solidFill>
            <a:srgbClr val="FFE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8"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18" name="Rektangel 17"/>
          <p:cNvSpPr/>
          <p:nvPr userDrawn="1"/>
        </p:nvSpPr>
        <p:spPr bwMode="auto">
          <a:xfrm>
            <a:off x="4313769" y="3522134"/>
            <a:ext cx="1676401" cy="1282700"/>
          </a:xfrm>
          <a:prstGeom prst="rect">
            <a:avLst/>
          </a:prstGeom>
          <a:solidFill>
            <a:srgbClr val="FFE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8"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19" name="Rektangel 18"/>
          <p:cNvSpPr/>
          <p:nvPr userDrawn="1"/>
        </p:nvSpPr>
        <p:spPr bwMode="auto">
          <a:xfrm>
            <a:off x="6180666" y="3522134"/>
            <a:ext cx="1676401" cy="1282700"/>
          </a:xfrm>
          <a:prstGeom prst="rect">
            <a:avLst/>
          </a:prstGeom>
          <a:solidFill>
            <a:srgbClr val="FFE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8"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20" name="Rektangel 19"/>
          <p:cNvSpPr/>
          <p:nvPr userDrawn="1"/>
        </p:nvSpPr>
        <p:spPr bwMode="auto">
          <a:xfrm>
            <a:off x="4313769" y="4999567"/>
            <a:ext cx="1676401" cy="1282700"/>
          </a:xfrm>
          <a:prstGeom prst="rect">
            <a:avLst/>
          </a:prstGeom>
          <a:solidFill>
            <a:srgbClr val="FFE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8"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21" name="Rektangel 20"/>
          <p:cNvSpPr/>
          <p:nvPr userDrawn="1"/>
        </p:nvSpPr>
        <p:spPr bwMode="auto">
          <a:xfrm>
            <a:off x="571500" y="3522134"/>
            <a:ext cx="3547533" cy="2760132"/>
          </a:xfrm>
          <a:prstGeom prst="rect">
            <a:avLst/>
          </a:prstGeom>
          <a:solidFill>
            <a:schemeClr val="bg2">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8"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22" name="Rektangel 21"/>
          <p:cNvSpPr/>
          <p:nvPr userDrawn="1"/>
        </p:nvSpPr>
        <p:spPr bwMode="auto">
          <a:xfrm>
            <a:off x="571500" y="2044701"/>
            <a:ext cx="3547533" cy="12827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8"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23" name="Rektangel 22"/>
          <p:cNvSpPr/>
          <p:nvPr userDrawn="1"/>
        </p:nvSpPr>
        <p:spPr bwMode="auto">
          <a:xfrm>
            <a:off x="9927169" y="3522133"/>
            <a:ext cx="1676401" cy="1282700"/>
          </a:xfrm>
          <a:prstGeom prst="rect">
            <a:avLst/>
          </a:prstGeom>
          <a:solidFill>
            <a:schemeClr val="bg2">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8"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24" name="Rektangel 23"/>
          <p:cNvSpPr/>
          <p:nvPr userDrawn="1"/>
        </p:nvSpPr>
        <p:spPr bwMode="auto">
          <a:xfrm>
            <a:off x="8047564" y="3522131"/>
            <a:ext cx="1676401" cy="1282700"/>
          </a:xfrm>
          <a:prstGeom prst="rect">
            <a:avLst/>
          </a:prstGeom>
          <a:solidFill>
            <a:schemeClr val="bg2">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8"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25" name="Rektangel 24"/>
          <p:cNvSpPr/>
          <p:nvPr userDrawn="1"/>
        </p:nvSpPr>
        <p:spPr bwMode="auto">
          <a:xfrm>
            <a:off x="6189133" y="5003801"/>
            <a:ext cx="5418667" cy="1282700"/>
          </a:xfrm>
          <a:prstGeom prst="rect">
            <a:avLst/>
          </a:prstGeom>
          <a:solidFill>
            <a:schemeClr val="bg2">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8"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26" name="Text Placeholder 4"/>
          <p:cNvSpPr>
            <a:spLocks noGrp="1"/>
          </p:cNvSpPr>
          <p:nvPr>
            <p:ph type="body" sz="quarter" idx="11" hasCustomPrompt="1"/>
          </p:nvPr>
        </p:nvSpPr>
        <p:spPr>
          <a:xfrm>
            <a:off x="569384" y="567266"/>
            <a:ext cx="5408083" cy="861362"/>
          </a:xfrm>
          <a:prstGeom prst="rect">
            <a:avLst/>
          </a:prstGeom>
          <a:solidFill>
            <a:schemeClr val="bg1">
              <a:alpha val="0"/>
            </a:schemeClr>
          </a:solidFill>
        </p:spPr>
        <p:txBody>
          <a:bodyPr wrap="square" lIns="144000" tIns="108000" rIns="144000" bIns="108000">
            <a:spAutoFit/>
          </a:bodyPr>
          <a:lstStyle>
            <a:lvl1pPr marL="0" indent="0">
              <a:lnSpc>
                <a:spcPts val="2960"/>
              </a:lnSpc>
              <a:buFontTx/>
              <a:buNone/>
              <a:defRPr sz="2800" baseline="0"/>
            </a:lvl1pPr>
            <a:lvl2pPr marL="107997" indent="-107997">
              <a:buFont typeface="Arial" panose="020B0604020202020204" pitchFamily="34" charset="0"/>
              <a:buChar char="•"/>
              <a:defRPr sz="1400"/>
            </a:lvl2pPr>
          </a:lstStyle>
          <a:p>
            <a:pPr lvl="0"/>
            <a:r>
              <a:rPr lang="sv-SE" noProof="0" dirty="0"/>
              <a:t>Skriv rubrik här</a:t>
            </a:r>
          </a:p>
          <a:p>
            <a:pPr lvl="1"/>
            <a:r>
              <a:rPr lang="sv-SE" noProof="0" dirty="0"/>
              <a:t>Skriv text här</a:t>
            </a:r>
          </a:p>
        </p:txBody>
      </p:sp>
      <p:sp>
        <p:nvSpPr>
          <p:cNvPr id="27" name="Text Placeholder 4"/>
          <p:cNvSpPr>
            <a:spLocks noGrp="1"/>
          </p:cNvSpPr>
          <p:nvPr>
            <p:ph type="body" sz="quarter" idx="12" hasCustomPrompt="1"/>
          </p:nvPr>
        </p:nvSpPr>
        <p:spPr>
          <a:xfrm>
            <a:off x="6189134" y="571596"/>
            <a:ext cx="1672167" cy="469905"/>
          </a:xfrm>
          <a:prstGeom prst="rect">
            <a:avLst/>
          </a:prstGeom>
          <a:solidFill>
            <a:schemeClr val="bg1">
              <a:alpha val="0"/>
            </a:schemeClr>
          </a:solidFill>
        </p:spPr>
        <p:txBody>
          <a:bodyPr wrap="square" lIns="144000" tIns="108000" rIns="144000" bIns="144000">
            <a:spAutoFit/>
          </a:bodyPr>
          <a:lstStyle>
            <a:lvl1pPr marL="0" indent="0">
              <a:buFontTx/>
              <a:buNone/>
              <a:defRPr sz="1400" baseline="0"/>
            </a:lvl1pPr>
            <a:lvl2pPr marL="0" indent="-107997">
              <a:buFont typeface="Arial" panose="020B0604020202020204" pitchFamily="34" charset="0"/>
              <a:buChar char="•"/>
              <a:defRPr sz="1200"/>
            </a:lvl2pPr>
          </a:lstStyle>
          <a:p>
            <a:pPr lvl="0"/>
            <a:r>
              <a:rPr lang="sv-SE" noProof="0" dirty="0"/>
              <a:t>Skriv rubrik här</a:t>
            </a:r>
          </a:p>
        </p:txBody>
      </p:sp>
      <p:sp>
        <p:nvSpPr>
          <p:cNvPr id="28" name="Text Placeholder 4"/>
          <p:cNvSpPr>
            <a:spLocks noGrp="1"/>
          </p:cNvSpPr>
          <p:nvPr>
            <p:ph type="body" sz="quarter" idx="13" hasCustomPrompt="1"/>
          </p:nvPr>
        </p:nvSpPr>
        <p:spPr>
          <a:xfrm>
            <a:off x="6189134" y="2044701"/>
            <a:ext cx="1667935" cy="469905"/>
          </a:xfrm>
          <a:prstGeom prst="rect">
            <a:avLst/>
          </a:prstGeom>
          <a:solidFill>
            <a:schemeClr val="bg1">
              <a:alpha val="0"/>
            </a:schemeClr>
          </a:solidFill>
        </p:spPr>
        <p:txBody>
          <a:bodyPr wrap="square" lIns="144000" tIns="108000" rIns="144000" bIns="144000">
            <a:spAutoFit/>
          </a:bodyPr>
          <a:lstStyle>
            <a:lvl1pPr marL="0" indent="0">
              <a:buFontTx/>
              <a:buNone/>
              <a:defRPr sz="1400" baseline="0"/>
            </a:lvl1pPr>
            <a:lvl2pPr marL="0" indent="-107997">
              <a:buFont typeface="Arial" panose="020B0604020202020204" pitchFamily="34" charset="0"/>
              <a:buChar char="•"/>
              <a:defRPr sz="1200"/>
            </a:lvl2pPr>
          </a:lstStyle>
          <a:p>
            <a:pPr lvl="0"/>
            <a:r>
              <a:rPr lang="sv-SE" noProof="0" dirty="0"/>
              <a:t>Skriv rubrik här</a:t>
            </a:r>
          </a:p>
        </p:txBody>
      </p:sp>
      <p:sp>
        <p:nvSpPr>
          <p:cNvPr id="29" name="Text Placeholder 4"/>
          <p:cNvSpPr>
            <a:spLocks noGrp="1"/>
          </p:cNvSpPr>
          <p:nvPr>
            <p:ph type="body" sz="quarter" idx="14" hasCustomPrompt="1"/>
          </p:nvPr>
        </p:nvSpPr>
        <p:spPr>
          <a:xfrm>
            <a:off x="4309533" y="2048499"/>
            <a:ext cx="1667935" cy="469905"/>
          </a:xfrm>
          <a:prstGeom prst="rect">
            <a:avLst/>
          </a:prstGeom>
          <a:solidFill>
            <a:schemeClr val="bg1">
              <a:alpha val="0"/>
            </a:schemeClr>
          </a:solidFill>
        </p:spPr>
        <p:txBody>
          <a:bodyPr wrap="square" lIns="144000" tIns="108000" rIns="144000" bIns="144000">
            <a:spAutoFit/>
          </a:bodyPr>
          <a:lstStyle>
            <a:lvl1pPr marL="0" indent="0">
              <a:buFontTx/>
              <a:buNone/>
              <a:defRPr sz="1400" baseline="0"/>
            </a:lvl1pPr>
            <a:lvl2pPr marL="0" indent="-107997">
              <a:buFont typeface="Arial" panose="020B0604020202020204" pitchFamily="34" charset="0"/>
              <a:buChar char="•"/>
              <a:defRPr sz="1200"/>
            </a:lvl2pPr>
          </a:lstStyle>
          <a:p>
            <a:pPr lvl="0"/>
            <a:r>
              <a:rPr lang="sv-SE" noProof="0" dirty="0"/>
              <a:t>Skriv rubrik här</a:t>
            </a:r>
          </a:p>
        </p:txBody>
      </p:sp>
      <p:sp>
        <p:nvSpPr>
          <p:cNvPr id="30" name="Text Placeholder 4"/>
          <p:cNvSpPr>
            <a:spLocks noGrp="1"/>
          </p:cNvSpPr>
          <p:nvPr>
            <p:ph type="body" sz="quarter" idx="15" hasCustomPrompt="1"/>
          </p:nvPr>
        </p:nvSpPr>
        <p:spPr>
          <a:xfrm>
            <a:off x="571500" y="2044700"/>
            <a:ext cx="3547533" cy="469905"/>
          </a:xfrm>
          <a:prstGeom prst="rect">
            <a:avLst/>
          </a:prstGeom>
          <a:solidFill>
            <a:schemeClr val="bg1">
              <a:alpha val="0"/>
            </a:schemeClr>
          </a:solidFill>
        </p:spPr>
        <p:txBody>
          <a:bodyPr wrap="square" lIns="144000" tIns="108000" rIns="144000" bIns="144000">
            <a:spAutoFit/>
          </a:bodyPr>
          <a:lstStyle>
            <a:lvl1pPr marL="0" indent="0">
              <a:buFontTx/>
              <a:buNone/>
              <a:defRPr sz="1400" baseline="0">
                <a:solidFill>
                  <a:schemeClr val="bg1"/>
                </a:solidFill>
              </a:defRPr>
            </a:lvl1pPr>
            <a:lvl2pPr marL="0" indent="-107997">
              <a:buFont typeface="Arial" panose="020B0604020202020204" pitchFamily="34" charset="0"/>
              <a:buChar char="•"/>
              <a:defRPr sz="1200"/>
            </a:lvl2pPr>
          </a:lstStyle>
          <a:p>
            <a:pPr lvl="0"/>
            <a:r>
              <a:rPr lang="sv-SE" noProof="0" dirty="0"/>
              <a:t>Skriv rubrik här</a:t>
            </a:r>
          </a:p>
        </p:txBody>
      </p:sp>
      <p:sp>
        <p:nvSpPr>
          <p:cNvPr id="31" name="Text Placeholder 4"/>
          <p:cNvSpPr>
            <a:spLocks noGrp="1"/>
          </p:cNvSpPr>
          <p:nvPr>
            <p:ph type="body" sz="quarter" idx="16" hasCustomPrompt="1"/>
          </p:nvPr>
        </p:nvSpPr>
        <p:spPr>
          <a:xfrm>
            <a:off x="4322234" y="3522135"/>
            <a:ext cx="1667935" cy="469905"/>
          </a:xfrm>
          <a:prstGeom prst="rect">
            <a:avLst/>
          </a:prstGeom>
          <a:solidFill>
            <a:schemeClr val="bg1">
              <a:alpha val="0"/>
            </a:schemeClr>
          </a:solidFill>
        </p:spPr>
        <p:txBody>
          <a:bodyPr wrap="square" lIns="144000" tIns="108000" rIns="144000" bIns="144000">
            <a:spAutoFit/>
          </a:bodyPr>
          <a:lstStyle>
            <a:lvl1pPr marL="0" indent="0">
              <a:buFontTx/>
              <a:buNone/>
              <a:defRPr sz="1400" baseline="0"/>
            </a:lvl1pPr>
            <a:lvl2pPr marL="0" indent="-107997">
              <a:buFont typeface="Arial" panose="020B0604020202020204" pitchFamily="34" charset="0"/>
              <a:buChar char="•"/>
              <a:defRPr sz="1200"/>
            </a:lvl2pPr>
          </a:lstStyle>
          <a:p>
            <a:pPr lvl="0"/>
            <a:r>
              <a:rPr lang="sv-SE" noProof="0" dirty="0"/>
              <a:t>Skriv rubrik här</a:t>
            </a:r>
          </a:p>
        </p:txBody>
      </p:sp>
      <p:sp>
        <p:nvSpPr>
          <p:cNvPr id="32" name="Text Placeholder 4"/>
          <p:cNvSpPr>
            <a:spLocks noGrp="1"/>
          </p:cNvSpPr>
          <p:nvPr>
            <p:ph type="body" sz="quarter" idx="17" hasCustomPrompt="1"/>
          </p:nvPr>
        </p:nvSpPr>
        <p:spPr>
          <a:xfrm>
            <a:off x="6184898" y="3522132"/>
            <a:ext cx="1667935" cy="469905"/>
          </a:xfrm>
          <a:prstGeom prst="rect">
            <a:avLst/>
          </a:prstGeom>
          <a:solidFill>
            <a:schemeClr val="bg1">
              <a:alpha val="0"/>
            </a:schemeClr>
          </a:solidFill>
        </p:spPr>
        <p:txBody>
          <a:bodyPr wrap="square" lIns="144000" tIns="108000" rIns="144000" bIns="144000">
            <a:spAutoFit/>
          </a:bodyPr>
          <a:lstStyle>
            <a:lvl1pPr marL="0" indent="0">
              <a:buFontTx/>
              <a:buNone/>
              <a:defRPr sz="1400" baseline="0"/>
            </a:lvl1pPr>
            <a:lvl2pPr marL="0" indent="-107997">
              <a:buFont typeface="Arial" panose="020B0604020202020204" pitchFamily="34" charset="0"/>
              <a:buChar char="•"/>
              <a:defRPr sz="1200"/>
            </a:lvl2pPr>
          </a:lstStyle>
          <a:p>
            <a:pPr lvl="0"/>
            <a:r>
              <a:rPr lang="sv-SE" noProof="0" dirty="0"/>
              <a:t>Skriv rubrik här</a:t>
            </a:r>
          </a:p>
        </p:txBody>
      </p:sp>
      <p:sp>
        <p:nvSpPr>
          <p:cNvPr id="33" name="Text Placeholder 4"/>
          <p:cNvSpPr>
            <a:spLocks noGrp="1"/>
          </p:cNvSpPr>
          <p:nvPr>
            <p:ph type="body" sz="quarter" idx="18" hasCustomPrompt="1"/>
          </p:nvPr>
        </p:nvSpPr>
        <p:spPr>
          <a:xfrm>
            <a:off x="4313769" y="5001321"/>
            <a:ext cx="1667935" cy="469905"/>
          </a:xfrm>
          <a:prstGeom prst="rect">
            <a:avLst/>
          </a:prstGeom>
          <a:solidFill>
            <a:schemeClr val="bg1">
              <a:alpha val="0"/>
            </a:schemeClr>
          </a:solidFill>
        </p:spPr>
        <p:txBody>
          <a:bodyPr wrap="square" lIns="144000" tIns="108000" rIns="144000" bIns="144000">
            <a:spAutoFit/>
          </a:bodyPr>
          <a:lstStyle>
            <a:lvl1pPr marL="0" indent="0">
              <a:buFontTx/>
              <a:buNone/>
              <a:defRPr sz="1400" baseline="0"/>
            </a:lvl1pPr>
            <a:lvl2pPr marL="0" indent="-107997">
              <a:buFont typeface="Arial" panose="020B0604020202020204" pitchFamily="34" charset="0"/>
              <a:buChar char="•"/>
              <a:defRPr sz="1200"/>
            </a:lvl2pPr>
          </a:lstStyle>
          <a:p>
            <a:pPr lvl="0"/>
            <a:r>
              <a:rPr lang="sv-SE" noProof="0" dirty="0"/>
              <a:t>Skriv rubrik här</a:t>
            </a:r>
          </a:p>
        </p:txBody>
      </p:sp>
      <p:sp>
        <p:nvSpPr>
          <p:cNvPr id="34" name="Text Placeholder 4"/>
          <p:cNvSpPr>
            <a:spLocks noGrp="1"/>
          </p:cNvSpPr>
          <p:nvPr>
            <p:ph type="body" sz="quarter" idx="19" hasCustomPrompt="1"/>
          </p:nvPr>
        </p:nvSpPr>
        <p:spPr>
          <a:xfrm>
            <a:off x="6193369" y="5003075"/>
            <a:ext cx="1667935" cy="469905"/>
          </a:xfrm>
          <a:prstGeom prst="rect">
            <a:avLst/>
          </a:prstGeom>
          <a:solidFill>
            <a:schemeClr val="bg1">
              <a:alpha val="0"/>
            </a:schemeClr>
          </a:solidFill>
        </p:spPr>
        <p:txBody>
          <a:bodyPr wrap="square" lIns="144000" tIns="108000" rIns="144000" bIns="144000">
            <a:spAutoFit/>
          </a:bodyPr>
          <a:lstStyle>
            <a:lvl1pPr marL="0" indent="0">
              <a:buFontTx/>
              <a:buNone/>
              <a:defRPr sz="1400" baseline="0"/>
            </a:lvl1pPr>
            <a:lvl2pPr marL="0" indent="-107997">
              <a:buFont typeface="Arial" panose="020B0604020202020204" pitchFamily="34" charset="0"/>
              <a:buChar char="•"/>
              <a:defRPr sz="1200"/>
            </a:lvl2pPr>
          </a:lstStyle>
          <a:p>
            <a:pPr lvl="0"/>
            <a:r>
              <a:rPr lang="sv-SE" noProof="0" dirty="0"/>
              <a:t>Skriv rubrik här</a:t>
            </a:r>
          </a:p>
        </p:txBody>
      </p:sp>
      <p:sp>
        <p:nvSpPr>
          <p:cNvPr id="35" name="Text Placeholder 4"/>
          <p:cNvSpPr>
            <a:spLocks noGrp="1"/>
          </p:cNvSpPr>
          <p:nvPr>
            <p:ph type="body" sz="quarter" idx="20" hasCustomPrompt="1"/>
          </p:nvPr>
        </p:nvSpPr>
        <p:spPr>
          <a:xfrm>
            <a:off x="8060267" y="3521445"/>
            <a:ext cx="1667935" cy="469905"/>
          </a:xfrm>
          <a:prstGeom prst="rect">
            <a:avLst/>
          </a:prstGeom>
          <a:solidFill>
            <a:schemeClr val="bg1">
              <a:alpha val="0"/>
            </a:schemeClr>
          </a:solidFill>
        </p:spPr>
        <p:txBody>
          <a:bodyPr wrap="square" lIns="144000" tIns="108000" rIns="144000" bIns="144000">
            <a:spAutoFit/>
          </a:bodyPr>
          <a:lstStyle>
            <a:lvl1pPr marL="0" indent="0">
              <a:buFontTx/>
              <a:buNone/>
              <a:defRPr sz="1400" baseline="0"/>
            </a:lvl1pPr>
            <a:lvl2pPr marL="0" indent="-107997">
              <a:buFont typeface="Arial" panose="020B0604020202020204" pitchFamily="34" charset="0"/>
              <a:buChar char="•"/>
              <a:defRPr sz="1200"/>
            </a:lvl2pPr>
          </a:lstStyle>
          <a:p>
            <a:pPr lvl="0"/>
            <a:r>
              <a:rPr lang="sv-SE" noProof="0" dirty="0"/>
              <a:t>Skriv rubrik här</a:t>
            </a:r>
          </a:p>
        </p:txBody>
      </p:sp>
      <p:sp>
        <p:nvSpPr>
          <p:cNvPr id="36" name="Text Placeholder 4"/>
          <p:cNvSpPr>
            <a:spLocks noGrp="1"/>
          </p:cNvSpPr>
          <p:nvPr>
            <p:ph type="body" sz="quarter" idx="21" hasCustomPrompt="1"/>
          </p:nvPr>
        </p:nvSpPr>
        <p:spPr>
          <a:xfrm>
            <a:off x="8060266" y="571596"/>
            <a:ext cx="3547535" cy="469905"/>
          </a:xfrm>
          <a:prstGeom prst="rect">
            <a:avLst/>
          </a:prstGeom>
          <a:solidFill>
            <a:schemeClr val="bg1">
              <a:alpha val="0"/>
            </a:schemeClr>
          </a:solidFill>
        </p:spPr>
        <p:txBody>
          <a:bodyPr wrap="square" lIns="144000" tIns="108000" rIns="144000" bIns="144000">
            <a:spAutoFit/>
          </a:bodyPr>
          <a:lstStyle>
            <a:lvl1pPr marL="0" indent="0">
              <a:buFontTx/>
              <a:buNone/>
              <a:defRPr sz="1400" baseline="0"/>
            </a:lvl1pPr>
            <a:lvl2pPr marL="0" indent="-107997">
              <a:buFont typeface="Arial" panose="020B0604020202020204" pitchFamily="34" charset="0"/>
              <a:buChar char="•"/>
              <a:defRPr sz="1200"/>
            </a:lvl2pPr>
          </a:lstStyle>
          <a:p>
            <a:pPr lvl="0"/>
            <a:r>
              <a:rPr lang="sv-SE" noProof="0" dirty="0"/>
              <a:t>Skriv rubrik här</a:t>
            </a:r>
          </a:p>
        </p:txBody>
      </p:sp>
    </p:spTree>
    <p:extLst>
      <p:ext uri="{BB962C8B-B14F-4D97-AF65-F5344CB8AC3E}">
        <p14:creationId xmlns:p14="http://schemas.microsoft.com/office/powerpoint/2010/main" val="34361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9B5DD2E-5033-480D-9C30-DE94F611888E}"/>
              </a:ext>
            </a:extLst>
          </p:cNvPr>
          <p:cNvSpPr>
            <a:spLocks noGrp="1"/>
          </p:cNvSpPr>
          <p:nvPr>
            <p:ph type="title"/>
          </p:nvPr>
        </p:nvSpPr>
        <p:spPr/>
        <p:txBody>
          <a:bodyPr/>
          <a:lstStyle/>
          <a:p>
            <a:r>
              <a:rPr lang="sv-SE"/>
              <a:t>Klicka här för att ändra format</a:t>
            </a:r>
          </a:p>
        </p:txBody>
      </p:sp>
      <p:sp>
        <p:nvSpPr>
          <p:cNvPr id="3" name="Platshållare för innehåll 2">
            <a:extLst>
              <a:ext uri="{FF2B5EF4-FFF2-40B4-BE49-F238E27FC236}">
                <a16:creationId xmlns:a16="http://schemas.microsoft.com/office/drawing/2014/main" id="{861C41CD-E730-4E4A-8E9A-4D1796FCF531}"/>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B2F64F9-AE8E-4E4A-9C38-9C318126361F}"/>
              </a:ext>
            </a:extLst>
          </p:cNvPr>
          <p:cNvSpPr>
            <a:spLocks noGrp="1"/>
          </p:cNvSpPr>
          <p:nvPr>
            <p:ph type="dt" sz="half" idx="10"/>
          </p:nvPr>
        </p:nvSpPr>
        <p:spPr/>
        <p:txBody>
          <a:bodyPr/>
          <a:lstStyle/>
          <a:p>
            <a:fld id="{44259AB9-3A8A-4DBA-A8D0-746D6C262974}" type="datetimeFigureOut">
              <a:rPr lang="sv-SE" smtClean="0"/>
              <a:pPr/>
              <a:t>2022-01-15</a:t>
            </a:fld>
            <a:endParaRPr lang="sv-SE" dirty="0"/>
          </a:p>
        </p:txBody>
      </p:sp>
      <p:sp>
        <p:nvSpPr>
          <p:cNvPr id="5" name="Platshållare för sidfot 4">
            <a:extLst>
              <a:ext uri="{FF2B5EF4-FFF2-40B4-BE49-F238E27FC236}">
                <a16:creationId xmlns:a16="http://schemas.microsoft.com/office/drawing/2014/main" id="{9EBCEE08-FBA5-4D70-A348-B2B520323FE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F44B822-4195-4C1E-80AB-718D17F13483}"/>
              </a:ext>
            </a:extLst>
          </p:cNvPr>
          <p:cNvSpPr>
            <a:spLocks noGrp="1"/>
          </p:cNvSpPr>
          <p:nvPr>
            <p:ph type="sldNum" sz="quarter" idx="12"/>
          </p:nvPr>
        </p:nvSpPr>
        <p:spPr/>
        <p:txBody>
          <a:bodyPr/>
          <a:lstStyle/>
          <a:p>
            <a:fld id="{5F55F4C1-B0BB-4676-B97B-3664123F272F}" type="slidenum">
              <a:rPr lang="sv-SE" smtClean="0"/>
              <a:pPr/>
              <a:t>‹#›</a:t>
            </a:fld>
            <a:endParaRPr lang="sv-SE"/>
          </a:p>
        </p:txBody>
      </p:sp>
    </p:spTree>
    <p:extLst>
      <p:ext uri="{BB962C8B-B14F-4D97-AF65-F5344CB8AC3E}">
        <p14:creationId xmlns:p14="http://schemas.microsoft.com/office/powerpoint/2010/main" val="35697482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AndTx">
  <p:cSld name="Rubrik, två innehållsdelar och text">
    <p:spTree>
      <p:nvGrpSpPr>
        <p:cNvPr id="1" name=""/>
        <p:cNvGrpSpPr/>
        <p:nvPr/>
      </p:nvGrpSpPr>
      <p:grpSpPr>
        <a:xfrm>
          <a:off x="0" y="0"/>
          <a:ext cx="0" cy="0"/>
          <a:chOff x="0" y="0"/>
          <a:chExt cx="0" cy="0"/>
        </a:xfrm>
      </p:grpSpPr>
      <p:sp>
        <p:nvSpPr>
          <p:cNvPr id="2" name="Rubrik 1"/>
          <p:cNvSpPr>
            <a:spLocks noGrp="1"/>
          </p:cNvSpPr>
          <p:nvPr>
            <p:ph type="title"/>
          </p:nvPr>
        </p:nvSpPr>
        <p:spPr>
          <a:xfrm>
            <a:off x="508000" y="1828800"/>
            <a:ext cx="11176000" cy="685800"/>
          </a:xfrm>
        </p:spPr>
        <p:txBody>
          <a:bodyPr/>
          <a:lstStyle/>
          <a:p>
            <a:r>
              <a:rPr lang="sv-SE"/>
              <a:t>Klicka här för att ändra format</a:t>
            </a:r>
          </a:p>
        </p:txBody>
      </p:sp>
      <p:sp>
        <p:nvSpPr>
          <p:cNvPr id="3" name="Platshållare för innehåll 2"/>
          <p:cNvSpPr>
            <a:spLocks noGrp="1"/>
          </p:cNvSpPr>
          <p:nvPr>
            <p:ph sz="quarter" idx="1"/>
          </p:nvPr>
        </p:nvSpPr>
        <p:spPr>
          <a:xfrm>
            <a:off x="609600" y="1600200"/>
            <a:ext cx="5384800" cy="2185988"/>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quarter" idx="2"/>
          </p:nvPr>
        </p:nvSpPr>
        <p:spPr>
          <a:xfrm>
            <a:off x="609600" y="3938589"/>
            <a:ext cx="5384800" cy="2187575"/>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half" idx="3"/>
          </p:nvPr>
        </p:nvSpPr>
        <p:spPr>
          <a:xfrm>
            <a:off x="6197600" y="1600201"/>
            <a:ext cx="5384800" cy="4525963"/>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datum 5"/>
          <p:cNvSpPr>
            <a:spLocks noGrp="1"/>
          </p:cNvSpPr>
          <p:nvPr>
            <p:ph type="dt" sz="half" idx="10"/>
          </p:nvPr>
        </p:nvSpPr>
        <p:spPr>
          <a:xfrm>
            <a:off x="914400" y="6248400"/>
            <a:ext cx="2540000" cy="457200"/>
          </a:xfrm>
          <a:prstGeom prst="rect">
            <a:avLst/>
          </a:prstGeom>
        </p:spPr>
        <p:txBody>
          <a:bodyPr/>
          <a:lstStyle>
            <a:lvl1pPr eaLnBrk="0" hangingPunct="0">
              <a:defRPr>
                <a:latin typeface="Arial" charset="0"/>
                <a:cs typeface="Arial" charset="0"/>
              </a:defRPr>
            </a:lvl1pPr>
          </a:lstStyle>
          <a:p>
            <a:pPr>
              <a:defRPr/>
            </a:pPr>
            <a:endParaRPr lang="sv-SE"/>
          </a:p>
        </p:txBody>
      </p:sp>
      <p:sp>
        <p:nvSpPr>
          <p:cNvPr id="7" name="Platshållare för sidfot 6"/>
          <p:cNvSpPr>
            <a:spLocks noGrp="1"/>
          </p:cNvSpPr>
          <p:nvPr>
            <p:ph type="ftr" sz="quarter" idx="11"/>
          </p:nvPr>
        </p:nvSpPr>
        <p:spPr>
          <a:xfrm>
            <a:off x="4165600" y="6248400"/>
            <a:ext cx="3860800" cy="457200"/>
          </a:xfrm>
          <a:prstGeom prst="rect">
            <a:avLst/>
          </a:prstGeom>
        </p:spPr>
        <p:txBody>
          <a:bodyPr/>
          <a:lstStyle>
            <a:lvl1pPr eaLnBrk="0" hangingPunct="0">
              <a:defRPr>
                <a:latin typeface="Arial" charset="0"/>
                <a:cs typeface="Arial" charset="0"/>
              </a:defRPr>
            </a:lvl1pPr>
          </a:lstStyle>
          <a:p>
            <a:pPr>
              <a:defRPr/>
            </a:pPr>
            <a:endParaRPr lang="sv-SE"/>
          </a:p>
        </p:txBody>
      </p:sp>
      <p:sp>
        <p:nvSpPr>
          <p:cNvPr id="8" name="Platshållare för bildnummer 7"/>
          <p:cNvSpPr>
            <a:spLocks noGrp="1"/>
          </p:cNvSpPr>
          <p:nvPr>
            <p:ph type="sldNum" sz="quarter" idx="12"/>
          </p:nvPr>
        </p:nvSpPr>
        <p:spPr>
          <a:xfrm>
            <a:off x="8737600" y="6248400"/>
            <a:ext cx="2133600" cy="457200"/>
          </a:xfrm>
          <a:prstGeom prst="rect">
            <a:avLst/>
          </a:prstGeom>
        </p:spPr>
        <p:txBody>
          <a:bodyPr/>
          <a:lstStyle>
            <a:lvl1pPr eaLnBrk="0" hangingPunct="0">
              <a:defRPr>
                <a:latin typeface="Arial" charset="0"/>
                <a:cs typeface="Arial" charset="0"/>
              </a:defRPr>
            </a:lvl1pPr>
          </a:lstStyle>
          <a:p>
            <a:pPr>
              <a:defRPr/>
            </a:pPr>
            <a:fld id="{1A722D0C-2F69-4903-9A98-D350451437E2}" type="slidenum">
              <a:rPr lang="sv-SE"/>
              <a:pPr>
                <a:defRPr/>
              </a:pPr>
              <a:t>‹#›</a:t>
            </a:fld>
            <a:endParaRPr lang="sv-SE"/>
          </a:p>
        </p:txBody>
      </p:sp>
    </p:spTree>
    <p:extLst>
      <p:ext uri="{BB962C8B-B14F-4D97-AF65-F5344CB8AC3E}">
        <p14:creationId xmlns:p14="http://schemas.microsoft.com/office/powerpoint/2010/main" val="162289793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0C5B488-4A4B-4AC5-BB0F-DC30CFD2F522}"/>
              </a:ext>
            </a:extLst>
          </p:cNvPr>
          <p:cNvSpPr>
            <a:spLocks noGrp="1"/>
          </p:cNvSpPr>
          <p:nvPr>
            <p:ph type="title"/>
          </p:nvPr>
        </p:nvSpPr>
        <p:spPr/>
        <p:txBody>
          <a:bodyPr/>
          <a:lstStyle/>
          <a:p>
            <a:r>
              <a:rPr lang="sv-SE"/>
              <a:t>Klicka här för att ändra format</a:t>
            </a:r>
          </a:p>
        </p:txBody>
      </p:sp>
      <p:sp>
        <p:nvSpPr>
          <p:cNvPr id="3" name="Platshållare för innehåll 2">
            <a:extLst>
              <a:ext uri="{FF2B5EF4-FFF2-40B4-BE49-F238E27FC236}">
                <a16:creationId xmlns:a16="http://schemas.microsoft.com/office/drawing/2014/main" id="{A14137EF-C3EC-4351-8780-DE0BEDA4D02F}"/>
              </a:ext>
            </a:extLst>
          </p:cNvPr>
          <p:cNvSpPr>
            <a:spLocks noGrp="1"/>
          </p:cNvSpPr>
          <p:nvPr>
            <p:ph sz="half" idx="1"/>
          </p:nvPr>
        </p:nvSpPr>
        <p:spPr>
          <a:xfrm>
            <a:off x="941917" y="1651000"/>
            <a:ext cx="5003800" cy="411826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3CD6A05D-B906-461F-B405-88F8782E6921}"/>
              </a:ext>
            </a:extLst>
          </p:cNvPr>
          <p:cNvSpPr>
            <a:spLocks noGrp="1"/>
          </p:cNvSpPr>
          <p:nvPr>
            <p:ph sz="half" idx="2"/>
          </p:nvPr>
        </p:nvSpPr>
        <p:spPr>
          <a:xfrm>
            <a:off x="6148917" y="1651000"/>
            <a:ext cx="5003800" cy="411826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72A9751D-3FCD-4B6F-B824-C798AD51559E}"/>
              </a:ext>
            </a:extLst>
          </p:cNvPr>
          <p:cNvSpPr>
            <a:spLocks noGrp="1"/>
          </p:cNvSpPr>
          <p:nvPr>
            <p:ph type="dt" sz="half" idx="10"/>
          </p:nvPr>
        </p:nvSpPr>
        <p:spPr/>
        <p:txBody>
          <a:bodyPr/>
          <a:lstStyle/>
          <a:p>
            <a:fld id="{44259AB9-3A8A-4DBA-A8D0-746D6C262974}" type="datetimeFigureOut">
              <a:rPr lang="sv-SE" smtClean="0"/>
              <a:pPr/>
              <a:t>2022-01-15</a:t>
            </a:fld>
            <a:endParaRPr lang="sv-SE" dirty="0"/>
          </a:p>
        </p:txBody>
      </p:sp>
      <p:sp>
        <p:nvSpPr>
          <p:cNvPr id="6" name="Platshållare för sidfot 5">
            <a:extLst>
              <a:ext uri="{FF2B5EF4-FFF2-40B4-BE49-F238E27FC236}">
                <a16:creationId xmlns:a16="http://schemas.microsoft.com/office/drawing/2014/main" id="{C4041E30-4D20-4D29-BA73-846FA1046FDB}"/>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780FDA5-94E2-4746-80AD-8ED8A3DB6A31}"/>
              </a:ext>
            </a:extLst>
          </p:cNvPr>
          <p:cNvSpPr>
            <a:spLocks noGrp="1"/>
          </p:cNvSpPr>
          <p:nvPr>
            <p:ph type="sldNum" sz="quarter" idx="12"/>
          </p:nvPr>
        </p:nvSpPr>
        <p:spPr/>
        <p:txBody>
          <a:bodyPr/>
          <a:lstStyle/>
          <a:p>
            <a:fld id="{5F55F4C1-B0BB-4676-B97B-3664123F272F}" type="slidenum">
              <a:rPr lang="sv-SE" smtClean="0"/>
              <a:pPr/>
              <a:t>‹#›</a:t>
            </a:fld>
            <a:endParaRPr lang="sv-SE"/>
          </a:p>
        </p:txBody>
      </p:sp>
    </p:spTree>
    <p:extLst>
      <p:ext uri="{BB962C8B-B14F-4D97-AF65-F5344CB8AC3E}">
        <p14:creationId xmlns:p14="http://schemas.microsoft.com/office/powerpoint/2010/main" val="2864317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A121783-EDA5-4481-8FCB-B435150FD6E7}"/>
              </a:ext>
            </a:extLst>
          </p:cNvPr>
          <p:cNvSpPr>
            <a:spLocks noGrp="1"/>
          </p:cNvSpPr>
          <p:nvPr>
            <p:ph type="title"/>
          </p:nvPr>
        </p:nvSpPr>
        <p:spPr>
          <a:xfrm>
            <a:off x="840317" y="365128"/>
            <a:ext cx="10515600" cy="1325563"/>
          </a:xfrm>
        </p:spPr>
        <p:txBody>
          <a:bodyPr/>
          <a:lstStyle/>
          <a:p>
            <a:r>
              <a:rPr lang="sv-SE"/>
              <a:t>Klicka här för att ändra format</a:t>
            </a:r>
          </a:p>
        </p:txBody>
      </p:sp>
      <p:sp>
        <p:nvSpPr>
          <p:cNvPr id="3" name="Platshållare för text 2">
            <a:extLst>
              <a:ext uri="{FF2B5EF4-FFF2-40B4-BE49-F238E27FC236}">
                <a16:creationId xmlns:a16="http://schemas.microsoft.com/office/drawing/2014/main" id="{15B2ED43-4F0A-4525-BF86-D82205ADE6EF}"/>
              </a:ext>
            </a:extLst>
          </p:cNvPr>
          <p:cNvSpPr>
            <a:spLocks noGrp="1"/>
          </p:cNvSpPr>
          <p:nvPr>
            <p:ph type="body" idx="1"/>
          </p:nvPr>
        </p:nvSpPr>
        <p:spPr>
          <a:xfrm>
            <a:off x="840319" y="1681163"/>
            <a:ext cx="5158316"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id="{BD96DDE1-0EA0-441F-885F-2ED8EA334455}"/>
              </a:ext>
            </a:extLst>
          </p:cNvPr>
          <p:cNvSpPr>
            <a:spLocks noGrp="1"/>
          </p:cNvSpPr>
          <p:nvPr>
            <p:ph sz="half" idx="2"/>
          </p:nvPr>
        </p:nvSpPr>
        <p:spPr>
          <a:xfrm>
            <a:off x="840319" y="2505078"/>
            <a:ext cx="5158316" cy="32641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90AB50AD-CC21-4D5F-BA43-3525C0B06D28}"/>
              </a:ext>
            </a:extLst>
          </p:cNvPr>
          <p:cNvSpPr>
            <a:spLocks noGrp="1"/>
          </p:cNvSpPr>
          <p:nvPr>
            <p:ph type="body" sz="quarter" idx="3"/>
          </p:nvPr>
        </p:nvSpPr>
        <p:spPr>
          <a:xfrm>
            <a:off x="6172200" y="1681163"/>
            <a:ext cx="518371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Redigera format för bakgrundstext</a:t>
            </a:r>
          </a:p>
        </p:txBody>
      </p:sp>
      <p:sp>
        <p:nvSpPr>
          <p:cNvPr id="6" name="Platshållare för innehåll 5">
            <a:extLst>
              <a:ext uri="{FF2B5EF4-FFF2-40B4-BE49-F238E27FC236}">
                <a16:creationId xmlns:a16="http://schemas.microsoft.com/office/drawing/2014/main" id="{6B834F09-34CA-454C-A91B-5DD749714B8D}"/>
              </a:ext>
            </a:extLst>
          </p:cNvPr>
          <p:cNvSpPr>
            <a:spLocks noGrp="1"/>
          </p:cNvSpPr>
          <p:nvPr>
            <p:ph sz="quarter" idx="4"/>
          </p:nvPr>
        </p:nvSpPr>
        <p:spPr>
          <a:xfrm>
            <a:off x="6172200" y="2505078"/>
            <a:ext cx="5183717" cy="32641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EDB85BA5-79A8-46AE-BB6A-E7C6A9E970E9}"/>
              </a:ext>
            </a:extLst>
          </p:cNvPr>
          <p:cNvSpPr>
            <a:spLocks noGrp="1"/>
          </p:cNvSpPr>
          <p:nvPr>
            <p:ph type="dt" sz="half" idx="10"/>
          </p:nvPr>
        </p:nvSpPr>
        <p:spPr/>
        <p:txBody>
          <a:bodyPr/>
          <a:lstStyle/>
          <a:p>
            <a:fld id="{44259AB9-3A8A-4DBA-A8D0-746D6C262974}" type="datetimeFigureOut">
              <a:rPr lang="sv-SE" smtClean="0"/>
              <a:pPr/>
              <a:t>2022-01-15</a:t>
            </a:fld>
            <a:endParaRPr lang="sv-SE" dirty="0"/>
          </a:p>
        </p:txBody>
      </p:sp>
      <p:sp>
        <p:nvSpPr>
          <p:cNvPr id="8" name="Platshållare för sidfot 7">
            <a:extLst>
              <a:ext uri="{FF2B5EF4-FFF2-40B4-BE49-F238E27FC236}">
                <a16:creationId xmlns:a16="http://schemas.microsoft.com/office/drawing/2014/main" id="{1BF6E536-68D4-41FC-921F-C758A81877D1}"/>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24893A74-D285-4133-8BF5-1EE05980C969}"/>
              </a:ext>
            </a:extLst>
          </p:cNvPr>
          <p:cNvSpPr>
            <a:spLocks noGrp="1"/>
          </p:cNvSpPr>
          <p:nvPr>
            <p:ph type="sldNum" sz="quarter" idx="12"/>
          </p:nvPr>
        </p:nvSpPr>
        <p:spPr/>
        <p:txBody>
          <a:bodyPr/>
          <a:lstStyle/>
          <a:p>
            <a:fld id="{5F55F4C1-B0BB-4676-B97B-3664123F272F}" type="slidenum">
              <a:rPr lang="sv-SE" smtClean="0"/>
              <a:pPr/>
              <a:t>‹#›</a:t>
            </a:fld>
            <a:endParaRPr lang="sv-SE"/>
          </a:p>
        </p:txBody>
      </p:sp>
    </p:spTree>
    <p:extLst>
      <p:ext uri="{BB962C8B-B14F-4D97-AF65-F5344CB8AC3E}">
        <p14:creationId xmlns:p14="http://schemas.microsoft.com/office/powerpoint/2010/main" val="747187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D1B95B2-9A78-4F1D-A3DC-E5EE028F075C}"/>
              </a:ext>
            </a:extLst>
          </p:cNvPr>
          <p:cNvSpPr>
            <a:spLocks noGrp="1"/>
          </p:cNvSpPr>
          <p:nvPr>
            <p:ph type="title"/>
          </p:nvPr>
        </p:nvSpPr>
        <p:spPr/>
        <p:txBody>
          <a:bodyPr/>
          <a:lstStyle/>
          <a:p>
            <a:r>
              <a:rPr lang="sv-SE"/>
              <a:t>Klicka här för att ändra format</a:t>
            </a:r>
          </a:p>
        </p:txBody>
      </p:sp>
      <p:sp>
        <p:nvSpPr>
          <p:cNvPr id="3" name="Platshållare för datum 2">
            <a:extLst>
              <a:ext uri="{FF2B5EF4-FFF2-40B4-BE49-F238E27FC236}">
                <a16:creationId xmlns:a16="http://schemas.microsoft.com/office/drawing/2014/main" id="{C7C2FA53-CDD6-4739-8AA2-91D6073B42B8}"/>
              </a:ext>
            </a:extLst>
          </p:cNvPr>
          <p:cNvSpPr>
            <a:spLocks noGrp="1"/>
          </p:cNvSpPr>
          <p:nvPr>
            <p:ph type="dt" sz="half" idx="10"/>
          </p:nvPr>
        </p:nvSpPr>
        <p:spPr/>
        <p:txBody>
          <a:bodyPr/>
          <a:lstStyle/>
          <a:p>
            <a:fld id="{44259AB9-3A8A-4DBA-A8D0-746D6C262974}" type="datetimeFigureOut">
              <a:rPr lang="sv-SE" smtClean="0"/>
              <a:pPr/>
              <a:t>2022-01-15</a:t>
            </a:fld>
            <a:endParaRPr lang="sv-SE" dirty="0"/>
          </a:p>
        </p:txBody>
      </p:sp>
      <p:sp>
        <p:nvSpPr>
          <p:cNvPr id="4" name="Platshållare för sidfot 3">
            <a:extLst>
              <a:ext uri="{FF2B5EF4-FFF2-40B4-BE49-F238E27FC236}">
                <a16:creationId xmlns:a16="http://schemas.microsoft.com/office/drawing/2014/main" id="{7D0020B0-A7B3-43AD-A21C-0019F8586D0E}"/>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2C132738-7316-4EC8-924B-026FBC47CAAE}"/>
              </a:ext>
            </a:extLst>
          </p:cNvPr>
          <p:cNvSpPr>
            <a:spLocks noGrp="1"/>
          </p:cNvSpPr>
          <p:nvPr>
            <p:ph type="sldNum" sz="quarter" idx="12"/>
          </p:nvPr>
        </p:nvSpPr>
        <p:spPr/>
        <p:txBody>
          <a:bodyPr/>
          <a:lstStyle/>
          <a:p>
            <a:fld id="{5F55F4C1-B0BB-4676-B97B-3664123F272F}" type="slidenum">
              <a:rPr lang="sv-SE" smtClean="0"/>
              <a:pPr/>
              <a:t>‹#›</a:t>
            </a:fld>
            <a:endParaRPr lang="sv-SE"/>
          </a:p>
        </p:txBody>
      </p:sp>
    </p:spTree>
    <p:extLst>
      <p:ext uri="{BB962C8B-B14F-4D97-AF65-F5344CB8AC3E}">
        <p14:creationId xmlns:p14="http://schemas.microsoft.com/office/powerpoint/2010/main" val="292084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51FE6686-3756-4F42-9E4C-290557678345}"/>
              </a:ext>
            </a:extLst>
          </p:cNvPr>
          <p:cNvSpPr>
            <a:spLocks noGrp="1"/>
          </p:cNvSpPr>
          <p:nvPr>
            <p:ph type="dt" sz="half" idx="10"/>
          </p:nvPr>
        </p:nvSpPr>
        <p:spPr/>
        <p:txBody>
          <a:bodyPr/>
          <a:lstStyle/>
          <a:p>
            <a:fld id="{44259AB9-3A8A-4DBA-A8D0-746D6C262974}" type="datetimeFigureOut">
              <a:rPr lang="sv-SE" smtClean="0"/>
              <a:pPr/>
              <a:t>2022-01-15</a:t>
            </a:fld>
            <a:endParaRPr lang="sv-SE" dirty="0"/>
          </a:p>
        </p:txBody>
      </p:sp>
      <p:sp>
        <p:nvSpPr>
          <p:cNvPr id="3" name="Platshållare för sidfot 2">
            <a:extLst>
              <a:ext uri="{FF2B5EF4-FFF2-40B4-BE49-F238E27FC236}">
                <a16:creationId xmlns:a16="http://schemas.microsoft.com/office/drawing/2014/main" id="{58F1B44A-5A9B-4F8F-A883-B81237935776}"/>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F579FB60-D273-45FD-BA33-435E27C9E8C3}"/>
              </a:ext>
            </a:extLst>
          </p:cNvPr>
          <p:cNvSpPr>
            <a:spLocks noGrp="1"/>
          </p:cNvSpPr>
          <p:nvPr>
            <p:ph type="sldNum" sz="quarter" idx="12"/>
          </p:nvPr>
        </p:nvSpPr>
        <p:spPr/>
        <p:txBody>
          <a:bodyPr/>
          <a:lstStyle/>
          <a:p>
            <a:fld id="{5F55F4C1-B0BB-4676-B97B-3664123F272F}" type="slidenum">
              <a:rPr lang="sv-SE" smtClean="0"/>
              <a:pPr/>
              <a:t>‹#›</a:t>
            </a:fld>
            <a:endParaRPr lang="sv-SE"/>
          </a:p>
        </p:txBody>
      </p:sp>
    </p:spTree>
    <p:extLst>
      <p:ext uri="{BB962C8B-B14F-4D97-AF65-F5344CB8AC3E}">
        <p14:creationId xmlns:p14="http://schemas.microsoft.com/office/powerpoint/2010/main" val="4012497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4CDA271-325B-4EFF-8C23-81F098C60A12}"/>
              </a:ext>
            </a:extLst>
          </p:cNvPr>
          <p:cNvSpPr>
            <a:spLocks noGrp="1"/>
          </p:cNvSpPr>
          <p:nvPr>
            <p:ph type="title"/>
          </p:nvPr>
        </p:nvSpPr>
        <p:spPr>
          <a:xfrm>
            <a:off x="840319" y="457200"/>
            <a:ext cx="3932767" cy="1600200"/>
          </a:xfrm>
        </p:spPr>
        <p:txBody>
          <a:bodyPr anchor="b"/>
          <a:lstStyle>
            <a:lvl1pPr>
              <a:defRPr sz="2400"/>
            </a:lvl1pPr>
          </a:lstStyle>
          <a:p>
            <a:r>
              <a:rPr lang="sv-SE"/>
              <a:t>Klicka här för att ändra format</a:t>
            </a:r>
          </a:p>
        </p:txBody>
      </p:sp>
      <p:sp>
        <p:nvSpPr>
          <p:cNvPr id="3" name="Platshållare för innehåll 2">
            <a:extLst>
              <a:ext uri="{FF2B5EF4-FFF2-40B4-BE49-F238E27FC236}">
                <a16:creationId xmlns:a16="http://schemas.microsoft.com/office/drawing/2014/main" id="{1BBB679C-C57E-4F61-999C-C8C20E8185B5}"/>
              </a:ext>
            </a:extLst>
          </p:cNvPr>
          <p:cNvSpPr>
            <a:spLocks noGrp="1"/>
          </p:cNvSpPr>
          <p:nvPr>
            <p:ph idx="1"/>
          </p:nvPr>
        </p:nvSpPr>
        <p:spPr>
          <a:xfrm>
            <a:off x="5183717" y="987428"/>
            <a:ext cx="6172200" cy="4781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3A768C22-BB1C-4419-A419-ECF075274D7B}"/>
              </a:ext>
            </a:extLst>
          </p:cNvPr>
          <p:cNvSpPr>
            <a:spLocks noGrp="1"/>
          </p:cNvSpPr>
          <p:nvPr>
            <p:ph type="body" sz="half" idx="2"/>
          </p:nvPr>
        </p:nvSpPr>
        <p:spPr>
          <a:xfrm>
            <a:off x="840319" y="2057400"/>
            <a:ext cx="3932767" cy="371186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930C963B-E924-47A2-9899-2172B89FE385}"/>
              </a:ext>
            </a:extLst>
          </p:cNvPr>
          <p:cNvSpPr>
            <a:spLocks noGrp="1"/>
          </p:cNvSpPr>
          <p:nvPr>
            <p:ph type="dt" sz="half" idx="10"/>
          </p:nvPr>
        </p:nvSpPr>
        <p:spPr/>
        <p:txBody>
          <a:bodyPr/>
          <a:lstStyle/>
          <a:p>
            <a:fld id="{44259AB9-3A8A-4DBA-A8D0-746D6C262974}" type="datetimeFigureOut">
              <a:rPr lang="sv-SE" smtClean="0"/>
              <a:pPr/>
              <a:t>2022-01-15</a:t>
            </a:fld>
            <a:endParaRPr lang="sv-SE" dirty="0"/>
          </a:p>
        </p:txBody>
      </p:sp>
      <p:sp>
        <p:nvSpPr>
          <p:cNvPr id="6" name="Platshållare för sidfot 5">
            <a:extLst>
              <a:ext uri="{FF2B5EF4-FFF2-40B4-BE49-F238E27FC236}">
                <a16:creationId xmlns:a16="http://schemas.microsoft.com/office/drawing/2014/main" id="{748F3EC3-6591-4425-825A-DA05B27AB242}"/>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268467B-57E6-48B6-BDF5-552543C040BE}"/>
              </a:ext>
            </a:extLst>
          </p:cNvPr>
          <p:cNvSpPr>
            <a:spLocks noGrp="1"/>
          </p:cNvSpPr>
          <p:nvPr>
            <p:ph type="sldNum" sz="quarter" idx="12"/>
          </p:nvPr>
        </p:nvSpPr>
        <p:spPr/>
        <p:txBody>
          <a:bodyPr/>
          <a:lstStyle/>
          <a:p>
            <a:fld id="{5F55F4C1-B0BB-4676-B97B-3664123F272F}" type="slidenum">
              <a:rPr lang="sv-SE" smtClean="0"/>
              <a:pPr/>
              <a:t>‹#›</a:t>
            </a:fld>
            <a:endParaRPr lang="sv-SE"/>
          </a:p>
        </p:txBody>
      </p:sp>
    </p:spTree>
    <p:extLst>
      <p:ext uri="{BB962C8B-B14F-4D97-AF65-F5344CB8AC3E}">
        <p14:creationId xmlns:p14="http://schemas.microsoft.com/office/powerpoint/2010/main" val="4153059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A9931CA-0FF8-4E57-A326-AB790B1D7B3C}"/>
              </a:ext>
            </a:extLst>
          </p:cNvPr>
          <p:cNvSpPr>
            <a:spLocks noGrp="1"/>
          </p:cNvSpPr>
          <p:nvPr>
            <p:ph type="title"/>
          </p:nvPr>
        </p:nvSpPr>
        <p:spPr>
          <a:xfrm>
            <a:off x="840319" y="457200"/>
            <a:ext cx="3932767" cy="1600200"/>
          </a:xfrm>
        </p:spPr>
        <p:txBody>
          <a:bodyPr anchor="b"/>
          <a:lstStyle>
            <a:lvl1pPr>
              <a:defRPr sz="2400"/>
            </a:lvl1pPr>
          </a:lstStyle>
          <a:p>
            <a:r>
              <a:rPr lang="sv-SE"/>
              <a:t>Klicka här för att ändra format</a:t>
            </a:r>
          </a:p>
        </p:txBody>
      </p:sp>
      <p:sp>
        <p:nvSpPr>
          <p:cNvPr id="3" name="Platshållare för bild 2">
            <a:extLst>
              <a:ext uri="{FF2B5EF4-FFF2-40B4-BE49-F238E27FC236}">
                <a16:creationId xmlns:a16="http://schemas.microsoft.com/office/drawing/2014/main" id="{782DE0DB-8C53-40C9-AD68-42C49AD5F9AD}"/>
              </a:ext>
            </a:extLst>
          </p:cNvPr>
          <p:cNvSpPr>
            <a:spLocks noGrp="1"/>
          </p:cNvSpPr>
          <p:nvPr>
            <p:ph type="pic" idx="1"/>
          </p:nvPr>
        </p:nvSpPr>
        <p:spPr>
          <a:xfrm>
            <a:off x="5183717" y="987428"/>
            <a:ext cx="6172200" cy="478183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2D0E00B3-6BF2-41BA-8138-0677D8B6215C}"/>
              </a:ext>
            </a:extLst>
          </p:cNvPr>
          <p:cNvSpPr>
            <a:spLocks noGrp="1"/>
          </p:cNvSpPr>
          <p:nvPr>
            <p:ph type="body" sz="half" idx="2"/>
          </p:nvPr>
        </p:nvSpPr>
        <p:spPr>
          <a:xfrm>
            <a:off x="840319" y="2057400"/>
            <a:ext cx="3932767" cy="371186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30EC4CED-3DC3-4726-B937-DB756D4DDF42}"/>
              </a:ext>
            </a:extLst>
          </p:cNvPr>
          <p:cNvSpPr>
            <a:spLocks noGrp="1"/>
          </p:cNvSpPr>
          <p:nvPr>
            <p:ph type="dt" sz="half" idx="10"/>
          </p:nvPr>
        </p:nvSpPr>
        <p:spPr/>
        <p:txBody>
          <a:bodyPr/>
          <a:lstStyle/>
          <a:p>
            <a:fld id="{44259AB9-3A8A-4DBA-A8D0-746D6C262974}" type="datetimeFigureOut">
              <a:rPr lang="sv-SE" smtClean="0"/>
              <a:pPr/>
              <a:t>2022-01-15</a:t>
            </a:fld>
            <a:endParaRPr lang="sv-SE" dirty="0"/>
          </a:p>
        </p:txBody>
      </p:sp>
      <p:sp>
        <p:nvSpPr>
          <p:cNvPr id="6" name="Platshållare för sidfot 5">
            <a:extLst>
              <a:ext uri="{FF2B5EF4-FFF2-40B4-BE49-F238E27FC236}">
                <a16:creationId xmlns:a16="http://schemas.microsoft.com/office/drawing/2014/main" id="{7B54C9CB-32CA-47E1-B8FB-3E20C22467B2}"/>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1E24CFA-5311-49A5-91BF-3D17CA9253CD}"/>
              </a:ext>
            </a:extLst>
          </p:cNvPr>
          <p:cNvSpPr>
            <a:spLocks noGrp="1"/>
          </p:cNvSpPr>
          <p:nvPr>
            <p:ph type="sldNum" sz="quarter" idx="12"/>
          </p:nvPr>
        </p:nvSpPr>
        <p:spPr/>
        <p:txBody>
          <a:bodyPr/>
          <a:lstStyle/>
          <a:p>
            <a:fld id="{5F55F4C1-B0BB-4676-B97B-3664123F272F}" type="slidenum">
              <a:rPr lang="sv-SE" smtClean="0"/>
              <a:pPr/>
              <a:t>‹#›</a:t>
            </a:fld>
            <a:endParaRPr lang="sv-SE"/>
          </a:p>
        </p:txBody>
      </p:sp>
    </p:spTree>
    <p:extLst>
      <p:ext uri="{BB962C8B-B14F-4D97-AF65-F5344CB8AC3E}">
        <p14:creationId xmlns:p14="http://schemas.microsoft.com/office/powerpoint/2010/main" val="458623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6.emf"/><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5.emf"/><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F51B8CE0-C072-4666-BDFE-2AF9482AE2EC}"/>
              </a:ext>
            </a:extLst>
          </p:cNvPr>
          <p:cNvCxnSpPr/>
          <p:nvPr/>
        </p:nvCxnSpPr>
        <p:spPr>
          <a:xfrm>
            <a:off x="952502" y="6072191"/>
            <a:ext cx="10191751" cy="1587"/>
          </a:xfrm>
          <a:prstGeom prst="line">
            <a:avLst/>
          </a:prstGeom>
          <a:ln w="6350">
            <a:solidFill>
              <a:schemeClr val="tx1"/>
            </a:solidFill>
          </a:ln>
        </p:spPr>
        <p:style>
          <a:lnRef idx="1">
            <a:schemeClr val="dk1"/>
          </a:lnRef>
          <a:fillRef idx="0">
            <a:schemeClr val="dk1"/>
          </a:fillRef>
          <a:effectRef idx="0">
            <a:schemeClr val="dk1"/>
          </a:effectRef>
          <a:fontRef idx="minor">
            <a:schemeClr val="tx1"/>
          </a:fontRef>
        </p:style>
      </p:cxnSp>
      <p:sp>
        <p:nvSpPr>
          <p:cNvPr id="97283" name="Title Placeholder 1">
            <a:extLst>
              <a:ext uri="{FF2B5EF4-FFF2-40B4-BE49-F238E27FC236}">
                <a16:creationId xmlns:a16="http://schemas.microsoft.com/office/drawing/2014/main" id="{7B2C1375-E133-4667-881B-F12D20FB4084}"/>
              </a:ext>
            </a:extLst>
          </p:cNvPr>
          <p:cNvSpPr>
            <a:spLocks noGrp="1"/>
          </p:cNvSpPr>
          <p:nvPr>
            <p:ph type="title"/>
          </p:nvPr>
        </p:nvSpPr>
        <p:spPr bwMode="auto">
          <a:xfrm>
            <a:off x="939801" y="806450"/>
            <a:ext cx="10193867"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formatet för bakgrundsrubriken</a:t>
            </a:r>
            <a:endParaRPr lang="en-US" altLang="sv-SE"/>
          </a:p>
        </p:txBody>
      </p:sp>
      <p:sp>
        <p:nvSpPr>
          <p:cNvPr id="97284" name="Text Placeholder 2">
            <a:extLst>
              <a:ext uri="{FF2B5EF4-FFF2-40B4-BE49-F238E27FC236}">
                <a16:creationId xmlns:a16="http://schemas.microsoft.com/office/drawing/2014/main" id="{E7FF8AE3-D6F8-46A6-9679-9FBEA2CA16B8}"/>
              </a:ext>
            </a:extLst>
          </p:cNvPr>
          <p:cNvSpPr>
            <a:spLocks noGrp="1"/>
          </p:cNvSpPr>
          <p:nvPr>
            <p:ph type="body" idx="1"/>
          </p:nvPr>
        </p:nvSpPr>
        <p:spPr bwMode="auto">
          <a:xfrm>
            <a:off x="941917" y="1651000"/>
            <a:ext cx="10210800" cy="4118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endParaRPr lang="en-US" altLang="sv-SE"/>
          </a:p>
        </p:txBody>
      </p:sp>
      <p:pic>
        <p:nvPicPr>
          <p:cNvPr id="97286" name="Picture 6" descr="090323_Lnu_Symbol">
            <a:extLst>
              <a:ext uri="{FF2B5EF4-FFF2-40B4-BE49-F238E27FC236}">
                <a16:creationId xmlns:a16="http://schemas.microsoft.com/office/drawing/2014/main" id="{E1446981-1BDE-43B8-B5A7-85BC57B03D3D}"/>
              </a:ext>
            </a:extLst>
          </p:cNvPr>
          <p:cNvPicPr>
            <a:picLocks noChangeAspect="1" noChangeArrowheads="1"/>
          </p:cNvPicPr>
          <p:nvPr/>
        </p:nvPicPr>
        <p:blipFill>
          <a:blip r:embed="rId15" cstate="hqprint">
            <a:extLst>
              <a:ext uri="{28A0092B-C50C-407E-A947-70E740481C1C}">
                <a14:useLocalDpi xmlns:a14="http://schemas.microsoft.com/office/drawing/2010/main" val="0"/>
              </a:ext>
            </a:extLst>
          </a:blip>
          <a:srcRect/>
          <a:stretch>
            <a:fillRect/>
          </a:stretch>
        </p:blipFill>
        <p:spPr bwMode="auto">
          <a:xfrm>
            <a:off x="10837335" y="6207125"/>
            <a:ext cx="332317"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91" name="Picture 11" descr="090323_Lnu_Wordmark_Eng_transparent">
            <a:extLst>
              <a:ext uri="{FF2B5EF4-FFF2-40B4-BE49-F238E27FC236}">
                <a16:creationId xmlns:a16="http://schemas.microsoft.com/office/drawing/2014/main" id="{2602EFC7-D716-45F2-8B3E-0ACA6665AA06}"/>
              </a:ext>
            </a:extLst>
          </p:cNvPr>
          <p:cNvPicPr>
            <a:picLocks noChangeAspect="1" noChangeArrowheads="1"/>
          </p:cNvPicPr>
          <p:nvPr/>
        </p:nvPicPr>
        <p:blipFill>
          <a:blip r:embed="rId16" cstate="hqprint">
            <a:extLst>
              <a:ext uri="{28A0092B-C50C-407E-A947-70E740481C1C}">
                <a14:useLocalDpi xmlns:a14="http://schemas.microsoft.com/office/drawing/2010/main" val="0"/>
              </a:ext>
            </a:extLst>
          </a:blip>
          <a:srcRect/>
          <a:stretch>
            <a:fillRect/>
          </a:stretch>
        </p:blipFill>
        <p:spPr bwMode="auto">
          <a:xfrm>
            <a:off x="956733" y="6300788"/>
            <a:ext cx="3524251" cy="303212"/>
          </a:xfrm>
          <a:prstGeom prst="rect">
            <a:avLst/>
          </a:prstGeom>
          <a:noFill/>
          <a:extLst>
            <a:ext uri="{909E8E84-426E-40DD-AFC4-6F175D3DCCD1}">
              <a14:hiddenFill xmlns:a14="http://schemas.microsoft.com/office/drawing/2010/main">
                <a:solidFill>
                  <a:srgbClr val="FFFFFF"/>
                </a:solidFill>
              </a14:hiddenFill>
            </a:ext>
          </a:extLst>
        </p:spPr>
      </p:pic>
      <p:sp>
        <p:nvSpPr>
          <p:cNvPr id="2" name="Platshållare för datum 1">
            <a:extLst>
              <a:ext uri="{FF2B5EF4-FFF2-40B4-BE49-F238E27FC236}">
                <a16:creationId xmlns:a16="http://schemas.microsoft.com/office/drawing/2014/main" id="{8C782AAF-F61D-4ACF-AEEE-FDB4ADEE7691}"/>
              </a:ext>
            </a:extLst>
          </p:cNvPr>
          <p:cNvSpPr>
            <a:spLocks noGrp="1"/>
          </p:cNvSpPr>
          <p:nvPr>
            <p:ph type="dt" sz="half" idx="2"/>
          </p:nvPr>
        </p:nvSpPr>
        <p:spPr>
          <a:xfrm>
            <a:off x="952499" y="5769263"/>
            <a:ext cx="2628900" cy="315035"/>
          </a:xfrm>
          <a:prstGeom prst="rect">
            <a:avLst/>
          </a:prstGeom>
        </p:spPr>
        <p:txBody>
          <a:bodyPr vert="horz" lIns="91440" tIns="45720" rIns="91440" bIns="45720" rtlCol="0" anchor="ctr"/>
          <a:lstStyle>
            <a:lvl1pPr algn="l">
              <a:defRPr sz="900">
                <a:solidFill>
                  <a:schemeClr val="tx1">
                    <a:tint val="75000"/>
                  </a:schemeClr>
                </a:solidFill>
                <a:latin typeface="+mj-lt"/>
              </a:defRPr>
            </a:lvl1pPr>
          </a:lstStyle>
          <a:p>
            <a:fld id="{44259AB9-3A8A-4DBA-A8D0-746D6C262974}" type="datetimeFigureOut">
              <a:rPr lang="sv-SE" smtClean="0"/>
              <a:pPr/>
              <a:t>2022-01-15</a:t>
            </a:fld>
            <a:endParaRPr lang="sv-SE" dirty="0"/>
          </a:p>
        </p:txBody>
      </p:sp>
      <p:sp>
        <p:nvSpPr>
          <p:cNvPr id="3" name="Platshållare för sidfot 2">
            <a:extLst>
              <a:ext uri="{FF2B5EF4-FFF2-40B4-BE49-F238E27FC236}">
                <a16:creationId xmlns:a16="http://schemas.microsoft.com/office/drawing/2014/main" id="{A5C326BD-7D8E-4048-BDC3-67E24E665C55}"/>
              </a:ext>
            </a:extLst>
          </p:cNvPr>
          <p:cNvSpPr>
            <a:spLocks noGrp="1"/>
          </p:cNvSpPr>
          <p:nvPr>
            <p:ph type="ftr" sz="quarter" idx="3"/>
          </p:nvPr>
        </p:nvSpPr>
        <p:spPr>
          <a:xfrm>
            <a:off x="4038600" y="5769263"/>
            <a:ext cx="4114800" cy="315035"/>
          </a:xfrm>
          <a:prstGeom prst="rect">
            <a:avLst/>
          </a:prstGeom>
        </p:spPr>
        <p:txBody>
          <a:bodyPr vert="horz" lIns="91440" tIns="45720" rIns="91440" bIns="45720" rtlCol="0" anchor="ctr"/>
          <a:lstStyle>
            <a:lvl1pPr algn="ctr">
              <a:defRPr sz="900">
                <a:solidFill>
                  <a:schemeClr val="tx1">
                    <a:tint val="75000"/>
                  </a:schemeClr>
                </a:solidFill>
                <a:latin typeface="+mj-lt"/>
              </a:defRPr>
            </a:lvl1pPr>
          </a:lstStyle>
          <a:p>
            <a:endParaRPr lang="sv-SE"/>
          </a:p>
        </p:txBody>
      </p:sp>
      <p:sp>
        <p:nvSpPr>
          <p:cNvPr id="4" name="Platshållare för bildnummer 3">
            <a:extLst>
              <a:ext uri="{FF2B5EF4-FFF2-40B4-BE49-F238E27FC236}">
                <a16:creationId xmlns:a16="http://schemas.microsoft.com/office/drawing/2014/main" id="{B67E55B5-DDAD-43B4-A2DE-574218D5103C}"/>
              </a:ext>
            </a:extLst>
          </p:cNvPr>
          <p:cNvSpPr>
            <a:spLocks noGrp="1"/>
          </p:cNvSpPr>
          <p:nvPr>
            <p:ph type="sldNum" sz="quarter" idx="4"/>
          </p:nvPr>
        </p:nvSpPr>
        <p:spPr>
          <a:xfrm>
            <a:off x="8610600" y="5769263"/>
            <a:ext cx="2542117" cy="315035"/>
          </a:xfrm>
          <a:prstGeom prst="rect">
            <a:avLst/>
          </a:prstGeom>
        </p:spPr>
        <p:txBody>
          <a:bodyPr vert="horz" lIns="91440" tIns="45720" rIns="91440" bIns="45720" rtlCol="0" anchor="ctr"/>
          <a:lstStyle>
            <a:lvl1pPr algn="r">
              <a:defRPr sz="900">
                <a:solidFill>
                  <a:schemeClr val="tx1">
                    <a:tint val="75000"/>
                  </a:schemeClr>
                </a:solidFill>
                <a:latin typeface="+mj-lt"/>
              </a:defRPr>
            </a:lvl1pPr>
          </a:lstStyle>
          <a:p>
            <a:fld id="{5F55F4C1-B0BB-4676-B97B-3664123F272F}"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719" r:id="rId13"/>
  </p:sldLayoutIdLst>
  <p:txStyles>
    <p:titleStyle>
      <a:lvl1pPr algn="l" rtl="0" eaLnBrk="1" fontAlgn="base" hangingPunct="1">
        <a:lnSpc>
          <a:spcPts val="2025"/>
        </a:lnSpc>
        <a:spcBef>
          <a:spcPct val="0"/>
        </a:spcBef>
        <a:spcAft>
          <a:spcPct val="0"/>
        </a:spcAft>
        <a:defRPr sz="2025" kern="1200">
          <a:solidFill>
            <a:schemeClr val="tx1"/>
          </a:solidFill>
          <a:latin typeface="+mj-lt"/>
          <a:ea typeface="+mj-ea"/>
          <a:cs typeface="+mj-cs"/>
        </a:defRPr>
      </a:lvl1pPr>
      <a:lvl2pPr algn="l" rtl="0" eaLnBrk="1" fontAlgn="base" hangingPunct="1">
        <a:lnSpc>
          <a:spcPts val="2025"/>
        </a:lnSpc>
        <a:spcBef>
          <a:spcPct val="0"/>
        </a:spcBef>
        <a:spcAft>
          <a:spcPct val="0"/>
        </a:spcAft>
        <a:defRPr sz="2025">
          <a:solidFill>
            <a:schemeClr val="tx1"/>
          </a:solidFill>
          <a:latin typeface="Times New Roman" panose="02020603050405020304" pitchFamily="18" charset="0"/>
          <a:cs typeface="Times New Roman" panose="02020603050405020304" pitchFamily="18" charset="0"/>
        </a:defRPr>
      </a:lvl2pPr>
      <a:lvl3pPr algn="l" rtl="0" eaLnBrk="1" fontAlgn="base" hangingPunct="1">
        <a:lnSpc>
          <a:spcPts val="2025"/>
        </a:lnSpc>
        <a:spcBef>
          <a:spcPct val="0"/>
        </a:spcBef>
        <a:spcAft>
          <a:spcPct val="0"/>
        </a:spcAft>
        <a:defRPr sz="2025">
          <a:solidFill>
            <a:schemeClr val="tx1"/>
          </a:solidFill>
          <a:latin typeface="Times New Roman" panose="02020603050405020304" pitchFamily="18" charset="0"/>
          <a:cs typeface="Times New Roman" panose="02020603050405020304" pitchFamily="18" charset="0"/>
        </a:defRPr>
      </a:lvl3pPr>
      <a:lvl4pPr algn="l" rtl="0" eaLnBrk="1" fontAlgn="base" hangingPunct="1">
        <a:lnSpc>
          <a:spcPts val="2025"/>
        </a:lnSpc>
        <a:spcBef>
          <a:spcPct val="0"/>
        </a:spcBef>
        <a:spcAft>
          <a:spcPct val="0"/>
        </a:spcAft>
        <a:defRPr sz="2025">
          <a:solidFill>
            <a:schemeClr val="tx1"/>
          </a:solidFill>
          <a:latin typeface="Times New Roman" panose="02020603050405020304" pitchFamily="18" charset="0"/>
          <a:cs typeface="Times New Roman" panose="02020603050405020304" pitchFamily="18" charset="0"/>
        </a:defRPr>
      </a:lvl4pPr>
      <a:lvl5pPr algn="l" rtl="0" eaLnBrk="1" fontAlgn="base" hangingPunct="1">
        <a:lnSpc>
          <a:spcPts val="2025"/>
        </a:lnSpc>
        <a:spcBef>
          <a:spcPct val="0"/>
        </a:spcBef>
        <a:spcAft>
          <a:spcPct val="0"/>
        </a:spcAft>
        <a:defRPr sz="2025">
          <a:solidFill>
            <a:schemeClr val="tx1"/>
          </a:solidFill>
          <a:latin typeface="Times New Roman" panose="02020603050405020304" pitchFamily="18" charset="0"/>
          <a:cs typeface="Times New Roman" panose="02020603050405020304" pitchFamily="18" charset="0"/>
        </a:defRPr>
      </a:lvl5pPr>
      <a:lvl6pPr marL="342900" algn="l" rtl="0" eaLnBrk="1" fontAlgn="base" hangingPunct="1">
        <a:lnSpc>
          <a:spcPts val="2025"/>
        </a:lnSpc>
        <a:spcBef>
          <a:spcPct val="0"/>
        </a:spcBef>
        <a:spcAft>
          <a:spcPct val="0"/>
        </a:spcAft>
        <a:defRPr sz="2025">
          <a:solidFill>
            <a:schemeClr val="tx1"/>
          </a:solidFill>
          <a:latin typeface="Times New Roman" panose="02020603050405020304" pitchFamily="18" charset="0"/>
          <a:cs typeface="Times New Roman" panose="02020603050405020304" pitchFamily="18" charset="0"/>
        </a:defRPr>
      </a:lvl6pPr>
      <a:lvl7pPr marL="685800" algn="l" rtl="0" eaLnBrk="1" fontAlgn="base" hangingPunct="1">
        <a:lnSpc>
          <a:spcPts val="2025"/>
        </a:lnSpc>
        <a:spcBef>
          <a:spcPct val="0"/>
        </a:spcBef>
        <a:spcAft>
          <a:spcPct val="0"/>
        </a:spcAft>
        <a:defRPr sz="2025">
          <a:solidFill>
            <a:schemeClr val="tx1"/>
          </a:solidFill>
          <a:latin typeface="Times New Roman" panose="02020603050405020304" pitchFamily="18" charset="0"/>
          <a:cs typeface="Times New Roman" panose="02020603050405020304" pitchFamily="18" charset="0"/>
        </a:defRPr>
      </a:lvl7pPr>
      <a:lvl8pPr marL="1028700" algn="l" rtl="0" eaLnBrk="1" fontAlgn="base" hangingPunct="1">
        <a:lnSpc>
          <a:spcPts val="2025"/>
        </a:lnSpc>
        <a:spcBef>
          <a:spcPct val="0"/>
        </a:spcBef>
        <a:spcAft>
          <a:spcPct val="0"/>
        </a:spcAft>
        <a:defRPr sz="2025">
          <a:solidFill>
            <a:schemeClr val="tx1"/>
          </a:solidFill>
          <a:latin typeface="Times New Roman" panose="02020603050405020304" pitchFamily="18" charset="0"/>
          <a:cs typeface="Times New Roman" panose="02020603050405020304" pitchFamily="18" charset="0"/>
        </a:defRPr>
      </a:lvl8pPr>
      <a:lvl9pPr marL="1371600" algn="l" rtl="0" eaLnBrk="1" fontAlgn="base" hangingPunct="1">
        <a:lnSpc>
          <a:spcPts val="2025"/>
        </a:lnSpc>
        <a:spcBef>
          <a:spcPct val="0"/>
        </a:spcBef>
        <a:spcAft>
          <a:spcPct val="0"/>
        </a:spcAft>
        <a:defRPr sz="2025">
          <a:solidFill>
            <a:schemeClr val="tx1"/>
          </a:solidFill>
          <a:latin typeface="Times New Roman" panose="02020603050405020304" pitchFamily="18" charset="0"/>
          <a:cs typeface="Times New Roman" panose="02020603050405020304" pitchFamily="18" charset="0"/>
        </a:defRPr>
      </a:lvl9pPr>
    </p:titleStyle>
    <p:bodyStyle>
      <a:lvl1pPr marL="257175" indent="-257175" algn="l" rtl="0" eaLnBrk="1" fontAlgn="base" hangingPunct="1">
        <a:spcBef>
          <a:spcPct val="20000"/>
        </a:spcBef>
        <a:spcAft>
          <a:spcPct val="0"/>
        </a:spcAft>
        <a:buFont typeface="Arial" panose="020B0604020202020204" pitchFamily="34" charset="0"/>
        <a:defRPr kern="1200">
          <a:solidFill>
            <a:schemeClr val="tx1"/>
          </a:solidFill>
          <a:latin typeface="+mn-lt"/>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7283" name="Title Placeholder 1">
            <a:extLst>
              <a:ext uri="{FF2B5EF4-FFF2-40B4-BE49-F238E27FC236}">
                <a16:creationId xmlns:a16="http://schemas.microsoft.com/office/drawing/2014/main" id="{7B2C1375-E133-4667-881B-F12D20FB4084}"/>
              </a:ext>
            </a:extLst>
          </p:cNvPr>
          <p:cNvSpPr>
            <a:spLocks noGrp="1"/>
          </p:cNvSpPr>
          <p:nvPr>
            <p:ph type="title"/>
          </p:nvPr>
        </p:nvSpPr>
        <p:spPr bwMode="auto">
          <a:xfrm>
            <a:off x="939801" y="806450"/>
            <a:ext cx="10193867"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sv-SE"/>
              <a:t>Click to edit Master title style</a:t>
            </a:r>
          </a:p>
        </p:txBody>
      </p:sp>
      <p:sp>
        <p:nvSpPr>
          <p:cNvPr id="97284" name="Text Placeholder 2">
            <a:extLst>
              <a:ext uri="{FF2B5EF4-FFF2-40B4-BE49-F238E27FC236}">
                <a16:creationId xmlns:a16="http://schemas.microsoft.com/office/drawing/2014/main" id="{E7FF8AE3-D6F8-46A6-9679-9FBEA2CA16B8}"/>
              </a:ext>
            </a:extLst>
          </p:cNvPr>
          <p:cNvSpPr>
            <a:spLocks noGrp="1"/>
          </p:cNvSpPr>
          <p:nvPr>
            <p:ph type="body" idx="1"/>
          </p:nvPr>
        </p:nvSpPr>
        <p:spPr bwMode="auto">
          <a:xfrm>
            <a:off x="941917" y="1651000"/>
            <a:ext cx="10210800" cy="4568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sv-SE"/>
              <a:t>Click to edit Master text styles</a:t>
            </a:r>
          </a:p>
          <a:p>
            <a:pPr lvl="1"/>
            <a:r>
              <a:rPr lang="en-US" altLang="sv-SE"/>
              <a:t>Second level</a:t>
            </a:r>
          </a:p>
          <a:p>
            <a:pPr lvl="2"/>
            <a:r>
              <a:rPr lang="en-US" altLang="sv-SE"/>
              <a:t>Third level</a:t>
            </a:r>
          </a:p>
          <a:p>
            <a:pPr lvl="3"/>
            <a:r>
              <a:rPr lang="en-US" altLang="sv-SE"/>
              <a:t>Fourth level</a:t>
            </a:r>
          </a:p>
          <a:p>
            <a:pPr lvl="4"/>
            <a:r>
              <a:rPr lang="en-US" altLang="sv-SE"/>
              <a:t>Fifth level</a:t>
            </a:r>
          </a:p>
        </p:txBody>
      </p:sp>
      <p:sp>
        <p:nvSpPr>
          <p:cNvPr id="2" name="Platshållare för datum 1">
            <a:extLst>
              <a:ext uri="{FF2B5EF4-FFF2-40B4-BE49-F238E27FC236}">
                <a16:creationId xmlns:a16="http://schemas.microsoft.com/office/drawing/2014/main" id="{8C782AAF-F61D-4ACF-AEEE-FDB4ADEE7691}"/>
              </a:ext>
            </a:extLst>
          </p:cNvPr>
          <p:cNvSpPr>
            <a:spLocks noGrp="1"/>
          </p:cNvSpPr>
          <p:nvPr>
            <p:ph type="dt" sz="half" idx="2"/>
          </p:nvPr>
        </p:nvSpPr>
        <p:spPr>
          <a:xfrm>
            <a:off x="952499" y="6219313"/>
            <a:ext cx="2628900" cy="315035"/>
          </a:xfrm>
          <a:prstGeom prst="rect">
            <a:avLst/>
          </a:prstGeom>
        </p:spPr>
        <p:txBody>
          <a:bodyPr vert="horz" lIns="91440" tIns="45720" rIns="91440" bIns="45720" rtlCol="0" anchor="ctr"/>
          <a:lstStyle>
            <a:lvl1pPr algn="l">
              <a:defRPr sz="900">
                <a:solidFill>
                  <a:schemeClr val="tx1">
                    <a:tint val="75000"/>
                  </a:schemeClr>
                </a:solidFill>
                <a:latin typeface="+mj-lt"/>
              </a:defRPr>
            </a:lvl1pPr>
          </a:lstStyle>
          <a:p>
            <a:fld id="{44259AB9-3A8A-4DBA-A8D0-746D6C262974}" type="datetimeFigureOut">
              <a:rPr lang="sv-SE" smtClean="0"/>
              <a:pPr/>
              <a:t>2022-01-15</a:t>
            </a:fld>
            <a:endParaRPr lang="sv-SE" dirty="0"/>
          </a:p>
        </p:txBody>
      </p:sp>
      <p:sp>
        <p:nvSpPr>
          <p:cNvPr id="3" name="Platshållare för sidfot 2">
            <a:extLst>
              <a:ext uri="{FF2B5EF4-FFF2-40B4-BE49-F238E27FC236}">
                <a16:creationId xmlns:a16="http://schemas.microsoft.com/office/drawing/2014/main" id="{A5C326BD-7D8E-4048-BDC3-67E24E665C55}"/>
              </a:ext>
            </a:extLst>
          </p:cNvPr>
          <p:cNvSpPr>
            <a:spLocks noGrp="1"/>
          </p:cNvSpPr>
          <p:nvPr>
            <p:ph type="ftr" sz="quarter" idx="3"/>
          </p:nvPr>
        </p:nvSpPr>
        <p:spPr>
          <a:xfrm>
            <a:off x="4038600" y="6219313"/>
            <a:ext cx="4114800" cy="315035"/>
          </a:xfrm>
          <a:prstGeom prst="rect">
            <a:avLst/>
          </a:prstGeom>
        </p:spPr>
        <p:txBody>
          <a:bodyPr vert="horz" lIns="91440" tIns="45720" rIns="91440" bIns="45720" rtlCol="0" anchor="ctr"/>
          <a:lstStyle>
            <a:lvl1pPr algn="ctr">
              <a:defRPr sz="900">
                <a:solidFill>
                  <a:schemeClr val="tx1">
                    <a:tint val="75000"/>
                  </a:schemeClr>
                </a:solidFill>
                <a:latin typeface="+mj-lt"/>
              </a:defRPr>
            </a:lvl1pPr>
          </a:lstStyle>
          <a:p>
            <a:endParaRPr lang="sv-SE"/>
          </a:p>
        </p:txBody>
      </p:sp>
      <p:sp>
        <p:nvSpPr>
          <p:cNvPr id="4" name="Platshållare för bildnummer 3">
            <a:extLst>
              <a:ext uri="{FF2B5EF4-FFF2-40B4-BE49-F238E27FC236}">
                <a16:creationId xmlns:a16="http://schemas.microsoft.com/office/drawing/2014/main" id="{B67E55B5-DDAD-43B4-A2DE-574218D5103C}"/>
              </a:ext>
            </a:extLst>
          </p:cNvPr>
          <p:cNvSpPr>
            <a:spLocks noGrp="1"/>
          </p:cNvSpPr>
          <p:nvPr>
            <p:ph type="sldNum" sz="quarter" idx="4"/>
          </p:nvPr>
        </p:nvSpPr>
        <p:spPr>
          <a:xfrm>
            <a:off x="8610600" y="6219313"/>
            <a:ext cx="2542117" cy="315035"/>
          </a:xfrm>
          <a:prstGeom prst="rect">
            <a:avLst/>
          </a:prstGeom>
        </p:spPr>
        <p:txBody>
          <a:bodyPr vert="horz" lIns="91440" tIns="45720" rIns="91440" bIns="45720" rtlCol="0" anchor="ctr"/>
          <a:lstStyle>
            <a:lvl1pPr algn="r">
              <a:defRPr sz="900">
                <a:solidFill>
                  <a:schemeClr val="tx1">
                    <a:tint val="75000"/>
                  </a:schemeClr>
                </a:solidFill>
                <a:latin typeface="+mj-lt"/>
              </a:defRPr>
            </a:lvl1pPr>
          </a:lstStyle>
          <a:p>
            <a:fld id="{5F55F4C1-B0BB-4676-B97B-3664123F272F}" type="slidenum">
              <a:rPr lang="sv-SE" smtClean="0"/>
              <a:pPr/>
              <a:t>‹#›</a:t>
            </a:fld>
            <a:endParaRPr lang="sv-SE" dirty="0"/>
          </a:p>
        </p:txBody>
      </p:sp>
    </p:spTree>
    <p:extLst>
      <p:ext uri="{BB962C8B-B14F-4D97-AF65-F5344CB8AC3E}">
        <p14:creationId xmlns:p14="http://schemas.microsoft.com/office/powerpoint/2010/main" val="2386564922"/>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l" rtl="0" eaLnBrk="0" fontAlgn="base" hangingPunct="0">
        <a:lnSpc>
          <a:spcPts val="2025"/>
        </a:lnSpc>
        <a:spcBef>
          <a:spcPct val="0"/>
        </a:spcBef>
        <a:spcAft>
          <a:spcPct val="0"/>
        </a:spcAft>
        <a:defRPr sz="2025" kern="1200">
          <a:solidFill>
            <a:schemeClr val="tx1"/>
          </a:solidFill>
          <a:latin typeface="+mj-lt"/>
          <a:ea typeface="+mj-ea"/>
          <a:cs typeface="+mj-cs"/>
        </a:defRPr>
      </a:lvl1pPr>
      <a:lvl2pPr algn="l" rtl="0" eaLnBrk="0" fontAlgn="base" hangingPunct="0">
        <a:lnSpc>
          <a:spcPts val="2025"/>
        </a:lnSpc>
        <a:spcBef>
          <a:spcPct val="0"/>
        </a:spcBef>
        <a:spcAft>
          <a:spcPct val="0"/>
        </a:spcAft>
        <a:defRPr sz="2025">
          <a:solidFill>
            <a:schemeClr val="tx1"/>
          </a:solidFill>
          <a:latin typeface="Times New Roman" panose="02020603050405020304" pitchFamily="18" charset="0"/>
          <a:cs typeface="Times New Roman" panose="02020603050405020304" pitchFamily="18" charset="0"/>
        </a:defRPr>
      </a:lvl2pPr>
      <a:lvl3pPr algn="l" rtl="0" eaLnBrk="0" fontAlgn="base" hangingPunct="0">
        <a:lnSpc>
          <a:spcPts val="2025"/>
        </a:lnSpc>
        <a:spcBef>
          <a:spcPct val="0"/>
        </a:spcBef>
        <a:spcAft>
          <a:spcPct val="0"/>
        </a:spcAft>
        <a:defRPr sz="2025">
          <a:solidFill>
            <a:schemeClr val="tx1"/>
          </a:solidFill>
          <a:latin typeface="Times New Roman" panose="02020603050405020304" pitchFamily="18" charset="0"/>
          <a:cs typeface="Times New Roman" panose="02020603050405020304" pitchFamily="18" charset="0"/>
        </a:defRPr>
      </a:lvl3pPr>
      <a:lvl4pPr algn="l" rtl="0" eaLnBrk="0" fontAlgn="base" hangingPunct="0">
        <a:lnSpc>
          <a:spcPts val="2025"/>
        </a:lnSpc>
        <a:spcBef>
          <a:spcPct val="0"/>
        </a:spcBef>
        <a:spcAft>
          <a:spcPct val="0"/>
        </a:spcAft>
        <a:defRPr sz="2025">
          <a:solidFill>
            <a:schemeClr val="tx1"/>
          </a:solidFill>
          <a:latin typeface="Times New Roman" panose="02020603050405020304" pitchFamily="18" charset="0"/>
          <a:cs typeface="Times New Roman" panose="02020603050405020304" pitchFamily="18" charset="0"/>
        </a:defRPr>
      </a:lvl4pPr>
      <a:lvl5pPr algn="l" rtl="0" eaLnBrk="0" fontAlgn="base" hangingPunct="0">
        <a:lnSpc>
          <a:spcPts val="2025"/>
        </a:lnSpc>
        <a:spcBef>
          <a:spcPct val="0"/>
        </a:spcBef>
        <a:spcAft>
          <a:spcPct val="0"/>
        </a:spcAft>
        <a:defRPr sz="2025">
          <a:solidFill>
            <a:schemeClr val="tx1"/>
          </a:solidFill>
          <a:latin typeface="Times New Roman" panose="02020603050405020304" pitchFamily="18" charset="0"/>
          <a:cs typeface="Times New Roman" panose="02020603050405020304" pitchFamily="18" charset="0"/>
        </a:defRPr>
      </a:lvl5pPr>
      <a:lvl6pPr marL="342900" algn="l" rtl="0" eaLnBrk="0" fontAlgn="base" hangingPunct="0">
        <a:lnSpc>
          <a:spcPts val="2025"/>
        </a:lnSpc>
        <a:spcBef>
          <a:spcPct val="0"/>
        </a:spcBef>
        <a:spcAft>
          <a:spcPct val="0"/>
        </a:spcAft>
        <a:defRPr sz="2025">
          <a:solidFill>
            <a:schemeClr val="tx1"/>
          </a:solidFill>
          <a:latin typeface="Times New Roman" panose="02020603050405020304" pitchFamily="18" charset="0"/>
          <a:cs typeface="Times New Roman" panose="02020603050405020304" pitchFamily="18" charset="0"/>
        </a:defRPr>
      </a:lvl6pPr>
      <a:lvl7pPr marL="685800" algn="l" rtl="0" eaLnBrk="0" fontAlgn="base" hangingPunct="0">
        <a:lnSpc>
          <a:spcPts val="2025"/>
        </a:lnSpc>
        <a:spcBef>
          <a:spcPct val="0"/>
        </a:spcBef>
        <a:spcAft>
          <a:spcPct val="0"/>
        </a:spcAft>
        <a:defRPr sz="2025">
          <a:solidFill>
            <a:schemeClr val="tx1"/>
          </a:solidFill>
          <a:latin typeface="Times New Roman" panose="02020603050405020304" pitchFamily="18" charset="0"/>
          <a:cs typeface="Times New Roman" panose="02020603050405020304" pitchFamily="18" charset="0"/>
        </a:defRPr>
      </a:lvl7pPr>
      <a:lvl8pPr marL="1028700" algn="l" rtl="0" eaLnBrk="0" fontAlgn="base" hangingPunct="0">
        <a:lnSpc>
          <a:spcPts val="2025"/>
        </a:lnSpc>
        <a:spcBef>
          <a:spcPct val="0"/>
        </a:spcBef>
        <a:spcAft>
          <a:spcPct val="0"/>
        </a:spcAft>
        <a:defRPr sz="2025">
          <a:solidFill>
            <a:schemeClr val="tx1"/>
          </a:solidFill>
          <a:latin typeface="Times New Roman" panose="02020603050405020304" pitchFamily="18" charset="0"/>
          <a:cs typeface="Times New Roman" panose="02020603050405020304" pitchFamily="18" charset="0"/>
        </a:defRPr>
      </a:lvl8pPr>
      <a:lvl9pPr marL="1371600" algn="l" rtl="0" eaLnBrk="0" fontAlgn="base" hangingPunct="0">
        <a:lnSpc>
          <a:spcPts val="2025"/>
        </a:lnSpc>
        <a:spcBef>
          <a:spcPct val="0"/>
        </a:spcBef>
        <a:spcAft>
          <a:spcPct val="0"/>
        </a:spcAft>
        <a:defRPr sz="2025">
          <a:solidFill>
            <a:schemeClr val="tx1"/>
          </a:solidFill>
          <a:latin typeface="Times New Roman" panose="02020603050405020304" pitchFamily="18" charset="0"/>
          <a:cs typeface="Times New Roman" panose="02020603050405020304" pitchFamily="18" charset="0"/>
        </a:defRPr>
      </a:lvl9pPr>
    </p:titleStyle>
    <p:bodyStyle>
      <a:lvl1pPr marL="257175" indent="-257175" algn="l" rtl="0" eaLnBrk="0" fontAlgn="base" hangingPunct="0">
        <a:spcBef>
          <a:spcPct val="20000"/>
        </a:spcBef>
        <a:spcAft>
          <a:spcPct val="0"/>
        </a:spcAft>
        <a:buFont typeface="Arial" panose="020B0604020202020204" pitchFamily="34" charset="0"/>
        <a:defRPr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userDrawn="1"/>
        </p:nvSpPr>
        <p:spPr>
          <a:xfrm>
            <a:off x="1" y="-943155"/>
            <a:ext cx="4148347" cy="600164"/>
          </a:xfrm>
          <a:prstGeom prst="rect">
            <a:avLst/>
          </a:prstGeom>
          <a:solidFill>
            <a:srgbClr val="FFE000"/>
          </a:solidFill>
          <a:effectLst>
            <a:outerShdw blurRad="50800" dist="38100" dir="2700000" algn="tl" rotWithShape="0">
              <a:prstClr val="black">
                <a:alpha val="40000"/>
              </a:prstClr>
            </a:outerShdw>
          </a:effectLst>
        </p:spPr>
        <p:txBody>
          <a:bodyPr wrap="square" rtlCol="0">
            <a:spAutoFit/>
          </a:bodyPr>
          <a:lstStyle/>
          <a:p>
            <a:r>
              <a:rPr lang="sv-SE" sz="1100" b="1" dirty="0"/>
              <a:t>Textruta: </a:t>
            </a:r>
            <a:r>
              <a:rPr lang="sv-SE" sz="1100" dirty="0"/>
              <a:t>skriv in rubrik och brödtext i rutan. Markera brödtexten och klicka på knappen ”indrag” då</a:t>
            </a:r>
            <a:r>
              <a:rPr lang="sv-SE" sz="1100" baseline="0" dirty="0"/>
              <a:t> blir det rätt format på brödtexten</a:t>
            </a:r>
            <a:r>
              <a:rPr lang="sv-SE" sz="1100" dirty="0"/>
              <a:t>.</a:t>
            </a:r>
          </a:p>
        </p:txBody>
      </p:sp>
      <p:pic>
        <p:nvPicPr>
          <p:cNvPr id="2" name="Picture 1"/>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576000" y="6489602"/>
            <a:ext cx="1800000" cy="207917"/>
          </a:xfrm>
          <a:prstGeom prst="rect">
            <a:avLst/>
          </a:prstGeom>
        </p:spPr>
      </p:pic>
      <p:pic>
        <p:nvPicPr>
          <p:cNvPr id="3" name="Picture 2"/>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1400002" y="6379200"/>
            <a:ext cx="209940" cy="278400"/>
          </a:xfrm>
          <a:prstGeom prst="rect">
            <a:avLst/>
          </a:prstGeom>
        </p:spPr>
      </p:pic>
    </p:spTree>
    <p:extLst>
      <p:ext uri="{BB962C8B-B14F-4D97-AF65-F5344CB8AC3E}">
        <p14:creationId xmlns:p14="http://schemas.microsoft.com/office/powerpoint/2010/main" val="3734965185"/>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20" r:id="rId12"/>
    <p:sldLayoutId id="2147483721"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rtl="0" eaLnBrk="1" fontAlgn="base" hangingPunct="1">
        <a:lnSpc>
          <a:spcPct val="100000"/>
        </a:lnSpc>
        <a:spcBef>
          <a:spcPct val="0"/>
        </a:spcBef>
        <a:spcAft>
          <a:spcPct val="0"/>
        </a:spcAft>
        <a:defRPr sz="2000" kern="1200">
          <a:solidFill>
            <a:schemeClr val="tx1"/>
          </a:solidFill>
          <a:latin typeface="+mj-lt"/>
          <a:ea typeface="+mj-ea"/>
          <a:cs typeface="+mj-cs"/>
        </a:defRPr>
      </a:lvl1pPr>
      <a:lvl2pPr algn="l" rtl="0" eaLnBrk="1" fontAlgn="base" hangingPunct="1">
        <a:lnSpc>
          <a:spcPts val="2025"/>
        </a:lnSpc>
        <a:spcBef>
          <a:spcPct val="0"/>
        </a:spcBef>
        <a:spcAft>
          <a:spcPct val="0"/>
        </a:spcAft>
        <a:defRPr sz="2025">
          <a:solidFill>
            <a:schemeClr val="tx1"/>
          </a:solidFill>
          <a:latin typeface="Times New Roman" panose="02020603050405020304" pitchFamily="18" charset="0"/>
          <a:cs typeface="Times New Roman" panose="02020603050405020304" pitchFamily="18" charset="0"/>
        </a:defRPr>
      </a:lvl2pPr>
      <a:lvl3pPr algn="l" rtl="0" eaLnBrk="1" fontAlgn="base" hangingPunct="1">
        <a:lnSpc>
          <a:spcPts val="2025"/>
        </a:lnSpc>
        <a:spcBef>
          <a:spcPct val="0"/>
        </a:spcBef>
        <a:spcAft>
          <a:spcPct val="0"/>
        </a:spcAft>
        <a:defRPr sz="2025">
          <a:solidFill>
            <a:schemeClr val="tx1"/>
          </a:solidFill>
          <a:latin typeface="Times New Roman" panose="02020603050405020304" pitchFamily="18" charset="0"/>
          <a:cs typeface="Times New Roman" panose="02020603050405020304" pitchFamily="18" charset="0"/>
        </a:defRPr>
      </a:lvl3pPr>
      <a:lvl4pPr algn="l" rtl="0" eaLnBrk="1" fontAlgn="base" hangingPunct="1">
        <a:lnSpc>
          <a:spcPts val="2025"/>
        </a:lnSpc>
        <a:spcBef>
          <a:spcPct val="0"/>
        </a:spcBef>
        <a:spcAft>
          <a:spcPct val="0"/>
        </a:spcAft>
        <a:defRPr sz="2025">
          <a:solidFill>
            <a:schemeClr val="tx1"/>
          </a:solidFill>
          <a:latin typeface="Times New Roman" panose="02020603050405020304" pitchFamily="18" charset="0"/>
          <a:cs typeface="Times New Roman" panose="02020603050405020304" pitchFamily="18" charset="0"/>
        </a:defRPr>
      </a:lvl4pPr>
      <a:lvl5pPr algn="l" rtl="0" eaLnBrk="1" fontAlgn="base" hangingPunct="1">
        <a:lnSpc>
          <a:spcPts val="2025"/>
        </a:lnSpc>
        <a:spcBef>
          <a:spcPct val="0"/>
        </a:spcBef>
        <a:spcAft>
          <a:spcPct val="0"/>
        </a:spcAft>
        <a:defRPr sz="2025">
          <a:solidFill>
            <a:schemeClr val="tx1"/>
          </a:solidFill>
          <a:latin typeface="Times New Roman" panose="02020603050405020304" pitchFamily="18" charset="0"/>
          <a:cs typeface="Times New Roman" panose="02020603050405020304" pitchFamily="18" charset="0"/>
        </a:defRPr>
      </a:lvl5pPr>
      <a:lvl6pPr marL="342892" algn="l" rtl="0" eaLnBrk="1" fontAlgn="base" hangingPunct="1">
        <a:lnSpc>
          <a:spcPts val="2025"/>
        </a:lnSpc>
        <a:spcBef>
          <a:spcPct val="0"/>
        </a:spcBef>
        <a:spcAft>
          <a:spcPct val="0"/>
        </a:spcAft>
        <a:defRPr sz="2025">
          <a:solidFill>
            <a:schemeClr val="tx1"/>
          </a:solidFill>
          <a:latin typeface="Times New Roman" panose="02020603050405020304" pitchFamily="18" charset="0"/>
          <a:cs typeface="Times New Roman" panose="02020603050405020304" pitchFamily="18" charset="0"/>
        </a:defRPr>
      </a:lvl6pPr>
      <a:lvl7pPr marL="685783" algn="l" rtl="0" eaLnBrk="1" fontAlgn="base" hangingPunct="1">
        <a:lnSpc>
          <a:spcPts val="2025"/>
        </a:lnSpc>
        <a:spcBef>
          <a:spcPct val="0"/>
        </a:spcBef>
        <a:spcAft>
          <a:spcPct val="0"/>
        </a:spcAft>
        <a:defRPr sz="2025">
          <a:solidFill>
            <a:schemeClr val="tx1"/>
          </a:solidFill>
          <a:latin typeface="Times New Roman" panose="02020603050405020304" pitchFamily="18" charset="0"/>
          <a:cs typeface="Times New Roman" panose="02020603050405020304" pitchFamily="18" charset="0"/>
        </a:defRPr>
      </a:lvl7pPr>
      <a:lvl8pPr marL="1028675" algn="l" rtl="0" eaLnBrk="1" fontAlgn="base" hangingPunct="1">
        <a:lnSpc>
          <a:spcPts val="2025"/>
        </a:lnSpc>
        <a:spcBef>
          <a:spcPct val="0"/>
        </a:spcBef>
        <a:spcAft>
          <a:spcPct val="0"/>
        </a:spcAft>
        <a:defRPr sz="2025">
          <a:solidFill>
            <a:schemeClr val="tx1"/>
          </a:solidFill>
          <a:latin typeface="Times New Roman" panose="02020603050405020304" pitchFamily="18" charset="0"/>
          <a:cs typeface="Times New Roman" panose="02020603050405020304" pitchFamily="18" charset="0"/>
        </a:defRPr>
      </a:lvl8pPr>
      <a:lvl9pPr marL="1371566" algn="l" rtl="0" eaLnBrk="1" fontAlgn="base" hangingPunct="1">
        <a:lnSpc>
          <a:spcPts val="2025"/>
        </a:lnSpc>
        <a:spcBef>
          <a:spcPct val="0"/>
        </a:spcBef>
        <a:spcAft>
          <a:spcPct val="0"/>
        </a:spcAft>
        <a:defRPr sz="2025">
          <a:solidFill>
            <a:schemeClr val="tx1"/>
          </a:solidFill>
          <a:latin typeface="Times New Roman" panose="02020603050405020304" pitchFamily="18" charset="0"/>
          <a:cs typeface="Times New Roman" panose="02020603050405020304" pitchFamily="18" charset="0"/>
        </a:defRPr>
      </a:lvl9pPr>
    </p:titleStyle>
    <p:bodyStyle>
      <a:lvl1pPr marL="257168" indent="-257168" algn="l" rtl="0" eaLnBrk="1" fontAlgn="base" hangingPunct="1">
        <a:spcBef>
          <a:spcPct val="20000"/>
        </a:spcBef>
        <a:spcAft>
          <a:spcPct val="0"/>
        </a:spcAft>
        <a:buFont typeface="Arial" panose="020B0604020202020204" pitchFamily="34" charset="0"/>
        <a:defRPr sz="1400" kern="1200">
          <a:solidFill>
            <a:schemeClr val="tx1"/>
          </a:solidFill>
          <a:latin typeface="+mn-lt"/>
          <a:ea typeface="+mn-ea"/>
          <a:cs typeface="+mn-cs"/>
        </a:defRPr>
      </a:lvl1pPr>
      <a:lvl2pPr marL="557199" indent="-214308" algn="l" rtl="0" eaLnBrk="1" fontAlgn="base" hangingPunct="1">
        <a:spcBef>
          <a:spcPct val="20000"/>
        </a:spcBef>
        <a:spcAft>
          <a:spcPct val="0"/>
        </a:spcAft>
        <a:buFont typeface="Arial" panose="020B0604020202020204" pitchFamily="34" charset="0"/>
        <a:buChar char="–"/>
        <a:defRPr sz="1200" kern="1200">
          <a:solidFill>
            <a:schemeClr val="tx1"/>
          </a:solidFill>
          <a:latin typeface="+mn-lt"/>
          <a:ea typeface="+mn-ea"/>
          <a:cs typeface="+mn-cs"/>
        </a:defRPr>
      </a:lvl2pPr>
      <a:lvl3pPr marL="857228" indent="-171446" algn="l" rtl="0" eaLnBrk="1" fontAlgn="base" hangingPunct="1">
        <a:spcBef>
          <a:spcPct val="20000"/>
        </a:spcBef>
        <a:spcAft>
          <a:spcPct val="0"/>
        </a:spcAft>
        <a:buFont typeface="Arial" panose="020B0604020202020204" pitchFamily="34" charset="0"/>
        <a:buChar char="•"/>
        <a:defRPr sz="1200" kern="1200">
          <a:solidFill>
            <a:schemeClr val="tx1"/>
          </a:solidFill>
          <a:latin typeface="+mn-lt"/>
          <a:ea typeface="+mn-ea"/>
          <a:cs typeface="+mn-cs"/>
        </a:defRPr>
      </a:lvl3pPr>
      <a:lvl4pPr marL="1200120" indent="-171446" algn="l" rtl="0" eaLnBrk="1" fontAlgn="base" hangingPunct="1">
        <a:spcBef>
          <a:spcPct val="20000"/>
        </a:spcBef>
        <a:spcAft>
          <a:spcPct val="0"/>
        </a:spcAft>
        <a:buFont typeface="Arial" panose="020B0604020202020204" pitchFamily="34" charset="0"/>
        <a:buChar char="–"/>
        <a:defRPr sz="1200" kern="1200">
          <a:solidFill>
            <a:schemeClr val="tx1"/>
          </a:solidFill>
          <a:latin typeface="+mn-lt"/>
          <a:ea typeface="+mn-ea"/>
          <a:cs typeface="+mn-cs"/>
        </a:defRPr>
      </a:lvl4pPr>
      <a:lvl5pPr marL="1543012" indent="-171446" algn="l" rtl="0" eaLnBrk="1" fontAlgn="base" hangingPunct="1">
        <a:spcBef>
          <a:spcPct val="20000"/>
        </a:spcBef>
        <a:spcAft>
          <a:spcPct val="0"/>
        </a:spcAft>
        <a:buFont typeface="Arial" panose="020B0604020202020204" pitchFamily="34" charset="0"/>
        <a:buChar char="»"/>
        <a:defRPr sz="12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1" userDrawn="1">
          <p15:clr>
            <a:srgbClr val="F26B43"/>
          </p15:clr>
        </p15:guide>
        <p15:guide id="3" pos="1063" userDrawn="1">
          <p15:clr>
            <a:srgbClr val="F26B43"/>
          </p15:clr>
        </p15:guide>
        <p15:guide id="4" pos="1155" userDrawn="1">
          <p15:clr>
            <a:srgbClr val="F26B43"/>
          </p15:clr>
        </p15:guide>
        <p15:guide id="5" pos="1947" userDrawn="1">
          <p15:clr>
            <a:srgbClr val="F26B43"/>
          </p15:clr>
        </p15:guide>
        <p15:guide id="6" pos="2039" userDrawn="1">
          <p15:clr>
            <a:srgbClr val="F26B43"/>
          </p15:clr>
        </p15:guide>
        <p15:guide id="7" pos="2831" userDrawn="1">
          <p15:clr>
            <a:srgbClr val="F26B43"/>
          </p15:clr>
        </p15:guide>
        <p15:guide id="8" pos="3712" userDrawn="1">
          <p15:clr>
            <a:srgbClr val="F26B43"/>
          </p15:clr>
        </p15:guide>
        <p15:guide id="9" pos="3807" userDrawn="1">
          <p15:clr>
            <a:srgbClr val="F26B43"/>
          </p15:clr>
        </p15:guide>
        <p15:guide id="10" pos="4596" userDrawn="1">
          <p15:clr>
            <a:srgbClr val="F26B43"/>
          </p15:clr>
        </p15:guide>
        <p15:guide id="11" pos="4691" userDrawn="1">
          <p15:clr>
            <a:srgbClr val="F26B43"/>
          </p15:clr>
        </p15:guide>
        <p15:guide id="12" orient="horz" pos="268" userDrawn="1">
          <p15:clr>
            <a:srgbClr val="F26B43"/>
          </p15:clr>
        </p15:guide>
        <p15:guide id="13" pos="2923" userDrawn="1">
          <p15:clr>
            <a:srgbClr val="F26B43"/>
          </p15:clr>
        </p15:guide>
        <p15:guide id="14" pos="5484" userDrawn="1">
          <p15:clr>
            <a:srgbClr val="F26B43"/>
          </p15:clr>
        </p15:guide>
        <p15:guide id="15" orient="horz" pos="2970" userDrawn="1">
          <p15:clr>
            <a:srgbClr val="F26B43"/>
          </p15:clr>
        </p15:guide>
        <p15:guide id="16" orient="horz" pos="2362" userDrawn="1">
          <p15:clr>
            <a:srgbClr val="F26B43"/>
          </p15:clr>
        </p15:guide>
        <p15:guide id="17" orient="horz" pos="2270" userDrawn="1">
          <p15:clr>
            <a:srgbClr val="F26B43"/>
          </p15:clr>
        </p15:guide>
        <p15:guide id="18" orient="horz" pos="1664" userDrawn="1">
          <p15:clr>
            <a:srgbClr val="F26B43"/>
          </p15:clr>
        </p15:guide>
        <p15:guide id="19" orient="horz" pos="1572" userDrawn="1">
          <p15:clr>
            <a:srgbClr val="F26B43"/>
          </p15:clr>
        </p15:guide>
        <p15:guide id="20" orient="horz" pos="966" userDrawn="1">
          <p15:clr>
            <a:srgbClr val="F26B43"/>
          </p15:clr>
        </p15:guide>
        <p15:guide id="21" orient="horz" pos="874" userDrawn="1">
          <p15:clr>
            <a:srgbClr val="F26B43"/>
          </p15:clr>
        </p15:guide>
        <p15:guide id="22" pos="5392" userDrawn="1">
          <p15:clr>
            <a:srgbClr val="F26B43"/>
          </p15:clr>
        </p15:guide>
        <p15:guide id="23" pos="363" userDrawn="1">
          <p15:clr>
            <a:srgbClr val="F26B43"/>
          </p15:clr>
        </p15:guide>
        <p15:guide id="24" orient="horz" pos="358" userDrawn="1">
          <p15:clr>
            <a:srgbClr val="F26B43"/>
          </p15:clr>
        </p15:guide>
        <p15:guide id="25" orient="horz" pos="2878" userDrawn="1">
          <p15:clr>
            <a:srgbClr val="F26B43"/>
          </p15:clr>
        </p15:guide>
        <p15:guide id="26" orient="horz" pos="314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hyperlink" Target="https://lnu.se/en/student/during-your-studies/course-and-programme-syllabi/" TargetMode="Externa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hyperlink" Target="https://mymoodle.lnu.se/pluginfile.php/1069533/mod_resource/content/4/Rules%20for%20grading%20and%20reporting%20.pdf" TargetMode="External"/><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9.jpeg"/><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3" Type="http://schemas.openxmlformats.org/officeDocument/2006/relationships/hyperlink" Target="https://mymoodle.lnu.se/course/view.php?id=28527" TargetMode="External"/><Relationship Id="rId2" Type="http://schemas.openxmlformats.org/officeDocument/2006/relationships/image" Target="../media/image22.jpeg"/><Relationship Id="rId1" Type="http://schemas.openxmlformats.org/officeDocument/2006/relationships/slideLayout" Target="../slideLayouts/slideLayout37.xml"/><Relationship Id="rId5" Type="http://schemas.openxmlformats.org/officeDocument/2006/relationships/image" Target="../media/image24.jpeg"/><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fif"/><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3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hyperlink" Target="https://mymoodle.lnu.se/course/view.php?id=28527"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7.xml"/><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hyperlink" Target="https://mymoodle.lnu.se/course/view.php?id=14147" TargetMode="External"/><Relationship Id="rId5" Type="http://schemas.openxmlformats.org/officeDocument/2006/relationships/hyperlink" Target="https://mymoodle.lnu.se/course/view.php?id=26293" TargetMode="External"/><Relationship Id="rId4" Type="http://schemas.openxmlformats.org/officeDocument/2006/relationships/hyperlink" Target="https://mymoodle.lnu.se/course/view.php?id=5115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000"/>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3D0D17A-F74D-48DC-A173-DEF13030CE3E}"/>
              </a:ext>
            </a:extLst>
          </p:cNvPr>
          <p:cNvSpPr txBox="1">
            <a:spLocks/>
          </p:cNvSpPr>
          <p:nvPr/>
        </p:nvSpPr>
        <p:spPr>
          <a:xfrm>
            <a:off x="2423592" y="2420888"/>
            <a:ext cx="8136904" cy="2151062"/>
          </a:xfrm>
          <a:prstGeom prst="rect">
            <a:avLst/>
          </a:prstGeom>
        </p:spPr>
        <p:txBody>
          <a:bodyPr/>
          <a:lstStyle>
            <a:lvl1pPr algn="l" rtl="0" eaLnBrk="1" fontAlgn="base" hangingPunct="1">
              <a:lnSpc>
                <a:spcPct val="100000"/>
              </a:lnSpc>
              <a:spcBef>
                <a:spcPct val="0"/>
              </a:spcBef>
              <a:spcAft>
                <a:spcPct val="0"/>
              </a:spcAft>
              <a:defRPr sz="2000" kern="1200">
                <a:solidFill>
                  <a:schemeClr val="tx1"/>
                </a:solidFill>
                <a:latin typeface="+mj-lt"/>
                <a:ea typeface="+mj-ea"/>
                <a:cs typeface="+mj-cs"/>
              </a:defRPr>
            </a:lvl1pPr>
            <a:lvl2pPr algn="l" rtl="0" eaLnBrk="1" fontAlgn="base" hangingPunct="1">
              <a:lnSpc>
                <a:spcPts val="2025"/>
              </a:lnSpc>
              <a:spcBef>
                <a:spcPct val="0"/>
              </a:spcBef>
              <a:spcAft>
                <a:spcPct val="0"/>
              </a:spcAft>
              <a:defRPr sz="2025">
                <a:solidFill>
                  <a:schemeClr val="tx1"/>
                </a:solidFill>
                <a:latin typeface="Times New Roman" panose="02020603050405020304" pitchFamily="18" charset="0"/>
                <a:cs typeface="Times New Roman" panose="02020603050405020304" pitchFamily="18" charset="0"/>
              </a:defRPr>
            </a:lvl2pPr>
            <a:lvl3pPr algn="l" rtl="0" eaLnBrk="1" fontAlgn="base" hangingPunct="1">
              <a:lnSpc>
                <a:spcPts val="2025"/>
              </a:lnSpc>
              <a:spcBef>
                <a:spcPct val="0"/>
              </a:spcBef>
              <a:spcAft>
                <a:spcPct val="0"/>
              </a:spcAft>
              <a:defRPr sz="2025">
                <a:solidFill>
                  <a:schemeClr val="tx1"/>
                </a:solidFill>
                <a:latin typeface="Times New Roman" panose="02020603050405020304" pitchFamily="18" charset="0"/>
                <a:cs typeface="Times New Roman" panose="02020603050405020304" pitchFamily="18" charset="0"/>
              </a:defRPr>
            </a:lvl3pPr>
            <a:lvl4pPr algn="l" rtl="0" eaLnBrk="1" fontAlgn="base" hangingPunct="1">
              <a:lnSpc>
                <a:spcPts val="2025"/>
              </a:lnSpc>
              <a:spcBef>
                <a:spcPct val="0"/>
              </a:spcBef>
              <a:spcAft>
                <a:spcPct val="0"/>
              </a:spcAft>
              <a:defRPr sz="2025">
                <a:solidFill>
                  <a:schemeClr val="tx1"/>
                </a:solidFill>
                <a:latin typeface="Times New Roman" panose="02020603050405020304" pitchFamily="18" charset="0"/>
                <a:cs typeface="Times New Roman" panose="02020603050405020304" pitchFamily="18" charset="0"/>
              </a:defRPr>
            </a:lvl4pPr>
            <a:lvl5pPr algn="l" rtl="0" eaLnBrk="1" fontAlgn="base" hangingPunct="1">
              <a:lnSpc>
                <a:spcPts val="2025"/>
              </a:lnSpc>
              <a:spcBef>
                <a:spcPct val="0"/>
              </a:spcBef>
              <a:spcAft>
                <a:spcPct val="0"/>
              </a:spcAft>
              <a:defRPr sz="2025">
                <a:solidFill>
                  <a:schemeClr val="tx1"/>
                </a:solidFill>
                <a:latin typeface="Times New Roman" panose="02020603050405020304" pitchFamily="18" charset="0"/>
                <a:cs typeface="Times New Roman" panose="02020603050405020304" pitchFamily="18" charset="0"/>
              </a:defRPr>
            </a:lvl5pPr>
            <a:lvl6pPr marL="342892" algn="l" rtl="0" eaLnBrk="1" fontAlgn="base" hangingPunct="1">
              <a:lnSpc>
                <a:spcPts val="2025"/>
              </a:lnSpc>
              <a:spcBef>
                <a:spcPct val="0"/>
              </a:spcBef>
              <a:spcAft>
                <a:spcPct val="0"/>
              </a:spcAft>
              <a:defRPr sz="2025">
                <a:solidFill>
                  <a:schemeClr val="tx1"/>
                </a:solidFill>
                <a:latin typeface="Times New Roman" panose="02020603050405020304" pitchFamily="18" charset="0"/>
                <a:cs typeface="Times New Roman" panose="02020603050405020304" pitchFamily="18" charset="0"/>
              </a:defRPr>
            </a:lvl6pPr>
            <a:lvl7pPr marL="685783" algn="l" rtl="0" eaLnBrk="1" fontAlgn="base" hangingPunct="1">
              <a:lnSpc>
                <a:spcPts val="2025"/>
              </a:lnSpc>
              <a:spcBef>
                <a:spcPct val="0"/>
              </a:spcBef>
              <a:spcAft>
                <a:spcPct val="0"/>
              </a:spcAft>
              <a:defRPr sz="2025">
                <a:solidFill>
                  <a:schemeClr val="tx1"/>
                </a:solidFill>
                <a:latin typeface="Times New Roman" panose="02020603050405020304" pitchFamily="18" charset="0"/>
                <a:cs typeface="Times New Roman" panose="02020603050405020304" pitchFamily="18" charset="0"/>
              </a:defRPr>
            </a:lvl7pPr>
            <a:lvl8pPr marL="1028675" algn="l" rtl="0" eaLnBrk="1" fontAlgn="base" hangingPunct="1">
              <a:lnSpc>
                <a:spcPts val="2025"/>
              </a:lnSpc>
              <a:spcBef>
                <a:spcPct val="0"/>
              </a:spcBef>
              <a:spcAft>
                <a:spcPct val="0"/>
              </a:spcAft>
              <a:defRPr sz="2025">
                <a:solidFill>
                  <a:schemeClr val="tx1"/>
                </a:solidFill>
                <a:latin typeface="Times New Roman" panose="02020603050405020304" pitchFamily="18" charset="0"/>
                <a:cs typeface="Times New Roman" panose="02020603050405020304" pitchFamily="18" charset="0"/>
              </a:defRPr>
            </a:lvl8pPr>
            <a:lvl9pPr marL="1371566" algn="l" rtl="0" eaLnBrk="1" fontAlgn="base" hangingPunct="1">
              <a:lnSpc>
                <a:spcPts val="2025"/>
              </a:lnSpc>
              <a:spcBef>
                <a:spcPct val="0"/>
              </a:spcBef>
              <a:spcAft>
                <a:spcPct val="0"/>
              </a:spcAft>
              <a:defRPr sz="2025">
                <a:solidFill>
                  <a:schemeClr val="tx1"/>
                </a:solidFill>
                <a:latin typeface="Times New Roman" panose="02020603050405020304" pitchFamily="18" charset="0"/>
                <a:cs typeface="Times New Roman" panose="02020603050405020304" pitchFamily="18" charset="0"/>
              </a:defRPr>
            </a:lvl9pPr>
          </a:lstStyle>
          <a:p>
            <a:r>
              <a:rPr lang="en-GB" altLang="sv-SE" sz="7200" dirty="0">
                <a:effectLst>
                  <a:outerShdw blurRad="38100" dist="38100" dir="2700000" algn="tl">
                    <a:srgbClr val="000000">
                      <a:alpha val="43137"/>
                    </a:srgbClr>
                  </a:outerShdw>
                </a:effectLst>
                <a:latin typeface="Times" panose="02020603050405020304" pitchFamily="18" charset="0"/>
                <a:ea typeface="ＭＳ Ｐゴシック" panose="020B0600070205080204" pitchFamily="34" charset="-128"/>
                <a:cs typeface="Times" panose="02020603050405020304" pitchFamily="18" charset="0"/>
              </a:rPr>
              <a:t>WELCOM</a:t>
            </a:r>
            <a:r>
              <a:rPr lang="en-GB" altLang="sv-SE" sz="7200" dirty="0">
                <a:effectLst>
                  <a:outerShdw blurRad="38100" dist="38100" dir="2700000" algn="tl">
                    <a:srgbClr val="000000">
                      <a:alpha val="43137"/>
                    </a:srgbClr>
                  </a:outerShdw>
                </a:effectLst>
                <a:ea typeface="ＭＳ Ｐゴシック" panose="020B0600070205080204" pitchFamily="34" charset="-128"/>
              </a:rPr>
              <a:t>E</a:t>
            </a:r>
            <a:r>
              <a:rPr lang="en-GB" altLang="sv-SE" sz="6000" dirty="0">
                <a:ea typeface="ＭＳ Ｐゴシック" panose="020B0600070205080204" pitchFamily="34" charset="-128"/>
              </a:rPr>
              <a:t> </a:t>
            </a:r>
            <a:r>
              <a:rPr lang="en-GB" altLang="sv-SE" sz="3200" dirty="0">
                <a:ea typeface="ＭＳ Ｐゴシック" panose="020B0600070205080204" pitchFamily="34" charset="-128"/>
              </a:rPr>
              <a:t>to the </a:t>
            </a:r>
            <a:br>
              <a:rPr lang="en-GB" altLang="sv-SE" sz="3200" dirty="0">
                <a:ea typeface="ＭＳ Ｐゴシック" panose="020B0600070205080204" pitchFamily="34" charset="-128"/>
              </a:rPr>
            </a:br>
            <a:r>
              <a:rPr lang="en-GB" altLang="sv-SE" sz="3200" dirty="0">
                <a:ea typeface="ＭＳ Ｐゴシック" panose="020B0600070205080204" pitchFamily="34" charset="-128"/>
              </a:rPr>
              <a:t>	</a:t>
            </a:r>
            <a:r>
              <a:rPr lang="en-GB" altLang="sv-SE" sz="3600" dirty="0">
                <a:ea typeface="ＭＳ Ｐゴシック" panose="020B0600070205080204" pitchFamily="34" charset="-128"/>
              </a:rPr>
              <a:t>School of Business and Economics</a:t>
            </a:r>
          </a:p>
        </p:txBody>
      </p:sp>
      <p:sp>
        <p:nvSpPr>
          <p:cNvPr id="5" name="textruta 1">
            <a:extLst>
              <a:ext uri="{FF2B5EF4-FFF2-40B4-BE49-F238E27FC236}">
                <a16:creationId xmlns:a16="http://schemas.microsoft.com/office/drawing/2014/main" id="{3D6B266A-E554-4511-9905-B14478E00B32}"/>
              </a:ext>
            </a:extLst>
          </p:cNvPr>
          <p:cNvSpPr txBox="1">
            <a:spLocks noChangeArrowheads="1"/>
          </p:cNvSpPr>
          <p:nvPr/>
        </p:nvSpPr>
        <p:spPr bwMode="auto">
          <a:xfrm>
            <a:off x="2423592" y="5085184"/>
            <a:ext cx="596509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ct val="20000"/>
              </a:spcBef>
              <a:buFont typeface="Arial" panose="020B0604020202020204" pitchFamily="34" charset="0"/>
              <a:buChar char="–"/>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a:spcBef>
                <a:spcPct val="0"/>
              </a:spcBef>
              <a:buFontTx/>
              <a:buNone/>
            </a:pPr>
            <a:r>
              <a:rPr lang="en-GB" altLang="sv-SE" b="1" dirty="0">
                <a:latin typeface="+mj-lt"/>
              </a:rPr>
              <a:t>Information session by the Faculty Administrative Office </a:t>
            </a:r>
          </a:p>
          <a:p>
            <a:pPr>
              <a:spcBef>
                <a:spcPct val="0"/>
              </a:spcBef>
              <a:buFontTx/>
              <a:buNone/>
            </a:pPr>
            <a:r>
              <a:rPr lang="en-GB" altLang="sv-SE" dirty="0">
                <a:latin typeface="+mj-lt"/>
              </a:rPr>
              <a:t>Personal inquiries please refer to: </a:t>
            </a:r>
            <a:r>
              <a:rPr lang="en-GB" altLang="sv-SE" b="1" dirty="0">
                <a:latin typeface="+mj-lt"/>
              </a:rPr>
              <a:t>ekonomihogskolan@lnu.se</a:t>
            </a:r>
            <a:endParaRPr lang="en-GB" altLang="sv-SE" dirty="0">
              <a:latin typeface="+mj-lt"/>
            </a:endParaRPr>
          </a:p>
        </p:txBody>
      </p:sp>
      <p:cxnSp>
        <p:nvCxnSpPr>
          <p:cNvPr id="7" name="Straight Connector 6">
            <a:extLst>
              <a:ext uri="{FF2B5EF4-FFF2-40B4-BE49-F238E27FC236}">
                <a16:creationId xmlns:a16="http://schemas.microsoft.com/office/drawing/2014/main" id="{B07EF595-0452-4C15-9037-17E1F5AA517B}"/>
              </a:ext>
            </a:extLst>
          </p:cNvPr>
          <p:cNvCxnSpPr/>
          <p:nvPr/>
        </p:nvCxnSpPr>
        <p:spPr bwMode="auto">
          <a:xfrm>
            <a:off x="2207568" y="2636912"/>
            <a:ext cx="0" cy="3060000"/>
          </a:xfrm>
          <a:prstGeom prst="line">
            <a:avLst/>
          </a:prstGeom>
          <a:solidFill>
            <a:schemeClr val="accent1"/>
          </a:solidFill>
          <a:ln w="222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7904496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p:cNvSpPr txBox="1"/>
          <p:nvPr/>
        </p:nvSpPr>
        <p:spPr>
          <a:xfrm>
            <a:off x="401837" y="2500734"/>
            <a:ext cx="3600400" cy="1723549"/>
          </a:xfrm>
          <a:prstGeom prst="rect">
            <a:avLst/>
          </a:prstGeom>
          <a:noFill/>
        </p:spPr>
        <p:txBody>
          <a:bodyPr wrap="square" rtlCol="0">
            <a:spAutoFit/>
          </a:bodyPr>
          <a:lstStyle/>
          <a:p>
            <a:r>
              <a:rPr lang="en-AU" sz="2800" dirty="0">
                <a:latin typeface="+mj-lt"/>
              </a:rPr>
              <a:t>LADOK -</a:t>
            </a:r>
          </a:p>
          <a:p>
            <a:r>
              <a:rPr lang="en-AU" sz="2400" dirty="0">
                <a:latin typeface="+mj-lt"/>
              </a:rPr>
              <a:t>the  digital system for your </a:t>
            </a:r>
          </a:p>
          <a:p>
            <a:pPr marL="342900" indent="-161925">
              <a:buFont typeface="Arial" panose="020B0604020202020204" pitchFamily="34" charset="0"/>
              <a:buChar char="•"/>
            </a:pPr>
            <a:r>
              <a:rPr lang="en-AU" dirty="0">
                <a:latin typeface="+mj-lt"/>
              </a:rPr>
              <a:t>study results, </a:t>
            </a:r>
          </a:p>
          <a:p>
            <a:pPr marL="342900" indent="-161925">
              <a:buFont typeface="Arial" panose="020B0604020202020204" pitchFamily="34" charset="0"/>
              <a:buChar char="•"/>
            </a:pPr>
            <a:r>
              <a:rPr lang="en-AU" dirty="0">
                <a:latin typeface="+mj-lt"/>
              </a:rPr>
              <a:t>certificates and </a:t>
            </a:r>
          </a:p>
          <a:p>
            <a:pPr marL="342900" indent="-161925">
              <a:buFont typeface="Arial" panose="020B0604020202020204" pitchFamily="34" charset="0"/>
              <a:buChar char="•"/>
            </a:pPr>
            <a:r>
              <a:rPr lang="en-AU" dirty="0">
                <a:latin typeface="+mj-lt"/>
              </a:rPr>
              <a:t>sign up for examinations</a:t>
            </a:r>
          </a:p>
        </p:txBody>
      </p:sp>
      <p:pic>
        <p:nvPicPr>
          <p:cNvPr id="3" name="Bildobjekt 2">
            <a:extLst>
              <a:ext uri="{FF2B5EF4-FFF2-40B4-BE49-F238E27FC236}">
                <a16:creationId xmlns:a16="http://schemas.microsoft.com/office/drawing/2014/main" id="{8893E41C-F59C-4034-9013-70D46125F167}"/>
              </a:ext>
            </a:extLst>
          </p:cNvPr>
          <p:cNvPicPr>
            <a:picLocks noChangeAspect="1"/>
          </p:cNvPicPr>
          <p:nvPr/>
        </p:nvPicPr>
        <p:blipFill>
          <a:blip r:embed="rId3"/>
          <a:stretch>
            <a:fillRect/>
          </a:stretch>
        </p:blipFill>
        <p:spPr>
          <a:xfrm>
            <a:off x="4583832" y="1772816"/>
            <a:ext cx="7205612" cy="3456384"/>
          </a:xfrm>
          <a:prstGeom prst="rect">
            <a:avLst/>
          </a:prstGeom>
        </p:spPr>
      </p:pic>
    </p:spTree>
    <p:extLst>
      <p:ext uri="{BB962C8B-B14F-4D97-AF65-F5344CB8AC3E}">
        <p14:creationId xmlns:p14="http://schemas.microsoft.com/office/powerpoint/2010/main" val="1870365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p:nvPr/>
        </p:nvSpPr>
        <p:spPr bwMode="auto">
          <a:xfrm>
            <a:off x="5663952" y="1290034"/>
            <a:ext cx="4536504" cy="3057068"/>
          </a:xfrm>
          <a:prstGeom prst="rect">
            <a:avLst/>
          </a:prstGeom>
          <a:solidFill>
            <a:schemeClr val="bg1">
              <a:alpha val="90000"/>
            </a:schemeClr>
          </a:solidFill>
          <a:ln w="9525" cap="flat" cmpd="sng" algn="ctr">
            <a:solidFill>
              <a:schemeClr val="bg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a:endParaRPr lang="sv-SE" sz="1350">
              <a:latin typeface="Arial" charset="0"/>
              <a:cs typeface="Arial" charset="0"/>
            </a:endParaRPr>
          </a:p>
        </p:txBody>
      </p:sp>
      <p:sp>
        <p:nvSpPr>
          <p:cNvPr id="7" name="Rectangle 3"/>
          <p:cNvSpPr>
            <a:spLocks noGrp="1" noChangeArrowheads="1"/>
          </p:cNvSpPr>
          <p:nvPr>
            <p:ph type="body" sz="quarter" idx="11"/>
          </p:nvPr>
        </p:nvSpPr>
        <p:spPr>
          <a:xfrm>
            <a:off x="335360" y="620688"/>
            <a:ext cx="10153128" cy="2988098"/>
          </a:xfrm>
        </p:spPr>
        <p:txBody>
          <a:bodyPr/>
          <a:lstStyle/>
          <a:p>
            <a:pPr marL="285750" indent="-285750">
              <a:lnSpc>
                <a:spcPct val="100000"/>
              </a:lnSpc>
              <a:buFont typeface="Arial" panose="020B0604020202020204" pitchFamily="34" charset="0"/>
              <a:buChar char="•"/>
              <a:defRPr/>
            </a:pPr>
            <a:endParaRPr lang="sv-SE" sz="2000" dirty="0" smtClean="0"/>
          </a:p>
          <a:p>
            <a:pPr marL="285750" indent="-285750">
              <a:lnSpc>
                <a:spcPct val="100000"/>
              </a:lnSpc>
              <a:buFont typeface="Arial" panose="020B0604020202020204" pitchFamily="34" charset="0"/>
              <a:buChar char="•"/>
              <a:defRPr/>
            </a:pPr>
            <a:endParaRPr lang="sv-SE" sz="2000" dirty="0"/>
          </a:p>
          <a:p>
            <a:pPr marL="285750" indent="-285750">
              <a:lnSpc>
                <a:spcPct val="100000"/>
              </a:lnSpc>
              <a:buFont typeface="Arial" panose="020B0604020202020204" pitchFamily="34" charset="0"/>
              <a:buChar char="•"/>
              <a:defRPr/>
            </a:pPr>
            <a:endParaRPr lang="sv-SE" sz="2000" dirty="0" smtClean="0"/>
          </a:p>
          <a:p>
            <a:pPr marL="285750" indent="-285750">
              <a:lnSpc>
                <a:spcPct val="100000"/>
              </a:lnSpc>
              <a:buFont typeface="Arial" panose="020B0604020202020204" pitchFamily="34" charset="0"/>
              <a:buChar char="•"/>
              <a:defRPr/>
            </a:pPr>
            <a:r>
              <a:rPr lang="sv-SE" sz="2000" dirty="0" smtClean="0"/>
              <a:t>The </a:t>
            </a:r>
            <a:r>
              <a:rPr lang="sv-SE" sz="2000" dirty="0" err="1"/>
              <a:t>programme</a:t>
            </a:r>
            <a:r>
              <a:rPr lang="sv-SE" sz="2000" dirty="0"/>
              <a:t> </a:t>
            </a:r>
            <a:r>
              <a:rPr lang="sv-SE" sz="2000" dirty="0" err="1"/>
              <a:t>syllabus</a:t>
            </a:r>
            <a:r>
              <a:rPr lang="sv-SE" sz="2000" dirty="0"/>
              <a:t> </a:t>
            </a:r>
            <a:r>
              <a:rPr lang="sv-SE" sz="2000" dirty="0" err="1"/>
              <a:t>regulates</a:t>
            </a:r>
            <a:r>
              <a:rPr lang="sv-SE" sz="2000" dirty="0"/>
              <a:t> the </a:t>
            </a:r>
            <a:r>
              <a:rPr lang="sv-SE" sz="2000" dirty="0" err="1"/>
              <a:t>programme’s</a:t>
            </a:r>
            <a:r>
              <a:rPr lang="sv-SE" sz="2000" dirty="0"/>
              <a:t> </a:t>
            </a:r>
            <a:r>
              <a:rPr lang="sv-SE" sz="2000" dirty="0" err="1"/>
              <a:t>objectives</a:t>
            </a:r>
            <a:r>
              <a:rPr lang="en-US" sz="2000" dirty="0"/>
              <a:t>, structure, content and degree. </a:t>
            </a:r>
          </a:p>
          <a:p>
            <a:pPr marL="285750" indent="-285750">
              <a:lnSpc>
                <a:spcPct val="100000"/>
              </a:lnSpc>
              <a:buFont typeface="Arial" panose="020B0604020202020204" pitchFamily="34" charset="0"/>
              <a:buChar char="•"/>
              <a:defRPr/>
            </a:pPr>
            <a:r>
              <a:rPr lang="en-US" sz="2000" dirty="0"/>
              <a:t>For individual courses, the course syllabus regulates the course objectives, content, examination, literature etc. You will also find what prerequisites you must meet in order to register for and study the course. </a:t>
            </a:r>
          </a:p>
          <a:p>
            <a:pPr marL="285750" indent="-285750">
              <a:lnSpc>
                <a:spcPct val="100000"/>
              </a:lnSpc>
              <a:buFont typeface="Arial" panose="020B0604020202020204" pitchFamily="34" charset="0"/>
              <a:buChar char="•"/>
              <a:defRPr/>
            </a:pPr>
            <a:r>
              <a:rPr lang="en-US" sz="2000" b="1" dirty="0"/>
              <a:t>Always read through the course syllabus before each new course.</a:t>
            </a:r>
            <a:endParaRPr lang="sv-SE" sz="2000" b="1" dirty="0"/>
          </a:p>
        </p:txBody>
      </p:sp>
      <p:sp>
        <p:nvSpPr>
          <p:cNvPr id="6" name="Rectangle 2"/>
          <p:cNvSpPr>
            <a:spLocks noGrp="1" noChangeArrowheads="1"/>
          </p:cNvSpPr>
          <p:nvPr>
            <p:ph type="title" idx="4294967295"/>
          </p:nvPr>
        </p:nvSpPr>
        <p:spPr>
          <a:xfrm>
            <a:off x="551384" y="852903"/>
            <a:ext cx="4105275" cy="425450"/>
          </a:xfrm>
          <a:prstGeom prst="rect">
            <a:avLst/>
          </a:prstGeom>
        </p:spPr>
        <p:txBody>
          <a:bodyPr/>
          <a:lstStyle/>
          <a:p>
            <a:pPr eaLnBrk="1" hangingPunct="1">
              <a:defRPr/>
            </a:pPr>
            <a:r>
              <a:rPr lang="sv-SE" sz="2400" dirty="0" err="1">
                <a:solidFill>
                  <a:schemeClr val="tx2">
                    <a:lumMod val="50000"/>
                  </a:schemeClr>
                </a:solidFill>
                <a:latin typeface="+mn-lt"/>
                <a:hlinkClick r:id="rId2"/>
              </a:rPr>
              <a:t>Programme</a:t>
            </a:r>
            <a:r>
              <a:rPr lang="sv-SE" sz="2400" dirty="0">
                <a:solidFill>
                  <a:schemeClr val="tx2">
                    <a:lumMod val="50000"/>
                  </a:schemeClr>
                </a:solidFill>
                <a:latin typeface="+mn-lt"/>
                <a:hlinkClick r:id="rId2"/>
              </a:rPr>
              <a:t> and </a:t>
            </a:r>
            <a:r>
              <a:rPr lang="sv-SE" sz="2400" dirty="0" err="1">
                <a:solidFill>
                  <a:schemeClr val="tx2">
                    <a:lumMod val="50000"/>
                  </a:schemeClr>
                </a:solidFill>
                <a:latin typeface="+mn-lt"/>
                <a:hlinkClick r:id="rId2"/>
              </a:rPr>
              <a:t>course</a:t>
            </a:r>
            <a:r>
              <a:rPr lang="sv-SE" sz="2400" dirty="0">
                <a:solidFill>
                  <a:schemeClr val="tx2">
                    <a:lumMod val="50000"/>
                  </a:schemeClr>
                </a:solidFill>
                <a:latin typeface="+mn-lt"/>
                <a:hlinkClick r:id="rId2"/>
              </a:rPr>
              <a:t> </a:t>
            </a:r>
            <a:r>
              <a:rPr lang="sv-SE" sz="2400" dirty="0" err="1">
                <a:solidFill>
                  <a:schemeClr val="tx2">
                    <a:lumMod val="50000"/>
                  </a:schemeClr>
                </a:solidFill>
                <a:latin typeface="+mn-lt"/>
                <a:hlinkClick r:id="rId2"/>
              </a:rPr>
              <a:t>syllabi</a:t>
            </a:r>
            <a:r>
              <a:rPr lang="sv-SE" sz="2400" dirty="0">
                <a:solidFill>
                  <a:schemeClr val="tx2">
                    <a:lumMod val="50000"/>
                  </a:schemeClr>
                </a:solidFill>
                <a:latin typeface="+mn-lt"/>
              </a:rPr>
              <a:t>   </a:t>
            </a:r>
          </a:p>
        </p:txBody>
      </p:sp>
      <p:sp>
        <p:nvSpPr>
          <p:cNvPr id="9" name="Platshållare för innehåll 3">
            <a:extLst>
              <a:ext uri="{FF2B5EF4-FFF2-40B4-BE49-F238E27FC236}">
                <a16:creationId xmlns:a16="http://schemas.microsoft.com/office/drawing/2014/main" id="{FDDB1F5A-C4E2-4436-A566-2067F52DF667}"/>
              </a:ext>
            </a:extLst>
          </p:cNvPr>
          <p:cNvSpPr txBox="1">
            <a:spLocks/>
          </p:cNvSpPr>
          <p:nvPr/>
        </p:nvSpPr>
        <p:spPr bwMode="auto">
          <a:xfrm>
            <a:off x="1128292" y="3217984"/>
            <a:ext cx="10009112" cy="1556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Font typeface="Arial" panose="020B0604020202020204" pitchFamily="34" charset="0"/>
              <a:defRPr kern="1200">
                <a:solidFill>
                  <a:schemeClr val="tx1"/>
                </a:solidFill>
                <a:latin typeface="+mn-lt"/>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indent="-285750">
              <a:buFont typeface="Arial" panose="020B0604020202020204" pitchFamily="34" charset="0"/>
              <a:buChar char="•"/>
            </a:pPr>
            <a:endParaRPr lang="sv-SE" sz="1200" dirty="0"/>
          </a:p>
        </p:txBody>
      </p:sp>
      <p:sp>
        <p:nvSpPr>
          <p:cNvPr id="15" name="TextBox 14">
            <a:extLst>
              <a:ext uri="{FF2B5EF4-FFF2-40B4-BE49-F238E27FC236}">
                <a16:creationId xmlns:a16="http://schemas.microsoft.com/office/drawing/2014/main" id="{F6D4D509-AFC7-4641-9F0B-A9BDA01E8328}"/>
              </a:ext>
            </a:extLst>
          </p:cNvPr>
          <p:cNvSpPr txBox="1"/>
          <p:nvPr/>
        </p:nvSpPr>
        <p:spPr>
          <a:xfrm>
            <a:off x="4511824" y="920546"/>
            <a:ext cx="7704856" cy="369332"/>
          </a:xfrm>
          <a:prstGeom prst="rect">
            <a:avLst/>
          </a:prstGeom>
          <a:noFill/>
        </p:spPr>
        <p:txBody>
          <a:bodyPr wrap="square">
            <a:spAutoFit/>
          </a:bodyPr>
          <a:lstStyle/>
          <a:p>
            <a:r>
              <a:rPr lang="sv-SE" b="1" dirty="0" smtClean="0">
                <a:latin typeface="+mn-lt"/>
              </a:rPr>
              <a:t>https</a:t>
            </a:r>
            <a:r>
              <a:rPr lang="sv-SE" b="1" dirty="0">
                <a:latin typeface="+mn-lt"/>
              </a:rPr>
              <a:t>://lnu.se/en/student/during-your-studies/course-and-programme-syllabi/</a:t>
            </a:r>
          </a:p>
        </p:txBody>
      </p:sp>
    </p:spTree>
    <p:extLst>
      <p:ext uri="{BB962C8B-B14F-4D97-AF65-F5344CB8AC3E}">
        <p14:creationId xmlns:p14="http://schemas.microsoft.com/office/powerpoint/2010/main" val="1381907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sp>
        <p:nvSpPr>
          <p:cNvPr id="3" name="Text Placeholder 2"/>
          <p:cNvSpPr>
            <a:spLocks noGrp="1"/>
          </p:cNvSpPr>
          <p:nvPr>
            <p:ph type="body" sz="quarter" idx="11"/>
          </p:nvPr>
        </p:nvSpPr>
        <p:spPr>
          <a:xfrm>
            <a:off x="695400" y="571498"/>
            <a:ext cx="3551768" cy="1073728"/>
          </a:xfrm>
        </p:spPr>
        <p:txBody>
          <a:bodyPr/>
          <a:lstStyle/>
          <a:p>
            <a:r>
              <a:rPr lang="sv-SE" dirty="0"/>
              <a:t>Examination</a:t>
            </a:r>
          </a:p>
          <a:p>
            <a:pPr algn="ctr"/>
            <a:endParaRPr lang="sv-SE" dirty="0"/>
          </a:p>
        </p:txBody>
      </p:sp>
      <p:sp>
        <p:nvSpPr>
          <p:cNvPr id="4" name="Rectangle 3"/>
          <p:cNvSpPr/>
          <p:nvPr/>
        </p:nvSpPr>
        <p:spPr>
          <a:xfrm>
            <a:off x="479376" y="1712091"/>
            <a:ext cx="10657184" cy="1754326"/>
          </a:xfrm>
          <a:prstGeom prst="rect">
            <a:avLst/>
          </a:prstGeom>
        </p:spPr>
        <p:txBody>
          <a:bodyPr wrap="square">
            <a:spAutoFit/>
          </a:bodyPr>
          <a:lstStyle/>
          <a:p>
            <a:pPr marL="285750" indent="-285750">
              <a:buFont typeface="Arial" panose="020B0604020202020204" pitchFamily="34" charset="0"/>
              <a:buChar char="•"/>
            </a:pPr>
            <a:r>
              <a:rPr lang="en-US" dirty="0" smtClean="0"/>
              <a:t>There are different types of examinations, for example; written exam, digital exam, assignment and seminars.  </a:t>
            </a:r>
          </a:p>
          <a:p>
            <a:pPr marL="285750" indent="-285750">
              <a:buFont typeface="Arial" panose="020B0604020202020204" pitchFamily="34" charset="0"/>
              <a:buChar char="•"/>
            </a:pPr>
            <a:r>
              <a:rPr lang="en-US" dirty="0" smtClean="0"/>
              <a:t>The course coordinator will inform you at the start of the course on how the course is examined. The form of examination/examinations is also stated in the course syllabus. </a:t>
            </a:r>
          </a:p>
          <a:p>
            <a:pPr marL="285750" indent="-285750">
              <a:buFont typeface="Arial" panose="020B0604020202020204" pitchFamily="34" charset="0"/>
              <a:buChar char="•"/>
            </a:pPr>
            <a:r>
              <a:rPr lang="en-US" dirty="0" smtClean="0"/>
              <a:t>If </a:t>
            </a:r>
            <a:r>
              <a:rPr lang="en-US" dirty="0"/>
              <a:t>you have received a passing grade, you cannot do the same examination again for a higher grade.</a:t>
            </a:r>
            <a:endParaRPr lang="sv-SE" dirty="0"/>
          </a:p>
          <a:p>
            <a:pPr marL="285750" indent="-285750">
              <a:buFont typeface="Arial" panose="020B0604020202020204" pitchFamily="34" charset="0"/>
              <a:buChar char="•"/>
            </a:pPr>
            <a:r>
              <a:rPr lang="sv-SE" dirty="0"/>
              <a:t>If </a:t>
            </a:r>
            <a:r>
              <a:rPr lang="sv-SE" dirty="0" err="1"/>
              <a:t>you</a:t>
            </a:r>
            <a:r>
              <a:rPr lang="sv-SE" dirty="0"/>
              <a:t> </a:t>
            </a:r>
            <a:r>
              <a:rPr lang="sv-SE" dirty="0" err="1"/>
              <a:t>fail</a:t>
            </a:r>
            <a:r>
              <a:rPr lang="sv-SE" dirty="0"/>
              <a:t> or miss an examination, </a:t>
            </a:r>
            <a:r>
              <a:rPr lang="sv-SE" dirty="0" err="1"/>
              <a:t>there</a:t>
            </a:r>
            <a:r>
              <a:rPr lang="sv-SE" dirty="0"/>
              <a:t> </a:t>
            </a:r>
            <a:r>
              <a:rPr lang="sv-SE" dirty="0" err="1"/>
              <a:t>are</a:t>
            </a:r>
            <a:r>
              <a:rPr lang="sv-SE" dirty="0"/>
              <a:t> </a:t>
            </a:r>
            <a:r>
              <a:rPr lang="sv-SE" dirty="0" err="1"/>
              <a:t>possibilities</a:t>
            </a:r>
            <a:r>
              <a:rPr lang="sv-SE" dirty="0"/>
              <a:t> for re-</a:t>
            </a:r>
            <a:r>
              <a:rPr lang="sv-SE" dirty="0" err="1"/>
              <a:t>exam</a:t>
            </a:r>
            <a:r>
              <a:rPr lang="sv-SE" dirty="0"/>
              <a:t>. </a:t>
            </a:r>
            <a:endParaRPr lang="sv-SE" dirty="0"/>
          </a:p>
        </p:txBody>
      </p:sp>
    </p:spTree>
    <p:extLst>
      <p:ext uri="{BB962C8B-B14F-4D97-AF65-F5344CB8AC3E}">
        <p14:creationId xmlns:p14="http://schemas.microsoft.com/office/powerpoint/2010/main" val="3744701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idx="4294967295"/>
          </p:nvPr>
        </p:nvSpPr>
        <p:spPr>
          <a:xfrm>
            <a:off x="263352" y="451496"/>
            <a:ext cx="11377264" cy="377825"/>
          </a:xfrm>
          <a:prstGeom prst="rect">
            <a:avLst/>
          </a:prstGeom>
        </p:spPr>
        <p:txBody>
          <a:bodyPr/>
          <a:lstStyle/>
          <a:p>
            <a:pPr eaLnBrk="0" hangingPunct="0"/>
            <a:r>
              <a:rPr lang="en-US" sz="2800" dirty="0">
                <a:hlinkClick r:id="rId3">
                  <a:extLst>
                    <a:ext uri="{A12FA001-AC4F-418D-AE19-62706E023703}">
                      <ahyp:hlinkClr xmlns:ahyp="http://schemas.microsoft.com/office/drawing/2018/hyperlinkcolor" xmlns="" val="tx"/>
                    </a:ext>
                  </a:extLst>
                </a:hlinkClick>
              </a:rPr>
              <a:t>General grading criteria for the A-F scale </a:t>
            </a:r>
            <a:r>
              <a:rPr lang="en-US" sz="2800" dirty="0">
                <a:hlinkClick r:id="rId3">
                  <a:extLst>
                    <a:ext uri="{A12FA001-AC4F-418D-AE19-62706E023703}">
                      <ahyp:hlinkClr xmlns:ahyp="http://schemas.microsoft.com/office/drawing/2018/hyperlinkcolor" xmlns="" val="tx"/>
                    </a:ext>
                  </a:extLst>
                </a:hlinkClick>
              </a:rPr>
              <a:t/>
            </a:r>
            <a:br>
              <a:rPr lang="en-US" sz="2800" dirty="0">
                <a:hlinkClick r:id="rId3">
                  <a:extLst>
                    <a:ext uri="{A12FA001-AC4F-418D-AE19-62706E023703}">
                      <ahyp:hlinkClr xmlns:ahyp="http://schemas.microsoft.com/office/drawing/2018/hyperlinkcolor" xmlns="" val="tx"/>
                    </a:ext>
                  </a:extLst>
                </a:hlinkClick>
              </a:rPr>
            </a:br>
            <a:r>
              <a:rPr lang="en-US" sz="2800" dirty="0">
                <a:hlinkClick r:id="rId3">
                  <a:extLst>
                    <a:ext uri="{A12FA001-AC4F-418D-AE19-62706E023703}">
                      <ahyp:hlinkClr xmlns:ahyp="http://schemas.microsoft.com/office/drawing/2018/hyperlinkcolor" xmlns="" val="tx"/>
                    </a:ext>
                  </a:extLst>
                </a:hlinkClick>
              </a:rPr>
              <a:t>at the School of Business and Economics</a:t>
            </a:r>
            <a:endParaRPr lang="sv-SE" sz="2800" dirty="0"/>
          </a:p>
        </p:txBody>
      </p:sp>
      <p:sp>
        <p:nvSpPr>
          <p:cNvPr id="13" name="Platshållare för innehåll 2"/>
          <p:cNvSpPr txBox="1">
            <a:spLocks/>
          </p:cNvSpPr>
          <p:nvPr/>
        </p:nvSpPr>
        <p:spPr bwMode="auto">
          <a:xfrm>
            <a:off x="335360" y="1501066"/>
            <a:ext cx="8442938" cy="864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defRPr>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a:solidFill>
                  <a:schemeClr val="tx1"/>
                </a:solidFill>
                <a:latin typeface="+mn-lt"/>
                <a:cs typeface="+mn-cs"/>
              </a:defRPr>
            </a:lvl2pPr>
            <a:lvl3pPr marL="1143000" indent="-228600" algn="l" rtl="0" eaLnBrk="1" fontAlgn="base" hangingPunct="1">
              <a:spcBef>
                <a:spcPct val="20000"/>
              </a:spcBef>
              <a:spcAft>
                <a:spcPct val="0"/>
              </a:spcAft>
              <a:buFont typeface="Arial" charset="0"/>
              <a:buChar char="•"/>
              <a:defRPr>
                <a:solidFill>
                  <a:schemeClr val="tx1"/>
                </a:solidFill>
                <a:latin typeface="+mn-lt"/>
                <a:cs typeface="+mn-cs"/>
              </a:defRPr>
            </a:lvl3pPr>
            <a:lvl4pPr marL="1600200" indent="-228600" algn="l" rtl="0" eaLnBrk="1" fontAlgn="base" hangingPunct="1">
              <a:spcBef>
                <a:spcPct val="20000"/>
              </a:spcBef>
              <a:spcAft>
                <a:spcPct val="0"/>
              </a:spcAft>
              <a:buFont typeface="Arial" charset="0"/>
              <a:buChar char="–"/>
              <a:defRPr>
                <a:solidFill>
                  <a:schemeClr val="tx1"/>
                </a:solidFill>
                <a:latin typeface="+mn-lt"/>
                <a:cs typeface="+mn-cs"/>
              </a:defRPr>
            </a:lvl4pPr>
            <a:lvl5pPr marL="2057400" indent="-228600" algn="l" rtl="0" eaLnBrk="1" fontAlgn="base" hangingPunct="1">
              <a:spcBef>
                <a:spcPct val="20000"/>
              </a:spcBef>
              <a:spcAft>
                <a:spcPct val="0"/>
              </a:spcAft>
              <a:buFont typeface="Arial" charset="0"/>
              <a:buChar char="»"/>
              <a:defRPr>
                <a:solidFill>
                  <a:schemeClr val="tx1"/>
                </a:solidFill>
                <a:latin typeface="+mn-lt"/>
                <a:cs typeface="+mn-cs"/>
              </a:defRPr>
            </a:lvl5pPr>
            <a:lvl6pPr marL="2514600" indent="-228600" algn="l" rtl="0" eaLnBrk="1" fontAlgn="base" hangingPunct="1">
              <a:spcBef>
                <a:spcPct val="20000"/>
              </a:spcBef>
              <a:spcAft>
                <a:spcPct val="0"/>
              </a:spcAft>
              <a:buFont typeface="Arial" charset="0"/>
              <a:buChar char="»"/>
              <a:defRPr>
                <a:solidFill>
                  <a:schemeClr val="tx1"/>
                </a:solidFill>
                <a:latin typeface="+mn-lt"/>
                <a:cs typeface="+mn-cs"/>
              </a:defRPr>
            </a:lvl6pPr>
            <a:lvl7pPr marL="2971800" indent="-228600" algn="l" rtl="0" eaLnBrk="1" fontAlgn="base" hangingPunct="1">
              <a:spcBef>
                <a:spcPct val="20000"/>
              </a:spcBef>
              <a:spcAft>
                <a:spcPct val="0"/>
              </a:spcAft>
              <a:buFont typeface="Arial" charset="0"/>
              <a:buChar char="»"/>
              <a:defRPr>
                <a:solidFill>
                  <a:schemeClr val="tx1"/>
                </a:solidFill>
                <a:latin typeface="+mn-lt"/>
                <a:cs typeface="+mn-cs"/>
              </a:defRPr>
            </a:lvl7pPr>
            <a:lvl8pPr marL="3429000" indent="-228600" algn="l" rtl="0" eaLnBrk="1" fontAlgn="base" hangingPunct="1">
              <a:spcBef>
                <a:spcPct val="20000"/>
              </a:spcBef>
              <a:spcAft>
                <a:spcPct val="0"/>
              </a:spcAft>
              <a:buFont typeface="Arial" charset="0"/>
              <a:buChar char="»"/>
              <a:defRPr>
                <a:solidFill>
                  <a:schemeClr val="tx1"/>
                </a:solidFill>
                <a:latin typeface="+mn-lt"/>
                <a:cs typeface="+mn-cs"/>
              </a:defRPr>
            </a:lvl8pPr>
            <a:lvl9pPr marL="3886200" indent="-228600" algn="l" rtl="0" eaLnBrk="1" fontAlgn="base" hangingPunct="1">
              <a:spcBef>
                <a:spcPct val="20000"/>
              </a:spcBef>
              <a:spcAft>
                <a:spcPct val="0"/>
              </a:spcAft>
              <a:buFont typeface="Arial" charset="0"/>
              <a:buChar char="»"/>
              <a:defRPr>
                <a:solidFill>
                  <a:schemeClr val="tx1"/>
                </a:solidFill>
                <a:latin typeface="+mn-lt"/>
                <a:cs typeface="+mn-cs"/>
              </a:defRPr>
            </a:lvl9pPr>
          </a:lstStyle>
          <a:p>
            <a:pPr marL="0" lvl="1" indent="0">
              <a:buNone/>
            </a:pPr>
            <a:r>
              <a:rPr lang="en-AU" sz="1200" kern="0" dirty="0"/>
              <a:t>The grading scale is A-F (NOT ECTS). Your performance is measured in proportion to how well you have met the course objectives. All parts of the examination are relatable to specific learning objectives for the course. Some tasks have G/U (P/F).</a:t>
            </a:r>
          </a:p>
        </p:txBody>
      </p:sp>
      <p:graphicFrame>
        <p:nvGraphicFramePr>
          <p:cNvPr id="5" name="Tabell 13"/>
          <p:cNvGraphicFramePr>
            <a:graphicFrameLocks noGrp="1"/>
          </p:cNvGraphicFramePr>
          <p:nvPr>
            <p:extLst>
              <p:ext uri="{D42A27DB-BD31-4B8C-83A1-F6EECF244321}">
                <p14:modId xmlns:p14="http://schemas.microsoft.com/office/powerpoint/2010/main" val="2924810400"/>
              </p:ext>
            </p:extLst>
          </p:nvPr>
        </p:nvGraphicFramePr>
        <p:xfrm>
          <a:off x="2999656" y="2276872"/>
          <a:ext cx="8532948" cy="3888433"/>
        </p:xfrm>
        <a:graphic>
          <a:graphicData uri="http://schemas.openxmlformats.org/drawingml/2006/table">
            <a:tbl>
              <a:tblPr firstRow="1" firstCol="1" bandRow="1">
                <a:tableStyleId>{3B4B98B0-60AC-42C2-AFA5-B58CD77FA1E5}</a:tableStyleId>
              </a:tblPr>
              <a:tblGrid>
                <a:gridCol w="553062">
                  <a:extLst>
                    <a:ext uri="{9D8B030D-6E8A-4147-A177-3AD203B41FA5}">
                      <a16:colId xmlns:a16="http://schemas.microsoft.com/office/drawing/2014/main" val="20000"/>
                    </a:ext>
                  </a:extLst>
                </a:gridCol>
                <a:gridCol w="1199241">
                  <a:extLst>
                    <a:ext uri="{9D8B030D-6E8A-4147-A177-3AD203B41FA5}">
                      <a16:colId xmlns:a16="http://schemas.microsoft.com/office/drawing/2014/main" val="20001"/>
                    </a:ext>
                  </a:extLst>
                </a:gridCol>
                <a:gridCol w="6780645">
                  <a:extLst>
                    <a:ext uri="{9D8B030D-6E8A-4147-A177-3AD203B41FA5}">
                      <a16:colId xmlns:a16="http://schemas.microsoft.com/office/drawing/2014/main" val="20002"/>
                    </a:ext>
                  </a:extLst>
                </a:gridCol>
              </a:tblGrid>
              <a:tr h="530241">
                <a:tc>
                  <a:txBody>
                    <a:bodyPr/>
                    <a:lstStyle/>
                    <a:p>
                      <a:pPr>
                        <a:lnSpc>
                          <a:spcPts val="1300"/>
                        </a:lnSpc>
                        <a:spcAft>
                          <a:spcPts val="0"/>
                        </a:spcAft>
                      </a:pPr>
                      <a:r>
                        <a:rPr lang="sv-SE" sz="1200" dirty="0">
                          <a:effectLst/>
                        </a:rPr>
                        <a:t>Grade</a:t>
                      </a:r>
                      <a:endParaRPr lang="en-GB" sz="1200" dirty="0">
                        <a:effectLst/>
                        <a:latin typeface="Times New Roman"/>
                        <a:ea typeface="Times New Roman"/>
                      </a:endParaRPr>
                    </a:p>
                  </a:txBody>
                  <a:tcPr marL="51435" marR="51435" marT="0" marB="0"/>
                </a:tc>
                <a:tc>
                  <a:txBody>
                    <a:bodyPr/>
                    <a:lstStyle/>
                    <a:p>
                      <a:pPr>
                        <a:lnSpc>
                          <a:spcPts val="1300"/>
                        </a:lnSpc>
                        <a:spcAft>
                          <a:spcPts val="0"/>
                        </a:spcAft>
                      </a:pPr>
                      <a:r>
                        <a:rPr lang="sv-SE" sz="1200" dirty="0">
                          <a:effectLst/>
                        </a:rPr>
                        <a:t>Assessment</a:t>
                      </a:r>
                      <a:endParaRPr lang="en-GB" sz="1200" dirty="0">
                        <a:effectLst/>
                        <a:latin typeface="Times New Roman"/>
                        <a:ea typeface="Times New Roman"/>
                      </a:endParaRPr>
                    </a:p>
                  </a:txBody>
                  <a:tcPr marL="51435" marR="51435" marT="0" marB="0"/>
                </a:tc>
                <a:tc>
                  <a:txBody>
                    <a:bodyPr/>
                    <a:lstStyle/>
                    <a:p>
                      <a:pPr>
                        <a:lnSpc>
                          <a:spcPts val="1300"/>
                        </a:lnSpc>
                        <a:spcAft>
                          <a:spcPts val="0"/>
                        </a:spcAft>
                      </a:pPr>
                      <a:r>
                        <a:rPr lang="sv-SE" sz="1200" dirty="0" err="1">
                          <a:effectLst/>
                        </a:rPr>
                        <a:t>Your</a:t>
                      </a:r>
                      <a:r>
                        <a:rPr lang="sv-SE" sz="1200" dirty="0">
                          <a:effectLst/>
                        </a:rPr>
                        <a:t> </a:t>
                      </a:r>
                      <a:r>
                        <a:rPr lang="sv-SE" sz="1200" dirty="0" err="1">
                          <a:effectLst/>
                        </a:rPr>
                        <a:t>results</a:t>
                      </a:r>
                      <a:r>
                        <a:rPr lang="sv-SE" sz="1200" dirty="0">
                          <a:effectLst/>
                        </a:rPr>
                        <a:t> </a:t>
                      </a:r>
                      <a:r>
                        <a:rPr lang="sv-SE" sz="1200" dirty="0" err="1">
                          <a:effectLst/>
                        </a:rPr>
                        <a:t>are</a:t>
                      </a:r>
                      <a:r>
                        <a:rPr lang="sv-SE" sz="1200" dirty="0">
                          <a:effectLst/>
                        </a:rPr>
                        <a:t> </a:t>
                      </a:r>
                      <a:r>
                        <a:rPr lang="sv-SE" sz="1200" dirty="0" err="1">
                          <a:effectLst/>
                        </a:rPr>
                        <a:t>equivalent</a:t>
                      </a:r>
                      <a:r>
                        <a:rPr lang="sv-SE" sz="1200" dirty="0">
                          <a:effectLst/>
                        </a:rPr>
                        <a:t> to </a:t>
                      </a:r>
                      <a:r>
                        <a:rPr lang="sv-SE" sz="1200" dirty="0" err="1">
                          <a:effectLst/>
                        </a:rPr>
                        <a:t>one</a:t>
                      </a:r>
                      <a:r>
                        <a:rPr lang="sv-SE" sz="1200" dirty="0">
                          <a:effectLst/>
                        </a:rPr>
                        <a:t> </a:t>
                      </a:r>
                      <a:r>
                        <a:rPr lang="sv-SE" sz="1200" dirty="0" err="1">
                          <a:effectLst/>
                        </a:rPr>
                        <a:t>of</a:t>
                      </a:r>
                      <a:r>
                        <a:rPr lang="sv-SE" sz="1200" dirty="0">
                          <a:effectLst/>
                        </a:rPr>
                        <a:t> the </a:t>
                      </a:r>
                      <a:r>
                        <a:rPr lang="sv-SE" sz="1200" dirty="0" err="1">
                          <a:effectLst/>
                        </a:rPr>
                        <a:t>following</a:t>
                      </a:r>
                      <a:r>
                        <a:rPr lang="sv-SE" sz="1200" dirty="0">
                          <a:effectLst/>
                        </a:rPr>
                        <a:t> </a:t>
                      </a:r>
                      <a:r>
                        <a:rPr lang="sv-SE" sz="1200" dirty="0" err="1">
                          <a:effectLst/>
                        </a:rPr>
                        <a:t>criteria</a:t>
                      </a:r>
                      <a:r>
                        <a:rPr lang="sv-SE" sz="1200" dirty="0">
                          <a:effectLst/>
                        </a:rPr>
                        <a:t> for </a:t>
                      </a:r>
                      <a:r>
                        <a:rPr lang="sv-SE" sz="1200" dirty="0" err="1">
                          <a:effectLst/>
                        </a:rPr>
                        <a:t>each</a:t>
                      </a:r>
                      <a:r>
                        <a:rPr lang="sv-SE" sz="1200" dirty="0">
                          <a:effectLst/>
                        </a:rPr>
                        <a:t> </a:t>
                      </a:r>
                      <a:r>
                        <a:rPr lang="sv-SE" sz="1200" dirty="0" err="1">
                          <a:effectLst/>
                        </a:rPr>
                        <a:t>objective</a:t>
                      </a:r>
                      <a:r>
                        <a:rPr lang="sv-SE" sz="1200" dirty="0">
                          <a:effectLst/>
                        </a:rPr>
                        <a:t> for the </a:t>
                      </a:r>
                      <a:r>
                        <a:rPr lang="sv-SE" sz="1200" dirty="0" err="1">
                          <a:effectLst/>
                        </a:rPr>
                        <a:t>course</a:t>
                      </a:r>
                      <a:endParaRPr lang="en-GB" sz="1200" dirty="0">
                        <a:effectLst/>
                      </a:endParaRPr>
                    </a:p>
                    <a:p>
                      <a:pPr>
                        <a:lnSpc>
                          <a:spcPts val="1300"/>
                        </a:lnSpc>
                        <a:spcAft>
                          <a:spcPts val="0"/>
                        </a:spcAft>
                      </a:pPr>
                      <a:r>
                        <a:rPr lang="sv-SE" sz="1200" dirty="0">
                          <a:effectLst/>
                        </a:rPr>
                        <a:t> </a:t>
                      </a:r>
                      <a:endParaRPr lang="en-GB" sz="1200" dirty="0">
                        <a:effectLst/>
                        <a:latin typeface="Times New Roman"/>
                        <a:ea typeface="Times New Roman"/>
                      </a:endParaRPr>
                    </a:p>
                  </a:txBody>
                  <a:tcPr marL="51435" marR="51435" marT="0" marB="0"/>
                </a:tc>
                <a:extLst>
                  <a:ext uri="{0D108BD9-81ED-4DB2-BD59-A6C34878D82A}">
                    <a16:rowId xmlns:a16="http://schemas.microsoft.com/office/drawing/2014/main" val="10000"/>
                  </a:ext>
                </a:extLst>
              </a:tr>
              <a:tr h="353494">
                <a:tc>
                  <a:txBody>
                    <a:bodyPr/>
                    <a:lstStyle/>
                    <a:p>
                      <a:pPr>
                        <a:lnSpc>
                          <a:spcPct val="150000"/>
                        </a:lnSpc>
                        <a:spcAft>
                          <a:spcPts val="0"/>
                        </a:spcAft>
                      </a:pPr>
                      <a:r>
                        <a:rPr lang="sv-SE" sz="1200" dirty="0">
                          <a:effectLst/>
                        </a:rPr>
                        <a:t>A</a:t>
                      </a:r>
                      <a:endParaRPr lang="en-GB" sz="1200" dirty="0">
                        <a:effectLst/>
                        <a:latin typeface="Times New Roman"/>
                        <a:ea typeface="Times New Roman"/>
                      </a:endParaRPr>
                    </a:p>
                  </a:txBody>
                  <a:tcPr marL="51435" marR="51435" marT="0" marB="0"/>
                </a:tc>
                <a:tc>
                  <a:txBody>
                    <a:bodyPr/>
                    <a:lstStyle/>
                    <a:p>
                      <a:pPr>
                        <a:lnSpc>
                          <a:spcPct val="100000"/>
                        </a:lnSpc>
                        <a:spcAft>
                          <a:spcPts val="0"/>
                        </a:spcAft>
                      </a:pPr>
                      <a:r>
                        <a:rPr lang="sv-SE" sz="1200" dirty="0">
                          <a:effectLst/>
                        </a:rPr>
                        <a:t>Excellent</a:t>
                      </a:r>
                      <a:endParaRPr lang="en-GB" sz="1200" dirty="0">
                        <a:effectLst/>
                        <a:latin typeface="Times New Roman"/>
                        <a:ea typeface="Times New Roman"/>
                      </a:endParaRPr>
                    </a:p>
                  </a:txBody>
                  <a:tcPr marL="51435" marR="51435" marT="0" marB="0"/>
                </a:tc>
                <a:tc>
                  <a:txBody>
                    <a:bodyPr/>
                    <a:lstStyle/>
                    <a:p>
                      <a:r>
                        <a:rPr lang="sv-SE" sz="1200" kern="1200" dirty="0">
                          <a:effectLst/>
                        </a:rPr>
                        <a:t>Outstanding results with only a few minor shortcomings</a:t>
                      </a:r>
                      <a:endParaRPr lang="en-GB" sz="1200" kern="1200" dirty="0">
                        <a:solidFill>
                          <a:schemeClr val="tx1"/>
                        </a:solidFill>
                        <a:effectLst/>
                        <a:latin typeface="+mn-lt"/>
                        <a:ea typeface="+mn-ea"/>
                        <a:cs typeface="+mn-cs"/>
                      </a:endParaRPr>
                    </a:p>
                  </a:txBody>
                  <a:tcPr marL="51435" marR="51435" marT="0" marB="0"/>
                </a:tc>
                <a:extLst>
                  <a:ext uri="{0D108BD9-81ED-4DB2-BD59-A6C34878D82A}">
                    <a16:rowId xmlns:a16="http://schemas.microsoft.com/office/drawing/2014/main" val="10001"/>
                  </a:ext>
                </a:extLst>
              </a:tr>
              <a:tr h="353494">
                <a:tc>
                  <a:txBody>
                    <a:bodyPr/>
                    <a:lstStyle/>
                    <a:p>
                      <a:pPr>
                        <a:lnSpc>
                          <a:spcPct val="150000"/>
                        </a:lnSpc>
                        <a:spcAft>
                          <a:spcPts val="0"/>
                        </a:spcAft>
                      </a:pPr>
                      <a:r>
                        <a:rPr lang="sv-SE" sz="1200" dirty="0">
                          <a:effectLst/>
                        </a:rPr>
                        <a:t>B</a:t>
                      </a:r>
                      <a:endParaRPr lang="en-GB" sz="1200" dirty="0">
                        <a:effectLst/>
                        <a:latin typeface="Times New Roman"/>
                        <a:ea typeface="Times New Roman"/>
                      </a:endParaRPr>
                    </a:p>
                  </a:txBody>
                  <a:tcPr marL="51435" marR="51435" marT="0" marB="0"/>
                </a:tc>
                <a:tc>
                  <a:txBody>
                    <a:bodyPr/>
                    <a:lstStyle/>
                    <a:p>
                      <a:pPr>
                        <a:lnSpc>
                          <a:spcPct val="100000"/>
                        </a:lnSpc>
                        <a:spcAft>
                          <a:spcPts val="0"/>
                        </a:spcAft>
                      </a:pPr>
                      <a:r>
                        <a:rPr lang="sv-SE" sz="1200" dirty="0">
                          <a:effectLst/>
                        </a:rPr>
                        <a:t>Very good</a:t>
                      </a:r>
                      <a:endParaRPr lang="en-GB" sz="1200" dirty="0">
                        <a:effectLst/>
                        <a:latin typeface="Times New Roman"/>
                        <a:ea typeface="Times New Roman"/>
                      </a:endParaRPr>
                    </a:p>
                  </a:txBody>
                  <a:tcPr marL="51435" marR="51435" marT="0" marB="0"/>
                </a:tc>
                <a:tc>
                  <a:txBody>
                    <a:bodyPr/>
                    <a:lstStyle/>
                    <a:p>
                      <a:r>
                        <a:rPr lang="sv-SE" sz="1200" kern="1200" dirty="0">
                          <a:effectLst/>
                        </a:rPr>
                        <a:t>Very good results with only a few shortcomings</a:t>
                      </a:r>
                      <a:endParaRPr lang="en-GB" sz="1200" kern="1200" dirty="0">
                        <a:solidFill>
                          <a:schemeClr val="tx1"/>
                        </a:solidFill>
                        <a:effectLst/>
                        <a:latin typeface="+mn-lt"/>
                        <a:ea typeface="+mn-ea"/>
                        <a:cs typeface="+mn-cs"/>
                      </a:endParaRPr>
                    </a:p>
                  </a:txBody>
                  <a:tcPr marL="51435" marR="51435" marT="0" marB="0"/>
                </a:tc>
                <a:extLst>
                  <a:ext uri="{0D108BD9-81ED-4DB2-BD59-A6C34878D82A}">
                    <a16:rowId xmlns:a16="http://schemas.microsoft.com/office/drawing/2014/main" val="10002"/>
                  </a:ext>
                </a:extLst>
              </a:tr>
              <a:tr h="353494">
                <a:tc>
                  <a:txBody>
                    <a:bodyPr/>
                    <a:lstStyle/>
                    <a:p>
                      <a:pPr>
                        <a:lnSpc>
                          <a:spcPct val="150000"/>
                        </a:lnSpc>
                        <a:spcAft>
                          <a:spcPts val="0"/>
                        </a:spcAft>
                      </a:pPr>
                      <a:r>
                        <a:rPr lang="sv-SE" sz="1200" dirty="0">
                          <a:effectLst/>
                        </a:rPr>
                        <a:t>C</a:t>
                      </a:r>
                      <a:endParaRPr lang="en-GB" sz="1200" dirty="0">
                        <a:effectLst/>
                        <a:latin typeface="Times New Roman"/>
                        <a:ea typeface="Times New Roman"/>
                      </a:endParaRPr>
                    </a:p>
                  </a:txBody>
                  <a:tcPr marL="51435" marR="51435" marT="0" marB="0"/>
                </a:tc>
                <a:tc>
                  <a:txBody>
                    <a:bodyPr/>
                    <a:lstStyle/>
                    <a:p>
                      <a:pPr>
                        <a:lnSpc>
                          <a:spcPct val="100000"/>
                        </a:lnSpc>
                        <a:spcAft>
                          <a:spcPts val="0"/>
                        </a:spcAft>
                      </a:pPr>
                      <a:r>
                        <a:rPr lang="sv-SE" sz="1200" dirty="0">
                          <a:effectLst/>
                        </a:rPr>
                        <a:t>Good</a:t>
                      </a:r>
                      <a:endParaRPr lang="en-GB" sz="1200" dirty="0">
                        <a:effectLst/>
                        <a:latin typeface="Times New Roman"/>
                        <a:ea typeface="Times New Roman"/>
                      </a:endParaRPr>
                    </a:p>
                  </a:txBody>
                  <a:tcPr marL="51435" marR="51435" marT="0" marB="0"/>
                </a:tc>
                <a:tc>
                  <a:txBody>
                    <a:bodyPr/>
                    <a:lstStyle/>
                    <a:p>
                      <a:pPr>
                        <a:lnSpc>
                          <a:spcPct val="100000"/>
                        </a:lnSpc>
                        <a:spcAft>
                          <a:spcPts val="0"/>
                        </a:spcAft>
                      </a:pPr>
                      <a:r>
                        <a:rPr lang="sv-SE" sz="1200" dirty="0">
                          <a:effectLst/>
                        </a:rPr>
                        <a:t>Generally good but with some shortcomings</a:t>
                      </a:r>
                      <a:endParaRPr lang="en-GB" sz="1200" dirty="0">
                        <a:effectLst/>
                        <a:latin typeface="Times New Roman"/>
                        <a:ea typeface="Times New Roman"/>
                      </a:endParaRPr>
                    </a:p>
                  </a:txBody>
                  <a:tcPr marL="51435" marR="51435" marT="0" marB="0"/>
                </a:tc>
                <a:extLst>
                  <a:ext uri="{0D108BD9-81ED-4DB2-BD59-A6C34878D82A}">
                    <a16:rowId xmlns:a16="http://schemas.microsoft.com/office/drawing/2014/main" val="10003"/>
                  </a:ext>
                </a:extLst>
              </a:tr>
              <a:tr h="353494">
                <a:tc>
                  <a:txBody>
                    <a:bodyPr/>
                    <a:lstStyle/>
                    <a:p>
                      <a:pPr>
                        <a:lnSpc>
                          <a:spcPct val="150000"/>
                        </a:lnSpc>
                        <a:spcAft>
                          <a:spcPts val="0"/>
                        </a:spcAft>
                      </a:pPr>
                      <a:r>
                        <a:rPr lang="sv-SE" sz="1200" dirty="0">
                          <a:effectLst/>
                        </a:rPr>
                        <a:t>D</a:t>
                      </a:r>
                      <a:endParaRPr lang="en-GB" sz="1200" dirty="0">
                        <a:effectLst/>
                        <a:latin typeface="Times New Roman"/>
                        <a:ea typeface="Times New Roman"/>
                      </a:endParaRPr>
                    </a:p>
                  </a:txBody>
                  <a:tcPr marL="51435" marR="51435" marT="0" marB="0"/>
                </a:tc>
                <a:tc>
                  <a:txBody>
                    <a:bodyPr/>
                    <a:lstStyle/>
                    <a:p>
                      <a:pPr>
                        <a:lnSpc>
                          <a:spcPct val="100000"/>
                        </a:lnSpc>
                        <a:spcAft>
                          <a:spcPts val="0"/>
                        </a:spcAft>
                      </a:pPr>
                      <a:r>
                        <a:rPr lang="sv-SE" sz="1200" dirty="0">
                          <a:effectLst/>
                        </a:rPr>
                        <a:t>Satisfactory</a:t>
                      </a:r>
                      <a:endParaRPr lang="en-GB" sz="1200" dirty="0">
                        <a:effectLst/>
                        <a:latin typeface="Times New Roman"/>
                        <a:ea typeface="Times New Roman"/>
                      </a:endParaRPr>
                    </a:p>
                  </a:txBody>
                  <a:tcPr marL="51435" marR="51435" marT="0" marB="0"/>
                </a:tc>
                <a:tc>
                  <a:txBody>
                    <a:bodyPr/>
                    <a:lstStyle/>
                    <a:p>
                      <a:pPr>
                        <a:lnSpc>
                          <a:spcPct val="100000"/>
                        </a:lnSpc>
                        <a:spcAft>
                          <a:spcPts val="0"/>
                        </a:spcAft>
                      </a:pPr>
                      <a:r>
                        <a:rPr lang="sv-SE" sz="1200" dirty="0">
                          <a:effectLst/>
                        </a:rPr>
                        <a:t>Acceptable level but there are several shortcomings</a:t>
                      </a:r>
                      <a:endParaRPr lang="en-GB" sz="1200" dirty="0">
                        <a:effectLst/>
                        <a:latin typeface="Times New Roman"/>
                        <a:ea typeface="Times New Roman"/>
                      </a:endParaRPr>
                    </a:p>
                  </a:txBody>
                  <a:tcPr marL="51435" marR="51435" marT="0" marB="0"/>
                </a:tc>
                <a:extLst>
                  <a:ext uri="{0D108BD9-81ED-4DB2-BD59-A6C34878D82A}">
                    <a16:rowId xmlns:a16="http://schemas.microsoft.com/office/drawing/2014/main" val="10004"/>
                  </a:ext>
                </a:extLst>
              </a:tr>
              <a:tr h="353494">
                <a:tc>
                  <a:txBody>
                    <a:bodyPr/>
                    <a:lstStyle/>
                    <a:p>
                      <a:pPr>
                        <a:lnSpc>
                          <a:spcPct val="150000"/>
                        </a:lnSpc>
                        <a:spcAft>
                          <a:spcPts val="0"/>
                        </a:spcAft>
                      </a:pPr>
                      <a:r>
                        <a:rPr lang="sv-SE" sz="1200" dirty="0">
                          <a:effectLst/>
                        </a:rPr>
                        <a:t>E</a:t>
                      </a:r>
                      <a:endParaRPr lang="en-GB" sz="1200" dirty="0">
                        <a:effectLst/>
                        <a:latin typeface="Times New Roman"/>
                        <a:ea typeface="Times New Roman"/>
                      </a:endParaRPr>
                    </a:p>
                  </a:txBody>
                  <a:tcPr marL="51435" marR="51435" marT="0" marB="0"/>
                </a:tc>
                <a:tc>
                  <a:txBody>
                    <a:bodyPr/>
                    <a:lstStyle/>
                    <a:p>
                      <a:pPr>
                        <a:lnSpc>
                          <a:spcPct val="100000"/>
                        </a:lnSpc>
                        <a:spcAft>
                          <a:spcPts val="0"/>
                        </a:spcAft>
                      </a:pPr>
                      <a:r>
                        <a:rPr lang="sv-SE" sz="1200">
                          <a:effectLst/>
                        </a:rPr>
                        <a:t>Sufficient</a:t>
                      </a:r>
                      <a:endParaRPr lang="en-GB" sz="1200">
                        <a:effectLst/>
                        <a:latin typeface="Times New Roman"/>
                        <a:ea typeface="Times New Roman"/>
                      </a:endParaRPr>
                    </a:p>
                  </a:txBody>
                  <a:tcPr marL="51435" marR="51435" marT="0" marB="0"/>
                </a:tc>
                <a:tc>
                  <a:txBody>
                    <a:bodyPr/>
                    <a:lstStyle/>
                    <a:p>
                      <a:pPr>
                        <a:lnSpc>
                          <a:spcPct val="100000"/>
                        </a:lnSpc>
                        <a:spcAft>
                          <a:spcPts val="0"/>
                        </a:spcAft>
                      </a:pPr>
                      <a:r>
                        <a:rPr lang="sv-SE" sz="1200" dirty="0">
                          <a:effectLst/>
                        </a:rPr>
                        <a:t>The results meet the minimum criteria</a:t>
                      </a:r>
                      <a:endParaRPr lang="en-GB" sz="1200" dirty="0">
                        <a:effectLst/>
                        <a:latin typeface="Times New Roman"/>
                        <a:ea typeface="Times New Roman"/>
                      </a:endParaRPr>
                    </a:p>
                  </a:txBody>
                  <a:tcPr marL="51435" marR="51435" marT="0" marB="0"/>
                </a:tc>
                <a:extLst>
                  <a:ext uri="{0D108BD9-81ED-4DB2-BD59-A6C34878D82A}">
                    <a16:rowId xmlns:a16="http://schemas.microsoft.com/office/drawing/2014/main" val="10005"/>
                  </a:ext>
                </a:extLst>
              </a:tr>
              <a:tr h="1237228">
                <a:tc>
                  <a:txBody>
                    <a:bodyPr/>
                    <a:lstStyle/>
                    <a:p>
                      <a:pPr>
                        <a:lnSpc>
                          <a:spcPct val="150000"/>
                        </a:lnSpc>
                        <a:spcAft>
                          <a:spcPts val="0"/>
                        </a:spcAft>
                      </a:pPr>
                      <a:r>
                        <a:rPr lang="sv-SE" sz="1200" dirty="0">
                          <a:effectLst/>
                        </a:rPr>
                        <a:t>Fx</a:t>
                      </a:r>
                      <a:endParaRPr lang="en-GB" sz="1200" dirty="0">
                        <a:effectLst/>
                        <a:latin typeface="Times New Roman"/>
                        <a:ea typeface="Times New Roman"/>
                      </a:endParaRPr>
                    </a:p>
                  </a:txBody>
                  <a:tcPr marL="51435" marR="51435" marT="0" marB="0"/>
                </a:tc>
                <a:tc>
                  <a:txBody>
                    <a:bodyPr/>
                    <a:lstStyle/>
                    <a:p>
                      <a:pPr>
                        <a:lnSpc>
                          <a:spcPct val="100000"/>
                        </a:lnSpc>
                        <a:spcAft>
                          <a:spcPts val="0"/>
                        </a:spcAft>
                      </a:pPr>
                      <a:r>
                        <a:rPr lang="sv-SE" sz="1200" dirty="0">
                          <a:effectLst/>
                        </a:rPr>
                        <a:t>Insufficient</a:t>
                      </a:r>
                      <a:endParaRPr lang="en-GB" sz="1200" dirty="0">
                        <a:effectLst/>
                        <a:latin typeface="Times New Roman"/>
                        <a:ea typeface="Times New Roman"/>
                      </a:endParaRPr>
                    </a:p>
                  </a:txBody>
                  <a:tcPr marL="51435" marR="51435" marT="0" marB="0"/>
                </a:tc>
                <a:tc>
                  <a:txBody>
                    <a:bodyPr/>
                    <a:lstStyle/>
                    <a:p>
                      <a:pPr>
                        <a:lnSpc>
                          <a:spcPct val="100000"/>
                        </a:lnSpc>
                        <a:spcAft>
                          <a:spcPts val="0"/>
                        </a:spcAft>
                      </a:pPr>
                      <a:r>
                        <a:rPr lang="sv-SE" sz="1200" dirty="0">
                          <a:effectLst/>
                        </a:rPr>
                        <a:t>The Examiner/course coordinator may, in exceptional cases, decide that a student who is close to the threshold for E may perform assignments for extra credit to reach the grade of E. The examiner/course coordinator notifies the student in writing of the rules for submitting such extra credit assignments. The grade of F is assigned in anticipation of the extra credit , and the grade is changed to E if the extra credit is approved.</a:t>
                      </a:r>
                      <a:endParaRPr lang="en-GB" sz="1200" dirty="0">
                        <a:effectLst/>
                        <a:latin typeface="Times New Roman"/>
                        <a:ea typeface="Times New Roman"/>
                      </a:endParaRPr>
                    </a:p>
                  </a:txBody>
                  <a:tcPr marL="51435" marR="51435" marT="0" marB="0"/>
                </a:tc>
                <a:extLst>
                  <a:ext uri="{0D108BD9-81ED-4DB2-BD59-A6C34878D82A}">
                    <a16:rowId xmlns:a16="http://schemas.microsoft.com/office/drawing/2014/main" val="10006"/>
                  </a:ext>
                </a:extLst>
              </a:tr>
              <a:tr h="353494">
                <a:tc>
                  <a:txBody>
                    <a:bodyPr/>
                    <a:lstStyle/>
                    <a:p>
                      <a:pPr>
                        <a:lnSpc>
                          <a:spcPct val="150000"/>
                        </a:lnSpc>
                        <a:spcAft>
                          <a:spcPts val="0"/>
                        </a:spcAft>
                      </a:pPr>
                      <a:r>
                        <a:rPr lang="sv-SE" sz="1200" dirty="0">
                          <a:effectLst/>
                        </a:rPr>
                        <a:t>F</a:t>
                      </a:r>
                      <a:endParaRPr lang="en-GB" sz="1200" dirty="0">
                        <a:effectLst/>
                        <a:latin typeface="Times New Roman"/>
                        <a:ea typeface="Times New Roman"/>
                      </a:endParaRPr>
                    </a:p>
                  </a:txBody>
                  <a:tcPr marL="51435" marR="51435" marT="0" marB="0"/>
                </a:tc>
                <a:tc>
                  <a:txBody>
                    <a:bodyPr/>
                    <a:lstStyle/>
                    <a:p>
                      <a:pPr>
                        <a:lnSpc>
                          <a:spcPct val="100000"/>
                        </a:lnSpc>
                        <a:spcAft>
                          <a:spcPts val="0"/>
                        </a:spcAft>
                      </a:pPr>
                      <a:r>
                        <a:rPr lang="sv-SE" sz="1200">
                          <a:effectLst/>
                        </a:rPr>
                        <a:t>Insufficient</a:t>
                      </a:r>
                      <a:endParaRPr lang="en-GB" sz="1200">
                        <a:effectLst/>
                        <a:latin typeface="Times New Roman"/>
                        <a:ea typeface="Times New Roman"/>
                      </a:endParaRPr>
                    </a:p>
                  </a:txBody>
                  <a:tcPr marL="51435" marR="51435" marT="0" marB="0"/>
                </a:tc>
                <a:tc>
                  <a:txBody>
                    <a:bodyPr/>
                    <a:lstStyle/>
                    <a:p>
                      <a:pPr>
                        <a:lnSpc>
                          <a:spcPct val="100000"/>
                        </a:lnSpc>
                        <a:spcAft>
                          <a:spcPts val="0"/>
                        </a:spcAft>
                      </a:pPr>
                      <a:r>
                        <a:rPr lang="sv-SE" sz="1200" dirty="0">
                          <a:effectLst/>
                        </a:rPr>
                        <a:t>Significantly more work is required </a:t>
                      </a:r>
                      <a:endParaRPr lang="sv-SE" sz="1200" dirty="0">
                        <a:effectLst/>
                        <a:latin typeface="Times New Roman"/>
                      </a:endParaRPr>
                    </a:p>
                  </a:txBody>
                  <a:tcPr marL="51435" marR="51435" marT="0"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2472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ubrik 1">
            <a:extLst>
              <a:ext uri="{FF2B5EF4-FFF2-40B4-BE49-F238E27FC236}">
                <a16:creationId xmlns:a16="http://schemas.microsoft.com/office/drawing/2014/main" id="{63A20949-17E2-455C-9BCF-92006CBDE08F}"/>
              </a:ext>
            </a:extLst>
          </p:cNvPr>
          <p:cNvSpPr txBox="1">
            <a:spLocks/>
          </p:cNvSpPr>
          <p:nvPr/>
        </p:nvSpPr>
        <p:spPr>
          <a:xfrm>
            <a:off x="620934" y="908720"/>
            <a:ext cx="7645400" cy="566738"/>
          </a:xfrm>
          <a:prstGeom prst="rect">
            <a:avLst/>
          </a:prstGeom>
        </p:spPr>
        <p:txBody>
          <a:bodyPr/>
          <a:lstStyle>
            <a:lvl1pPr algn="l" rtl="0" eaLnBrk="1" fontAlgn="base" hangingPunct="1">
              <a:lnSpc>
                <a:spcPct val="100000"/>
              </a:lnSpc>
              <a:spcBef>
                <a:spcPct val="0"/>
              </a:spcBef>
              <a:spcAft>
                <a:spcPct val="0"/>
              </a:spcAft>
              <a:defRPr sz="2000" kern="1200">
                <a:solidFill>
                  <a:schemeClr val="tx1"/>
                </a:solidFill>
                <a:latin typeface="+mj-lt"/>
                <a:ea typeface="+mj-ea"/>
                <a:cs typeface="+mj-cs"/>
              </a:defRPr>
            </a:lvl1pPr>
            <a:lvl2pPr algn="l" rtl="0" eaLnBrk="1" fontAlgn="base" hangingPunct="1">
              <a:lnSpc>
                <a:spcPts val="2025"/>
              </a:lnSpc>
              <a:spcBef>
                <a:spcPct val="0"/>
              </a:spcBef>
              <a:spcAft>
                <a:spcPct val="0"/>
              </a:spcAft>
              <a:defRPr sz="2025">
                <a:solidFill>
                  <a:schemeClr val="tx1"/>
                </a:solidFill>
                <a:latin typeface="Times New Roman" panose="02020603050405020304" pitchFamily="18" charset="0"/>
                <a:cs typeface="Times New Roman" panose="02020603050405020304" pitchFamily="18" charset="0"/>
              </a:defRPr>
            </a:lvl2pPr>
            <a:lvl3pPr algn="l" rtl="0" eaLnBrk="1" fontAlgn="base" hangingPunct="1">
              <a:lnSpc>
                <a:spcPts val="2025"/>
              </a:lnSpc>
              <a:spcBef>
                <a:spcPct val="0"/>
              </a:spcBef>
              <a:spcAft>
                <a:spcPct val="0"/>
              </a:spcAft>
              <a:defRPr sz="2025">
                <a:solidFill>
                  <a:schemeClr val="tx1"/>
                </a:solidFill>
                <a:latin typeface="Times New Roman" panose="02020603050405020304" pitchFamily="18" charset="0"/>
                <a:cs typeface="Times New Roman" panose="02020603050405020304" pitchFamily="18" charset="0"/>
              </a:defRPr>
            </a:lvl3pPr>
            <a:lvl4pPr algn="l" rtl="0" eaLnBrk="1" fontAlgn="base" hangingPunct="1">
              <a:lnSpc>
                <a:spcPts val="2025"/>
              </a:lnSpc>
              <a:spcBef>
                <a:spcPct val="0"/>
              </a:spcBef>
              <a:spcAft>
                <a:spcPct val="0"/>
              </a:spcAft>
              <a:defRPr sz="2025">
                <a:solidFill>
                  <a:schemeClr val="tx1"/>
                </a:solidFill>
                <a:latin typeface="Times New Roman" panose="02020603050405020304" pitchFamily="18" charset="0"/>
                <a:cs typeface="Times New Roman" panose="02020603050405020304" pitchFamily="18" charset="0"/>
              </a:defRPr>
            </a:lvl4pPr>
            <a:lvl5pPr algn="l" rtl="0" eaLnBrk="1" fontAlgn="base" hangingPunct="1">
              <a:lnSpc>
                <a:spcPts val="2025"/>
              </a:lnSpc>
              <a:spcBef>
                <a:spcPct val="0"/>
              </a:spcBef>
              <a:spcAft>
                <a:spcPct val="0"/>
              </a:spcAft>
              <a:defRPr sz="2025">
                <a:solidFill>
                  <a:schemeClr val="tx1"/>
                </a:solidFill>
                <a:latin typeface="Times New Roman" panose="02020603050405020304" pitchFamily="18" charset="0"/>
                <a:cs typeface="Times New Roman" panose="02020603050405020304" pitchFamily="18" charset="0"/>
              </a:defRPr>
            </a:lvl5pPr>
            <a:lvl6pPr marL="342892" algn="l" rtl="0" eaLnBrk="1" fontAlgn="base" hangingPunct="1">
              <a:lnSpc>
                <a:spcPts val="2025"/>
              </a:lnSpc>
              <a:spcBef>
                <a:spcPct val="0"/>
              </a:spcBef>
              <a:spcAft>
                <a:spcPct val="0"/>
              </a:spcAft>
              <a:defRPr sz="2025">
                <a:solidFill>
                  <a:schemeClr val="tx1"/>
                </a:solidFill>
                <a:latin typeface="Times New Roman" panose="02020603050405020304" pitchFamily="18" charset="0"/>
                <a:cs typeface="Times New Roman" panose="02020603050405020304" pitchFamily="18" charset="0"/>
              </a:defRPr>
            </a:lvl6pPr>
            <a:lvl7pPr marL="685783" algn="l" rtl="0" eaLnBrk="1" fontAlgn="base" hangingPunct="1">
              <a:lnSpc>
                <a:spcPts val="2025"/>
              </a:lnSpc>
              <a:spcBef>
                <a:spcPct val="0"/>
              </a:spcBef>
              <a:spcAft>
                <a:spcPct val="0"/>
              </a:spcAft>
              <a:defRPr sz="2025">
                <a:solidFill>
                  <a:schemeClr val="tx1"/>
                </a:solidFill>
                <a:latin typeface="Times New Roman" panose="02020603050405020304" pitchFamily="18" charset="0"/>
                <a:cs typeface="Times New Roman" panose="02020603050405020304" pitchFamily="18" charset="0"/>
              </a:defRPr>
            </a:lvl7pPr>
            <a:lvl8pPr marL="1028675" algn="l" rtl="0" eaLnBrk="1" fontAlgn="base" hangingPunct="1">
              <a:lnSpc>
                <a:spcPts val="2025"/>
              </a:lnSpc>
              <a:spcBef>
                <a:spcPct val="0"/>
              </a:spcBef>
              <a:spcAft>
                <a:spcPct val="0"/>
              </a:spcAft>
              <a:defRPr sz="2025">
                <a:solidFill>
                  <a:schemeClr val="tx1"/>
                </a:solidFill>
                <a:latin typeface="Times New Roman" panose="02020603050405020304" pitchFamily="18" charset="0"/>
                <a:cs typeface="Times New Roman" panose="02020603050405020304" pitchFamily="18" charset="0"/>
              </a:defRPr>
            </a:lvl8pPr>
            <a:lvl9pPr marL="1371566" algn="l" rtl="0" eaLnBrk="1" fontAlgn="base" hangingPunct="1">
              <a:lnSpc>
                <a:spcPts val="2025"/>
              </a:lnSpc>
              <a:spcBef>
                <a:spcPct val="0"/>
              </a:spcBef>
              <a:spcAft>
                <a:spcPct val="0"/>
              </a:spcAft>
              <a:defRPr sz="2025">
                <a:solidFill>
                  <a:schemeClr val="tx1"/>
                </a:solidFill>
                <a:latin typeface="Times New Roman" panose="02020603050405020304" pitchFamily="18" charset="0"/>
                <a:cs typeface="Times New Roman" panose="02020603050405020304" pitchFamily="18" charset="0"/>
              </a:defRPr>
            </a:lvl9pPr>
          </a:lstStyle>
          <a:p>
            <a:r>
              <a:rPr lang="en-US" sz="2800" dirty="0"/>
              <a:t>Weighing up of grades for the whole course</a:t>
            </a:r>
            <a:endParaRPr lang="en-GB" sz="2800" dirty="0"/>
          </a:p>
        </p:txBody>
      </p:sp>
      <p:graphicFrame>
        <p:nvGraphicFramePr>
          <p:cNvPr id="18" name="Tabell 4">
            <a:extLst>
              <a:ext uri="{FF2B5EF4-FFF2-40B4-BE49-F238E27FC236}">
                <a16:creationId xmlns:a16="http://schemas.microsoft.com/office/drawing/2014/main" id="{9A7D33C2-4B22-4241-8442-6ECDF5B7B49C}"/>
              </a:ext>
            </a:extLst>
          </p:cNvPr>
          <p:cNvGraphicFramePr>
            <a:graphicFrameLocks noGrp="1"/>
          </p:cNvGraphicFramePr>
          <p:nvPr>
            <p:extLst>
              <p:ext uri="{D42A27DB-BD31-4B8C-83A1-F6EECF244321}">
                <p14:modId xmlns:p14="http://schemas.microsoft.com/office/powerpoint/2010/main" val="2746679427"/>
              </p:ext>
            </p:extLst>
          </p:nvPr>
        </p:nvGraphicFramePr>
        <p:xfrm>
          <a:off x="9264352" y="2248436"/>
          <a:ext cx="2191279" cy="1648329"/>
        </p:xfrm>
        <a:graphic>
          <a:graphicData uri="http://schemas.openxmlformats.org/drawingml/2006/table">
            <a:tbl>
              <a:tblPr>
                <a:tableStyleId>{5C22544A-7EE6-4342-B048-85BDC9FD1C3A}</a:tableStyleId>
              </a:tblPr>
              <a:tblGrid>
                <a:gridCol w="859209">
                  <a:extLst>
                    <a:ext uri="{9D8B030D-6E8A-4147-A177-3AD203B41FA5}">
                      <a16:colId xmlns:a16="http://schemas.microsoft.com/office/drawing/2014/main" val="20000"/>
                    </a:ext>
                  </a:extLst>
                </a:gridCol>
                <a:gridCol w="1332070">
                  <a:extLst>
                    <a:ext uri="{9D8B030D-6E8A-4147-A177-3AD203B41FA5}">
                      <a16:colId xmlns:a16="http://schemas.microsoft.com/office/drawing/2014/main" val="20001"/>
                    </a:ext>
                  </a:extLst>
                </a:gridCol>
              </a:tblGrid>
              <a:tr h="488114">
                <a:tc>
                  <a:txBody>
                    <a:bodyPr/>
                    <a:lstStyle/>
                    <a:p>
                      <a:pPr algn="ctr">
                        <a:lnSpc>
                          <a:spcPct val="115000"/>
                        </a:lnSpc>
                        <a:spcBef>
                          <a:spcPts val="300"/>
                        </a:spcBef>
                        <a:spcAft>
                          <a:spcPts val="300"/>
                        </a:spcAft>
                      </a:pPr>
                      <a:r>
                        <a:rPr lang="sv-SE" sz="1200" dirty="0">
                          <a:effectLst/>
                        </a:rPr>
                        <a:t>A-F grading scale</a:t>
                      </a:r>
                      <a:endParaRPr lang="en-GB" sz="1200" dirty="0">
                        <a:effectLst/>
                        <a:latin typeface="Times New Roman"/>
                        <a:ea typeface="Times New Roman"/>
                      </a:endParaRPr>
                    </a:p>
                  </a:txBody>
                  <a:tcPr marL="51435" marR="51435" marT="0" marB="0" anchor="ctr"/>
                </a:tc>
                <a:tc>
                  <a:txBody>
                    <a:bodyPr/>
                    <a:lstStyle/>
                    <a:p>
                      <a:pPr algn="ctr">
                        <a:lnSpc>
                          <a:spcPct val="115000"/>
                        </a:lnSpc>
                        <a:spcBef>
                          <a:spcPts val="300"/>
                        </a:spcBef>
                        <a:spcAft>
                          <a:spcPts val="300"/>
                        </a:spcAft>
                      </a:pPr>
                      <a:r>
                        <a:rPr lang="sv-SE" sz="1200" dirty="0">
                          <a:effectLst/>
                        </a:rPr>
                        <a:t>Mathematical grade thresholds</a:t>
                      </a:r>
                      <a:endParaRPr lang="en-GB" sz="1200" dirty="0">
                        <a:effectLst/>
                        <a:latin typeface="Times New Roman"/>
                        <a:ea typeface="Times New Roman"/>
                      </a:endParaRPr>
                    </a:p>
                  </a:txBody>
                  <a:tcPr marL="51435" marR="51435" marT="0" marB="0" anchor="ctr"/>
                </a:tc>
                <a:extLst>
                  <a:ext uri="{0D108BD9-81ED-4DB2-BD59-A6C34878D82A}">
                    <a16:rowId xmlns:a16="http://schemas.microsoft.com/office/drawing/2014/main" val="10000"/>
                  </a:ext>
                </a:extLst>
              </a:tr>
              <a:tr h="232043">
                <a:tc>
                  <a:txBody>
                    <a:bodyPr/>
                    <a:lstStyle/>
                    <a:p>
                      <a:pPr algn="ctr">
                        <a:lnSpc>
                          <a:spcPct val="115000"/>
                        </a:lnSpc>
                        <a:spcBef>
                          <a:spcPts val="300"/>
                        </a:spcBef>
                        <a:spcAft>
                          <a:spcPts val="300"/>
                        </a:spcAft>
                      </a:pPr>
                      <a:r>
                        <a:rPr lang="sv-SE" sz="1200">
                          <a:effectLst/>
                        </a:rPr>
                        <a:t>A</a:t>
                      </a:r>
                      <a:endParaRPr lang="en-GB" sz="1200">
                        <a:effectLst/>
                        <a:latin typeface="Times New Roman"/>
                        <a:ea typeface="Times New Roman"/>
                      </a:endParaRPr>
                    </a:p>
                  </a:txBody>
                  <a:tcPr marL="51435" marR="51435" marT="0" marB="0" anchor="ctr"/>
                </a:tc>
                <a:tc>
                  <a:txBody>
                    <a:bodyPr/>
                    <a:lstStyle/>
                    <a:p>
                      <a:pPr algn="ctr">
                        <a:lnSpc>
                          <a:spcPct val="115000"/>
                        </a:lnSpc>
                        <a:spcBef>
                          <a:spcPts val="300"/>
                        </a:spcBef>
                        <a:spcAft>
                          <a:spcPts val="300"/>
                        </a:spcAft>
                      </a:pPr>
                      <a:r>
                        <a:rPr lang="sv-SE" sz="1200" dirty="0">
                          <a:effectLst/>
                        </a:rPr>
                        <a:t>8.51–9.00</a:t>
                      </a:r>
                      <a:endParaRPr lang="en-GB" sz="1200" dirty="0">
                        <a:effectLst/>
                        <a:latin typeface="Times New Roman"/>
                        <a:ea typeface="Times New Roman"/>
                      </a:endParaRPr>
                    </a:p>
                  </a:txBody>
                  <a:tcPr marL="51435" marR="51435" marT="0" marB="0" anchor="ctr"/>
                </a:tc>
                <a:extLst>
                  <a:ext uri="{0D108BD9-81ED-4DB2-BD59-A6C34878D82A}">
                    <a16:rowId xmlns:a16="http://schemas.microsoft.com/office/drawing/2014/main" val="10001"/>
                  </a:ext>
                </a:extLst>
              </a:tr>
              <a:tr h="232043">
                <a:tc>
                  <a:txBody>
                    <a:bodyPr/>
                    <a:lstStyle/>
                    <a:p>
                      <a:pPr algn="ctr">
                        <a:lnSpc>
                          <a:spcPct val="115000"/>
                        </a:lnSpc>
                        <a:spcBef>
                          <a:spcPts val="300"/>
                        </a:spcBef>
                        <a:spcAft>
                          <a:spcPts val="300"/>
                        </a:spcAft>
                      </a:pPr>
                      <a:r>
                        <a:rPr lang="sv-SE" sz="1200">
                          <a:effectLst/>
                        </a:rPr>
                        <a:t>B</a:t>
                      </a:r>
                      <a:endParaRPr lang="en-GB" sz="1200">
                        <a:effectLst/>
                        <a:latin typeface="Times New Roman"/>
                        <a:ea typeface="Times New Roman"/>
                      </a:endParaRPr>
                    </a:p>
                  </a:txBody>
                  <a:tcPr marL="51435" marR="51435" marT="0" marB="0" anchor="ctr"/>
                </a:tc>
                <a:tc>
                  <a:txBody>
                    <a:bodyPr/>
                    <a:lstStyle/>
                    <a:p>
                      <a:pPr algn="ctr">
                        <a:lnSpc>
                          <a:spcPct val="115000"/>
                        </a:lnSpc>
                        <a:spcBef>
                          <a:spcPts val="300"/>
                        </a:spcBef>
                        <a:spcAft>
                          <a:spcPts val="300"/>
                        </a:spcAft>
                      </a:pPr>
                      <a:r>
                        <a:rPr lang="sv-SE" sz="1200" dirty="0">
                          <a:effectLst/>
                        </a:rPr>
                        <a:t>7.51–8.50</a:t>
                      </a:r>
                      <a:endParaRPr lang="en-GB" sz="1200" dirty="0">
                        <a:effectLst/>
                        <a:latin typeface="Times New Roman"/>
                        <a:ea typeface="Times New Roman"/>
                      </a:endParaRPr>
                    </a:p>
                  </a:txBody>
                  <a:tcPr marL="51435" marR="51435" marT="0" marB="0" anchor="ctr"/>
                </a:tc>
                <a:extLst>
                  <a:ext uri="{0D108BD9-81ED-4DB2-BD59-A6C34878D82A}">
                    <a16:rowId xmlns:a16="http://schemas.microsoft.com/office/drawing/2014/main" val="10002"/>
                  </a:ext>
                </a:extLst>
              </a:tr>
              <a:tr h="232043">
                <a:tc>
                  <a:txBody>
                    <a:bodyPr/>
                    <a:lstStyle/>
                    <a:p>
                      <a:pPr algn="ctr">
                        <a:lnSpc>
                          <a:spcPct val="115000"/>
                        </a:lnSpc>
                        <a:spcBef>
                          <a:spcPts val="300"/>
                        </a:spcBef>
                        <a:spcAft>
                          <a:spcPts val="300"/>
                        </a:spcAft>
                      </a:pPr>
                      <a:r>
                        <a:rPr lang="sv-SE" sz="1200">
                          <a:effectLst/>
                        </a:rPr>
                        <a:t>C</a:t>
                      </a:r>
                      <a:endParaRPr lang="en-GB" sz="1200">
                        <a:effectLst/>
                        <a:latin typeface="Times New Roman"/>
                        <a:ea typeface="Times New Roman"/>
                      </a:endParaRPr>
                    </a:p>
                  </a:txBody>
                  <a:tcPr marL="51435" marR="51435" marT="0" marB="0" anchor="ctr"/>
                </a:tc>
                <a:tc>
                  <a:txBody>
                    <a:bodyPr/>
                    <a:lstStyle/>
                    <a:p>
                      <a:pPr algn="ctr">
                        <a:lnSpc>
                          <a:spcPct val="115000"/>
                        </a:lnSpc>
                        <a:spcBef>
                          <a:spcPts val="300"/>
                        </a:spcBef>
                        <a:spcAft>
                          <a:spcPts val="300"/>
                        </a:spcAft>
                      </a:pPr>
                      <a:r>
                        <a:rPr lang="sv-SE" sz="1200" dirty="0">
                          <a:effectLst/>
                        </a:rPr>
                        <a:t>6.76–7.50</a:t>
                      </a:r>
                      <a:endParaRPr lang="en-GB" sz="1200" dirty="0">
                        <a:effectLst/>
                        <a:latin typeface="Times New Roman"/>
                        <a:ea typeface="Times New Roman"/>
                      </a:endParaRPr>
                    </a:p>
                  </a:txBody>
                  <a:tcPr marL="51435" marR="51435" marT="0" marB="0" anchor="ctr"/>
                </a:tc>
                <a:extLst>
                  <a:ext uri="{0D108BD9-81ED-4DB2-BD59-A6C34878D82A}">
                    <a16:rowId xmlns:a16="http://schemas.microsoft.com/office/drawing/2014/main" val="10003"/>
                  </a:ext>
                </a:extLst>
              </a:tr>
              <a:tr h="232043">
                <a:tc>
                  <a:txBody>
                    <a:bodyPr/>
                    <a:lstStyle/>
                    <a:p>
                      <a:pPr algn="ctr">
                        <a:lnSpc>
                          <a:spcPct val="115000"/>
                        </a:lnSpc>
                        <a:spcBef>
                          <a:spcPts val="300"/>
                        </a:spcBef>
                        <a:spcAft>
                          <a:spcPts val="300"/>
                        </a:spcAft>
                      </a:pPr>
                      <a:r>
                        <a:rPr lang="sv-SE" sz="1200">
                          <a:effectLst/>
                        </a:rPr>
                        <a:t>D</a:t>
                      </a:r>
                      <a:endParaRPr lang="en-GB" sz="1200">
                        <a:effectLst/>
                        <a:latin typeface="Times New Roman"/>
                        <a:ea typeface="Times New Roman"/>
                      </a:endParaRPr>
                    </a:p>
                  </a:txBody>
                  <a:tcPr marL="51435" marR="51435" marT="0" marB="0" anchor="ctr"/>
                </a:tc>
                <a:tc>
                  <a:txBody>
                    <a:bodyPr/>
                    <a:lstStyle/>
                    <a:p>
                      <a:pPr algn="ctr">
                        <a:lnSpc>
                          <a:spcPct val="115000"/>
                        </a:lnSpc>
                        <a:spcBef>
                          <a:spcPts val="300"/>
                        </a:spcBef>
                        <a:spcAft>
                          <a:spcPts val="300"/>
                        </a:spcAft>
                      </a:pPr>
                      <a:r>
                        <a:rPr lang="sv-SE" sz="1200">
                          <a:effectLst/>
                        </a:rPr>
                        <a:t>6.26–6.75</a:t>
                      </a:r>
                      <a:endParaRPr lang="en-GB" sz="1200">
                        <a:effectLst/>
                        <a:latin typeface="Times New Roman"/>
                        <a:ea typeface="Times New Roman"/>
                      </a:endParaRPr>
                    </a:p>
                  </a:txBody>
                  <a:tcPr marL="51435" marR="51435" marT="0" marB="0" anchor="ctr"/>
                </a:tc>
                <a:extLst>
                  <a:ext uri="{0D108BD9-81ED-4DB2-BD59-A6C34878D82A}">
                    <a16:rowId xmlns:a16="http://schemas.microsoft.com/office/drawing/2014/main" val="10004"/>
                  </a:ext>
                </a:extLst>
              </a:tr>
              <a:tr h="232043">
                <a:tc>
                  <a:txBody>
                    <a:bodyPr/>
                    <a:lstStyle/>
                    <a:p>
                      <a:pPr algn="ctr">
                        <a:lnSpc>
                          <a:spcPct val="115000"/>
                        </a:lnSpc>
                        <a:spcBef>
                          <a:spcPts val="300"/>
                        </a:spcBef>
                        <a:spcAft>
                          <a:spcPts val="300"/>
                        </a:spcAft>
                      </a:pPr>
                      <a:r>
                        <a:rPr lang="sv-SE" sz="1200">
                          <a:effectLst/>
                        </a:rPr>
                        <a:t>E</a:t>
                      </a:r>
                      <a:endParaRPr lang="en-GB" sz="1200">
                        <a:effectLst/>
                        <a:latin typeface="Times New Roman"/>
                        <a:ea typeface="Times New Roman"/>
                      </a:endParaRPr>
                    </a:p>
                  </a:txBody>
                  <a:tcPr marL="51435" marR="51435" marT="0" marB="0" anchor="ctr"/>
                </a:tc>
                <a:tc>
                  <a:txBody>
                    <a:bodyPr/>
                    <a:lstStyle/>
                    <a:p>
                      <a:pPr algn="ctr">
                        <a:lnSpc>
                          <a:spcPct val="115000"/>
                        </a:lnSpc>
                        <a:spcBef>
                          <a:spcPts val="300"/>
                        </a:spcBef>
                        <a:spcAft>
                          <a:spcPts val="300"/>
                        </a:spcAft>
                      </a:pPr>
                      <a:r>
                        <a:rPr lang="sv-SE" sz="1200" dirty="0">
                          <a:effectLst/>
                        </a:rPr>
                        <a:t>6.0–6.25</a:t>
                      </a:r>
                      <a:endParaRPr lang="en-GB" sz="1200" dirty="0">
                        <a:effectLst/>
                        <a:latin typeface="Times New Roman"/>
                        <a:ea typeface="Times New Roman"/>
                      </a:endParaRPr>
                    </a:p>
                  </a:txBody>
                  <a:tcPr marL="51435" marR="51435" marT="0" marB="0" anchor="ctr"/>
                </a:tc>
                <a:extLst>
                  <a:ext uri="{0D108BD9-81ED-4DB2-BD59-A6C34878D82A}">
                    <a16:rowId xmlns:a16="http://schemas.microsoft.com/office/drawing/2014/main" val="10005"/>
                  </a:ext>
                </a:extLst>
              </a:tr>
            </a:tbl>
          </a:graphicData>
        </a:graphic>
      </p:graphicFrame>
      <p:grpSp>
        <p:nvGrpSpPr>
          <p:cNvPr id="24" name="Group 23">
            <a:extLst>
              <a:ext uri="{FF2B5EF4-FFF2-40B4-BE49-F238E27FC236}">
                <a16:creationId xmlns:a16="http://schemas.microsoft.com/office/drawing/2014/main" id="{C656A55A-09AB-4874-AB85-89C8E4104BF3}"/>
              </a:ext>
            </a:extLst>
          </p:cNvPr>
          <p:cNvGrpSpPr/>
          <p:nvPr/>
        </p:nvGrpSpPr>
        <p:grpSpPr>
          <a:xfrm>
            <a:off x="551384" y="2248436"/>
            <a:ext cx="8406935" cy="1648327"/>
            <a:chOff x="-443690" y="1862827"/>
            <a:chExt cx="8406935" cy="1648327"/>
          </a:xfrm>
        </p:grpSpPr>
        <p:graphicFrame>
          <p:nvGraphicFramePr>
            <p:cNvPr id="17" name="Platshållare för innehåll 3">
              <a:extLst>
                <a:ext uri="{FF2B5EF4-FFF2-40B4-BE49-F238E27FC236}">
                  <a16:creationId xmlns:a16="http://schemas.microsoft.com/office/drawing/2014/main" id="{8BC9DC04-9C45-409C-9678-295994946230}"/>
                </a:ext>
              </a:extLst>
            </p:cNvPr>
            <p:cNvGraphicFramePr>
              <a:graphicFrameLocks/>
            </p:cNvGraphicFramePr>
            <p:nvPr>
              <p:extLst>
                <p:ext uri="{D42A27DB-BD31-4B8C-83A1-F6EECF244321}">
                  <p14:modId xmlns:p14="http://schemas.microsoft.com/office/powerpoint/2010/main" val="3722064219"/>
                </p:ext>
              </p:extLst>
            </p:nvPr>
          </p:nvGraphicFramePr>
          <p:xfrm>
            <a:off x="5771966" y="1862827"/>
            <a:ext cx="2191279" cy="1648327"/>
          </p:xfrm>
          <a:graphic>
            <a:graphicData uri="http://schemas.openxmlformats.org/drawingml/2006/table">
              <a:tbl>
                <a:tblPr>
                  <a:tableStyleId>{5C22544A-7EE6-4342-B048-85BDC9FD1C3A}</a:tableStyleId>
                </a:tblPr>
                <a:tblGrid>
                  <a:gridCol w="989503">
                    <a:extLst>
                      <a:ext uri="{9D8B030D-6E8A-4147-A177-3AD203B41FA5}">
                        <a16:colId xmlns:a16="http://schemas.microsoft.com/office/drawing/2014/main" val="20000"/>
                      </a:ext>
                    </a:extLst>
                  </a:gridCol>
                  <a:gridCol w="1201776">
                    <a:extLst>
                      <a:ext uri="{9D8B030D-6E8A-4147-A177-3AD203B41FA5}">
                        <a16:colId xmlns:a16="http://schemas.microsoft.com/office/drawing/2014/main" val="20001"/>
                      </a:ext>
                    </a:extLst>
                  </a:gridCol>
                </a:tblGrid>
                <a:tr h="485457">
                  <a:tc>
                    <a:txBody>
                      <a:bodyPr/>
                      <a:lstStyle/>
                      <a:p>
                        <a:pPr algn="ctr">
                          <a:lnSpc>
                            <a:spcPct val="115000"/>
                          </a:lnSpc>
                          <a:spcBef>
                            <a:spcPts val="300"/>
                          </a:spcBef>
                          <a:spcAft>
                            <a:spcPts val="300"/>
                          </a:spcAft>
                        </a:pPr>
                        <a:r>
                          <a:rPr lang="sv-SE" sz="1200" dirty="0">
                            <a:effectLst/>
                          </a:rPr>
                          <a:t>A-F grading scale</a:t>
                        </a:r>
                        <a:endParaRPr lang="en-GB" sz="1200" dirty="0">
                          <a:effectLst/>
                          <a:latin typeface="Times New Roman"/>
                          <a:ea typeface="Times New Roman"/>
                        </a:endParaRPr>
                      </a:p>
                    </a:txBody>
                    <a:tcPr marL="51435" marR="51435" marT="0" marB="0" anchor="ctr"/>
                  </a:tc>
                  <a:tc>
                    <a:txBody>
                      <a:bodyPr/>
                      <a:lstStyle/>
                      <a:p>
                        <a:pPr algn="ctr">
                          <a:lnSpc>
                            <a:spcPct val="115000"/>
                          </a:lnSpc>
                          <a:spcBef>
                            <a:spcPts val="300"/>
                          </a:spcBef>
                          <a:spcAft>
                            <a:spcPts val="300"/>
                          </a:spcAft>
                        </a:pPr>
                        <a:r>
                          <a:rPr lang="sv-SE" sz="1200" dirty="0">
                            <a:effectLst/>
                          </a:rPr>
                          <a:t>Number scale for weighted average</a:t>
                        </a:r>
                        <a:endParaRPr lang="en-GB" sz="1200" dirty="0">
                          <a:effectLst/>
                          <a:latin typeface="Times New Roman"/>
                          <a:ea typeface="Times New Roman"/>
                        </a:endParaRPr>
                      </a:p>
                    </a:txBody>
                    <a:tcPr marL="51435" marR="51435" marT="0" marB="0" anchor="ctr"/>
                  </a:tc>
                  <a:extLst>
                    <a:ext uri="{0D108BD9-81ED-4DB2-BD59-A6C34878D82A}">
                      <a16:rowId xmlns:a16="http://schemas.microsoft.com/office/drawing/2014/main" val="10000"/>
                    </a:ext>
                  </a:extLst>
                </a:tr>
                <a:tr h="232574">
                  <a:tc>
                    <a:txBody>
                      <a:bodyPr/>
                      <a:lstStyle/>
                      <a:p>
                        <a:pPr algn="ctr">
                          <a:lnSpc>
                            <a:spcPct val="115000"/>
                          </a:lnSpc>
                          <a:spcBef>
                            <a:spcPts val="300"/>
                          </a:spcBef>
                          <a:spcAft>
                            <a:spcPts val="300"/>
                          </a:spcAft>
                        </a:pPr>
                        <a:r>
                          <a:rPr lang="sv-SE" sz="1200">
                            <a:effectLst/>
                          </a:rPr>
                          <a:t>A</a:t>
                        </a:r>
                        <a:endParaRPr lang="en-GB" sz="1200">
                          <a:effectLst/>
                          <a:latin typeface="Times New Roman"/>
                          <a:ea typeface="Times New Roman"/>
                        </a:endParaRPr>
                      </a:p>
                    </a:txBody>
                    <a:tcPr marL="51435" marR="51435" marT="0" marB="0" anchor="ctr"/>
                  </a:tc>
                  <a:tc>
                    <a:txBody>
                      <a:bodyPr/>
                      <a:lstStyle/>
                      <a:p>
                        <a:pPr algn="ctr">
                          <a:lnSpc>
                            <a:spcPct val="115000"/>
                          </a:lnSpc>
                          <a:spcBef>
                            <a:spcPts val="300"/>
                          </a:spcBef>
                          <a:spcAft>
                            <a:spcPts val="300"/>
                          </a:spcAft>
                        </a:pPr>
                        <a:r>
                          <a:rPr lang="sv-SE" sz="1200" dirty="0">
                            <a:effectLst/>
                          </a:rPr>
                          <a:t>9.0</a:t>
                        </a:r>
                        <a:endParaRPr lang="en-GB" sz="1200" dirty="0">
                          <a:effectLst/>
                          <a:latin typeface="Times New Roman"/>
                          <a:ea typeface="Times New Roman"/>
                        </a:endParaRPr>
                      </a:p>
                    </a:txBody>
                    <a:tcPr marL="51435" marR="51435" marT="0" marB="0" anchor="ctr"/>
                  </a:tc>
                  <a:extLst>
                    <a:ext uri="{0D108BD9-81ED-4DB2-BD59-A6C34878D82A}">
                      <a16:rowId xmlns:a16="http://schemas.microsoft.com/office/drawing/2014/main" val="10001"/>
                    </a:ext>
                  </a:extLst>
                </a:tr>
                <a:tr h="232574">
                  <a:tc>
                    <a:txBody>
                      <a:bodyPr/>
                      <a:lstStyle/>
                      <a:p>
                        <a:pPr algn="ctr">
                          <a:lnSpc>
                            <a:spcPct val="115000"/>
                          </a:lnSpc>
                          <a:spcBef>
                            <a:spcPts val="300"/>
                          </a:spcBef>
                          <a:spcAft>
                            <a:spcPts val="300"/>
                          </a:spcAft>
                        </a:pPr>
                        <a:r>
                          <a:rPr lang="sv-SE" sz="1200">
                            <a:effectLst/>
                          </a:rPr>
                          <a:t>B</a:t>
                        </a:r>
                        <a:endParaRPr lang="en-GB" sz="1200">
                          <a:effectLst/>
                          <a:latin typeface="Times New Roman"/>
                          <a:ea typeface="Times New Roman"/>
                        </a:endParaRPr>
                      </a:p>
                    </a:txBody>
                    <a:tcPr marL="51435" marR="51435" marT="0" marB="0" anchor="ctr"/>
                  </a:tc>
                  <a:tc>
                    <a:txBody>
                      <a:bodyPr/>
                      <a:lstStyle/>
                      <a:p>
                        <a:pPr algn="ctr">
                          <a:lnSpc>
                            <a:spcPct val="115000"/>
                          </a:lnSpc>
                          <a:spcBef>
                            <a:spcPts val="300"/>
                          </a:spcBef>
                          <a:spcAft>
                            <a:spcPts val="300"/>
                          </a:spcAft>
                        </a:pPr>
                        <a:r>
                          <a:rPr lang="sv-SE" sz="1200" dirty="0">
                            <a:effectLst/>
                          </a:rPr>
                          <a:t>8.0</a:t>
                        </a:r>
                        <a:endParaRPr lang="en-GB" sz="1200" dirty="0">
                          <a:effectLst/>
                          <a:latin typeface="Times New Roman"/>
                          <a:ea typeface="Times New Roman"/>
                        </a:endParaRPr>
                      </a:p>
                    </a:txBody>
                    <a:tcPr marL="51435" marR="51435" marT="0" marB="0" anchor="ctr"/>
                  </a:tc>
                  <a:extLst>
                    <a:ext uri="{0D108BD9-81ED-4DB2-BD59-A6C34878D82A}">
                      <a16:rowId xmlns:a16="http://schemas.microsoft.com/office/drawing/2014/main" val="10002"/>
                    </a:ext>
                  </a:extLst>
                </a:tr>
                <a:tr h="232574">
                  <a:tc>
                    <a:txBody>
                      <a:bodyPr/>
                      <a:lstStyle/>
                      <a:p>
                        <a:pPr algn="ctr">
                          <a:lnSpc>
                            <a:spcPct val="115000"/>
                          </a:lnSpc>
                          <a:spcBef>
                            <a:spcPts val="300"/>
                          </a:spcBef>
                          <a:spcAft>
                            <a:spcPts val="300"/>
                          </a:spcAft>
                        </a:pPr>
                        <a:r>
                          <a:rPr lang="sv-SE" sz="1200">
                            <a:effectLst/>
                          </a:rPr>
                          <a:t>C</a:t>
                        </a:r>
                        <a:endParaRPr lang="en-GB" sz="1200">
                          <a:effectLst/>
                          <a:latin typeface="Times New Roman"/>
                          <a:ea typeface="Times New Roman"/>
                        </a:endParaRPr>
                      </a:p>
                    </a:txBody>
                    <a:tcPr marL="51435" marR="51435" marT="0" marB="0" anchor="ctr"/>
                  </a:tc>
                  <a:tc>
                    <a:txBody>
                      <a:bodyPr/>
                      <a:lstStyle/>
                      <a:p>
                        <a:pPr algn="ctr">
                          <a:lnSpc>
                            <a:spcPct val="115000"/>
                          </a:lnSpc>
                          <a:spcBef>
                            <a:spcPts val="300"/>
                          </a:spcBef>
                          <a:spcAft>
                            <a:spcPts val="300"/>
                          </a:spcAft>
                        </a:pPr>
                        <a:r>
                          <a:rPr lang="sv-SE" sz="1200">
                            <a:effectLst/>
                          </a:rPr>
                          <a:t>7.0</a:t>
                        </a:r>
                        <a:endParaRPr lang="en-GB" sz="1200">
                          <a:effectLst/>
                          <a:latin typeface="Times New Roman"/>
                          <a:ea typeface="Times New Roman"/>
                        </a:endParaRPr>
                      </a:p>
                    </a:txBody>
                    <a:tcPr marL="51435" marR="51435" marT="0" marB="0" anchor="ctr"/>
                  </a:tc>
                  <a:extLst>
                    <a:ext uri="{0D108BD9-81ED-4DB2-BD59-A6C34878D82A}">
                      <a16:rowId xmlns:a16="http://schemas.microsoft.com/office/drawing/2014/main" val="10003"/>
                    </a:ext>
                  </a:extLst>
                </a:tr>
                <a:tr h="232574">
                  <a:tc>
                    <a:txBody>
                      <a:bodyPr/>
                      <a:lstStyle/>
                      <a:p>
                        <a:pPr algn="ctr">
                          <a:lnSpc>
                            <a:spcPct val="115000"/>
                          </a:lnSpc>
                          <a:spcBef>
                            <a:spcPts val="300"/>
                          </a:spcBef>
                          <a:spcAft>
                            <a:spcPts val="300"/>
                          </a:spcAft>
                        </a:pPr>
                        <a:r>
                          <a:rPr lang="sv-SE" sz="1200">
                            <a:effectLst/>
                          </a:rPr>
                          <a:t>D</a:t>
                        </a:r>
                        <a:endParaRPr lang="en-GB" sz="1200">
                          <a:effectLst/>
                          <a:latin typeface="Times New Roman"/>
                          <a:ea typeface="Times New Roman"/>
                        </a:endParaRPr>
                      </a:p>
                    </a:txBody>
                    <a:tcPr marL="51435" marR="51435" marT="0" marB="0" anchor="ctr"/>
                  </a:tc>
                  <a:tc>
                    <a:txBody>
                      <a:bodyPr/>
                      <a:lstStyle/>
                      <a:p>
                        <a:pPr algn="ctr">
                          <a:lnSpc>
                            <a:spcPct val="115000"/>
                          </a:lnSpc>
                          <a:spcBef>
                            <a:spcPts val="300"/>
                          </a:spcBef>
                          <a:spcAft>
                            <a:spcPts val="300"/>
                          </a:spcAft>
                        </a:pPr>
                        <a:r>
                          <a:rPr lang="sv-SE" sz="1200">
                            <a:effectLst/>
                          </a:rPr>
                          <a:t>6.5</a:t>
                        </a:r>
                        <a:endParaRPr lang="en-GB" sz="1200">
                          <a:effectLst/>
                          <a:latin typeface="Times New Roman"/>
                          <a:ea typeface="Times New Roman"/>
                        </a:endParaRPr>
                      </a:p>
                    </a:txBody>
                    <a:tcPr marL="51435" marR="51435" marT="0" marB="0" anchor="ctr"/>
                  </a:tc>
                  <a:extLst>
                    <a:ext uri="{0D108BD9-81ED-4DB2-BD59-A6C34878D82A}">
                      <a16:rowId xmlns:a16="http://schemas.microsoft.com/office/drawing/2014/main" val="10004"/>
                    </a:ext>
                  </a:extLst>
                </a:tr>
                <a:tr h="232574">
                  <a:tc>
                    <a:txBody>
                      <a:bodyPr/>
                      <a:lstStyle/>
                      <a:p>
                        <a:pPr algn="ctr">
                          <a:lnSpc>
                            <a:spcPct val="115000"/>
                          </a:lnSpc>
                          <a:spcBef>
                            <a:spcPts val="300"/>
                          </a:spcBef>
                          <a:spcAft>
                            <a:spcPts val="300"/>
                          </a:spcAft>
                        </a:pPr>
                        <a:r>
                          <a:rPr lang="sv-SE" sz="1200">
                            <a:effectLst/>
                          </a:rPr>
                          <a:t>E</a:t>
                        </a:r>
                        <a:endParaRPr lang="en-GB" sz="1200">
                          <a:effectLst/>
                          <a:latin typeface="Times New Roman"/>
                          <a:ea typeface="Times New Roman"/>
                        </a:endParaRPr>
                      </a:p>
                    </a:txBody>
                    <a:tcPr marL="51435" marR="51435" marT="0" marB="0" anchor="ctr"/>
                  </a:tc>
                  <a:tc>
                    <a:txBody>
                      <a:bodyPr/>
                      <a:lstStyle/>
                      <a:p>
                        <a:pPr algn="ctr">
                          <a:lnSpc>
                            <a:spcPct val="115000"/>
                          </a:lnSpc>
                          <a:spcBef>
                            <a:spcPts val="300"/>
                          </a:spcBef>
                          <a:spcAft>
                            <a:spcPts val="300"/>
                          </a:spcAft>
                        </a:pPr>
                        <a:r>
                          <a:rPr lang="sv-SE" sz="1200" dirty="0">
                            <a:effectLst/>
                          </a:rPr>
                          <a:t>6.0</a:t>
                        </a:r>
                        <a:endParaRPr lang="en-GB" sz="1200" dirty="0">
                          <a:effectLst/>
                          <a:latin typeface="Times New Roman"/>
                          <a:ea typeface="Times New Roman"/>
                        </a:endParaRPr>
                      </a:p>
                    </a:txBody>
                    <a:tcPr marL="51435" marR="51435" marT="0" marB="0" anchor="ctr"/>
                  </a:tc>
                  <a:extLst>
                    <a:ext uri="{0D108BD9-81ED-4DB2-BD59-A6C34878D82A}">
                      <a16:rowId xmlns:a16="http://schemas.microsoft.com/office/drawing/2014/main" val="10005"/>
                    </a:ext>
                  </a:extLst>
                </a:tr>
              </a:tbl>
            </a:graphicData>
          </a:graphic>
        </p:graphicFrame>
        <p:sp>
          <p:nvSpPr>
            <p:cNvPr id="19" name="Rectangle 1">
              <a:extLst>
                <a:ext uri="{FF2B5EF4-FFF2-40B4-BE49-F238E27FC236}">
                  <a16:creationId xmlns:a16="http://schemas.microsoft.com/office/drawing/2014/main" id="{FA1395BA-D763-4057-BA92-1D31D9A8DFC5}"/>
                </a:ext>
              </a:extLst>
            </p:cNvPr>
            <p:cNvSpPr>
              <a:spLocks noChangeArrowheads="1"/>
            </p:cNvSpPr>
            <p:nvPr/>
          </p:nvSpPr>
          <p:spPr bwMode="auto">
            <a:xfrm>
              <a:off x="-443690" y="1995329"/>
              <a:ext cx="6228692" cy="1392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a:tabLst>
                  <a:tab pos="269875" algn="l"/>
                </a:tabLst>
                <a:defRPr>
                  <a:solidFill>
                    <a:schemeClr val="tx1"/>
                  </a:solidFill>
                  <a:latin typeface="Arial" pitchFamily="34" charset="0"/>
                  <a:cs typeface="Arial" pitchFamily="34" charset="0"/>
                </a:defRPr>
              </a:lvl1pPr>
              <a:lvl2pPr>
                <a:tabLst>
                  <a:tab pos="269875" algn="l"/>
                </a:tabLst>
                <a:defRPr>
                  <a:solidFill>
                    <a:schemeClr val="tx1"/>
                  </a:solidFill>
                  <a:latin typeface="Arial" pitchFamily="34" charset="0"/>
                  <a:cs typeface="Arial" pitchFamily="34" charset="0"/>
                </a:defRPr>
              </a:lvl2pPr>
              <a:lvl3pPr>
                <a:tabLst>
                  <a:tab pos="269875" algn="l"/>
                </a:tabLst>
                <a:defRPr>
                  <a:solidFill>
                    <a:schemeClr val="tx1"/>
                  </a:solidFill>
                  <a:latin typeface="Arial" pitchFamily="34" charset="0"/>
                  <a:cs typeface="Arial" pitchFamily="34" charset="0"/>
                </a:defRPr>
              </a:lvl3pPr>
              <a:lvl4pPr>
                <a:tabLst>
                  <a:tab pos="269875" algn="l"/>
                </a:tabLst>
                <a:defRPr>
                  <a:solidFill>
                    <a:schemeClr val="tx1"/>
                  </a:solidFill>
                  <a:latin typeface="Arial" pitchFamily="34" charset="0"/>
                  <a:cs typeface="Arial" pitchFamily="34" charset="0"/>
                </a:defRPr>
              </a:lvl4pPr>
              <a:lvl5pPr>
                <a:tabLst>
                  <a:tab pos="269875" algn="l"/>
                </a:tabLst>
                <a:defRPr>
                  <a:solidFill>
                    <a:schemeClr val="tx1"/>
                  </a:solidFill>
                  <a:latin typeface="Arial" pitchFamily="34" charset="0"/>
                  <a:cs typeface="Arial" pitchFamily="34" charset="0"/>
                </a:defRPr>
              </a:lvl5pPr>
              <a:lvl6pPr fontAlgn="base">
                <a:spcBef>
                  <a:spcPct val="0"/>
                </a:spcBef>
                <a:spcAft>
                  <a:spcPct val="0"/>
                </a:spcAft>
                <a:tabLst>
                  <a:tab pos="269875" algn="l"/>
                </a:tabLst>
                <a:defRPr>
                  <a:solidFill>
                    <a:schemeClr val="tx1"/>
                  </a:solidFill>
                  <a:latin typeface="Arial" pitchFamily="34" charset="0"/>
                  <a:cs typeface="Arial" pitchFamily="34" charset="0"/>
                </a:defRPr>
              </a:lvl6pPr>
              <a:lvl7pPr fontAlgn="base">
                <a:spcBef>
                  <a:spcPct val="0"/>
                </a:spcBef>
                <a:spcAft>
                  <a:spcPct val="0"/>
                </a:spcAft>
                <a:tabLst>
                  <a:tab pos="269875" algn="l"/>
                </a:tabLst>
                <a:defRPr>
                  <a:solidFill>
                    <a:schemeClr val="tx1"/>
                  </a:solidFill>
                  <a:latin typeface="Arial" pitchFamily="34" charset="0"/>
                  <a:cs typeface="Arial" pitchFamily="34" charset="0"/>
                </a:defRPr>
              </a:lvl7pPr>
              <a:lvl8pPr fontAlgn="base">
                <a:spcBef>
                  <a:spcPct val="0"/>
                </a:spcBef>
                <a:spcAft>
                  <a:spcPct val="0"/>
                </a:spcAft>
                <a:tabLst>
                  <a:tab pos="269875" algn="l"/>
                </a:tabLst>
                <a:defRPr>
                  <a:solidFill>
                    <a:schemeClr val="tx1"/>
                  </a:solidFill>
                  <a:latin typeface="Arial" pitchFamily="34" charset="0"/>
                  <a:cs typeface="Arial" pitchFamily="34" charset="0"/>
                </a:defRPr>
              </a:lvl8pPr>
              <a:lvl9pPr fontAlgn="base">
                <a:spcBef>
                  <a:spcPct val="0"/>
                </a:spcBef>
                <a:spcAft>
                  <a:spcPct val="0"/>
                </a:spcAft>
                <a:tabLst>
                  <a:tab pos="269875" algn="l"/>
                </a:tabLst>
                <a:defRPr>
                  <a:solidFill>
                    <a:schemeClr val="tx1"/>
                  </a:solidFill>
                  <a:latin typeface="Arial" pitchFamily="34" charset="0"/>
                  <a:cs typeface="Arial" pitchFamily="34" charset="0"/>
                </a:defRPr>
              </a:lvl9pPr>
            </a:lstStyle>
            <a:p>
              <a:pPr marL="171450" indent="-171450" eaLnBrk="1" hangingPunct="1">
                <a:buFont typeface="Arial" panose="020B0604020202020204" pitchFamily="34" charset="0"/>
                <a:buChar char="•"/>
              </a:pPr>
              <a:r>
                <a:rPr lang="sv-SE" altLang="sv-SE" sz="1200" dirty="0">
                  <a:solidFill>
                    <a:srgbClr val="000000"/>
                  </a:solidFill>
                  <a:latin typeface="+mj-lt"/>
                </a:rPr>
                <a:t>All of the course’s assessment tasks must be passed before the </a:t>
              </a:r>
              <a:r>
                <a:rPr lang="sv-SE" altLang="sv-SE" sz="1200" dirty="0" err="1">
                  <a:solidFill>
                    <a:srgbClr val="000000"/>
                  </a:solidFill>
                  <a:latin typeface="+mj-lt"/>
                </a:rPr>
                <a:t>cumulative</a:t>
              </a:r>
              <a:r>
                <a:rPr lang="sv-SE" altLang="sv-SE" sz="1200" dirty="0">
                  <a:solidFill>
                    <a:srgbClr val="000000"/>
                  </a:solidFill>
                  <a:latin typeface="+mj-lt"/>
                </a:rPr>
                <a:t> </a:t>
              </a:r>
              <a:r>
                <a:rPr lang="sv-SE" altLang="sv-SE" sz="1200" dirty="0" err="1">
                  <a:solidFill>
                    <a:srgbClr val="000000"/>
                  </a:solidFill>
                  <a:latin typeface="+mj-lt"/>
                </a:rPr>
                <a:t>grade</a:t>
              </a:r>
              <a:r>
                <a:rPr lang="sv-SE" altLang="sv-SE" sz="1200" dirty="0">
                  <a:solidFill>
                    <a:srgbClr val="000000"/>
                  </a:solidFill>
                  <a:latin typeface="+mj-lt"/>
                </a:rPr>
                <a:t> </a:t>
              </a:r>
              <a:r>
                <a:rPr lang="sv-SE" altLang="sv-SE" sz="1200" dirty="0" err="1">
                  <a:solidFill>
                    <a:srgbClr val="000000"/>
                  </a:solidFill>
                  <a:latin typeface="+mj-lt"/>
                </a:rPr>
                <a:t>can</a:t>
              </a:r>
              <a:r>
                <a:rPr lang="sv-SE" altLang="sv-SE" sz="1200" dirty="0">
                  <a:solidFill>
                    <a:srgbClr val="000000"/>
                  </a:solidFill>
                  <a:latin typeface="+mj-lt"/>
                </a:rPr>
                <a:t> be calculated. </a:t>
              </a:r>
              <a:endParaRPr lang="en-GB" altLang="sv-SE" sz="1050" dirty="0">
                <a:solidFill>
                  <a:srgbClr val="000000"/>
                </a:solidFill>
                <a:latin typeface="+mj-lt"/>
                <a:ea typeface="Times New Roman" pitchFamily="18" charset="0"/>
              </a:endParaRPr>
            </a:p>
            <a:p>
              <a:pPr marL="171450" indent="-171450" eaLnBrk="1" hangingPunct="1">
                <a:buFont typeface="Arial" panose="020B0604020202020204" pitchFamily="34" charset="0"/>
                <a:buChar char="•"/>
              </a:pPr>
              <a:r>
                <a:rPr lang="sv-SE" altLang="sv-SE" sz="1200" dirty="0">
                  <a:latin typeface="+mj-lt"/>
                </a:rPr>
                <a:t>The </a:t>
              </a:r>
              <a:r>
                <a:rPr lang="sv-SE" altLang="sv-SE" sz="1200" dirty="0" err="1">
                  <a:latin typeface="+mj-lt"/>
                </a:rPr>
                <a:t>programme</a:t>
              </a:r>
              <a:r>
                <a:rPr lang="sv-SE" altLang="sv-SE" sz="1200" dirty="0">
                  <a:latin typeface="+mj-lt"/>
                </a:rPr>
                <a:t> administrator performs the mathematical calculation using set principles.</a:t>
              </a:r>
            </a:p>
            <a:p>
              <a:pPr marL="171450" indent="-171450" eaLnBrk="1" hangingPunct="1">
                <a:buFont typeface="Arial" panose="020B0604020202020204" pitchFamily="34" charset="0"/>
                <a:buChar char="•"/>
              </a:pPr>
              <a:endParaRPr lang="en-GB" altLang="sv-SE" sz="700" dirty="0">
                <a:latin typeface="+mj-lt"/>
              </a:endParaRPr>
            </a:p>
            <a:p>
              <a:pPr marL="171450" indent="-171450">
                <a:buFont typeface="Arial" panose="020B0604020202020204" pitchFamily="34" charset="0"/>
                <a:buChar char="•"/>
              </a:pPr>
              <a:r>
                <a:rPr lang="sv-SE" altLang="sv-SE" sz="1200" dirty="0">
                  <a:latin typeface="+mj-lt"/>
                </a:rPr>
                <a:t>The grade documentation is submitted to the examiner for a decision by signing the results list.</a:t>
              </a:r>
            </a:p>
            <a:p>
              <a:pPr marL="171450" indent="-171450">
                <a:buFont typeface="Arial" panose="020B0604020202020204" pitchFamily="34" charset="0"/>
                <a:buChar char="•"/>
              </a:pPr>
              <a:endParaRPr lang="en-GB" altLang="sv-SE" sz="700" dirty="0">
                <a:latin typeface="+mj-lt"/>
              </a:endParaRPr>
            </a:p>
            <a:p>
              <a:pPr marL="171450" indent="-171450">
                <a:buFont typeface="Arial" panose="020B0604020202020204" pitchFamily="34" charset="0"/>
                <a:buChar char="•"/>
              </a:pPr>
              <a:r>
                <a:rPr lang="sv-SE" altLang="sv-SE" sz="1200" dirty="0">
                  <a:latin typeface="+mj-lt"/>
                </a:rPr>
                <a:t>Grades are weighted when the </a:t>
              </a:r>
              <a:r>
                <a:rPr lang="sv-SE" altLang="sv-SE" sz="1200" dirty="0" err="1">
                  <a:latin typeface="+mj-lt"/>
                </a:rPr>
                <a:t>programme</a:t>
              </a:r>
              <a:r>
                <a:rPr lang="sv-SE" altLang="sv-SE" sz="1200" dirty="0">
                  <a:latin typeface="+mj-lt"/>
                </a:rPr>
                <a:t> administrator translates all assessment tasks graded for a course into figures in </a:t>
              </a:r>
              <a:r>
                <a:rPr lang="sv-SE" altLang="sv-SE" sz="1200" dirty="0" err="1">
                  <a:latin typeface="+mj-lt"/>
                </a:rPr>
                <a:t>accordance</a:t>
              </a:r>
              <a:r>
                <a:rPr lang="sv-SE" altLang="sv-SE" sz="1200" dirty="0">
                  <a:latin typeface="+mj-lt"/>
                </a:rPr>
                <a:t> to the table on the right.</a:t>
              </a:r>
              <a:endParaRPr lang="en-GB" altLang="sv-SE" sz="1200" dirty="0">
                <a:latin typeface="+mj-lt"/>
              </a:endParaRPr>
            </a:p>
          </p:txBody>
        </p:sp>
      </p:grpSp>
      <p:graphicFrame>
        <p:nvGraphicFramePr>
          <p:cNvPr id="20" name="Tabell 6">
            <a:extLst>
              <a:ext uri="{FF2B5EF4-FFF2-40B4-BE49-F238E27FC236}">
                <a16:creationId xmlns:a16="http://schemas.microsoft.com/office/drawing/2014/main" id="{E3635406-7F4F-469F-9E79-778D9780E9A0}"/>
              </a:ext>
            </a:extLst>
          </p:cNvPr>
          <p:cNvGraphicFramePr>
            <a:graphicFrameLocks noGrp="1"/>
          </p:cNvGraphicFramePr>
          <p:nvPr>
            <p:extLst>
              <p:ext uri="{D42A27DB-BD31-4B8C-83A1-F6EECF244321}">
                <p14:modId xmlns:p14="http://schemas.microsoft.com/office/powerpoint/2010/main" val="4043929351"/>
              </p:ext>
            </p:extLst>
          </p:nvPr>
        </p:nvGraphicFramePr>
        <p:xfrm>
          <a:off x="623392" y="4379069"/>
          <a:ext cx="6137498" cy="1066155"/>
        </p:xfrm>
        <a:graphic>
          <a:graphicData uri="http://schemas.openxmlformats.org/drawingml/2006/table">
            <a:tbl>
              <a:tblPr>
                <a:tableStyleId>{5C22544A-7EE6-4342-B048-85BDC9FD1C3A}</a:tableStyleId>
              </a:tblPr>
              <a:tblGrid>
                <a:gridCol w="2648815">
                  <a:extLst>
                    <a:ext uri="{9D8B030D-6E8A-4147-A177-3AD203B41FA5}">
                      <a16:colId xmlns:a16="http://schemas.microsoft.com/office/drawing/2014/main" val="20000"/>
                    </a:ext>
                  </a:extLst>
                </a:gridCol>
                <a:gridCol w="879577">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gridCol w="1673002">
                  <a:extLst>
                    <a:ext uri="{9D8B030D-6E8A-4147-A177-3AD203B41FA5}">
                      <a16:colId xmlns:a16="http://schemas.microsoft.com/office/drawing/2014/main" val="20003"/>
                    </a:ext>
                  </a:extLst>
                </a:gridCol>
              </a:tblGrid>
              <a:tr h="211740">
                <a:tc>
                  <a:txBody>
                    <a:bodyPr/>
                    <a:lstStyle/>
                    <a:p>
                      <a:pPr algn="ctr">
                        <a:spcBef>
                          <a:spcPts val="300"/>
                        </a:spcBef>
                        <a:spcAft>
                          <a:spcPts val="300"/>
                        </a:spcAft>
                      </a:pPr>
                      <a:r>
                        <a:rPr lang="en-US" sz="1200" dirty="0">
                          <a:effectLst/>
                        </a:rPr>
                        <a:t>Course X, 15 credits</a:t>
                      </a:r>
                      <a:endParaRPr lang="en-GB" sz="1200" dirty="0">
                        <a:effectLst/>
                        <a:latin typeface="Times New Roman"/>
                        <a:ea typeface="Times New Roman"/>
                      </a:endParaRPr>
                    </a:p>
                  </a:txBody>
                  <a:tcPr marL="51435" marR="51435" marT="0" marB="0" anchor="ctr"/>
                </a:tc>
                <a:tc>
                  <a:txBody>
                    <a:bodyPr/>
                    <a:lstStyle/>
                    <a:p>
                      <a:pPr algn="ctr">
                        <a:lnSpc>
                          <a:spcPct val="115000"/>
                        </a:lnSpc>
                        <a:spcBef>
                          <a:spcPts val="300"/>
                        </a:spcBef>
                        <a:spcAft>
                          <a:spcPts val="300"/>
                        </a:spcAft>
                      </a:pPr>
                      <a:r>
                        <a:rPr lang="sv-SE" sz="1200">
                          <a:effectLst/>
                        </a:rPr>
                        <a:t>Grade</a:t>
                      </a:r>
                      <a:endParaRPr lang="en-GB" sz="1200">
                        <a:effectLst/>
                        <a:latin typeface="Times New Roman"/>
                        <a:ea typeface="Times New Roman"/>
                      </a:endParaRPr>
                    </a:p>
                  </a:txBody>
                  <a:tcPr marL="51435" marR="51435" marT="0" marB="0" anchor="ctr"/>
                </a:tc>
                <a:tc>
                  <a:txBody>
                    <a:bodyPr/>
                    <a:lstStyle/>
                    <a:p>
                      <a:pPr algn="ctr">
                        <a:spcBef>
                          <a:spcPts val="300"/>
                        </a:spcBef>
                        <a:spcAft>
                          <a:spcPts val="300"/>
                        </a:spcAft>
                      </a:pPr>
                      <a:r>
                        <a:rPr lang="sv-SE" sz="1200">
                          <a:effectLst/>
                        </a:rPr>
                        <a:t>Translation</a:t>
                      </a:r>
                      <a:endParaRPr lang="en-GB" sz="1200">
                        <a:effectLst/>
                        <a:latin typeface="Times New Roman"/>
                        <a:ea typeface="Times New Roman"/>
                      </a:endParaRPr>
                    </a:p>
                  </a:txBody>
                  <a:tcPr marL="51435" marR="51435" marT="0" marB="0" anchor="ctr"/>
                </a:tc>
                <a:tc>
                  <a:txBody>
                    <a:bodyPr/>
                    <a:lstStyle/>
                    <a:p>
                      <a:pPr algn="ctr">
                        <a:spcBef>
                          <a:spcPts val="300"/>
                        </a:spcBef>
                        <a:spcAft>
                          <a:spcPts val="300"/>
                        </a:spcAft>
                      </a:pPr>
                      <a:r>
                        <a:rPr lang="sv-SE" sz="1200">
                          <a:effectLst/>
                        </a:rPr>
                        <a:t>Weighted average</a:t>
                      </a:r>
                      <a:endParaRPr lang="en-GB" sz="1200">
                        <a:effectLst/>
                        <a:latin typeface="Times New Roman"/>
                        <a:ea typeface="Times New Roman"/>
                      </a:endParaRPr>
                    </a:p>
                  </a:txBody>
                  <a:tcPr marL="51435" marR="51435" marT="0" marB="0" anchor="ctr"/>
                </a:tc>
                <a:extLst>
                  <a:ext uri="{0D108BD9-81ED-4DB2-BD59-A6C34878D82A}">
                    <a16:rowId xmlns:a16="http://schemas.microsoft.com/office/drawing/2014/main" val="10000"/>
                  </a:ext>
                </a:extLst>
              </a:tr>
              <a:tr h="223845">
                <a:tc>
                  <a:txBody>
                    <a:bodyPr/>
                    <a:lstStyle/>
                    <a:p>
                      <a:pPr>
                        <a:spcBef>
                          <a:spcPts val="300"/>
                        </a:spcBef>
                        <a:spcAft>
                          <a:spcPts val="300"/>
                        </a:spcAft>
                      </a:pPr>
                      <a:r>
                        <a:rPr lang="en-US" sz="1200" dirty="0">
                          <a:effectLst/>
                        </a:rPr>
                        <a:t>Assessment task 1; exam 7.5 credits</a:t>
                      </a:r>
                      <a:endParaRPr lang="en-GB" sz="1200" dirty="0">
                        <a:effectLst/>
                        <a:latin typeface="Times New Roman"/>
                        <a:ea typeface="Times New Roman"/>
                      </a:endParaRPr>
                    </a:p>
                  </a:txBody>
                  <a:tcPr marL="51435" marR="51435" marT="0" marB="0" anchor="ctr"/>
                </a:tc>
                <a:tc>
                  <a:txBody>
                    <a:bodyPr/>
                    <a:lstStyle/>
                    <a:p>
                      <a:pPr algn="ctr">
                        <a:spcBef>
                          <a:spcPts val="300"/>
                        </a:spcBef>
                        <a:spcAft>
                          <a:spcPts val="300"/>
                        </a:spcAft>
                      </a:pPr>
                      <a:r>
                        <a:rPr lang="en-US" sz="1200">
                          <a:effectLst/>
                        </a:rPr>
                        <a:t>B</a:t>
                      </a:r>
                      <a:endParaRPr lang="en-GB" sz="1200">
                        <a:effectLst/>
                        <a:latin typeface="Times New Roman"/>
                        <a:ea typeface="Times New Roman"/>
                      </a:endParaRPr>
                    </a:p>
                  </a:txBody>
                  <a:tcPr marL="51435" marR="51435" marT="0" marB="0" anchor="ctr"/>
                </a:tc>
                <a:tc>
                  <a:txBody>
                    <a:bodyPr/>
                    <a:lstStyle/>
                    <a:p>
                      <a:pPr algn="ctr">
                        <a:spcBef>
                          <a:spcPts val="300"/>
                        </a:spcBef>
                        <a:spcAft>
                          <a:spcPts val="300"/>
                        </a:spcAft>
                      </a:pPr>
                      <a:r>
                        <a:rPr lang="en-US" sz="1200" dirty="0">
                          <a:effectLst/>
                        </a:rPr>
                        <a:t>8</a:t>
                      </a:r>
                      <a:endParaRPr lang="en-GB" sz="1200" dirty="0">
                        <a:effectLst/>
                        <a:latin typeface="Times New Roman"/>
                        <a:ea typeface="Times New Roman"/>
                      </a:endParaRPr>
                    </a:p>
                  </a:txBody>
                  <a:tcPr marL="51435" marR="51435" marT="0" marB="0" anchor="ctr"/>
                </a:tc>
                <a:tc>
                  <a:txBody>
                    <a:bodyPr/>
                    <a:lstStyle/>
                    <a:p>
                      <a:pPr algn="ctr">
                        <a:spcBef>
                          <a:spcPts val="300"/>
                        </a:spcBef>
                        <a:spcAft>
                          <a:spcPts val="300"/>
                        </a:spcAft>
                      </a:pPr>
                      <a:r>
                        <a:rPr lang="en-US" sz="1200">
                          <a:effectLst/>
                        </a:rPr>
                        <a:t>8*(7.5/15) = 4.0</a:t>
                      </a:r>
                      <a:endParaRPr lang="en-GB" sz="1200">
                        <a:effectLst/>
                        <a:latin typeface="Times New Roman"/>
                        <a:ea typeface="Times New Roman"/>
                      </a:endParaRPr>
                    </a:p>
                  </a:txBody>
                  <a:tcPr marL="51435" marR="51435" marT="0" marB="0" anchor="ctr"/>
                </a:tc>
                <a:extLst>
                  <a:ext uri="{0D108BD9-81ED-4DB2-BD59-A6C34878D82A}">
                    <a16:rowId xmlns:a16="http://schemas.microsoft.com/office/drawing/2014/main" val="10001"/>
                  </a:ext>
                </a:extLst>
              </a:tr>
              <a:tr h="223845">
                <a:tc>
                  <a:txBody>
                    <a:bodyPr/>
                    <a:lstStyle/>
                    <a:p>
                      <a:pPr>
                        <a:spcBef>
                          <a:spcPts val="300"/>
                        </a:spcBef>
                        <a:spcAft>
                          <a:spcPts val="300"/>
                        </a:spcAft>
                      </a:pPr>
                      <a:r>
                        <a:rPr lang="en-US" sz="1200">
                          <a:effectLst/>
                        </a:rPr>
                        <a:t>Assessment task 2; case 4.5 credits</a:t>
                      </a:r>
                      <a:endParaRPr lang="en-GB" sz="1200">
                        <a:effectLst/>
                        <a:latin typeface="Times New Roman"/>
                        <a:ea typeface="Times New Roman"/>
                      </a:endParaRPr>
                    </a:p>
                  </a:txBody>
                  <a:tcPr marL="51435" marR="51435" marT="0" marB="0" anchor="ctr"/>
                </a:tc>
                <a:tc>
                  <a:txBody>
                    <a:bodyPr/>
                    <a:lstStyle/>
                    <a:p>
                      <a:pPr algn="ctr">
                        <a:spcBef>
                          <a:spcPts val="300"/>
                        </a:spcBef>
                        <a:spcAft>
                          <a:spcPts val="300"/>
                        </a:spcAft>
                      </a:pPr>
                      <a:r>
                        <a:rPr lang="en-US" sz="1200" dirty="0">
                          <a:effectLst/>
                        </a:rPr>
                        <a:t>C</a:t>
                      </a:r>
                      <a:endParaRPr lang="en-GB" sz="1200" dirty="0">
                        <a:effectLst/>
                        <a:latin typeface="Times New Roman"/>
                        <a:ea typeface="Times New Roman"/>
                      </a:endParaRPr>
                    </a:p>
                  </a:txBody>
                  <a:tcPr marL="51435" marR="51435" marT="0" marB="0" anchor="ctr"/>
                </a:tc>
                <a:tc>
                  <a:txBody>
                    <a:bodyPr/>
                    <a:lstStyle/>
                    <a:p>
                      <a:pPr algn="ctr">
                        <a:spcBef>
                          <a:spcPts val="300"/>
                        </a:spcBef>
                        <a:spcAft>
                          <a:spcPts val="300"/>
                        </a:spcAft>
                      </a:pPr>
                      <a:r>
                        <a:rPr lang="en-US" sz="1200">
                          <a:effectLst/>
                        </a:rPr>
                        <a:t>7</a:t>
                      </a:r>
                      <a:endParaRPr lang="en-GB" sz="1200">
                        <a:effectLst/>
                        <a:latin typeface="Times New Roman"/>
                        <a:ea typeface="Times New Roman"/>
                      </a:endParaRPr>
                    </a:p>
                  </a:txBody>
                  <a:tcPr marL="51435" marR="51435" marT="0" marB="0" anchor="ctr"/>
                </a:tc>
                <a:tc>
                  <a:txBody>
                    <a:bodyPr/>
                    <a:lstStyle/>
                    <a:p>
                      <a:pPr algn="ctr">
                        <a:spcBef>
                          <a:spcPts val="300"/>
                        </a:spcBef>
                        <a:spcAft>
                          <a:spcPts val="300"/>
                        </a:spcAft>
                      </a:pPr>
                      <a:r>
                        <a:rPr lang="en-US" sz="1200" dirty="0">
                          <a:effectLst/>
                        </a:rPr>
                        <a:t>7*(4.5/15) = 2.1</a:t>
                      </a:r>
                      <a:endParaRPr lang="en-GB" sz="1200" dirty="0">
                        <a:effectLst/>
                        <a:latin typeface="Times New Roman"/>
                        <a:ea typeface="Times New Roman"/>
                      </a:endParaRPr>
                    </a:p>
                  </a:txBody>
                  <a:tcPr marL="51435" marR="51435" marT="0" marB="0" anchor="ctr"/>
                </a:tc>
                <a:extLst>
                  <a:ext uri="{0D108BD9-81ED-4DB2-BD59-A6C34878D82A}">
                    <a16:rowId xmlns:a16="http://schemas.microsoft.com/office/drawing/2014/main" val="10002"/>
                  </a:ext>
                </a:extLst>
              </a:tr>
              <a:tr h="223845">
                <a:tc>
                  <a:txBody>
                    <a:bodyPr/>
                    <a:lstStyle/>
                    <a:p>
                      <a:pPr>
                        <a:spcBef>
                          <a:spcPts val="300"/>
                        </a:spcBef>
                        <a:spcAft>
                          <a:spcPts val="300"/>
                        </a:spcAft>
                      </a:pPr>
                      <a:r>
                        <a:rPr lang="en-US" sz="1200">
                          <a:effectLst/>
                        </a:rPr>
                        <a:t>Assessment task 3; lab work 3 credits</a:t>
                      </a:r>
                      <a:endParaRPr lang="en-GB" sz="1200">
                        <a:effectLst/>
                        <a:latin typeface="Times New Roman"/>
                        <a:ea typeface="Times New Roman"/>
                      </a:endParaRPr>
                    </a:p>
                  </a:txBody>
                  <a:tcPr marL="51435" marR="51435" marT="0" marB="0" anchor="ctr"/>
                </a:tc>
                <a:tc>
                  <a:txBody>
                    <a:bodyPr/>
                    <a:lstStyle/>
                    <a:p>
                      <a:pPr algn="ctr">
                        <a:spcBef>
                          <a:spcPts val="300"/>
                        </a:spcBef>
                        <a:spcAft>
                          <a:spcPts val="300"/>
                        </a:spcAft>
                      </a:pPr>
                      <a:r>
                        <a:rPr lang="en-US" sz="1200">
                          <a:effectLst/>
                        </a:rPr>
                        <a:t>D</a:t>
                      </a:r>
                      <a:endParaRPr lang="en-GB" sz="1200">
                        <a:effectLst/>
                        <a:latin typeface="Times New Roman"/>
                        <a:ea typeface="Times New Roman"/>
                      </a:endParaRPr>
                    </a:p>
                  </a:txBody>
                  <a:tcPr marL="51435" marR="51435" marT="0" marB="0" anchor="ctr"/>
                </a:tc>
                <a:tc>
                  <a:txBody>
                    <a:bodyPr/>
                    <a:lstStyle/>
                    <a:p>
                      <a:pPr algn="ctr">
                        <a:spcBef>
                          <a:spcPts val="300"/>
                        </a:spcBef>
                        <a:spcAft>
                          <a:spcPts val="300"/>
                        </a:spcAft>
                      </a:pPr>
                      <a:r>
                        <a:rPr lang="en-US" sz="1200">
                          <a:effectLst/>
                        </a:rPr>
                        <a:t>6.5</a:t>
                      </a:r>
                      <a:endParaRPr lang="en-GB" sz="1200">
                        <a:effectLst/>
                        <a:latin typeface="Times New Roman"/>
                        <a:ea typeface="Times New Roman"/>
                      </a:endParaRPr>
                    </a:p>
                  </a:txBody>
                  <a:tcPr marL="51435" marR="51435" marT="0" marB="0" anchor="ctr"/>
                </a:tc>
                <a:tc>
                  <a:txBody>
                    <a:bodyPr/>
                    <a:lstStyle/>
                    <a:p>
                      <a:pPr algn="ctr">
                        <a:spcBef>
                          <a:spcPts val="300"/>
                        </a:spcBef>
                        <a:spcAft>
                          <a:spcPts val="300"/>
                        </a:spcAft>
                      </a:pPr>
                      <a:r>
                        <a:rPr lang="en-US" sz="1200">
                          <a:effectLst/>
                        </a:rPr>
                        <a:t>6.5*(3/15) = 1.3</a:t>
                      </a:r>
                      <a:endParaRPr lang="en-GB" sz="1200">
                        <a:effectLst/>
                        <a:latin typeface="Times New Roman"/>
                        <a:ea typeface="Times New Roman"/>
                      </a:endParaRPr>
                    </a:p>
                  </a:txBody>
                  <a:tcPr marL="51435" marR="51435" marT="0" marB="0" anchor="ctr"/>
                </a:tc>
                <a:extLst>
                  <a:ext uri="{0D108BD9-81ED-4DB2-BD59-A6C34878D82A}">
                    <a16:rowId xmlns:a16="http://schemas.microsoft.com/office/drawing/2014/main" val="10003"/>
                  </a:ext>
                </a:extLst>
              </a:tr>
              <a:tr h="137160">
                <a:tc>
                  <a:txBody>
                    <a:bodyPr/>
                    <a:lstStyle/>
                    <a:p>
                      <a:pPr>
                        <a:spcBef>
                          <a:spcPts val="300"/>
                        </a:spcBef>
                        <a:spcAft>
                          <a:spcPts val="300"/>
                        </a:spcAft>
                      </a:pPr>
                      <a:r>
                        <a:rPr lang="de-DE" sz="1200" dirty="0">
                          <a:effectLst/>
                        </a:rPr>
                        <a:t>Total</a:t>
                      </a:r>
                      <a:endParaRPr lang="en-GB" sz="1200" dirty="0">
                        <a:effectLst/>
                        <a:latin typeface="Times New Roman"/>
                        <a:ea typeface="Times New Roman"/>
                      </a:endParaRPr>
                    </a:p>
                  </a:txBody>
                  <a:tcPr marL="51435" marR="51435" marT="0" marB="0" anchor="ctr"/>
                </a:tc>
                <a:tc>
                  <a:txBody>
                    <a:bodyPr/>
                    <a:lstStyle/>
                    <a:p>
                      <a:pPr algn="ctr">
                        <a:spcBef>
                          <a:spcPts val="300"/>
                        </a:spcBef>
                        <a:spcAft>
                          <a:spcPts val="300"/>
                        </a:spcAft>
                      </a:pPr>
                      <a:r>
                        <a:rPr lang="de-DE" sz="1200">
                          <a:effectLst/>
                        </a:rPr>
                        <a:t> </a:t>
                      </a:r>
                      <a:endParaRPr lang="en-GB" sz="1200">
                        <a:effectLst/>
                        <a:latin typeface="Times New Roman"/>
                        <a:ea typeface="Times New Roman"/>
                      </a:endParaRPr>
                    </a:p>
                  </a:txBody>
                  <a:tcPr marL="51435" marR="51435" marT="0" marB="0" anchor="ctr"/>
                </a:tc>
                <a:tc>
                  <a:txBody>
                    <a:bodyPr/>
                    <a:lstStyle/>
                    <a:p>
                      <a:pPr algn="ctr">
                        <a:spcBef>
                          <a:spcPts val="300"/>
                        </a:spcBef>
                        <a:spcAft>
                          <a:spcPts val="300"/>
                        </a:spcAft>
                      </a:pPr>
                      <a:r>
                        <a:rPr lang="de-DE" sz="1200">
                          <a:effectLst/>
                        </a:rPr>
                        <a:t> </a:t>
                      </a:r>
                      <a:endParaRPr lang="en-GB" sz="1200">
                        <a:effectLst/>
                        <a:latin typeface="Times New Roman"/>
                        <a:ea typeface="Times New Roman"/>
                      </a:endParaRPr>
                    </a:p>
                  </a:txBody>
                  <a:tcPr marL="51435" marR="51435" marT="0" marB="0" anchor="ctr"/>
                </a:tc>
                <a:tc>
                  <a:txBody>
                    <a:bodyPr/>
                    <a:lstStyle/>
                    <a:p>
                      <a:pPr algn="ctr">
                        <a:spcBef>
                          <a:spcPts val="300"/>
                        </a:spcBef>
                        <a:spcAft>
                          <a:spcPts val="300"/>
                        </a:spcAft>
                      </a:pPr>
                      <a:r>
                        <a:rPr lang="de-DE" sz="1200" dirty="0">
                          <a:effectLst/>
                        </a:rPr>
                        <a:t>7.4</a:t>
                      </a:r>
                      <a:endParaRPr lang="en-GB" sz="1200" dirty="0">
                        <a:effectLst/>
                        <a:latin typeface="Times New Roman"/>
                        <a:ea typeface="Times New Roman"/>
                      </a:endParaRPr>
                    </a:p>
                  </a:txBody>
                  <a:tcPr marL="51435" marR="51435" marT="0" marB="0" anchor="ctr"/>
                </a:tc>
                <a:extLst>
                  <a:ext uri="{0D108BD9-81ED-4DB2-BD59-A6C34878D82A}">
                    <a16:rowId xmlns:a16="http://schemas.microsoft.com/office/drawing/2014/main" val="10004"/>
                  </a:ext>
                </a:extLst>
              </a:tr>
            </a:tbl>
          </a:graphicData>
        </a:graphic>
      </p:graphicFrame>
      <p:sp>
        <p:nvSpPr>
          <p:cNvPr id="21" name="Rectangle 2">
            <a:extLst>
              <a:ext uri="{FF2B5EF4-FFF2-40B4-BE49-F238E27FC236}">
                <a16:creationId xmlns:a16="http://schemas.microsoft.com/office/drawing/2014/main" id="{0AB0A52D-C468-4E08-B152-C54AD1541B41}"/>
              </a:ext>
            </a:extLst>
          </p:cNvPr>
          <p:cNvSpPr>
            <a:spLocks noChangeArrowheads="1"/>
          </p:cNvSpPr>
          <p:nvPr/>
        </p:nvSpPr>
        <p:spPr bwMode="auto">
          <a:xfrm>
            <a:off x="6821045" y="4577662"/>
            <a:ext cx="4634586" cy="623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eaLnBrk="1" hangingPunct="1"/>
            <a:r>
              <a:rPr lang="sv-SE" altLang="sv-SE" sz="1200" dirty="0">
                <a:latin typeface="+mj-lt"/>
              </a:rPr>
              <a:t>Each</a:t>
            </a:r>
            <a:r>
              <a:rPr sz="1200" dirty="0">
                <a:latin typeface="+mj-lt"/>
              </a:rPr>
              <a:t> </a:t>
            </a:r>
            <a:r>
              <a:rPr lang="sv-SE" altLang="sv-SE" sz="1200" dirty="0">
                <a:latin typeface="+mj-lt"/>
              </a:rPr>
              <a:t>assessment task is given the percentage weight that corresponds to the amount of credits it covers. As a result, the sample course gets a C, given that the average was 7.4.</a:t>
            </a:r>
            <a:endParaRPr lang="en-GB" altLang="sv-SE" sz="1200" dirty="0">
              <a:latin typeface="+mj-lt"/>
            </a:endParaRPr>
          </a:p>
        </p:txBody>
      </p:sp>
    </p:spTree>
    <p:extLst>
      <p:ext uri="{BB962C8B-B14F-4D97-AF65-F5344CB8AC3E}">
        <p14:creationId xmlns:p14="http://schemas.microsoft.com/office/powerpoint/2010/main" val="2407676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ECBB97B-031C-4A9E-84E6-A4687E38DE8B}"/>
              </a:ext>
            </a:extLst>
          </p:cNvPr>
          <p:cNvSpPr>
            <a:spLocks noGrp="1"/>
          </p:cNvSpPr>
          <p:nvPr>
            <p:ph type="body" sz="quarter" idx="12"/>
          </p:nvPr>
        </p:nvSpPr>
        <p:spPr>
          <a:xfrm>
            <a:off x="1559496" y="3429000"/>
            <a:ext cx="6552728" cy="747100"/>
          </a:xfrm>
        </p:spPr>
        <p:txBody>
          <a:bodyPr/>
          <a:lstStyle/>
          <a:p>
            <a:r>
              <a:rPr lang="en-AU" sz="8000" dirty="0"/>
              <a:t>What if …?</a:t>
            </a:r>
          </a:p>
        </p:txBody>
      </p:sp>
    </p:spTree>
    <p:extLst>
      <p:ext uri="{BB962C8B-B14F-4D97-AF65-F5344CB8AC3E}">
        <p14:creationId xmlns:p14="http://schemas.microsoft.com/office/powerpoint/2010/main" val="2124708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513108E-E58A-458F-84F8-0A3754B3345D}"/>
              </a:ext>
            </a:extLst>
          </p:cNvPr>
          <p:cNvSpPr txBox="1"/>
          <p:nvPr/>
        </p:nvSpPr>
        <p:spPr>
          <a:xfrm>
            <a:off x="2999656" y="3068960"/>
            <a:ext cx="6545224" cy="984885"/>
          </a:xfrm>
          <a:prstGeom prst="rect">
            <a:avLst/>
          </a:prstGeom>
          <a:noFill/>
        </p:spPr>
        <p:txBody>
          <a:bodyPr wrap="square">
            <a:spAutoFit/>
          </a:bodyPr>
          <a:lstStyle/>
          <a:p>
            <a:pPr algn="ctr">
              <a:spcBef>
                <a:spcPct val="0"/>
              </a:spcBef>
              <a:buFontTx/>
              <a:buNone/>
            </a:pPr>
            <a:r>
              <a:rPr lang="en-GB" altLang="sv-SE" dirty="0">
                <a:solidFill>
                  <a:schemeClr val="bg1"/>
                </a:solidFill>
                <a:latin typeface="+mj-lt"/>
              </a:rPr>
              <a:t>Personal inquiries please refer to:</a:t>
            </a:r>
          </a:p>
          <a:p>
            <a:pPr algn="ctr">
              <a:spcBef>
                <a:spcPct val="0"/>
              </a:spcBef>
              <a:buFontTx/>
              <a:buNone/>
            </a:pPr>
            <a:r>
              <a:rPr lang="en-GB" altLang="sv-SE" dirty="0">
                <a:solidFill>
                  <a:schemeClr val="bg1"/>
                </a:solidFill>
                <a:latin typeface="+mj-lt"/>
              </a:rPr>
              <a:t> </a:t>
            </a:r>
            <a:r>
              <a:rPr lang="en-GB" altLang="sv-SE" sz="4000" b="1" dirty="0">
                <a:solidFill>
                  <a:schemeClr val="bg1"/>
                </a:solidFill>
                <a:latin typeface="+mj-lt"/>
              </a:rPr>
              <a:t>ekonomihogskolan@lnu.se</a:t>
            </a:r>
            <a:endParaRPr lang="en-GB" altLang="sv-SE" dirty="0">
              <a:solidFill>
                <a:schemeClr val="bg1"/>
              </a:solidFill>
              <a:latin typeface="+mj-lt"/>
            </a:endParaRPr>
          </a:p>
        </p:txBody>
      </p:sp>
    </p:spTree>
    <p:extLst>
      <p:ext uri="{BB962C8B-B14F-4D97-AF65-F5344CB8AC3E}">
        <p14:creationId xmlns:p14="http://schemas.microsoft.com/office/powerpoint/2010/main" val="4072659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tudent pÃ¥ studievÃ¤gledning"/>
          <p:cNvPicPr>
            <a:picLocks noChangeAspect="1" noChangeArrowheads="1"/>
          </p:cNvPicPr>
          <p:nvPr/>
        </p:nvPicPr>
        <p:blipFill rotWithShape="1">
          <a:blip r:embed="rId2">
            <a:extLst>
              <a:ext uri="{28A0092B-C50C-407E-A947-70E740481C1C}">
                <a14:useLocalDpi xmlns:a14="http://schemas.microsoft.com/office/drawing/2010/main" val="0"/>
              </a:ext>
            </a:extLst>
          </a:blip>
          <a:srcRect r="1082"/>
          <a:stretch/>
        </p:blipFill>
        <p:spPr bwMode="auto">
          <a:xfrm>
            <a:off x="-24681" y="0"/>
            <a:ext cx="12241361" cy="602036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p:cNvSpPr/>
          <p:nvPr/>
        </p:nvSpPr>
        <p:spPr bwMode="auto">
          <a:xfrm>
            <a:off x="4727848" y="594461"/>
            <a:ext cx="6192688" cy="3122571"/>
          </a:xfrm>
          <a:prstGeom prst="rect">
            <a:avLst/>
          </a:prstGeom>
          <a:solidFill>
            <a:schemeClr val="bg1">
              <a:alpha val="90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a:ln>
                <a:noFill/>
              </a:ln>
              <a:solidFill>
                <a:schemeClr val="tx1"/>
              </a:solidFill>
              <a:effectLst/>
              <a:latin typeface="Arial" charset="0"/>
              <a:cs typeface="Arial" charset="0"/>
            </a:endParaRPr>
          </a:p>
        </p:txBody>
      </p:sp>
      <p:sp>
        <p:nvSpPr>
          <p:cNvPr id="6" name="Rectangle 2"/>
          <p:cNvSpPr>
            <a:spLocks noGrp="1" noChangeArrowheads="1"/>
          </p:cNvSpPr>
          <p:nvPr>
            <p:ph type="title"/>
          </p:nvPr>
        </p:nvSpPr>
        <p:spPr>
          <a:xfrm>
            <a:off x="4799857" y="692696"/>
            <a:ext cx="6048672" cy="792088"/>
          </a:xfrm>
        </p:spPr>
        <p:txBody>
          <a:bodyPr/>
          <a:lstStyle/>
          <a:p>
            <a:r>
              <a:rPr lang="sv-SE" sz="2400" dirty="0"/>
              <a:t>Study </a:t>
            </a:r>
            <a:r>
              <a:rPr lang="sv-SE" sz="2400" dirty="0" err="1"/>
              <a:t>counselling</a:t>
            </a:r>
            <a:r>
              <a:rPr lang="sv-SE" sz="2400" dirty="0"/>
              <a:t> at the </a:t>
            </a:r>
            <a:br>
              <a:rPr lang="sv-SE" sz="2400" dirty="0"/>
            </a:br>
            <a:r>
              <a:rPr lang="sv-SE" sz="2400" dirty="0" err="1"/>
              <a:t>School</a:t>
            </a:r>
            <a:r>
              <a:rPr lang="sv-SE" sz="2400" dirty="0"/>
              <a:t> </a:t>
            </a:r>
            <a:r>
              <a:rPr lang="sv-SE" sz="2400" dirty="0" err="1"/>
              <a:t>of</a:t>
            </a:r>
            <a:r>
              <a:rPr lang="sv-SE" sz="2400" dirty="0"/>
              <a:t> Business and </a:t>
            </a:r>
            <a:r>
              <a:rPr lang="sv-SE" sz="2400" dirty="0" err="1"/>
              <a:t>Economics</a:t>
            </a:r>
            <a:endParaRPr lang="sv-SE" sz="2400" dirty="0"/>
          </a:p>
        </p:txBody>
      </p:sp>
      <p:sp>
        <p:nvSpPr>
          <p:cNvPr id="7" name="Rectangle 2"/>
          <p:cNvSpPr txBox="1">
            <a:spLocks noChangeArrowheads="1"/>
          </p:cNvSpPr>
          <p:nvPr/>
        </p:nvSpPr>
        <p:spPr bwMode="auto">
          <a:xfrm>
            <a:off x="7032104" y="2060848"/>
            <a:ext cx="3456385" cy="1417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lnSpc>
                <a:spcPts val="2700"/>
              </a:lnSpc>
              <a:spcBef>
                <a:spcPct val="0"/>
              </a:spcBef>
              <a:spcAft>
                <a:spcPct val="0"/>
              </a:spcAft>
              <a:defRPr sz="2700">
                <a:solidFill>
                  <a:schemeClr val="tx1"/>
                </a:solidFill>
                <a:latin typeface="+mj-lt"/>
                <a:ea typeface="+mj-ea"/>
                <a:cs typeface="+mj-cs"/>
              </a:defRPr>
            </a:lvl1pPr>
            <a:lvl2pPr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2pPr>
            <a:lvl3pPr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3pPr>
            <a:lvl4pPr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4pPr>
            <a:lvl5pPr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5pPr>
            <a:lvl6pPr marL="457200"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6pPr>
            <a:lvl7pPr marL="914400"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7pPr>
            <a:lvl8pPr marL="1371600"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8pPr>
            <a:lvl9pPr marL="1828800"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9pPr>
          </a:lstStyle>
          <a:p>
            <a:r>
              <a:rPr lang="sv-SE" sz="1800" b="1" dirty="0"/>
              <a:t>Susan Grahl</a:t>
            </a:r>
            <a:r>
              <a:rPr lang="sv-SE" sz="1800" dirty="0"/>
              <a:t/>
            </a:r>
            <a:br>
              <a:rPr lang="sv-SE" sz="1800" dirty="0"/>
            </a:br>
            <a:r>
              <a:rPr lang="sv-SE" sz="1800" dirty="0" err="1"/>
              <a:t>Study</a:t>
            </a:r>
            <a:r>
              <a:rPr lang="sv-SE" sz="1800" dirty="0"/>
              <a:t> </a:t>
            </a:r>
            <a:r>
              <a:rPr lang="sv-SE" sz="1800" dirty="0" err="1"/>
              <a:t>counsellor</a:t>
            </a:r>
            <a:r>
              <a:rPr lang="sv-SE" sz="1800" dirty="0"/>
              <a:t>, Kalmar</a:t>
            </a:r>
            <a:br>
              <a:rPr lang="sv-SE" sz="1800" dirty="0"/>
            </a:br>
            <a:r>
              <a:rPr lang="sv-SE" sz="1800" dirty="0"/>
              <a:t>E-mail: susan.grahl@lnu.se</a:t>
            </a:r>
            <a:br>
              <a:rPr lang="sv-SE" sz="1800" dirty="0"/>
            </a:br>
            <a:r>
              <a:rPr lang="sv-SE" sz="1800" dirty="0"/>
              <a:t>Office: </a:t>
            </a:r>
            <a:r>
              <a:rPr lang="sv-SE" sz="1800" dirty="0" err="1"/>
              <a:t>Building</a:t>
            </a:r>
            <a:r>
              <a:rPr lang="sv-SE" sz="1800" dirty="0"/>
              <a:t> Forma, 2:nd </a:t>
            </a:r>
            <a:r>
              <a:rPr lang="sv-SE" sz="1800" dirty="0" err="1"/>
              <a:t>floor</a:t>
            </a:r>
            <a:r>
              <a:rPr lang="sv-SE" sz="1800" dirty="0"/>
              <a:t> </a:t>
            </a:r>
          </a:p>
        </p:txBody>
      </p:sp>
      <p:pic>
        <p:nvPicPr>
          <p:cNvPr id="9" name="Bildobjekt 8"/>
          <p:cNvPicPr>
            <a:picLocks noChangeAspect="1"/>
          </p:cNvPicPr>
          <p:nvPr/>
        </p:nvPicPr>
        <p:blipFill>
          <a:blip r:embed="rId3"/>
          <a:stretch>
            <a:fillRect/>
          </a:stretch>
        </p:blipFill>
        <p:spPr>
          <a:xfrm>
            <a:off x="5243401" y="1637582"/>
            <a:ext cx="1585894" cy="1863426"/>
          </a:xfrm>
          <a:prstGeom prst="rect">
            <a:avLst/>
          </a:prstGeom>
        </p:spPr>
      </p:pic>
    </p:spTree>
    <p:extLst>
      <p:ext uri="{BB962C8B-B14F-4D97-AF65-F5344CB8AC3E}">
        <p14:creationId xmlns:p14="http://schemas.microsoft.com/office/powerpoint/2010/main" val="3454962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tudent pÃ¥ studievÃ¤gledning"/>
          <p:cNvPicPr>
            <a:picLocks noChangeAspect="1" noChangeArrowheads="1"/>
          </p:cNvPicPr>
          <p:nvPr/>
        </p:nvPicPr>
        <p:blipFill rotWithShape="1">
          <a:blip r:embed="rId2">
            <a:extLst>
              <a:ext uri="{28A0092B-C50C-407E-A947-70E740481C1C}">
                <a14:useLocalDpi xmlns:a14="http://schemas.microsoft.com/office/drawing/2010/main" val="0"/>
              </a:ext>
            </a:extLst>
          </a:blip>
          <a:srcRect r="1082"/>
          <a:stretch/>
        </p:blipFill>
        <p:spPr bwMode="auto">
          <a:xfrm>
            <a:off x="-24681" y="0"/>
            <a:ext cx="12241361" cy="602036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p:cNvSpPr/>
          <p:nvPr/>
        </p:nvSpPr>
        <p:spPr bwMode="auto">
          <a:xfrm>
            <a:off x="4727849" y="548680"/>
            <a:ext cx="6192688" cy="3122571"/>
          </a:xfrm>
          <a:prstGeom prst="rect">
            <a:avLst/>
          </a:prstGeom>
          <a:solidFill>
            <a:schemeClr val="bg1">
              <a:alpha val="90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a:ln>
                <a:noFill/>
              </a:ln>
              <a:solidFill>
                <a:schemeClr val="tx1"/>
              </a:solidFill>
              <a:effectLst/>
              <a:latin typeface="Arial" charset="0"/>
              <a:cs typeface="Arial" charset="0"/>
            </a:endParaRPr>
          </a:p>
        </p:txBody>
      </p:sp>
      <p:sp>
        <p:nvSpPr>
          <p:cNvPr id="6" name="Rectangle 2"/>
          <p:cNvSpPr>
            <a:spLocks noGrp="1" noChangeArrowheads="1"/>
          </p:cNvSpPr>
          <p:nvPr>
            <p:ph type="title"/>
          </p:nvPr>
        </p:nvSpPr>
        <p:spPr>
          <a:xfrm>
            <a:off x="4799857" y="692696"/>
            <a:ext cx="6048672" cy="792088"/>
          </a:xfrm>
        </p:spPr>
        <p:txBody>
          <a:bodyPr/>
          <a:lstStyle/>
          <a:p>
            <a:r>
              <a:rPr lang="sv-SE" sz="2400" dirty="0"/>
              <a:t>Study </a:t>
            </a:r>
            <a:r>
              <a:rPr lang="sv-SE" sz="2400" dirty="0" err="1"/>
              <a:t>counselling</a:t>
            </a:r>
            <a:r>
              <a:rPr lang="sv-SE" sz="2400" dirty="0"/>
              <a:t> at the </a:t>
            </a:r>
            <a:br>
              <a:rPr lang="sv-SE" sz="2400" dirty="0"/>
            </a:br>
            <a:r>
              <a:rPr lang="sv-SE" sz="2400" dirty="0" err="1"/>
              <a:t>School</a:t>
            </a:r>
            <a:r>
              <a:rPr lang="sv-SE" sz="2400" dirty="0"/>
              <a:t> </a:t>
            </a:r>
            <a:r>
              <a:rPr lang="sv-SE" sz="2400" dirty="0" err="1"/>
              <a:t>of</a:t>
            </a:r>
            <a:r>
              <a:rPr lang="sv-SE" sz="2400" dirty="0"/>
              <a:t> Business and </a:t>
            </a:r>
            <a:r>
              <a:rPr lang="sv-SE" sz="2400" dirty="0" err="1"/>
              <a:t>Economics</a:t>
            </a:r>
            <a:endParaRPr lang="sv-SE" sz="2400" dirty="0"/>
          </a:p>
        </p:txBody>
      </p:sp>
      <p:sp>
        <p:nvSpPr>
          <p:cNvPr id="7" name="Rectangle 2"/>
          <p:cNvSpPr txBox="1">
            <a:spLocks noChangeArrowheads="1"/>
          </p:cNvSpPr>
          <p:nvPr/>
        </p:nvSpPr>
        <p:spPr bwMode="auto">
          <a:xfrm>
            <a:off x="7248128" y="1935229"/>
            <a:ext cx="3456385" cy="1417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lnSpc>
                <a:spcPts val="2700"/>
              </a:lnSpc>
              <a:spcBef>
                <a:spcPct val="0"/>
              </a:spcBef>
              <a:spcAft>
                <a:spcPct val="0"/>
              </a:spcAft>
              <a:defRPr sz="2700">
                <a:solidFill>
                  <a:schemeClr val="tx1"/>
                </a:solidFill>
                <a:latin typeface="+mj-lt"/>
                <a:ea typeface="+mj-ea"/>
                <a:cs typeface="+mj-cs"/>
              </a:defRPr>
            </a:lvl1pPr>
            <a:lvl2pPr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2pPr>
            <a:lvl3pPr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3pPr>
            <a:lvl4pPr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4pPr>
            <a:lvl5pPr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5pPr>
            <a:lvl6pPr marL="457200"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6pPr>
            <a:lvl7pPr marL="914400"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7pPr>
            <a:lvl8pPr marL="1371600"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8pPr>
            <a:lvl9pPr marL="1828800"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9pPr>
          </a:lstStyle>
          <a:p>
            <a:r>
              <a:rPr lang="sv-SE" sz="1800" b="1" dirty="0"/>
              <a:t>Mirja Sjögren</a:t>
            </a:r>
            <a:r>
              <a:rPr lang="sv-SE" sz="1800" dirty="0"/>
              <a:t/>
            </a:r>
            <a:br>
              <a:rPr lang="sv-SE" sz="1800" dirty="0"/>
            </a:br>
            <a:r>
              <a:rPr lang="sv-SE" sz="1800" dirty="0" err="1"/>
              <a:t>Study</a:t>
            </a:r>
            <a:r>
              <a:rPr lang="sv-SE" sz="1800" dirty="0"/>
              <a:t> </a:t>
            </a:r>
            <a:r>
              <a:rPr lang="sv-SE" sz="1800" dirty="0" err="1"/>
              <a:t>counsellor</a:t>
            </a:r>
            <a:r>
              <a:rPr lang="sv-SE" sz="1800" dirty="0"/>
              <a:t>, Växjö</a:t>
            </a:r>
            <a:br>
              <a:rPr lang="sv-SE" sz="1800" dirty="0"/>
            </a:br>
            <a:r>
              <a:rPr lang="sv-SE" sz="1800" dirty="0"/>
              <a:t>E-mail: mirja.sjogren@lnu.se</a:t>
            </a:r>
            <a:br>
              <a:rPr lang="sv-SE" sz="1800" dirty="0"/>
            </a:br>
            <a:r>
              <a:rPr lang="sv-SE" sz="1800" dirty="0"/>
              <a:t>Office: K-</a:t>
            </a:r>
            <a:r>
              <a:rPr lang="sv-SE" sz="1800" dirty="0" err="1"/>
              <a:t>building</a:t>
            </a:r>
            <a:r>
              <a:rPr lang="sv-SE" sz="1800" dirty="0"/>
              <a:t>, 1:st </a:t>
            </a:r>
            <a:r>
              <a:rPr lang="sv-SE" sz="1800" dirty="0" err="1"/>
              <a:t>floor</a:t>
            </a:r>
            <a:endParaRPr lang="sv-SE" sz="1800" dirty="0"/>
          </a:p>
        </p:txBody>
      </p:sp>
      <p:pic>
        <p:nvPicPr>
          <p:cNvPr id="8" name="Picture 7">
            <a:extLst>
              <a:ext uri="{FF2B5EF4-FFF2-40B4-BE49-F238E27FC236}">
                <a16:creationId xmlns:a16="http://schemas.microsoft.com/office/drawing/2014/main" id="{ACC4F80F-08A8-4694-B7F6-9EEC4BE17780}"/>
              </a:ext>
              <a:ext uri="{C183D7F6-B498-43B3-948B-1728B52AA6E4}">
                <adec:decorative xmlns:adec="http://schemas.microsoft.com/office/drawing/2017/decorative" xmlns="" val="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468864" y="1412776"/>
            <a:ext cx="1254271" cy="1881406"/>
          </a:xfrm>
          <a:prstGeom prst="rect">
            <a:avLst/>
          </a:prstGeom>
        </p:spPr>
      </p:pic>
    </p:spTree>
    <p:extLst>
      <p:ext uri="{BB962C8B-B14F-4D97-AF65-F5344CB8AC3E}">
        <p14:creationId xmlns:p14="http://schemas.microsoft.com/office/powerpoint/2010/main" val="1285070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vÃ¥ kvinnliga studenter samtalar"/>
          <p:cNvPicPr>
            <a:picLocks noChangeAspect="1" noChangeArrowheads="1"/>
          </p:cNvPicPr>
          <p:nvPr/>
        </p:nvPicPr>
        <p:blipFill rotWithShape="1">
          <a:blip r:embed="rId2">
            <a:extLst>
              <a:ext uri="{28A0092B-C50C-407E-A947-70E740481C1C}">
                <a14:useLocalDpi xmlns:a14="http://schemas.microsoft.com/office/drawing/2010/main" val="0"/>
              </a:ext>
            </a:extLst>
          </a:blip>
          <a:srcRect l="585"/>
          <a:stretch/>
        </p:blipFill>
        <p:spPr bwMode="auto">
          <a:xfrm>
            <a:off x="-24680" y="0"/>
            <a:ext cx="12234996" cy="598103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5"/>
          <p:cNvSpPr/>
          <p:nvPr/>
        </p:nvSpPr>
        <p:spPr bwMode="auto">
          <a:xfrm>
            <a:off x="85713" y="1428974"/>
            <a:ext cx="7164796" cy="4573450"/>
          </a:xfrm>
          <a:prstGeom prst="rect">
            <a:avLst/>
          </a:prstGeom>
          <a:solidFill>
            <a:schemeClr val="bg1">
              <a:alpha val="9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a:ln>
                <a:noFill/>
              </a:ln>
              <a:solidFill>
                <a:schemeClr val="tx1"/>
              </a:solidFill>
              <a:effectLst/>
              <a:latin typeface="Arial" charset="0"/>
              <a:cs typeface="Arial" charset="0"/>
            </a:endParaRPr>
          </a:p>
        </p:txBody>
      </p:sp>
      <p:sp>
        <p:nvSpPr>
          <p:cNvPr id="8" name="Rectangle 2"/>
          <p:cNvSpPr>
            <a:spLocks noGrp="1" noChangeArrowheads="1"/>
          </p:cNvSpPr>
          <p:nvPr>
            <p:ph type="title"/>
          </p:nvPr>
        </p:nvSpPr>
        <p:spPr>
          <a:xfrm>
            <a:off x="269352" y="1428974"/>
            <a:ext cx="6762752" cy="685800"/>
          </a:xfrm>
        </p:spPr>
        <p:txBody>
          <a:bodyPr/>
          <a:lstStyle/>
          <a:p>
            <a:pPr>
              <a:lnSpc>
                <a:spcPct val="100000"/>
              </a:lnSpc>
            </a:pPr>
            <a:r>
              <a:rPr lang="sv-SE" altLang="sv-SE" sz="2800" dirty="0">
                <a:cs typeface="Tahoma" pitchFamily="34" charset="0"/>
              </a:rPr>
              <a:t>International </a:t>
            </a:r>
            <a:r>
              <a:rPr lang="sv-SE" altLang="sv-SE" sz="2800" dirty="0" err="1">
                <a:cs typeface="Tahoma" pitchFamily="34" charset="0"/>
              </a:rPr>
              <a:t>possibilities</a:t>
            </a:r>
            <a:r>
              <a:rPr lang="sv-SE" altLang="sv-SE" sz="2800" dirty="0">
                <a:cs typeface="Tahoma" pitchFamily="34" charset="0"/>
              </a:rPr>
              <a:t> campus Kalmar </a:t>
            </a:r>
          </a:p>
        </p:txBody>
      </p:sp>
      <p:sp>
        <p:nvSpPr>
          <p:cNvPr id="9" name="Rectangle 3"/>
          <p:cNvSpPr>
            <a:spLocks noGrp="1" noChangeArrowheads="1"/>
          </p:cNvSpPr>
          <p:nvPr>
            <p:ph type="body" sz="half" idx="3"/>
          </p:nvPr>
        </p:nvSpPr>
        <p:spPr>
          <a:xfrm>
            <a:off x="269352" y="1982040"/>
            <a:ext cx="6408712" cy="1069392"/>
          </a:xfrm>
        </p:spPr>
        <p:txBody>
          <a:bodyPr/>
          <a:lstStyle/>
          <a:p>
            <a:pPr marL="0" indent="0"/>
            <a:r>
              <a:rPr lang="en-US" dirty="0"/>
              <a:t>As a student at Linnaeus University, there are several opportunities for </a:t>
            </a:r>
            <a:r>
              <a:rPr lang="en-US" dirty="0" err="1"/>
              <a:t>internationalisation</a:t>
            </a:r>
            <a:r>
              <a:rPr lang="sv-SE" dirty="0"/>
              <a:t>: </a:t>
            </a:r>
            <a:r>
              <a:rPr lang="sv-SE" altLang="sv-SE" dirty="0" err="1"/>
              <a:t>exchange</a:t>
            </a:r>
            <a:r>
              <a:rPr lang="sv-SE" altLang="sv-SE" dirty="0"/>
              <a:t> </a:t>
            </a:r>
            <a:r>
              <a:rPr lang="sv-SE" altLang="sv-SE" dirty="0" err="1"/>
              <a:t>programmes</a:t>
            </a:r>
            <a:r>
              <a:rPr lang="sv-SE" altLang="sv-SE" dirty="0"/>
              <a:t>, internships and the </a:t>
            </a:r>
            <a:r>
              <a:rPr lang="sv-SE" altLang="sv-SE" dirty="0" err="1"/>
              <a:t>possibility</a:t>
            </a:r>
            <a:r>
              <a:rPr lang="sv-SE" altLang="sv-SE" dirty="0"/>
              <a:t> </a:t>
            </a:r>
            <a:r>
              <a:rPr lang="sv-SE" altLang="sv-SE" dirty="0" err="1"/>
              <a:t>of</a:t>
            </a:r>
            <a:r>
              <a:rPr lang="sv-SE" altLang="sv-SE" dirty="0"/>
              <a:t> </a:t>
            </a:r>
            <a:r>
              <a:rPr lang="sv-SE" altLang="sv-SE" dirty="0" err="1"/>
              <a:t>writing</a:t>
            </a:r>
            <a:r>
              <a:rPr lang="sv-SE" altLang="sv-SE" dirty="0"/>
              <a:t> </a:t>
            </a:r>
            <a:r>
              <a:rPr lang="sv-SE" altLang="sv-SE" dirty="0" err="1"/>
              <a:t>your</a:t>
            </a:r>
            <a:r>
              <a:rPr lang="sv-SE" altLang="sv-SE" dirty="0"/>
              <a:t> </a:t>
            </a:r>
            <a:r>
              <a:rPr lang="sv-SE" altLang="sv-SE" dirty="0" err="1"/>
              <a:t>degree</a:t>
            </a:r>
            <a:r>
              <a:rPr lang="sv-SE" altLang="sv-SE" dirty="0"/>
              <a:t> </a:t>
            </a:r>
            <a:r>
              <a:rPr lang="sv-SE" altLang="sv-SE" dirty="0" err="1"/>
              <a:t>project</a:t>
            </a:r>
            <a:r>
              <a:rPr lang="sv-SE" altLang="sv-SE" dirty="0"/>
              <a:t> </a:t>
            </a:r>
            <a:r>
              <a:rPr lang="sv-SE" altLang="sv-SE" dirty="0" err="1"/>
              <a:t>abroad</a:t>
            </a:r>
            <a:r>
              <a:rPr lang="sv-SE" dirty="0"/>
              <a:t>.</a:t>
            </a:r>
            <a:endParaRPr lang="sv-SE" altLang="sv-SE" sz="1000" b="1" dirty="0">
              <a:cs typeface="Tahoma" pitchFamily="34" charset="0"/>
            </a:endParaRPr>
          </a:p>
        </p:txBody>
      </p:sp>
      <p:sp>
        <p:nvSpPr>
          <p:cNvPr id="10" name="Rectangle 3"/>
          <p:cNvSpPr txBox="1">
            <a:spLocks noChangeArrowheads="1"/>
          </p:cNvSpPr>
          <p:nvPr/>
        </p:nvSpPr>
        <p:spPr bwMode="auto">
          <a:xfrm>
            <a:off x="4297447" y="3074563"/>
            <a:ext cx="2169319" cy="1751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anose="020B0604020202020204" pitchFamily="34" charset="0"/>
              <a:defRPr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sv-SE" altLang="sv-SE" sz="1400" b="1" dirty="0">
                <a:latin typeface="+mj-lt"/>
                <a:cs typeface="Tahoma" pitchFamily="34" charset="0"/>
              </a:rPr>
              <a:t>Contact person for</a:t>
            </a:r>
            <a:br>
              <a:rPr lang="sv-SE" altLang="sv-SE" sz="1400" b="1" dirty="0">
                <a:latin typeface="+mj-lt"/>
                <a:cs typeface="Tahoma" pitchFamily="34" charset="0"/>
              </a:rPr>
            </a:br>
            <a:r>
              <a:rPr lang="sv-SE" altLang="sv-SE" sz="1400" b="1" dirty="0">
                <a:latin typeface="+mj-lt"/>
                <a:cs typeface="Tahoma" pitchFamily="34" charset="0"/>
              </a:rPr>
              <a:t>international students</a:t>
            </a:r>
          </a:p>
          <a:p>
            <a:pPr marL="0" indent="0"/>
            <a:r>
              <a:rPr lang="sv-SE" altLang="sv-SE" sz="1400" dirty="0">
                <a:latin typeface="+mj-lt"/>
                <a:cs typeface="Tahoma" pitchFamily="34" charset="0"/>
              </a:rPr>
              <a:t>Terese Nilsson</a:t>
            </a:r>
          </a:p>
          <a:p>
            <a:pPr marL="0" indent="0"/>
            <a:r>
              <a:rPr lang="sv-SE" altLang="sv-SE" sz="1400" dirty="0">
                <a:cs typeface="Tahoma" pitchFamily="34" charset="0"/>
              </a:rPr>
              <a:t>Forma </a:t>
            </a:r>
            <a:r>
              <a:rPr lang="sv-SE" altLang="sv-SE" sz="1400" dirty="0" err="1">
                <a:latin typeface="+mj-lt"/>
                <a:cs typeface="Tahoma" pitchFamily="34" charset="0"/>
              </a:rPr>
              <a:t>Building</a:t>
            </a:r>
            <a:endParaRPr lang="sv-SE" altLang="sv-SE" sz="1400" dirty="0">
              <a:latin typeface="+mj-lt"/>
              <a:cs typeface="Tahoma" pitchFamily="34" charset="0"/>
            </a:endParaRPr>
          </a:p>
          <a:p>
            <a:pPr marL="0" indent="0"/>
            <a:r>
              <a:rPr lang="sv-SE" altLang="sv-SE" sz="1400" dirty="0">
                <a:latin typeface="+mj-lt"/>
                <a:cs typeface="Tahoma" pitchFamily="34" charset="0"/>
              </a:rPr>
              <a:t>2:nd </a:t>
            </a:r>
            <a:r>
              <a:rPr lang="sv-SE" altLang="sv-SE" sz="1400" dirty="0" err="1">
                <a:latin typeface="+mj-lt"/>
                <a:cs typeface="Tahoma" pitchFamily="34" charset="0"/>
              </a:rPr>
              <a:t>floor</a:t>
            </a:r>
            <a:endParaRPr lang="sv-SE" altLang="sv-SE" sz="1400" dirty="0">
              <a:latin typeface="+mj-lt"/>
              <a:cs typeface="Tahoma" pitchFamily="34" charset="0"/>
            </a:endParaRPr>
          </a:p>
        </p:txBody>
      </p:sp>
      <p:sp>
        <p:nvSpPr>
          <p:cNvPr id="15" name="Rectangle 3"/>
          <p:cNvSpPr txBox="1">
            <a:spLocks noChangeArrowheads="1"/>
          </p:cNvSpPr>
          <p:nvPr/>
        </p:nvSpPr>
        <p:spPr bwMode="auto">
          <a:xfrm>
            <a:off x="351411" y="3061777"/>
            <a:ext cx="3931653" cy="3133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anose="020B0604020202020204" pitchFamily="34" charset="0"/>
              <a:defRPr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pPr>
            <a:r>
              <a:rPr lang="sv-SE" altLang="sv-SE" sz="1400" b="1" dirty="0">
                <a:cs typeface="Tahoma" pitchFamily="34" charset="0"/>
              </a:rPr>
              <a:t>International Relations </a:t>
            </a:r>
            <a:r>
              <a:rPr lang="sv-SE" altLang="sv-SE" sz="1400" b="1" dirty="0" err="1">
                <a:cs typeface="Tahoma" pitchFamily="34" charset="0"/>
              </a:rPr>
              <a:t>Coordinator</a:t>
            </a:r>
            <a:r>
              <a:rPr lang="sv-SE" altLang="sv-SE" sz="1400" b="1" dirty="0">
                <a:cs typeface="Tahoma" pitchFamily="34" charset="0"/>
              </a:rPr>
              <a:t/>
            </a:r>
            <a:br>
              <a:rPr lang="sv-SE" altLang="sv-SE" sz="1400" b="1" dirty="0">
                <a:cs typeface="Tahoma" pitchFamily="34" charset="0"/>
              </a:rPr>
            </a:br>
            <a:r>
              <a:rPr lang="sv-SE" altLang="sv-SE" sz="1400" dirty="0">
                <a:cs typeface="Tahoma" pitchFamily="34" charset="0"/>
              </a:rPr>
              <a:t>Victor Bohman</a:t>
            </a:r>
            <a:br>
              <a:rPr lang="sv-SE" altLang="sv-SE" sz="1400" dirty="0">
                <a:cs typeface="Tahoma" pitchFamily="34" charset="0"/>
              </a:rPr>
            </a:br>
            <a:r>
              <a:rPr lang="sv-SE" altLang="sv-SE" sz="1400" dirty="0">
                <a:cs typeface="Tahoma" pitchFamily="34" charset="0"/>
              </a:rPr>
              <a:t>Forma </a:t>
            </a:r>
            <a:r>
              <a:rPr lang="sv-SE" altLang="sv-SE" sz="1400" dirty="0" err="1">
                <a:cs typeface="Tahoma" pitchFamily="34" charset="0"/>
              </a:rPr>
              <a:t>Building</a:t>
            </a:r>
            <a:r>
              <a:rPr lang="sv-SE" altLang="sv-SE" sz="1400" dirty="0">
                <a:cs typeface="Tahoma" pitchFamily="34" charset="0"/>
              </a:rPr>
              <a:t> </a:t>
            </a:r>
            <a:br>
              <a:rPr lang="sv-SE" altLang="sv-SE" sz="1400" dirty="0">
                <a:cs typeface="Tahoma" pitchFamily="34" charset="0"/>
              </a:rPr>
            </a:br>
            <a:r>
              <a:rPr lang="sv-SE" altLang="sv-SE" sz="1400" dirty="0">
                <a:cs typeface="Tahoma" pitchFamily="34" charset="0"/>
              </a:rPr>
              <a:t>2:nd </a:t>
            </a:r>
            <a:r>
              <a:rPr lang="sv-SE" altLang="sv-SE" sz="1400" dirty="0" err="1">
                <a:cs typeface="Tahoma" pitchFamily="34" charset="0"/>
              </a:rPr>
              <a:t>floor</a:t>
            </a:r>
            <a:endParaRPr lang="sv-SE" altLang="sv-SE" sz="1400" dirty="0">
              <a:cs typeface="Tahoma" pitchFamily="34" charset="0"/>
            </a:endParaRPr>
          </a:p>
          <a:p>
            <a:pPr marL="0" indent="0">
              <a:lnSpc>
                <a:spcPct val="130000"/>
              </a:lnSpc>
            </a:pPr>
            <a:r>
              <a:rPr lang="sv-SE" altLang="sv-SE" sz="1400" b="1" dirty="0" err="1"/>
              <a:t>Questions</a:t>
            </a:r>
            <a:r>
              <a:rPr lang="sv-SE" altLang="sv-SE" sz="1400" b="1" dirty="0"/>
              <a:t> </a:t>
            </a:r>
            <a:r>
              <a:rPr lang="sv-SE" altLang="sv-SE" sz="1400" b="1" dirty="0" err="1"/>
              <a:t>regarding</a:t>
            </a:r>
            <a:r>
              <a:rPr lang="sv-SE" altLang="sv-SE" sz="1400" b="1" dirty="0"/>
              <a:t>:</a:t>
            </a:r>
            <a:r>
              <a:rPr lang="sv-SE" altLang="sv-SE" sz="1400" dirty="0"/>
              <a:t/>
            </a:r>
            <a:br>
              <a:rPr lang="sv-SE" altLang="sv-SE" sz="1400" dirty="0"/>
            </a:br>
            <a:r>
              <a:rPr lang="sv-SE" altLang="sv-SE" sz="1400" dirty="0"/>
              <a:t>- </a:t>
            </a:r>
            <a:r>
              <a:rPr lang="sv-SE" altLang="sv-SE" sz="1400" dirty="0">
                <a:cs typeface="Tahoma" pitchFamily="34" charset="0"/>
              </a:rPr>
              <a:t>Exchange</a:t>
            </a:r>
            <a:br>
              <a:rPr lang="sv-SE" altLang="sv-SE" sz="1400" dirty="0">
                <a:cs typeface="Tahoma" pitchFamily="34" charset="0"/>
              </a:rPr>
            </a:br>
            <a:r>
              <a:rPr lang="sv-SE" altLang="sv-SE" sz="1400" dirty="0">
                <a:cs typeface="Tahoma" pitchFamily="34" charset="0"/>
              </a:rPr>
              <a:t>- Double Degree</a:t>
            </a:r>
            <a:br>
              <a:rPr lang="sv-SE" altLang="sv-SE" sz="1400" dirty="0">
                <a:cs typeface="Tahoma" pitchFamily="34" charset="0"/>
              </a:rPr>
            </a:br>
            <a:r>
              <a:rPr lang="sv-SE" altLang="sv-SE" sz="1400" dirty="0">
                <a:cs typeface="Tahoma" pitchFamily="34" charset="0"/>
              </a:rPr>
              <a:t>- </a:t>
            </a:r>
            <a:r>
              <a:rPr lang="sv-SE" altLang="sv-SE" sz="1400" dirty="0" err="1">
                <a:cs typeface="Tahoma" pitchFamily="34" charset="0"/>
              </a:rPr>
              <a:t>Other</a:t>
            </a:r>
            <a:r>
              <a:rPr lang="sv-SE" altLang="sv-SE" sz="1400" dirty="0">
                <a:cs typeface="Tahoma" pitchFamily="34" charset="0"/>
              </a:rPr>
              <a:t> international </a:t>
            </a:r>
            <a:r>
              <a:rPr lang="sv-SE" altLang="sv-SE" sz="1400" dirty="0" err="1">
                <a:cs typeface="Tahoma" pitchFamily="34" charset="0"/>
              </a:rPr>
              <a:t>experiences</a:t>
            </a:r>
            <a:endParaRPr lang="sv-SE" altLang="sv-SE" sz="1400" dirty="0">
              <a:cs typeface="Tahoma" pitchFamily="34" charset="0"/>
            </a:endParaRPr>
          </a:p>
          <a:p>
            <a:pPr marL="0" indent="0">
              <a:lnSpc>
                <a:spcPct val="130000"/>
              </a:lnSpc>
            </a:pPr>
            <a:r>
              <a:rPr lang="sv-SE" altLang="sv-SE" sz="1400" dirty="0" err="1">
                <a:cs typeface="Tahoma" pitchFamily="34" charset="0"/>
              </a:rPr>
              <a:t>More</a:t>
            </a:r>
            <a:r>
              <a:rPr lang="sv-SE" altLang="sv-SE" sz="1400" dirty="0">
                <a:cs typeface="Tahoma" pitchFamily="34" charset="0"/>
              </a:rPr>
              <a:t> information at: </a:t>
            </a:r>
            <a:r>
              <a:rPr lang="sv-SE" altLang="sv-SE" sz="1400" dirty="0" err="1">
                <a:cs typeface="Tahoma" pitchFamily="34" charset="0"/>
                <a:hlinkClick r:id="rId3"/>
              </a:rPr>
              <a:t>Study</a:t>
            </a:r>
            <a:r>
              <a:rPr lang="sv-SE" altLang="sv-SE" sz="1400" dirty="0">
                <a:cs typeface="Tahoma" pitchFamily="34" charset="0"/>
                <a:hlinkClick r:id="rId3"/>
              </a:rPr>
              <a:t> </a:t>
            </a:r>
            <a:r>
              <a:rPr lang="sv-SE" altLang="sv-SE" sz="1400" dirty="0" err="1">
                <a:cs typeface="Tahoma" pitchFamily="34" charset="0"/>
                <a:hlinkClick r:id="rId3"/>
              </a:rPr>
              <a:t>abroad</a:t>
            </a:r>
            <a:endParaRPr lang="sv-SE" altLang="sv-SE" sz="1400" dirty="0">
              <a:cs typeface="Tahoma" pitchFamily="34" charset="0"/>
            </a:endParaRPr>
          </a:p>
        </p:txBody>
      </p:sp>
      <p:pic>
        <p:nvPicPr>
          <p:cNvPr id="3" name="Picture 2">
            <a:extLst>
              <a:ext uri="{FF2B5EF4-FFF2-40B4-BE49-F238E27FC236}">
                <a16:creationId xmlns:a16="http://schemas.microsoft.com/office/drawing/2014/main" id="{5A00A2EA-850A-47DE-AFFD-44D1E5CD4AF3}"/>
              </a:ext>
              <a:ext uri="{C183D7F6-B498-43B3-948B-1728B52AA6E4}">
                <adec:decorative xmlns:adec="http://schemas.microsoft.com/office/drawing/2017/decorative" xmlns="" val="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067213" y="3398453"/>
            <a:ext cx="1082686" cy="1082686"/>
          </a:xfrm>
          <a:prstGeom prst="rect">
            <a:avLst/>
          </a:prstGeom>
        </p:spPr>
      </p:pic>
      <p:pic>
        <p:nvPicPr>
          <p:cNvPr id="5" name="Picture 4" descr="A person wearing glasses&#10;&#10;Description automatically generated with medium confidence">
            <a:extLst>
              <a:ext uri="{FF2B5EF4-FFF2-40B4-BE49-F238E27FC236}">
                <a16:creationId xmlns:a16="http://schemas.microsoft.com/office/drawing/2014/main" id="{616C3BE2-B23F-4FA8-BE4F-F2586C001403}"/>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135560" y="3429000"/>
            <a:ext cx="1124744" cy="1124744"/>
          </a:xfrm>
          <a:prstGeom prst="rect">
            <a:avLst/>
          </a:prstGeom>
        </p:spPr>
      </p:pic>
    </p:spTree>
    <p:extLst>
      <p:ext uri="{BB962C8B-B14F-4D97-AF65-F5344CB8AC3E}">
        <p14:creationId xmlns:p14="http://schemas.microsoft.com/office/powerpoint/2010/main" val="65120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1"/>
          </p:nvPr>
        </p:nvSpPr>
        <p:spPr>
          <a:xfrm>
            <a:off x="566739" y="1196752"/>
            <a:ext cx="4056062" cy="668938"/>
          </a:xfrm>
        </p:spPr>
        <p:txBody>
          <a:bodyPr/>
          <a:lstStyle/>
          <a:p>
            <a:r>
              <a:rPr lang="en-GB" sz="5400" dirty="0">
                <a:effectLst>
                  <a:outerShdw blurRad="38100" dist="38100" dir="2700000" algn="tl">
                    <a:srgbClr val="000000">
                      <a:alpha val="43137"/>
                    </a:srgbClr>
                  </a:outerShdw>
                </a:effectLst>
                <a:latin typeface="Times" panose="02020603050405020304" pitchFamily="18" charset="0"/>
                <a:cs typeface="Times" panose="02020603050405020304" pitchFamily="18" charset="0"/>
              </a:rPr>
              <a:t>Organisation</a:t>
            </a:r>
          </a:p>
        </p:txBody>
      </p:sp>
      <p:sp>
        <p:nvSpPr>
          <p:cNvPr id="12" name="Platshållare för text 11"/>
          <p:cNvSpPr>
            <a:spLocks noGrp="1"/>
          </p:cNvSpPr>
          <p:nvPr>
            <p:ph type="body" sz="quarter" idx="21"/>
          </p:nvPr>
        </p:nvSpPr>
        <p:spPr>
          <a:xfrm>
            <a:off x="8184232" y="548680"/>
            <a:ext cx="3297014" cy="2082654"/>
          </a:xfrm>
        </p:spPr>
        <p:txBody>
          <a:bodyPr/>
          <a:lstStyle/>
          <a:p>
            <a:endParaRPr lang="en-GB" sz="1800" dirty="0"/>
          </a:p>
          <a:p>
            <a:pPr marL="285750" indent="-285750">
              <a:buFont typeface="Arial" panose="020B0604020202020204" pitchFamily="34" charset="0"/>
              <a:buChar char="•"/>
            </a:pPr>
            <a:r>
              <a:rPr lang="en-GB" sz="1800" dirty="0"/>
              <a:t>About 200 co-workers </a:t>
            </a:r>
            <a:br>
              <a:rPr lang="en-GB" sz="1800" dirty="0"/>
            </a:br>
            <a:r>
              <a:rPr lang="en-GB" sz="1800" dirty="0"/>
              <a:t>at the faculty</a:t>
            </a:r>
          </a:p>
          <a:p>
            <a:pPr marL="285750" indent="-285750">
              <a:buFont typeface="Arial" panose="020B0604020202020204" pitchFamily="34" charset="0"/>
              <a:buChar char="•"/>
            </a:pPr>
            <a:r>
              <a:rPr lang="en-GB" sz="1800"/>
              <a:t>About </a:t>
            </a:r>
            <a:r>
              <a:rPr lang="en-GB" sz="1800" smtClean="0"/>
              <a:t>5000 </a:t>
            </a:r>
            <a:r>
              <a:rPr lang="en-GB" sz="1800" dirty="0"/>
              <a:t>students</a:t>
            </a:r>
          </a:p>
          <a:p>
            <a:pPr marL="285750" indent="-285750">
              <a:buFont typeface="Arial" panose="020B0604020202020204" pitchFamily="34" charset="0"/>
              <a:buChar char="•"/>
            </a:pPr>
            <a:r>
              <a:rPr lang="en-GB" sz="1800" dirty="0"/>
              <a:t>About 450</a:t>
            </a:r>
            <a:r>
              <a:rPr lang="en-GB" sz="1800" dirty="0" smtClean="0"/>
              <a:t> </a:t>
            </a:r>
            <a:r>
              <a:rPr lang="en-GB" sz="1800" dirty="0"/>
              <a:t>international students</a:t>
            </a:r>
          </a:p>
        </p:txBody>
      </p:sp>
      <p:sp>
        <p:nvSpPr>
          <p:cNvPr id="4" name="Platshållare för text 3"/>
          <p:cNvSpPr>
            <a:spLocks noGrp="1"/>
          </p:cNvSpPr>
          <p:nvPr>
            <p:ph type="body" sz="quarter" idx="13"/>
          </p:nvPr>
        </p:nvSpPr>
        <p:spPr>
          <a:xfrm>
            <a:off x="6270313" y="2201104"/>
            <a:ext cx="2045156" cy="1159324"/>
          </a:xfrm>
        </p:spPr>
        <p:txBody>
          <a:bodyPr/>
          <a:lstStyle/>
          <a:p>
            <a:r>
              <a:rPr lang="en-GB" dirty="0"/>
              <a:t>Department of Organisation and Entrepreneurship</a:t>
            </a:r>
          </a:p>
          <a:p>
            <a:endParaRPr lang="en-GB" dirty="0"/>
          </a:p>
        </p:txBody>
      </p:sp>
      <p:sp>
        <p:nvSpPr>
          <p:cNvPr id="5" name="Platshållare för text 4"/>
          <p:cNvSpPr>
            <a:spLocks noGrp="1"/>
          </p:cNvSpPr>
          <p:nvPr>
            <p:ph type="body" sz="quarter" idx="14"/>
          </p:nvPr>
        </p:nvSpPr>
        <p:spPr>
          <a:xfrm>
            <a:off x="4404903" y="2201104"/>
            <a:ext cx="1516785" cy="900792"/>
          </a:xfrm>
        </p:spPr>
        <p:txBody>
          <a:bodyPr/>
          <a:lstStyle/>
          <a:p>
            <a:r>
              <a:rPr lang="en-GB" altLang="sv-SE" dirty="0">
                <a:ea typeface="ＭＳ Ｐゴシック" panose="020B0600070205080204" pitchFamily="34" charset="-128"/>
              </a:rPr>
              <a:t>Department of Accounting and Logistics </a:t>
            </a:r>
          </a:p>
        </p:txBody>
      </p:sp>
      <p:sp>
        <p:nvSpPr>
          <p:cNvPr id="7" name="Platshållare för text 6"/>
          <p:cNvSpPr>
            <a:spLocks noGrp="1"/>
          </p:cNvSpPr>
          <p:nvPr>
            <p:ph type="body" sz="quarter" idx="16"/>
          </p:nvPr>
        </p:nvSpPr>
        <p:spPr>
          <a:xfrm>
            <a:off x="4399174" y="3717033"/>
            <a:ext cx="1647839" cy="943880"/>
          </a:xfrm>
        </p:spPr>
        <p:txBody>
          <a:bodyPr/>
          <a:lstStyle/>
          <a:p>
            <a:r>
              <a:rPr lang="en-GB" dirty="0"/>
              <a:t>Department of Marketing </a:t>
            </a:r>
          </a:p>
          <a:p>
            <a:endParaRPr lang="en-GB" dirty="0"/>
          </a:p>
        </p:txBody>
      </p:sp>
      <p:sp>
        <p:nvSpPr>
          <p:cNvPr id="8" name="Platshållare för text 7"/>
          <p:cNvSpPr>
            <a:spLocks noGrp="1"/>
          </p:cNvSpPr>
          <p:nvPr>
            <p:ph type="body" sz="quarter" idx="17"/>
          </p:nvPr>
        </p:nvSpPr>
        <p:spPr>
          <a:xfrm>
            <a:off x="4439815" y="5265833"/>
            <a:ext cx="1897079" cy="900792"/>
          </a:xfrm>
        </p:spPr>
        <p:txBody>
          <a:bodyPr/>
          <a:lstStyle/>
          <a:p>
            <a:pPr>
              <a:spcBef>
                <a:spcPts val="0"/>
              </a:spcBef>
            </a:pPr>
            <a:r>
              <a:rPr lang="en-GB" dirty="0"/>
              <a:t>Faculty Administrative </a:t>
            </a:r>
          </a:p>
          <a:p>
            <a:pPr>
              <a:spcBef>
                <a:spcPts val="0"/>
              </a:spcBef>
            </a:pPr>
            <a:r>
              <a:rPr lang="en-GB" dirty="0"/>
              <a:t>Office</a:t>
            </a:r>
          </a:p>
        </p:txBody>
      </p:sp>
      <p:sp>
        <p:nvSpPr>
          <p:cNvPr id="9" name="Platshållare för text 8"/>
          <p:cNvSpPr>
            <a:spLocks noGrp="1"/>
          </p:cNvSpPr>
          <p:nvPr>
            <p:ph type="body" sz="quarter" idx="18"/>
          </p:nvPr>
        </p:nvSpPr>
        <p:spPr>
          <a:xfrm>
            <a:off x="6270313" y="3717033"/>
            <a:ext cx="1763270" cy="900792"/>
          </a:xfrm>
        </p:spPr>
        <p:txBody>
          <a:bodyPr/>
          <a:lstStyle/>
          <a:p>
            <a:r>
              <a:rPr lang="en-GB" altLang="sv-SE">
                <a:ea typeface="ＭＳ Ｐゴシック" panose="020B0600070205080204" pitchFamily="34" charset="-128"/>
              </a:rPr>
              <a:t>Department of Economics and Statistics </a:t>
            </a:r>
          </a:p>
        </p:txBody>
      </p:sp>
      <p:sp>
        <p:nvSpPr>
          <p:cNvPr id="6" name="Platshållare för text 5"/>
          <p:cNvSpPr>
            <a:spLocks noGrp="1"/>
          </p:cNvSpPr>
          <p:nvPr>
            <p:ph type="body" sz="quarter" idx="15"/>
          </p:nvPr>
        </p:nvSpPr>
        <p:spPr>
          <a:xfrm>
            <a:off x="566739" y="2354993"/>
            <a:ext cx="3504792" cy="746903"/>
          </a:xfrm>
        </p:spPr>
        <p:txBody>
          <a:bodyPr/>
          <a:lstStyle/>
          <a:p>
            <a:r>
              <a:rPr lang="en-GB" dirty="0">
                <a:solidFill>
                  <a:schemeClr val="bg1"/>
                </a:solidFill>
              </a:rPr>
              <a:t>Dean of the School of Business and Economics, </a:t>
            </a:r>
            <a:r>
              <a:rPr lang="en-GB" sz="1800" b="1" dirty="0">
                <a:solidFill>
                  <a:schemeClr val="bg1"/>
                </a:solidFill>
              </a:rPr>
              <a:t>Susanne Ackum </a:t>
            </a:r>
            <a:endParaRPr lang="en-GB" b="1" dirty="0">
              <a:solidFill>
                <a:schemeClr val="bg1"/>
              </a:solidFill>
            </a:endParaRPr>
          </a:p>
        </p:txBody>
      </p:sp>
      <p:pic>
        <p:nvPicPr>
          <p:cNvPr id="3" name="Bildobjekt 2"/>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62942" y="3717033"/>
            <a:ext cx="2712397" cy="1785045"/>
          </a:xfrm>
          <a:prstGeom prst="rect">
            <a:avLst/>
          </a:prstGeom>
        </p:spPr>
      </p:pic>
      <p:pic>
        <p:nvPicPr>
          <p:cNvPr id="29" name="Picture 2" descr="AACSB Business Education Alliance Member">
            <a:extLst>
              <a:ext uri="{FF2B5EF4-FFF2-40B4-BE49-F238E27FC236}">
                <a16:creationId xmlns:a16="http://schemas.microsoft.com/office/drawing/2014/main" id="{A097D379-68D1-4BAA-9D5B-58943A112C01}"/>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6736291" y="5018462"/>
            <a:ext cx="2960109" cy="1252956"/>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ABCF3B34-F85C-449F-A709-0A6B6CB15DEA}"/>
              </a:ext>
            </a:extLst>
          </p:cNvPr>
          <p:cNvSpPr txBox="1"/>
          <p:nvPr/>
        </p:nvSpPr>
        <p:spPr>
          <a:xfrm>
            <a:off x="9483119" y="2183359"/>
            <a:ext cx="1763270" cy="830997"/>
          </a:xfrm>
          <a:prstGeom prst="rect">
            <a:avLst/>
          </a:prstGeom>
          <a:noFill/>
        </p:spPr>
        <p:txBody>
          <a:bodyPr wrap="square" rtlCol="0">
            <a:spAutoFit/>
          </a:bodyPr>
          <a:lstStyle/>
          <a:p>
            <a:pPr>
              <a:defRPr/>
            </a:pPr>
            <a:r>
              <a:rPr lang="sv-SE" altLang="sv-SE" sz="1200" dirty="0">
                <a:latin typeface="+mn-lt"/>
              </a:rPr>
              <a:t>11 </a:t>
            </a:r>
            <a:r>
              <a:rPr lang="sv-SE" altLang="sv-SE" sz="1200" dirty="0">
                <a:latin typeface="+mn-lt"/>
                <a:ea typeface="ＭＳ Ｐゴシック" panose="020B0600070205080204" pitchFamily="34" charset="-128"/>
              </a:rPr>
              <a:t>Bachelor </a:t>
            </a:r>
            <a:r>
              <a:rPr lang="sv-SE" altLang="sv-SE" sz="1200" dirty="0" err="1">
                <a:latin typeface="+mn-lt"/>
                <a:ea typeface="ＭＳ Ｐゴシック" panose="020B0600070205080204" pitchFamily="34" charset="-128"/>
              </a:rPr>
              <a:t>Programmes</a:t>
            </a:r>
            <a:r>
              <a:rPr lang="sv-SE" altLang="sv-SE" sz="1200" dirty="0">
                <a:latin typeface="+mn-lt"/>
                <a:ea typeface="ＭＳ Ｐゴシック" panose="020B0600070205080204" pitchFamily="34" charset="-128"/>
              </a:rPr>
              <a:t> </a:t>
            </a:r>
          </a:p>
          <a:p>
            <a:pPr>
              <a:defRPr/>
            </a:pPr>
            <a:r>
              <a:rPr lang="sv-SE" sz="1200" dirty="0">
                <a:latin typeface="+mn-lt"/>
              </a:rPr>
              <a:t>  9 </a:t>
            </a:r>
            <a:r>
              <a:rPr lang="sv-SE" altLang="sv-SE" sz="1200" dirty="0">
                <a:latin typeface="+mn-lt"/>
                <a:ea typeface="ＭＳ Ｐゴシック" panose="020B0600070205080204" pitchFamily="34" charset="-128"/>
              </a:rPr>
              <a:t>Master </a:t>
            </a:r>
            <a:r>
              <a:rPr lang="sv-SE" altLang="sv-SE" sz="1200" dirty="0" err="1">
                <a:latin typeface="+mn-lt"/>
                <a:ea typeface="ＭＳ Ｐゴシック" panose="020B0600070205080204" pitchFamily="34" charset="-128"/>
              </a:rPr>
              <a:t>Programmes</a:t>
            </a:r>
            <a:endParaRPr lang="sv-SE" sz="1200" dirty="0">
              <a:latin typeface="+mn-lt"/>
            </a:endParaRPr>
          </a:p>
          <a:p>
            <a:pPr>
              <a:defRPr/>
            </a:pPr>
            <a:r>
              <a:rPr lang="sv-SE" sz="1200" dirty="0">
                <a:latin typeface="+mn-lt"/>
              </a:rPr>
              <a:t>  3 PhD </a:t>
            </a:r>
            <a:r>
              <a:rPr lang="sv-SE" altLang="sv-SE" sz="1200" dirty="0" err="1">
                <a:latin typeface="+mn-lt"/>
                <a:ea typeface="ＭＳ Ｐゴシック" panose="020B0600070205080204" pitchFamily="34" charset="-128"/>
              </a:rPr>
              <a:t>Programmes</a:t>
            </a:r>
            <a:endParaRPr lang="sv-SE" altLang="sv-SE" sz="1200" dirty="0">
              <a:latin typeface="+mn-lt"/>
              <a:ea typeface="ＭＳ Ｐゴシック" panose="020B0600070205080204" pitchFamily="34" charset="-128"/>
            </a:endParaRPr>
          </a:p>
          <a:p>
            <a:pPr>
              <a:defRPr/>
            </a:pPr>
            <a:r>
              <a:rPr lang="sv-SE" altLang="sv-SE" sz="1200" dirty="0" err="1">
                <a:latin typeface="+mn-lt"/>
                <a:ea typeface="ＭＳ Ｐゴシック" panose="020B0600070205080204" pitchFamily="34" charset="-128"/>
              </a:rPr>
              <a:t>Single-subject</a:t>
            </a:r>
            <a:r>
              <a:rPr lang="sv-SE" altLang="sv-SE" sz="1200" dirty="0">
                <a:latin typeface="+mn-lt"/>
                <a:ea typeface="ＭＳ Ｐゴシック" panose="020B0600070205080204" pitchFamily="34" charset="-128"/>
              </a:rPr>
              <a:t> Courses</a:t>
            </a:r>
            <a:endParaRPr lang="sv-SE" sz="1200" dirty="0">
              <a:latin typeface="+mn-lt"/>
            </a:endParaRPr>
          </a:p>
        </p:txBody>
      </p:sp>
      <p:sp>
        <p:nvSpPr>
          <p:cNvPr id="31" name="TextBox 30">
            <a:extLst>
              <a:ext uri="{FF2B5EF4-FFF2-40B4-BE49-F238E27FC236}">
                <a16:creationId xmlns:a16="http://schemas.microsoft.com/office/drawing/2014/main" id="{BAE0539E-264A-4B9E-8438-FBF8FE119DDA}"/>
              </a:ext>
            </a:extLst>
          </p:cNvPr>
          <p:cNvSpPr txBox="1"/>
          <p:nvPr/>
        </p:nvSpPr>
        <p:spPr>
          <a:xfrm>
            <a:off x="9832738" y="5733256"/>
            <a:ext cx="1648507" cy="553998"/>
          </a:xfrm>
          <a:prstGeom prst="rect">
            <a:avLst/>
          </a:prstGeom>
          <a:noFill/>
        </p:spPr>
        <p:txBody>
          <a:bodyPr wrap="square" rtlCol="0">
            <a:spAutoFit/>
          </a:bodyPr>
          <a:lstStyle/>
          <a:p>
            <a:r>
              <a:rPr lang="en-GB" sz="1200" dirty="0">
                <a:latin typeface="+mn-lt"/>
              </a:rPr>
              <a:t>AACSB </a:t>
            </a:r>
            <a:r>
              <a:rPr lang="en-GB" sz="1200" dirty="0" err="1">
                <a:latin typeface="+mn-lt"/>
              </a:rPr>
              <a:t>accredeted</a:t>
            </a:r>
            <a:r>
              <a:rPr lang="en-GB" sz="1200" dirty="0">
                <a:latin typeface="+mn-lt"/>
              </a:rPr>
              <a:t> by</a:t>
            </a:r>
          </a:p>
          <a:p>
            <a:r>
              <a:rPr lang="en-GB" dirty="0">
                <a:latin typeface="+mn-lt"/>
              </a:rPr>
              <a:t>October, 2022</a:t>
            </a:r>
          </a:p>
        </p:txBody>
      </p:sp>
      <p:sp>
        <p:nvSpPr>
          <p:cNvPr id="33" name="TextBox 32">
            <a:extLst>
              <a:ext uri="{FF2B5EF4-FFF2-40B4-BE49-F238E27FC236}">
                <a16:creationId xmlns:a16="http://schemas.microsoft.com/office/drawing/2014/main" id="{8127118D-2BE2-4797-B3AA-0161E4C1BA3B}"/>
              </a:ext>
            </a:extLst>
          </p:cNvPr>
          <p:cNvSpPr txBox="1"/>
          <p:nvPr/>
        </p:nvSpPr>
        <p:spPr>
          <a:xfrm>
            <a:off x="8035935" y="3494618"/>
            <a:ext cx="1948497" cy="1354217"/>
          </a:xfrm>
          <a:prstGeom prst="rect">
            <a:avLst/>
          </a:prstGeom>
          <a:noFill/>
        </p:spPr>
        <p:txBody>
          <a:bodyPr wrap="square" rtlCol="0">
            <a:spAutoFit/>
          </a:bodyPr>
          <a:lstStyle/>
          <a:p>
            <a:r>
              <a:rPr lang="en-US" sz="1200" b="1" dirty="0">
                <a:latin typeface="+mn-lt"/>
              </a:rPr>
              <a:t>Business Administration</a:t>
            </a:r>
          </a:p>
          <a:p>
            <a:r>
              <a:rPr lang="en-US" sz="1000" dirty="0">
                <a:latin typeface="+mn-lt"/>
              </a:rPr>
              <a:t>Accounting, Finance</a:t>
            </a:r>
          </a:p>
          <a:p>
            <a:r>
              <a:rPr lang="en-US" sz="1000" dirty="0">
                <a:latin typeface="+mn-lt"/>
              </a:rPr>
              <a:t>Organization Science, </a:t>
            </a:r>
            <a:br>
              <a:rPr lang="en-US" sz="1000" dirty="0">
                <a:latin typeface="+mn-lt"/>
              </a:rPr>
            </a:br>
            <a:r>
              <a:rPr lang="en-US" sz="1000" dirty="0">
                <a:latin typeface="+mn-lt"/>
              </a:rPr>
              <a:t>Leadership</a:t>
            </a:r>
          </a:p>
          <a:p>
            <a:r>
              <a:rPr lang="en-US" sz="1000" dirty="0">
                <a:latin typeface="+mn-lt"/>
              </a:rPr>
              <a:t>Entrepreneurship, Innovation</a:t>
            </a:r>
          </a:p>
          <a:p>
            <a:r>
              <a:rPr lang="en-US" sz="1000" dirty="0">
                <a:latin typeface="+mn-lt"/>
              </a:rPr>
              <a:t>Marketing, Customer Experience, Business Informatics, Logistics, Retail Management</a:t>
            </a:r>
          </a:p>
        </p:txBody>
      </p:sp>
      <p:sp>
        <p:nvSpPr>
          <p:cNvPr id="34" name="TextBox 33">
            <a:extLst>
              <a:ext uri="{FF2B5EF4-FFF2-40B4-BE49-F238E27FC236}">
                <a16:creationId xmlns:a16="http://schemas.microsoft.com/office/drawing/2014/main" id="{69BA50A8-2537-42DD-87A6-525E7309F142}"/>
              </a:ext>
            </a:extLst>
          </p:cNvPr>
          <p:cNvSpPr txBox="1"/>
          <p:nvPr/>
        </p:nvSpPr>
        <p:spPr>
          <a:xfrm>
            <a:off x="9949797" y="3429000"/>
            <a:ext cx="1633775" cy="1167114"/>
          </a:xfrm>
          <a:prstGeom prst="rect">
            <a:avLst/>
          </a:prstGeom>
          <a:noFill/>
        </p:spPr>
        <p:txBody>
          <a:bodyPr wrap="square" rtlCol="0">
            <a:spAutoFit/>
          </a:bodyPr>
          <a:lstStyle/>
          <a:p>
            <a:pPr>
              <a:lnSpc>
                <a:spcPct val="150000"/>
              </a:lnSpc>
            </a:pPr>
            <a:r>
              <a:rPr lang="en-US" sz="1200" b="1" dirty="0">
                <a:latin typeface="+mn-lt"/>
              </a:rPr>
              <a:t>Economics</a:t>
            </a:r>
          </a:p>
          <a:p>
            <a:pPr>
              <a:lnSpc>
                <a:spcPct val="150000"/>
              </a:lnSpc>
            </a:pPr>
            <a:r>
              <a:rPr lang="en-US" sz="1200" b="1" dirty="0">
                <a:latin typeface="+mn-lt"/>
              </a:rPr>
              <a:t>Statistics</a:t>
            </a:r>
          </a:p>
          <a:p>
            <a:pPr>
              <a:lnSpc>
                <a:spcPct val="150000"/>
              </a:lnSpc>
            </a:pPr>
            <a:r>
              <a:rPr lang="en-US" sz="1200" b="1" dirty="0">
                <a:latin typeface="+mn-lt"/>
              </a:rPr>
              <a:t>Tourism Studies</a:t>
            </a:r>
          </a:p>
          <a:p>
            <a:pPr>
              <a:lnSpc>
                <a:spcPct val="150000"/>
              </a:lnSpc>
            </a:pPr>
            <a:r>
              <a:rPr lang="en-US" sz="1200" b="1" dirty="0">
                <a:latin typeface="+mn-lt"/>
              </a:rPr>
              <a:t>Legal Science</a:t>
            </a:r>
          </a:p>
        </p:txBody>
      </p:sp>
      <p:sp>
        <p:nvSpPr>
          <p:cNvPr id="35" name="TextBox 34">
            <a:extLst>
              <a:ext uri="{FF2B5EF4-FFF2-40B4-BE49-F238E27FC236}">
                <a16:creationId xmlns:a16="http://schemas.microsoft.com/office/drawing/2014/main" id="{094C2C8F-CE92-4B35-90DD-D763AE662DEB}"/>
              </a:ext>
            </a:extLst>
          </p:cNvPr>
          <p:cNvSpPr txBox="1"/>
          <p:nvPr/>
        </p:nvSpPr>
        <p:spPr>
          <a:xfrm>
            <a:off x="6336894" y="968321"/>
            <a:ext cx="1633775" cy="646331"/>
          </a:xfrm>
          <a:prstGeom prst="rect">
            <a:avLst/>
          </a:prstGeom>
          <a:noFill/>
        </p:spPr>
        <p:txBody>
          <a:bodyPr wrap="square" rtlCol="0">
            <a:spAutoFit/>
          </a:bodyPr>
          <a:lstStyle/>
          <a:p>
            <a:r>
              <a:rPr lang="en-GB" b="1" dirty="0">
                <a:latin typeface="+mn-lt"/>
              </a:rPr>
              <a:t>Knowledge </a:t>
            </a:r>
            <a:r>
              <a:rPr lang="en-GB" b="1" dirty="0" err="1">
                <a:latin typeface="+mn-lt"/>
              </a:rPr>
              <a:t>Plattforms</a:t>
            </a:r>
            <a:endParaRPr lang="en-GB" b="1" dirty="0">
              <a:latin typeface="+mn-lt"/>
            </a:endParaRPr>
          </a:p>
        </p:txBody>
      </p:sp>
    </p:spTree>
    <p:extLst>
      <p:ext uri="{BB962C8B-B14F-4D97-AF65-F5344CB8AC3E}">
        <p14:creationId xmlns:p14="http://schemas.microsoft.com/office/powerpoint/2010/main" val="1190720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vÃ¥ kvinnliga studenter samtalar"/>
          <p:cNvPicPr>
            <a:picLocks noChangeAspect="1" noChangeArrowheads="1"/>
          </p:cNvPicPr>
          <p:nvPr/>
        </p:nvPicPr>
        <p:blipFill rotWithShape="1">
          <a:blip r:embed="rId3">
            <a:extLst>
              <a:ext uri="{28A0092B-C50C-407E-A947-70E740481C1C}">
                <a14:useLocalDpi xmlns:a14="http://schemas.microsoft.com/office/drawing/2010/main" val="0"/>
              </a:ext>
            </a:extLst>
          </a:blip>
          <a:srcRect l="585"/>
          <a:stretch/>
        </p:blipFill>
        <p:spPr bwMode="auto">
          <a:xfrm>
            <a:off x="-24680" y="0"/>
            <a:ext cx="12234996" cy="598103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5"/>
          <p:cNvSpPr/>
          <p:nvPr/>
        </p:nvSpPr>
        <p:spPr bwMode="auto">
          <a:xfrm>
            <a:off x="19204" y="1286291"/>
            <a:ext cx="7164796" cy="4573450"/>
          </a:xfrm>
          <a:prstGeom prst="rect">
            <a:avLst/>
          </a:prstGeom>
          <a:solidFill>
            <a:schemeClr val="bg1">
              <a:alpha val="9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a:ln>
                <a:noFill/>
              </a:ln>
              <a:solidFill>
                <a:schemeClr val="tx1"/>
              </a:solidFill>
              <a:effectLst/>
              <a:latin typeface="Arial" charset="0"/>
              <a:cs typeface="Arial" charset="0"/>
            </a:endParaRPr>
          </a:p>
        </p:txBody>
      </p:sp>
      <p:sp>
        <p:nvSpPr>
          <p:cNvPr id="8" name="Rectangle 2"/>
          <p:cNvSpPr>
            <a:spLocks noGrp="1" noChangeArrowheads="1"/>
          </p:cNvSpPr>
          <p:nvPr>
            <p:ph type="title"/>
          </p:nvPr>
        </p:nvSpPr>
        <p:spPr>
          <a:xfrm>
            <a:off x="269352" y="1428974"/>
            <a:ext cx="6633898" cy="685800"/>
          </a:xfrm>
        </p:spPr>
        <p:txBody>
          <a:bodyPr/>
          <a:lstStyle/>
          <a:p>
            <a:pPr>
              <a:lnSpc>
                <a:spcPct val="100000"/>
              </a:lnSpc>
            </a:pPr>
            <a:r>
              <a:rPr lang="sv-SE" altLang="sv-SE" sz="3000" dirty="0">
                <a:cs typeface="Tahoma" pitchFamily="34" charset="0"/>
              </a:rPr>
              <a:t>International </a:t>
            </a:r>
            <a:r>
              <a:rPr lang="sv-SE" altLang="sv-SE" sz="3000" dirty="0" err="1">
                <a:cs typeface="Tahoma" pitchFamily="34" charset="0"/>
              </a:rPr>
              <a:t>possibilities</a:t>
            </a:r>
            <a:r>
              <a:rPr lang="sv-SE" altLang="sv-SE" sz="3000" dirty="0">
                <a:cs typeface="Tahoma" pitchFamily="34" charset="0"/>
              </a:rPr>
              <a:t> campus Växjö</a:t>
            </a:r>
          </a:p>
        </p:txBody>
      </p:sp>
      <p:sp>
        <p:nvSpPr>
          <p:cNvPr id="9" name="Rectangle 3"/>
          <p:cNvSpPr>
            <a:spLocks noGrp="1" noChangeArrowheads="1"/>
          </p:cNvSpPr>
          <p:nvPr>
            <p:ph type="body" sz="half" idx="3"/>
          </p:nvPr>
        </p:nvSpPr>
        <p:spPr>
          <a:xfrm>
            <a:off x="269352" y="1982040"/>
            <a:ext cx="6408712" cy="1069392"/>
          </a:xfrm>
        </p:spPr>
        <p:txBody>
          <a:bodyPr/>
          <a:lstStyle/>
          <a:p>
            <a:pPr marL="0" indent="0"/>
            <a:r>
              <a:rPr lang="en-US" dirty="0"/>
              <a:t>As a student at Linnaeus University, there are several opportunities for </a:t>
            </a:r>
            <a:r>
              <a:rPr lang="en-US" dirty="0" err="1"/>
              <a:t>internationalisation</a:t>
            </a:r>
            <a:r>
              <a:rPr lang="sv-SE" dirty="0"/>
              <a:t>: </a:t>
            </a:r>
            <a:r>
              <a:rPr lang="sv-SE" altLang="sv-SE" dirty="0" err="1"/>
              <a:t>exchange</a:t>
            </a:r>
            <a:r>
              <a:rPr lang="sv-SE" altLang="sv-SE" dirty="0"/>
              <a:t> </a:t>
            </a:r>
            <a:r>
              <a:rPr lang="sv-SE" altLang="sv-SE" dirty="0" err="1"/>
              <a:t>programmes</a:t>
            </a:r>
            <a:r>
              <a:rPr lang="sv-SE" altLang="sv-SE" dirty="0"/>
              <a:t>, internships and the </a:t>
            </a:r>
            <a:r>
              <a:rPr lang="sv-SE" altLang="sv-SE" dirty="0" err="1"/>
              <a:t>possibility</a:t>
            </a:r>
            <a:r>
              <a:rPr lang="sv-SE" altLang="sv-SE" dirty="0"/>
              <a:t> </a:t>
            </a:r>
            <a:r>
              <a:rPr lang="sv-SE" altLang="sv-SE" dirty="0" err="1"/>
              <a:t>of</a:t>
            </a:r>
            <a:r>
              <a:rPr lang="sv-SE" altLang="sv-SE" dirty="0"/>
              <a:t> </a:t>
            </a:r>
            <a:r>
              <a:rPr lang="sv-SE" altLang="sv-SE" dirty="0" err="1"/>
              <a:t>writing</a:t>
            </a:r>
            <a:r>
              <a:rPr lang="sv-SE" altLang="sv-SE" dirty="0"/>
              <a:t> </a:t>
            </a:r>
            <a:r>
              <a:rPr lang="sv-SE" altLang="sv-SE" dirty="0" err="1"/>
              <a:t>your</a:t>
            </a:r>
            <a:r>
              <a:rPr lang="sv-SE" altLang="sv-SE" dirty="0"/>
              <a:t>  </a:t>
            </a:r>
            <a:r>
              <a:rPr lang="sv-SE" altLang="sv-SE" dirty="0" err="1"/>
              <a:t>degree</a:t>
            </a:r>
            <a:r>
              <a:rPr lang="sv-SE" altLang="sv-SE" dirty="0"/>
              <a:t> </a:t>
            </a:r>
            <a:r>
              <a:rPr lang="sv-SE" altLang="sv-SE" dirty="0" err="1"/>
              <a:t>project</a:t>
            </a:r>
            <a:r>
              <a:rPr lang="sv-SE" altLang="sv-SE" dirty="0"/>
              <a:t> </a:t>
            </a:r>
            <a:r>
              <a:rPr lang="sv-SE" altLang="sv-SE" dirty="0" err="1"/>
              <a:t>abroad</a:t>
            </a:r>
            <a:r>
              <a:rPr lang="sv-SE" dirty="0"/>
              <a:t>.</a:t>
            </a:r>
            <a:endParaRPr lang="sv-SE" altLang="sv-SE" sz="1000" b="1" dirty="0">
              <a:cs typeface="Tahoma" pitchFamily="34" charset="0"/>
            </a:endParaRPr>
          </a:p>
        </p:txBody>
      </p:sp>
      <p:sp>
        <p:nvSpPr>
          <p:cNvPr id="10" name="Rectangle 3"/>
          <p:cNvSpPr txBox="1">
            <a:spLocks noChangeArrowheads="1"/>
          </p:cNvSpPr>
          <p:nvPr/>
        </p:nvSpPr>
        <p:spPr bwMode="auto">
          <a:xfrm>
            <a:off x="4108563" y="2847810"/>
            <a:ext cx="2613385" cy="1751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anose="020B0604020202020204" pitchFamily="34" charset="0"/>
              <a:defRPr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pPr>
            <a:r>
              <a:rPr lang="sv-SE" altLang="sv-SE" sz="1400" b="1" dirty="0">
                <a:cs typeface="Tahoma" pitchFamily="34" charset="0"/>
              </a:rPr>
              <a:t>Contact person for</a:t>
            </a:r>
            <a:br>
              <a:rPr lang="sv-SE" altLang="sv-SE" sz="1400" b="1" dirty="0">
                <a:cs typeface="Tahoma" pitchFamily="34" charset="0"/>
              </a:rPr>
            </a:br>
            <a:r>
              <a:rPr lang="sv-SE" altLang="sv-SE" sz="1400" b="1" dirty="0">
                <a:cs typeface="Tahoma" pitchFamily="34" charset="0"/>
              </a:rPr>
              <a:t>international students</a:t>
            </a:r>
            <a:br>
              <a:rPr lang="sv-SE" altLang="sv-SE" sz="1400" b="1" dirty="0">
                <a:cs typeface="Tahoma" pitchFamily="34" charset="0"/>
              </a:rPr>
            </a:br>
            <a:r>
              <a:rPr lang="sv-SE" altLang="sv-SE" sz="1400" b="1" dirty="0">
                <a:cs typeface="Tahoma" pitchFamily="34" charset="0"/>
              </a:rPr>
              <a:t>(</a:t>
            </a:r>
            <a:r>
              <a:rPr lang="sv-SE" altLang="sv-SE" sz="1400" b="1" dirty="0" err="1">
                <a:cs typeface="Tahoma" pitchFamily="34" charset="0"/>
              </a:rPr>
              <a:t>parental</a:t>
            </a:r>
            <a:r>
              <a:rPr lang="sv-SE" altLang="sv-SE" sz="1400" b="1" dirty="0">
                <a:cs typeface="Tahoma" pitchFamily="34" charset="0"/>
              </a:rPr>
              <a:t> </a:t>
            </a:r>
            <a:r>
              <a:rPr lang="sv-SE" altLang="sv-SE" sz="1400" b="1" dirty="0" err="1">
                <a:cs typeface="Tahoma" pitchFamily="34" charset="0"/>
              </a:rPr>
              <a:t>leave</a:t>
            </a:r>
            <a:r>
              <a:rPr lang="sv-SE" altLang="sv-SE" sz="1400" b="1" dirty="0">
                <a:cs typeface="Tahoma" pitchFamily="34" charset="0"/>
              </a:rPr>
              <a:t>)</a:t>
            </a:r>
            <a:endParaRPr lang="sv-SE" altLang="sv-SE" sz="1400" b="1" dirty="0" smtClean="0">
              <a:cs typeface="Tahoma" pitchFamily="34" charset="0"/>
            </a:endParaRPr>
          </a:p>
          <a:p>
            <a:pPr marL="0" indent="0">
              <a:lnSpc>
                <a:spcPct val="130000"/>
              </a:lnSpc>
            </a:pPr>
            <a:r>
              <a:rPr lang="sv-SE" altLang="sv-SE" sz="1400" dirty="0" smtClean="0">
                <a:cs typeface="Tahoma" pitchFamily="34" charset="0"/>
              </a:rPr>
              <a:t>Teresa </a:t>
            </a:r>
            <a:r>
              <a:rPr lang="sv-SE" altLang="sv-SE" sz="1400" dirty="0">
                <a:cs typeface="Tahoma" pitchFamily="34" charset="0"/>
              </a:rPr>
              <a:t>Pauditz</a:t>
            </a:r>
            <a:br>
              <a:rPr lang="sv-SE" altLang="sv-SE" sz="1400" dirty="0">
                <a:cs typeface="Tahoma" pitchFamily="34" charset="0"/>
              </a:rPr>
            </a:br>
            <a:r>
              <a:rPr lang="sv-SE" altLang="sv-SE" sz="1400" dirty="0">
                <a:cs typeface="Tahoma" pitchFamily="34" charset="0"/>
              </a:rPr>
              <a:t>Forma </a:t>
            </a:r>
            <a:r>
              <a:rPr lang="sv-SE" altLang="sv-SE" sz="1400" dirty="0" err="1">
                <a:cs typeface="Tahoma" pitchFamily="34" charset="0"/>
              </a:rPr>
              <a:t>Building</a:t>
            </a:r>
            <a:r>
              <a:rPr lang="sv-SE" altLang="sv-SE" sz="1400" dirty="0">
                <a:cs typeface="Tahoma" pitchFamily="34" charset="0"/>
              </a:rPr>
              <a:t/>
            </a:r>
            <a:br>
              <a:rPr lang="sv-SE" altLang="sv-SE" sz="1400" dirty="0">
                <a:cs typeface="Tahoma" pitchFamily="34" charset="0"/>
              </a:rPr>
            </a:br>
            <a:r>
              <a:rPr lang="sv-SE" altLang="sv-SE" sz="1400" dirty="0">
                <a:cs typeface="Tahoma" pitchFamily="34" charset="0"/>
              </a:rPr>
              <a:t>2:nd </a:t>
            </a:r>
            <a:r>
              <a:rPr lang="sv-SE" altLang="sv-SE" sz="1400" dirty="0" err="1">
                <a:cs typeface="Tahoma" pitchFamily="34" charset="0"/>
              </a:rPr>
              <a:t>floor</a:t>
            </a:r>
            <a:endParaRPr lang="sv-SE" altLang="sv-SE" sz="1400" dirty="0">
              <a:cs typeface="Tahoma" pitchFamily="34" charset="0"/>
            </a:endParaRPr>
          </a:p>
          <a:p>
            <a:pPr marL="0" indent="0"/>
            <a:endParaRPr lang="sv-SE" altLang="sv-SE" sz="1400" dirty="0">
              <a:cs typeface="Tahoma" pitchFamily="34" charset="0"/>
            </a:endParaRPr>
          </a:p>
        </p:txBody>
      </p:sp>
      <p:sp>
        <p:nvSpPr>
          <p:cNvPr id="15" name="Rectangle 3"/>
          <p:cNvSpPr txBox="1">
            <a:spLocks noChangeArrowheads="1"/>
          </p:cNvSpPr>
          <p:nvPr/>
        </p:nvSpPr>
        <p:spPr bwMode="auto">
          <a:xfrm>
            <a:off x="292139" y="2847810"/>
            <a:ext cx="3816424" cy="2060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anose="020B0604020202020204" pitchFamily="34" charset="0"/>
              <a:defRPr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pPr>
            <a:r>
              <a:rPr lang="sv-SE" altLang="sv-SE" sz="1400" b="1" dirty="0">
                <a:cs typeface="Tahoma" pitchFamily="34" charset="0"/>
              </a:rPr>
              <a:t>International Relations </a:t>
            </a:r>
            <a:r>
              <a:rPr lang="sv-SE" altLang="sv-SE" sz="1400" b="1" dirty="0" err="1">
                <a:cs typeface="Tahoma" pitchFamily="34" charset="0"/>
              </a:rPr>
              <a:t>Coordinator</a:t>
            </a:r>
            <a:endParaRPr lang="sv-SE" altLang="sv-SE" sz="1400" b="1" dirty="0">
              <a:cs typeface="Tahoma" pitchFamily="34" charset="0"/>
            </a:endParaRPr>
          </a:p>
          <a:p>
            <a:pPr marL="0" indent="0">
              <a:lnSpc>
                <a:spcPct val="130000"/>
              </a:lnSpc>
            </a:pPr>
            <a:r>
              <a:rPr lang="sv-SE" altLang="sv-SE" sz="1400" dirty="0">
                <a:cs typeface="Tahoma" pitchFamily="34" charset="0"/>
              </a:rPr>
              <a:t>Andreas Poltan</a:t>
            </a:r>
            <a:br>
              <a:rPr lang="sv-SE" altLang="sv-SE" sz="1400" dirty="0">
                <a:cs typeface="Tahoma" pitchFamily="34" charset="0"/>
              </a:rPr>
            </a:br>
            <a:r>
              <a:rPr lang="sv-SE" altLang="sv-SE" sz="1400" dirty="0">
                <a:cs typeface="Tahoma" pitchFamily="34" charset="0"/>
              </a:rPr>
              <a:t>K </a:t>
            </a:r>
            <a:r>
              <a:rPr lang="sv-SE" altLang="sv-SE" sz="1400" dirty="0" err="1">
                <a:cs typeface="Tahoma" pitchFamily="34" charset="0"/>
              </a:rPr>
              <a:t>buildning</a:t>
            </a:r>
            <a:r>
              <a:rPr lang="sv-SE" altLang="sv-SE" sz="1400" dirty="0">
                <a:cs typeface="Tahoma" pitchFamily="34" charset="0"/>
              </a:rPr>
              <a:t>, 1st </a:t>
            </a:r>
            <a:r>
              <a:rPr lang="sv-SE" altLang="sv-SE" sz="1400" dirty="0" err="1">
                <a:cs typeface="Tahoma" pitchFamily="34" charset="0"/>
              </a:rPr>
              <a:t>floor</a:t>
            </a:r>
            <a:endParaRPr lang="sv-SE" altLang="sv-SE" sz="1400" dirty="0">
              <a:cs typeface="Tahoma" pitchFamily="34" charset="0"/>
            </a:endParaRPr>
          </a:p>
          <a:p>
            <a:pPr marL="0" indent="0">
              <a:lnSpc>
                <a:spcPct val="130000"/>
              </a:lnSpc>
            </a:pPr>
            <a:r>
              <a:rPr lang="sv-SE" altLang="sv-SE" sz="1400" b="1" dirty="0" err="1"/>
              <a:t>Questions</a:t>
            </a:r>
            <a:r>
              <a:rPr lang="sv-SE" altLang="sv-SE" sz="1400" b="1" dirty="0"/>
              <a:t> </a:t>
            </a:r>
            <a:r>
              <a:rPr lang="sv-SE" altLang="sv-SE" sz="1400" b="1" dirty="0" err="1"/>
              <a:t>regarding</a:t>
            </a:r>
            <a:r>
              <a:rPr lang="sv-SE" altLang="sv-SE" sz="1400" b="1" dirty="0"/>
              <a:t>:   </a:t>
            </a:r>
            <a:r>
              <a:rPr lang="sv-SE" altLang="sv-SE" sz="1400" dirty="0"/>
              <a:t/>
            </a:r>
            <a:br>
              <a:rPr lang="sv-SE" altLang="sv-SE" sz="1400" dirty="0"/>
            </a:br>
            <a:r>
              <a:rPr lang="sv-SE" altLang="sv-SE" sz="1400" dirty="0"/>
              <a:t>- </a:t>
            </a:r>
            <a:r>
              <a:rPr lang="sv-SE" altLang="sv-SE" sz="1400" dirty="0">
                <a:cs typeface="Tahoma" pitchFamily="34" charset="0"/>
              </a:rPr>
              <a:t>Exchange</a:t>
            </a:r>
            <a:br>
              <a:rPr lang="sv-SE" altLang="sv-SE" sz="1400" dirty="0">
                <a:cs typeface="Tahoma" pitchFamily="34" charset="0"/>
              </a:rPr>
            </a:br>
            <a:r>
              <a:rPr lang="sv-SE" altLang="sv-SE" sz="1400" dirty="0">
                <a:cs typeface="Tahoma" pitchFamily="34" charset="0"/>
              </a:rPr>
              <a:t>- Double Degree</a:t>
            </a:r>
            <a:br>
              <a:rPr lang="sv-SE" altLang="sv-SE" sz="1400" dirty="0">
                <a:cs typeface="Tahoma" pitchFamily="34" charset="0"/>
              </a:rPr>
            </a:br>
            <a:r>
              <a:rPr lang="sv-SE" altLang="sv-SE" sz="1400" dirty="0">
                <a:cs typeface="Tahoma" pitchFamily="34" charset="0"/>
              </a:rPr>
              <a:t>- </a:t>
            </a:r>
            <a:r>
              <a:rPr lang="sv-SE" altLang="sv-SE" sz="1400" dirty="0" err="1">
                <a:cs typeface="Tahoma" pitchFamily="34" charset="0"/>
              </a:rPr>
              <a:t>Other</a:t>
            </a:r>
            <a:r>
              <a:rPr lang="sv-SE" altLang="sv-SE" sz="1400" dirty="0">
                <a:cs typeface="Tahoma" pitchFamily="34" charset="0"/>
              </a:rPr>
              <a:t> international </a:t>
            </a:r>
            <a:r>
              <a:rPr lang="sv-SE" altLang="sv-SE" sz="1400" dirty="0" err="1">
                <a:cs typeface="Tahoma" pitchFamily="34" charset="0"/>
              </a:rPr>
              <a:t>experiences</a:t>
            </a:r>
            <a:endParaRPr lang="sv-SE" altLang="sv-SE" sz="1400" dirty="0">
              <a:cs typeface="Tahoma" pitchFamily="34" charset="0"/>
            </a:endParaRPr>
          </a:p>
          <a:p>
            <a:pPr marL="0" indent="0">
              <a:lnSpc>
                <a:spcPct val="130000"/>
              </a:lnSpc>
            </a:pPr>
            <a:r>
              <a:rPr lang="sv-SE" altLang="sv-SE" sz="1400" dirty="0" err="1">
                <a:cs typeface="Tahoma" pitchFamily="34" charset="0"/>
              </a:rPr>
              <a:t>More</a:t>
            </a:r>
            <a:r>
              <a:rPr lang="sv-SE" altLang="sv-SE" sz="1400" dirty="0">
                <a:cs typeface="Tahoma" pitchFamily="34" charset="0"/>
              </a:rPr>
              <a:t> information at: </a:t>
            </a:r>
            <a:r>
              <a:rPr lang="sv-SE" altLang="sv-SE" sz="1400" dirty="0" err="1">
                <a:cs typeface="Tahoma" pitchFamily="34" charset="0"/>
                <a:hlinkClick r:id="rId4"/>
              </a:rPr>
              <a:t>Study</a:t>
            </a:r>
            <a:r>
              <a:rPr lang="sv-SE" altLang="sv-SE" sz="1400" dirty="0">
                <a:cs typeface="Tahoma" pitchFamily="34" charset="0"/>
                <a:hlinkClick r:id="rId4"/>
              </a:rPr>
              <a:t> </a:t>
            </a:r>
            <a:r>
              <a:rPr lang="sv-SE" altLang="sv-SE" sz="1400" dirty="0" err="1">
                <a:cs typeface="Tahoma" pitchFamily="34" charset="0"/>
                <a:hlinkClick r:id="rId4"/>
              </a:rPr>
              <a:t>abroad</a:t>
            </a:r>
            <a:endParaRPr lang="sv-SE" altLang="sv-SE" sz="1400" dirty="0">
              <a:cs typeface="Tahoma" pitchFamily="34" charset="0"/>
            </a:endParaRPr>
          </a:p>
        </p:txBody>
      </p:sp>
      <p:pic>
        <p:nvPicPr>
          <p:cNvPr id="13" name="Picture 6" descr="Teresa Pauditz"/>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8637" y="2801250"/>
            <a:ext cx="1024337" cy="102433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Profilbild"/>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2500530" y="3501008"/>
            <a:ext cx="1150911" cy="1092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8257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tudenter sitter i Student Lounge "/>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455" r="-1" b="-1"/>
          <a:stretch/>
        </p:blipFill>
        <p:spPr bwMode="auto">
          <a:xfrm>
            <a:off x="20" y="3"/>
            <a:ext cx="12191980" cy="6286499"/>
          </a:xfrm>
          <a:prstGeom prst="rect">
            <a:avLst/>
          </a:prstGeom>
          <a:solidFill>
            <a:srgbClr val="FFFFFF"/>
          </a:solidFill>
        </p:spPr>
      </p:pic>
      <p:sp>
        <p:nvSpPr>
          <p:cNvPr id="15" name="Platshållare för innehåll 2">
            <a:extLst>
              <a:ext uri="{FF2B5EF4-FFF2-40B4-BE49-F238E27FC236}">
                <a16:creationId xmlns:a16="http://schemas.microsoft.com/office/drawing/2014/main" id="{9B639A90-91D4-4FC0-8CE4-2AA318C3AC45}"/>
              </a:ext>
            </a:extLst>
          </p:cNvPr>
          <p:cNvSpPr txBox="1">
            <a:spLocks/>
          </p:cNvSpPr>
          <p:nvPr/>
        </p:nvSpPr>
        <p:spPr>
          <a:xfrm>
            <a:off x="-96688" y="260648"/>
            <a:ext cx="8064896" cy="2664296"/>
          </a:xfrm>
          <a:prstGeom prst="rect">
            <a:avLst/>
          </a:prstGeom>
          <a:solidFill>
            <a:schemeClr val="bg1">
              <a:lumMod val="95000"/>
              <a:alpha val="50000"/>
            </a:schemeClr>
          </a:solidFill>
        </p:spPr>
        <p:txBody>
          <a:bodyPr/>
          <a:lstStyle>
            <a:lvl1pPr marL="257168" indent="-257168" algn="l" rtl="0" eaLnBrk="1" fontAlgn="base" hangingPunct="1">
              <a:spcBef>
                <a:spcPct val="20000"/>
              </a:spcBef>
              <a:spcAft>
                <a:spcPct val="0"/>
              </a:spcAft>
              <a:buFont typeface="Arial" panose="020B0604020202020204" pitchFamily="34" charset="0"/>
              <a:defRPr sz="1400" kern="1200">
                <a:solidFill>
                  <a:schemeClr val="tx1"/>
                </a:solidFill>
                <a:latin typeface="+mn-lt"/>
                <a:ea typeface="+mn-ea"/>
                <a:cs typeface="+mn-cs"/>
              </a:defRPr>
            </a:lvl1pPr>
            <a:lvl2pPr marL="557199" indent="-214308" algn="l" rtl="0" eaLnBrk="1" fontAlgn="base" hangingPunct="1">
              <a:spcBef>
                <a:spcPct val="20000"/>
              </a:spcBef>
              <a:spcAft>
                <a:spcPct val="0"/>
              </a:spcAft>
              <a:buFont typeface="Arial" panose="020B0604020202020204" pitchFamily="34" charset="0"/>
              <a:buChar char="–"/>
              <a:defRPr sz="1200" kern="1200">
                <a:solidFill>
                  <a:schemeClr val="tx1"/>
                </a:solidFill>
                <a:latin typeface="+mn-lt"/>
                <a:ea typeface="+mn-ea"/>
                <a:cs typeface="+mn-cs"/>
              </a:defRPr>
            </a:lvl2pPr>
            <a:lvl3pPr marL="857228" indent="-171446" algn="l" rtl="0" eaLnBrk="1" fontAlgn="base" hangingPunct="1">
              <a:spcBef>
                <a:spcPct val="20000"/>
              </a:spcBef>
              <a:spcAft>
                <a:spcPct val="0"/>
              </a:spcAft>
              <a:buFont typeface="Arial" panose="020B0604020202020204" pitchFamily="34" charset="0"/>
              <a:buChar char="•"/>
              <a:defRPr sz="1200" kern="1200">
                <a:solidFill>
                  <a:schemeClr val="tx1"/>
                </a:solidFill>
                <a:latin typeface="+mn-lt"/>
                <a:ea typeface="+mn-ea"/>
                <a:cs typeface="+mn-cs"/>
              </a:defRPr>
            </a:lvl3pPr>
            <a:lvl4pPr marL="1200120" indent="-171446" algn="l" rtl="0" eaLnBrk="1" fontAlgn="base" hangingPunct="1">
              <a:spcBef>
                <a:spcPct val="20000"/>
              </a:spcBef>
              <a:spcAft>
                <a:spcPct val="0"/>
              </a:spcAft>
              <a:buFont typeface="Arial" panose="020B0604020202020204" pitchFamily="34" charset="0"/>
              <a:buChar char="–"/>
              <a:defRPr sz="1200" kern="1200">
                <a:solidFill>
                  <a:schemeClr val="tx1"/>
                </a:solidFill>
                <a:latin typeface="+mn-lt"/>
                <a:ea typeface="+mn-ea"/>
                <a:cs typeface="+mn-cs"/>
              </a:defRPr>
            </a:lvl4pPr>
            <a:lvl5pPr marL="1543012" indent="-171446" algn="l" rtl="0" eaLnBrk="1" fontAlgn="base" hangingPunct="1">
              <a:spcBef>
                <a:spcPct val="20000"/>
              </a:spcBef>
              <a:spcAft>
                <a:spcPct val="0"/>
              </a:spcAft>
              <a:buFont typeface="Arial" panose="020B0604020202020204" pitchFamily="34" charset="0"/>
              <a:buChar char="»"/>
              <a:defRPr sz="12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endParaRPr lang="sv-SE" sz="1050" dirty="0"/>
          </a:p>
          <a:p>
            <a:pPr marL="895350" indent="0"/>
            <a:r>
              <a:rPr lang="sv-SE" sz="2800" b="1" dirty="0">
                <a:latin typeface="+mn-lt"/>
                <a:ea typeface="+mn-ea"/>
                <a:cs typeface="+mn-cs"/>
              </a:rPr>
              <a:t>International</a:t>
            </a:r>
            <a:r>
              <a:rPr lang="sv-SE" sz="2400" b="1" dirty="0">
                <a:latin typeface="+mn-lt"/>
                <a:ea typeface="+mn-ea"/>
                <a:cs typeface="+mn-cs"/>
              </a:rPr>
              <a:t> Office </a:t>
            </a:r>
            <a:r>
              <a:rPr lang="sv-SE" sz="1800" b="1" dirty="0">
                <a:latin typeface="+mn-lt"/>
                <a:ea typeface="+mn-ea"/>
                <a:cs typeface="+mn-cs"/>
              </a:rPr>
              <a:t>– Student Lounge </a:t>
            </a:r>
          </a:p>
          <a:p>
            <a:pPr marL="895350" indent="0"/>
            <a:r>
              <a:rPr lang="sv-SE" sz="1800" dirty="0"/>
              <a:t>Student lounge </a:t>
            </a:r>
            <a:r>
              <a:rPr lang="sv-SE" sz="1800" dirty="0" err="1"/>
              <a:t>available</a:t>
            </a:r>
            <a:r>
              <a:rPr lang="sv-SE" sz="1800" dirty="0"/>
              <a:t> via </a:t>
            </a:r>
            <a:r>
              <a:rPr lang="sv-SE" sz="1800" dirty="0">
                <a:effectLst>
                  <a:outerShdw blurRad="38100" dist="38100" dir="2700000" algn="tl">
                    <a:srgbClr val="000000">
                      <a:alpha val="43137"/>
                    </a:srgbClr>
                  </a:outerShdw>
                </a:effectLst>
              </a:rPr>
              <a:t>Zoom </a:t>
            </a:r>
            <a:br>
              <a:rPr lang="sv-SE" sz="1800" dirty="0">
                <a:effectLst>
                  <a:outerShdw blurRad="38100" dist="38100" dir="2700000" algn="tl">
                    <a:srgbClr val="000000">
                      <a:alpha val="43137"/>
                    </a:srgbClr>
                  </a:outerShdw>
                </a:effectLst>
              </a:rPr>
            </a:br>
            <a:r>
              <a:rPr lang="sv-SE" sz="1800" dirty="0" err="1">
                <a:effectLst>
                  <a:outerShdw blurRad="38100" dist="38100" dir="2700000" algn="tl">
                    <a:srgbClr val="000000">
                      <a:alpha val="43137"/>
                    </a:srgbClr>
                  </a:outerShdw>
                </a:effectLst>
              </a:rPr>
              <a:t>Monday</a:t>
            </a:r>
            <a:r>
              <a:rPr lang="sv-SE" sz="1800" dirty="0">
                <a:effectLst>
                  <a:outerShdw blurRad="38100" dist="38100" dir="2700000" algn="tl">
                    <a:srgbClr val="000000">
                      <a:alpha val="43137"/>
                    </a:srgbClr>
                  </a:outerShdw>
                </a:effectLst>
              </a:rPr>
              <a:t> – </a:t>
            </a:r>
            <a:r>
              <a:rPr lang="sv-SE" sz="1800" dirty="0" err="1">
                <a:effectLst>
                  <a:outerShdw blurRad="38100" dist="38100" dir="2700000" algn="tl">
                    <a:srgbClr val="000000">
                      <a:alpha val="43137"/>
                    </a:srgbClr>
                  </a:outerShdw>
                </a:effectLst>
              </a:rPr>
              <a:t>Thursday</a:t>
            </a:r>
            <a:r>
              <a:rPr lang="sv-SE" sz="1800" dirty="0">
                <a:effectLst>
                  <a:outerShdw blurRad="38100" dist="38100" dir="2700000" algn="tl">
                    <a:srgbClr val="000000">
                      <a:alpha val="43137"/>
                    </a:srgbClr>
                  </a:outerShdw>
                </a:effectLst>
              </a:rPr>
              <a:t> </a:t>
            </a:r>
            <a:br>
              <a:rPr lang="sv-SE" sz="1800" dirty="0">
                <a:effectLst>
                  <a:outerShdw blurRad="38100" dist="38100" dir="2700000" algn="tl">
                    <a:srgbClr val="000000">
                      <a:alpha val="43137"/>
                    </a:srgbClr>
                  </a:outerShdw>
                </a:effectLst>
              </a:rPr>
            </a:br>
            <a:r>
              <a:rPr lang="sv-SE" sz="1800" dirty="0">
                <a:effectLst>
                  <a:outerShdw blurRad="38100" dist="38100" dir="2700000" algn="tl">
                    <a:srgbClr val="000000">
                      <a:alpha val="43137"/>
                    </a:srgbClr>
                  </a:outerShdw>
                </a:effectLst>
              </a:rPr>
              <a:t>Noon – 2 pm</a:t>
            </a:r>
            <a:r>
              <a:rPr lang="sv-SE" sz="1800" dirty="0"/>
              <a:t>.</a:t>
            </a:r>
            <a:endParaRPr lang="sv-SE" sz="1800" b="1" dirty="0"/>
          </a:p>
          <a:p>
            <a:pPr marL="895350" indent="0"/>
            <a:r>
              <a:rPr lang="sv-SE" sz="4000" b="1" dirty="0"/>
              <a:t>inexchange@lnu.se</a:t>
            </a:r>
          </a:p>
          <a:p>
            <a:pPr marL="895350" indent="0"/>
            <a:endParaRPr lang="sv-SE" sz="4000" b="1" dirty="0"/>
          </a:p>
        </p:txBody>
      </p:sp>
    </p:spTree>
    <p:extLst>
      <p:ext uri="{BB962C8B-B14F-4D97-AF65-F5344CB8AC3E}">
        <p14:creationId xmlns:p14="http://schemas.microsoft.com/office/powerpoint/2010/main" val="851245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69EF0E6-787B-44AA-887D-F48D36A321F7}"/>
              </a:ext>
            </a:extLst>
          </p:cNvPr>
          <p:cNvSpPr>
            <a:spLocks noGrp="1"/>
          </p:cNvSpPr>
          <p:nvPr>
            <p:ph type="body" sz="quarter" idx="12"/>
          </p:nvPr>
        </p:nvSpPr>
        <p:spPr>
          <a:xfrm>
            <a:off x="1991544" y="2462787"/>
            <a:ext cx="9649072" cy="1932425"/>
          </a:xfrm>
        </p:spPr>
        <p:txBody>
          <a:bodyPr/>
          <a:lstStyle/>
          <a:p>
            <a:r>
              <a:rPr lang="en-AU" sz="5400"/>
              <a:t>We wish you </a:t>
            </a:r>
          </a:p>
          <a:p>
            <a:pPr>
              <a:lnSpc>
                <a:spcPct val="100000"/>
              </a:lnSpc>
            </a:pPr>
            <a:r>
              <a:rPr lang="en-AU" sz="7200">
                <a:effectLst>
                  <a:outerShdw blurRad="38100" dist="38100" dir="2700000" algn="tl">
                    <a:srgbClr val="000000">
                      <a:alpha val="43137"/>
                    </a:srgbClr>
                  </a:outerShdw>
                </a:effectLst>
              </a:rPr>
              <a:t>EVERY SUCCESS</a:t>
            </a:r>
            <a:r>
              <a:rPr lang="en-AU" sz="7200"/>
              <a:t>! </a:t>
            </a:r>
            <a:endParaRPr lang="en-AU" sz="5400"/>
          </a:p>
        </p:txBody>
      </p:sp>
    </p:spTree>
    <p:extLst>
      <p:ext uri="{BB962C8B-B14F-4D97-AF65-F5344CB8AC3E}">
        <p14:creationId xmlns:p14="http://schemas.microsoft.com/office/powerpoint/2010/main" val="3442297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2"/>
          </p:nvPr>
        </p:nvSpPr>
        <p:spPr>
          <a:xfrm>
            <a:off x="536718" y="433902"/>
            <a:ext cx="11175981" cy="1356883"/>
          </a:xfrm>
          <a:solidFill>
            <a:schemeClr val="bg1">
              <a:alpha val="75000"/>
            </a:schemeClr>
          </a:solidFill>
        </p:spPr>
        <p:txBody>
          <a:bodyPr anchor="ctr"/>
          <a:lstStyle/>
          <a:p>
            <a:pPr>
              <a:spcBef>
                <a:spcPts val="600"/>
              </a:spcBef>
            </a:pPr>
            <a:r>
              <a:rPr lang="en-US" altLang="sv-SE" sz="2400" b="1" dirty="0">
                <a:latin typeface="Times" panose="02020603050405020304" pitchFamily="18" charset="0"/>
                <a:ea typeface="ＭＳ Ｐゴシック" panose="020B0600070205080204" pitchFamily="34" charset="-128"/>
                <a:cs typeface="Times" panose="02020603050405020304" pitchFamily="18" charset="0"/>
              </a:rPr>
              <a:t>OUR MISSION:</a:t>
            </a:r>
          </a:p>
          <a:p>
            <a:pPr>
              <a:lnSpc>
                <a:spcPct val="100000"/>
              </a:lnSpc>
              <a:spcBef>
                <a:spcPts val="600"/>
              </a:spcBef>
            </a:pPr>
            <a:r>
              <a:rPr lang="en-US" altLang="sv-SE" sz="4400" dirty="0">
                <a:effectLst>
                  <a:outerShdw blurRad="38100" dist="38100" dir="2700000" algn="tl">
                    <a:srgbClr val="000000">
                      <a:alpha val="43137"/>
                    </a:srgbClr>
                  </a:outerShdw>
                </a:effectLst>
                <a:latin typeface="Times" panose="02020603050405020304" pitchFamily="18" charset="0"/>
                <a:ea typeface="ＭＳ Ｐゴシック" panose="020B0600070205080204" pitchFamily="34" charset="-128"/>
                <a:cs typeface="Times" panose="02020603050405020304" pitchFamily="18" charset="0"/>
              </a:rPr>
              <a:t>We co-create knowledge, making people grow</a:t>
            </a:r>
            <a:endParaRPr lang="sv-SE" sz="4400" dirty="0">
              <a:effectLst>
                <a:outerShdw blurRad="38100" dist="38100" dir="2700000" algn="tl">
                  <a:srgbClr val="000000">
                    <a:alpha val="43137"/>
                  </a:srgbClr>
                </a:outerShdw>
              </a:effectLst>
            </a:endParaRPr>
          </a:p>
        </p:txBody>
      </p:sp>
      <p:pic>
        <p:nvPicPr>
          <p:cNvPr id="9" name="Picture 8">
            <a:extLst>
              <a:ext uri="{FF2B5EF4-FFF2-40B4-BE49-F238E27FC236}">
                <a16:creationId xmlns:a16="http://schemas.microsoft.com/office/drawing/2014/main" id="{2EF9019C-51AF-4773-834D-20E27AFBD16D}"/>
              </a:ext>
            </a:extLst>
          </p:cNvPr>
          <p:cNvPicPr>
            <a:picLocks noChangeAspect="1"/>
          </p:cNvPicPr>
          <p:nvPr/>
        </p:nvPicPr>
        <p:blipFill>
          <a:blip r:embed="rId3"/>
          <a:stretch>
            <a:fillRect/>
          </a:stretch>
        </p:blipFill>
        <p:spPr>
          <a:xfrm>
            <a:off x="536718" y="2055481"/>
            <a:ext cx="5430362" cy="3782169"/>
          </a:xfrm>
          <a:prstGeom prst="rect">
            <a:avLst/>
          </a:prstGeom>
        </p:spPr>
      </p:pic>
      <p:sp>
        <p:nvSpPr>
          <p:cNvPr id="10" name="Platshållare för text 1">
            <a:extLst>
              <a:ext uri="{FF2B5EF4-FFF2-40B4-BE49-F238E27FC236}">
                <a16:creationId xmlns:a16="http://schemas.microsoft.com/office/drawing/2014/main" id="{2BB0CFBE-E871-44E4-9993-16FE46203255}"/>
              </a:ext>
            </a:extLst>
          </p:cNvPr>
          <p:cNvSpPr txBox="1">
            <a:spLocks/>
          </p:cNvSpPr>
          <p:nvPr/>
        </p:nvSpPr>
        <p:spPr>
          <a:xfrm>
            <a:off x="6456040" y="1700808"/>
            <a:ext cx="4909889" cy="4773203"/>
          </a:xfrm>
          <a:prstGeom prst="rect">
            <a:avLst/>
          </a:prstGeom>
          <a:solidFill>
            <a:schemeClr val="bg1">
              <a:alpha val="75000"/>
            </a:schemeClr>
          </a:solidFill>
        </p:spPr>
        <p:txBody>
          <a:bodyPr wrap="square" lIns="144000" tIns="108000" rIns="144000" bIns="108000" anchor="ctr">
            <a:spAutoFit/>
          </a:bodyPr>
          <a:lstStyle>
            <a:lvl1pPr marL="0" indent="0" algn="l" rtl="0" eaLnBrk="1" fontAlgn="base" hangingPunct="1">
              <a:lnSpc>
                <a:spcPts val="2960"/>
              </a:lnSpc>
              <a:spcBef>
                <a:spcPct val="20000"/>
              </a:spcBef>
              <a:spcAft>
                <a:spcPct val="0"/>
              </a:spcAft>
              <a:buFontTx/>
              <a:buNone/>
              <a:defRPr sz="2800" kern="1200" baseline="0">
                <a:solidFill>
                  <a:schemeClr val="tx1"/>
                </a:solidFill>
                <a:latin typeface="+mn-lt"/>
                <a:ea typeface="+mn-ea"/>
                <a:cs typeface="+mn-cs"/>
              </a:defRPr>
            </a:lvl1pPr>
            <a:lvl2pPr marL="108000" indent="-108000" algn="l" rtl="0" eaLnBrk="1" fontAlgn="base" hangingPunct="1">
              <a:spcBef>
                <a:spcPct val="20000"/>
              </a:spcBef>
              <a:spcAft>
                <a:spcPct val="0"/>
              </a:spcAft>
              <a:buFont typeface="Arial" panose="020B0604020202020204" pitchFamily="34" charset="0"/>
              <a:buChar char="•"/>
              <a:defRPr sz="1400" kern="1200">
                <a:solidFill>
                  <a:schemeClr val="tx1"/>
                </a:solidFill>
                <a:latin typeface="+mn-lt"/>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sz="1200" kern="1200">
                <a:solidFill>
                  <a:schemeClr val="tx1"/>
                </a:solidFill>
                <a:latin typeface="+mn-lt"/>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200" kern="1200">
                <a:solidFill>
                  <a:schemeClr val="tx1"/>
                </a:solidFill>
                <a:latin typeface="+mn-lt"/>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914378">
              <a:lnSpc>
                <a:spcPct val="100000"/>
              </a:lnSpc>
            </a:pPr>
            <a:endParaRPr lang="en-US" sz="1400" dirty="0">
              <a:solidFill>
                <a:prstClr val="black"/>
              </a:solidFill>
              <a:latin typeface="Times New Roman" panose="02020603050405020304" pitchFamily="18" charset="0"/>
              <a:cs typeface="Times New Roman" panose="02020603050405020304" pitchFamily="18" charset="0"/>
            </a:endParaRPr>
          </a:p>
          <a:p>
            <a:pPr defTabSz="914378">
              <a:lnSpc>
                <a:spcPct val="100000"/>
              </a:lnSpc>
            </a:pPr>
            <a:r>
              <a:rPr lang="en-US" sz="1400" dirty="0">
                <a:solidFill>
                  <a:prstClr val="black"/>
                </a:solidFill>
                <a:latin typeface="Times New Roman" panose="02020603050405020304" pitchFamily="18" charset="0"/>
                <a:cs typeface="Times New Roman" panose="02020603050405020304" pitchFamily="18" charset="0"/>
              </a:rPr>
              <a:t>The School of Business and Economics at Linnéuniversitetet is located in the southeast of Sweden. Campus in Växjö and Kalmar.</a:t>
            </a:r>
          </a:p>
          <a:p>
            <a:pPr defTabSz="914378">
              <a:lnSpc>
                <a:spcPct val="100000"/>
              </a:lnSpc>
            </a:pPr>
            <a:endParaRPr lang="en-US" sz="800" dirty="0">
              <a:solidFill>
                <a:prstClr val="black"/>
              </a:solidFill>
              <a:latin typeface="Times New Roman" panose="02020603050405020304" pitchFamily="18" charset="0"/>
              <a:cs typeface="Times New Roman" panose="02020603050405020304" pitchFamily="18" charset="0"/>
            </a:endParaRPr>
          </a:p>
          <a:p>
            <a:pPr defTabSz="914378">
              <a:lnSpc>
                <a:spcPct val="100000"/>
              </a:lnSpc>
            </a:pPr>
            <a:r>
              <a:rPr lang="en-US" sz="1400" dirty="0">
                <a:solidFill>
                  <a:prstClr val="black"/>
                </a:solidFill>
                <a:latin typeface="Times New Roman" panose="02020603050405020304" pitchFamily="18" charset="0"/>
                <a:cs typeface="Times New Roman" panose="02020603050405020304" pitchFamily="18" charset="0"/>
              </a:rPr>
              <a:t>We are inspired by the region´s entrepreneurial tradition and experience of co-operation among all actors in society to create fruitful and </a:t>
            </a:r>
            <a:r>
              <a:rPr lang="en-US" sz="1400"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sustainable</a:t>
            </a:r>
            <a:r>
              <a:rPr lang="en-US" sz="1400" dirty="0">
                <a:solidFill>
                  <a:prstClr val="black"/>
                </a:solidFill>
                <a:latin typeface="Times New Roman" panose="02020603050405020304" pitchFamily="18" charset="0"/>
                <a:cs typeface="Times New Roman" panose="02020603050405020304" pitchFamily="18" charset="0"/>
              </a:rPr>
              <a:t> use of resources.</a:t>
            </a:r>
          </a:p>
          <a:p>
            <a:pPr defTabSz="914378">
              <a:lnSpc>
                <a:spcPct val="100000"/>
              </a:lnSpc>
            </a:pPr>
            <a:endParaRPr lang="en-US" sz="800" dirty="0">
              <a:solidFill>
                <a:prstClr val="black"/>
              </a:solidFill>
              <a:latin typeface="Times New Roman" panose="02020603050405020304" pitchFamily="18" charset="0"/>
              <a:cs typeface="Times New Roman" panose="02020603050405020304" pitchFamily="18" charset="0"/>
            </a:endParaRPr>
          </a:p>
          <a:p>
            <a:pPr defTabSz="914378">
              <a:lnSpc>
                <a:spcPct val="100000"/>
              </a:lnSpc>
            </a:pPr>
            <a:r>
              <a:rPr lang="en-US" sz="1400" dirty="0">
                <a:solidFill>
                  <a:prstClr val="black"/>
                </a:solidFill>
                <a:latin typeface="Times New Roman" panose="02020603050405020304" pitchFamily="18" charset="0"/>
                <a:cs typeface="Times New Roman" panose="02020603050405020304" pitchFamily="18" charset="0"/>
              </a:rPr>
              <a:t>Through </a:t>
            </a:r>
            <a:r>
              <a:rPr lang="en-US" sz="1400"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co-creation</a:t>
            </a:r>
            <a:r>
              <a:rPr lang="en-US" sz="1400" dirty="0">
                <a:solidFill>
                  <a:prstClr val="black"/>
                </a:solidFill>
                <a:latin typeface="Times New Roman" panose="02020603050405020304" pitchFamily="18" charset="0"/>
                <a:cs typeface="Times New Roman" panose="02020603050405020304" pitchFamily="18" charset="0"/>
              </a:rPr>
              <a:t> we connect theory with practice, and education with research</a:t>
            </a:r>
          </a:p>
          <a:p>
            <a:pPr defTabSz="914378">
              <a:lnSpc>
                <a:spcPct val="100000"/>
              </a:lnSpc>
            </a:pPr>
            <a:endParaRPr lang="en-US" sz="800" dirty="0">
              <a:solidFill>
                <a:prstClr val="black"/>
              </a:solidFill>
              <a:latin typeface="Times New Roman" panose="02020603050405020304" pitchFamily="18" charset="0"/>
              <a:cs typeface="Times New Roman" panose="02020603050405020304" pitchFamily="18" charset="0"/>
            </a:endParaRPr>
          </a:p>
          <a:p>
            <a:pPr defTabSz="914378">
              <a:lnSpc>
                <a:spcPct val="100000"/>
              </a:lnSpc>
            </a:pPr>
            <a:r>
              <a:rPr lang="en-US" sz="1400" dirty="0">
                <a:solidFill>
                  <a:prstClr val="black"/>
                </a:solidFill>
                <a:latin typeface="Times New Roman" panose="02020603050405020304" pitchFamily="18" charset="0"/>
                <a:cs typeface="Times New Roman" panose="02020603050405020304" pitchFamily="18" charset="0"/>
              </a:rPr>
              <a:t>Our aim is to give you the knowledge and skills you need to achieve your professional goals and to be competitive in the labor market …</a:t>
            </a:r>
          </a:p>
          <a:p>
            <a:pPr defTabSz="914378">
              <a:lnSpc>
                <a:spcPct val="100000"/>
              </a:lnSpc>
            </a:pPr>
            <a:endParaRPr lang="en-US" sz="800" dirty="0">
              <a:solidFill>
                <a:prstClr val="black"/>
              </a:solidFill>
              <a:latin typeface="Times New Roman" panose="02020603050405020304" pitchFamily="18" charset="0"/>
              <a:cs typeface="Times New Roman" panose="02020603050405020304" pitchFamily="18" charset="0"/>
            </a:endParaRPr>
          </a:p>
          <a:p>
            <a:pPr defTabSz="914378">
              <a:lnSpc>
                <a:spcPct val="100000"/>
              </a:lnSpc>
            </a:pPr>
            <a:r>
              <a:rPr lang="en-US" sz="1400" dirty="0">
                <a:solidFill>
                  <a:prstClr val="black"/>
                </a:solidFill>
                <a:latin typeface="Times New Roman" panose="02020603050405020304" pitchFamily="18" charset="0"/>
                <a:cs typeface="Times New Roman" panose="02020603050405020304" pitchFamily="18" charset="0"/>
              </a:rPr>
              <a:t>… but also providing you with the prerequisites to grow into critical thinkers, as well as entrepreneurial and responsible citizens</a:t>
            </a:r>
          </a:p>
          <a:p>
            <a:pPr defTabSz="914378">
              <a:lnSpc>
                <a:spcPct val="100000"/>
              </a:lnSpc>
            </a:pPr>
            <a:endParaRPr lang="en-US" sz="1400" dirty="0">
              <a:solidFill>
                <a:prstClr val="black"/>
              </a:solidFill>
              <a:latin typeface="Times New Roman" panose="02020603050405020304" pitchFamily="18" charset="0"/>
              <a:cs typeface="Times New Roman" panose="02020603050405020304" pitchFamily="18" charset="0"/>
            </a:endParaRPr>
          </a:p>
          <a:p>
            <a:pPr defTabSz="914378">
              <a:lnSpc>
                <a:spcPct val="100000"/>
              </a:lnSpc>
            </a:pPr>
            <a:endParaRPr lang="en-US" sz="1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354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bild 7">
            <a:extLst>
              <a:ext uri="{FF2B5EF4-FFF2-40B4-BE49-F238E27FC236}">
                <a16:creationId xmlns:a16="http://schemas.microsoft.com/office/drawing/2014/main" id="{50CF6325-7FC4-47D8-BE27-71C5E256923D}"/>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492983" y="470853"/>
            <a:ext cx="5487127" cy="2855259"/>
          </a:xfrm>
          <a:prstGeom prst="rect">
            <a:avLst/>
          </a:prstGeom>
        </p:spPr>
      </p:pic>
      <p:pic>
        <p:nvPicPr>
          <p:cNvPr id="5" name="Platshållare för bild 3">
            <a:extLst>
              <a:ext uri="{FF2B5EF4-FFF2-40B4-BE49-F238E27FC236}">
                <a16:creationId xmlns:a16="http://schemas.microsoft.com/office/drawing/2014/main" id="{7F7822AA-46E3-4213-9ED7-7F3F84554ADA}"/>
              </a:ext>
            </a:extLst>
          </p:cNvPr>
          <p:cNvPicPr>
            <a:picLocks noGrp="1" noChangeAspect="1"/>
          </p:cNvPicPr>
          <p:nvPr>
            <p:ph type="pic" sz="quarter" idx="10"/>
          </p:nvPr>
        </p:nvPicPr>
        <p:blipFill>
          <a:blip r:embed="rId3" cstate="print">
            <a:extLst>
              <a:ext uri="{28A0092B-C50C-407E-A947-70E740481C1C}">
                <a14:useLocalDpi xmlns:a14="http://schemas.microsoft.com/office/drawing/2010/main"/>
              </a:ext>
            </a:extLst>
          </a:blip>
          <a:srcRect/>
          <a:stretch>
            <a:fillRect/>
          </a:stretch>
        </p:blipFill>
        <p:spPr>
          <a:xfrm>
            <a:off x="6102901" y="3382052"/>
            <a:ext cx="5537475" cy="2855260"/>
          </a:xfrm>
        </p:spPr>
      </p:pic>
      <p:pic>
        <p:nvPicPr>
          <p:cNvPr id="6" name="Picture Placeholder 8">
            <a:extLst>
              <a:ext uri="{FF2B5EF4-FFF2-40B4-BE49-F238E27FC236}">
                <a16:creationId xmlns:a16="http://schemas.microsoft.com/office/drawing/2014/main" id="{ECA958EE-422F-4F57-B2BA-712061F4EB48}"/>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493802" y="3382052"/>
            <a:ext cx="5487127" cy="2829299"/>
          </a:xfrm>
          <a:prstGeom prst="rect">
            <a:avLst/>
          </a:prstGeom>
        </p:spPr>
      </p:pic>
      <p:sp>
        <p:nvSpPr>
          <p:cNvPr id="9" name="AutoShape 2">
            <a:extLst>
              <a:ext uri="{FF2B5EF4-FFF2-40B4-BE49-F238E27FC236}">
                <a16:creationId xmlns:a16="http://schemas.microsoft.com/office/drawing/2014/main" id="{0B4146AE-465C-42CC-B1C8-E633D200B29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pic>
        <p:nvPicPr>
          <p:cNvPr id="1028" name="Picture 4">
            <a:extLst>
              <a:ext uri="{FF2B5EF4-FFF2-40B4-BE49-F238E27FC236}">
                <a16:creationId xmlns:a16="http://schemas.microsoft.com/office/drawing/2014/main" id="{299E0416-A3CF-4D8D-B0C8-29544338BA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3141" y="470852"/>
            <a:ext cx="5537475" cy="2855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585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4">
            <a:extLst>
              <a:ext uri="{FF2B5EF4-FFF2-40B4-BE49-F238E27FC236}">
                <a16:creationId xmlns:a16="http://schemas.microsoft.com/office/drawing/2014/main" id="{D226420A-E291-4D3A-80BA-10E5D45B8F3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627" b="9392"/>
          <a:stretch/>
        </p:blipFill>
        <p:spPr bwMode="auto">
          <a:xfrm>
            <a:off x="549002" y="764704"/>
            <a:ext cx="11103534" cy="5472608"/>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7B42CD71-33B2-4FF7-B3A0-DA99CB6DF1D6}"/>
              </a:ext>
            </a:extLst>
          </p:cNvPr>
          <p:cNvSpPr>
            <a:spLocks noGrp="1"/>
          </p:cNvSpPr>
          <p:nvPr>
            <p:ph type="body" sz="quarter" idx="11"/>
          </p:nvPr>
        </p:nvSpPr>
        <p:spPr>
          <a:xfrm>
            <a:off x="1055440" y="4581128"/>
            <a:ext cx="4221129" cy="1368152"/>
          </a:xfrm>
        </p:spPr>
        <p:txBody>
          <a:bodyPr wrap="square" anchor="t">
            <a:noAutofit/>
          </a:bodyPr>
          <a:lstStyle/>
          <a:p>
            <a:pPr algn="ctr">
              <a:lnSpc>
                <a:spcPct val="100000"/>
              </a:lnSpc>
            </a:pPr>
            <a:endParaRPr lang="en-AU" sz="1400" dirty="0">
              <a:effectLst>
                <a:outerShdw blurRad="38100" dist="38100" dir="2700000" algn="tl">
                  <a:srgbClr val="000000">
                    <a:alpha val="43137"/>
                  </a:srgbClr>
                </a:outerShdw>
              </a:effectLst>
            </a:endParaRPr>
          </a:p>
          <a:p>
            <a:r>
              <a:rPr lang="en-AU" sz="5400" dirty="0">
                <a:effectLst>
                  <a:outerShdw blurRad="38100" dist="38100" dir="2700000" algn="tl">
                    <a:srgbClr val="000000">
                      <a:alpha val="43137"/>
                    </a:srgbClr>
                  </a:outerShdw>
                </a:effectLst>
              </a:rPr>
              <a:t>First steps</a:t>
            </a:r>
          </a:p>
          <a:p>
            <a:pPr algn="ctr">
              <a:lnSpc>
                <a:spcPct val="150000"/>
              </a:lnSpc>
              <a:spcBef>
                <a:spcPts val="0"/>
              </a:spcBef>
            </a:pPr>
            <a:r>
              <a:rPr lang="en-AU" sz="1800" dirty="0"/>
              <a:t>at the School of Business and Economics </a:t>
            </a:r>
          </a:p>
        </p:txBody>
      </p:sp>
    </p:spTree>
    <p:extLst>
      <p:ext uri="{BB962C8B-B14F-4D97-AF65-F5344CB8AC3E}">
        <p14:creationId xmlns:p14="http://schemas.microsoft.com/office/powerpoint/2010/main" val="2393877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FC179354-5F03-4E59-A283-0E9991C8A6A0}"/>
              </a:ext>
            </a:extLst>
          </p:cNvPr>
          <p:cNvSpPr>
            <a:spLocks noGrp="1"/>
          </p:cNvSpPr>
          <p:nvPr>
            <p:ph type="body" sz="quarter" idx="12"/>
          </p:nvPr>
        </p:nvSpPr>
        <p:spPr>
          <a:xfrm>
            <a:off x="571500" y="567268"/>
            <a:ext cx="10853092" cy="626876"/>
          </a:xfrm>
        </p:spPr>
        <p:txBody>
          <a:bodyPr/>
          <a:lstStyle/>
          <a:p>
            <a:r>
              <a:rPr lang="en-US" sz="4000" dirty="0">
                <a:solidFill>
                  <a:schemeClr val="bg1">
                    <a:lumMod val="85000"/>
                  </a:schemeClr>
                </a:solidFill>
                <a:effectLst>
                  <a:outerShdw blurRad="38100" dist="38100" dir="2700000" algn="tl">
                    <a:srgbClr val="000000">
                      <a:alpha val="43137"/>
                    </a:srgbClr>
                  </a:outerShdw>
                </a:effectLst>
              </a:rPr>
              <a:t>This is how you create Your Roadmap to Success!</a:t>
            </a:r>
          </a:p>
        </p:txBody>
      </p:sp>
      <p:sp>
        <p:nvSpPr>
          <p:cNvPr id="7" name="TextBox 6">
            <a:extLst>
              <a:ext uri="{FF2B5EF4-FFF2-40B4-BE49-F238E27FC236}">
                <a16:creationId xmlns:a16="http://schemas.microsoft.com/office/drawing/2014/main" id="{7CF1AE6E-ABB5-4B15-8828-8BD51F2D363B}"/>
              </a:ext>
            </a:extLst>
          </p:cNvPr>
          <p:cNvSpPr txBox="1"/>
          <p:nvPr/>
        </p:nvSpPr>
        <p:spPr>
          <a:xfrm>
            <a:off x="695400" y="1340768"/>
            <a:ext cx="11017224" cy="5386090"/>
          </a:xfrm>
          <a:prstGeom prst="rect">
            <a:avLst/>
          </a:prstGeom>
          <a:noFill/>
        </p:spPr>
        <p:txBody>
          <a:bodyPr wrap="square" rtlCol="0">
            <a:spAutoFit/>
          </a:bodyPr>
          <a:lstStyle/>
          <a:p>
            <a:r>
              <a:rPr lang="en-GB" u="sng" dirty="0">
                <a:solidFill>
                  <a:schemeClr val="bg1">
                    <a:lumMod val="85000"/>
                  </a:schemeClr>
                </a:solidFill>
                <a:latin typeface="+mn-lt"/>
              </a:rPr>
              <a:t>Make sure you have</a:t>
            </a:r>
            <a:endParaRPr lang="en-GB" dirty="0">
              <a:solidFill>
                <a:schemeClr val="bg1">
                  <a:lumMod val="85000"/>
                </a:schemeClr>
              </a:solidFill>
              <a:latin typeface="+mn-lt"/>
            </a:endParaRPr>
          </a:p>
          <a:p>
            <a:endParaRPr lang="en-GB" b="1" dirty="0">
              <a:solidFill>
                <a:schemeClr val="bg1">
                  <a:lumMod val="85000"/>
                </a:schemeClr>
              </a:solidFill>
              <a:latin typeface="+mn-lt"/>
            </a:endParaRPr>
          </a:p>
          <a:p>
            <a:pPr marL="895350" indent="-895350"/>
            <a:r>
              <a:rPr lang="en-GB" b="1" dirty="0">
                <a:solidFill>
                  <a:schemeClr val="bg1">
                    <a:lumMod val="85000"/>
                  </a:schemeClr>
                </a:solidFill>
                <a:latin typeface="+mn-lt"/>
              </a:rPr>
              <a:t>	Step 1: 	</a:t>
            </a:r>
          </a:p>
          <a:p>
            <a:pPr marL="1076325" lvl="2" indent="-180975">
              <a:buFont typeface="Arial" panose="020B0604020202020204" pitchFamily="34" charset="0"/>
              <a:buChar char="•"/>
            </a:pPr>
            <a:r>
              <a:rPr lang="en-GB" dirty="0">
                <a:solidFill>
                  <a:schemeClr val="bg1">
                    <a:lumMod val="85000"/>
                  </a:schemeClr>
                </a:solidFill>
                <a:latin typeface="+mn-lt"/>
              </a:rPr>
              <a:t>Reviewed the </a:t>
            </a:r>
            <a:r>
              <a:rPr lang="en-GB" sz="2000" b="1" dirty="0">
                <a:solidFill>
                  <a:srgbClr val="FFE000"/>
                </a:solidFill>
                <a:latin typeface="+mn-lt"/>
              </a:rPr>
              <a:t>Checklist for New Students    </a:t>
            </a:r>
            <a:r>
              <a:rPr lang="en-GB" b="1" dirty="0">
                <a:solidFill>
                  <a:srgbClr val="FFE000"/>
                </a:solidFill>
                <a:latin typeface="+mn-lt"/>
              </a:rPr>
              <a:t> </a:t>
            </a:r>
            <a:r>
              <a:rPr lang="sv-SE" b="1" dirty="0">
                <a:solidFill>
                  <a:schemeClr val="bg1">
                    <a:lumMod val="85000"/>
                  </a:schemeClr>
                </a:solidFill>
                <a:latin typeface="+mn-lt"/>
              </a:rPr>
              <a:t>https://lnu.se/en/student/new-student/</a:t>
            </a:r>
          </a:p>
          <a:p>
            <a:pPr marL="1076325" indent="-180975">
              <a:buFont typeface="Arial" panose="020B0604020202020204" pitchFamily="34" charset="0"/>
              <a:buChar char="•"/>
            </a:pPr>
            <a:r>
              <a:rPr lang="en-GB" dirty="0">
                <a:solidFill>
                  <a:schemeClr val="bg1">
                    <a:lumMod val="85000"/>
                  </a:schemeClr>
                </a:solidFill>
                <a:latin typeface="+mn-lt"/>
              </a:rPr>
              <a:t>Acquired the </a:t>
            </a:r>
            <a:r>
              <a:rPr lang="en-GB" sz="2000" b="1" dirty="0">
                <a:solidFill>
                  <a:srgbClr val="FFE000"/>
                </a:solidFill>
                <a:latin typeface="+mn-lt"/>
              </a:rPr>
              <a:t>Student Account</a:t>
            </a:r>
            <a:r>
              <a:rPr lang="en-GB" dirty="0">
                <a:solidFill>
                  <a:schemeClr val="bg2"/>
                </a:solidFill>
                <a:latin typeface="+mn-lt"/>
              </a:rPr>
              <a:t>;</a:t>
            </a:r>
          </a:p>
          <a:p>
            <a:pPr marL="1076325" indent="-180975">
              <a:buFont typeface="Arial" panose="020B0604020202020204" pitchFamily="34" charset="0"/>
              <a:buChar char="•"/>
            </a:pPr>
            <a:r>
              <a:rPr lang="en-GB" dirty="0">
                <a:solidFill>
                  <a:schemeClr val="bg1">
                    <a:lumMod val="85000"/>
                  </a:schemeClr>
                </a:solidFill>
                <a:latin typeface="+mn-lt"/>
              </a:rPr>
              <a:t>Check the </a:t>
            </a:r>
            <a:r>
              <a:rPr lang="en-GB" sz="2000" b="1" dirty="0">
                <a:solidFill>
                  <a:srgbClr val="FFE000"/>
                </a:solidFill>
                <a:latin typeface="+mn-lt"/>
              </a:rPr>
              <a:t>Student’s Page</a:t>
            </a:r>
            <a:r>
              <a:rPr lang="en-GB" dirty="0">
                <a:solidFill>
                  <a:schemeClr val="bg2"/>
                </a:solidFill>
                <a:latin typeface="+mn-lt"/>
              </a:rPr>
              <a:t>.</a:t>
            </a:r>
          </a:p>
          <a:p>
            <a:pPr marL="895350"/>
            <a:endParaRPr lang="en-GB" sz="2000" dirty="0">
              <a:solidFill>
                <a:schemeClr val="bg1">
                  <a:lumMod val="85000"/>
                </a:schemeClr>
              </a:solidFill>
              <a:latin typeface="+mn-lt"/>
            </a:endParaRPr>
          </a:p>
          <a:p>
            <a:r>
              <a:rPr lang="en-GB" b="1" dirty="0">
                <a:solidFill>
                  <a:schemeClr val="bg1">
                    <a:lumMod val="85000"/>
                  </a:schemeClr>
                </a:solidFill>
                <a:latin typeface="+mn-lt"/>
              </a:rPr>
              <a:t>	Step 2:</a:t>
            </a:r>
          </a:p>
          <a:p>
            <a:pPr marL="1076325" indent="-180975">
              <a:buFont typeface="Arial" panose="020B0604020202020204" pitchFamily="34" charset="0"/>
              <a:buChar char="•"/>
            </a:pPr>
            <a:r>
              <a:rPr lang="en-GB" dirty="0">
                <a:solidFill>
                  <a:schemeClr val="bg1">
                    <a:lumMod val="85000"/>
                  </a:schemeClr>
                </a:solidFill>
                <a:latin typeface="+mn-lt"/>
              </a:rPr>
              <a:t>Accessed</a:t>
            </a:r>
            <a:r>
              <a:rPr lang="en-GB" sz="2000" dirty="0">
                <a:solidFill>
                  <a:schemeClr val="bg1">
                    <a:lumMod val="85000"/>
                  </a:schemeClr>
                </a:solidFill>
                <a:latin typeface="+mn-lt"/>
              </a:rPr>
              <a:t> “</a:t>
            </a:r>
            <a:r>
              <a:rPr lang="en-GB" sz="2000" b="1" dirty="0">
                <a:solidFill>
                  <a:srgbClr val="FFE000"/>
                </a:solidFill>
                <a:latin typeface="+mn-lt"/>
              </a:rPr>
              <a:t>My Moodle</a:t>
            </a:r>
            <a:r>
              <a:rPr lang="en-GB" sz="2000" dirty="0">
                <a:solidFill>
                  <a:schemeClr val="bg1">
                    <a:lumMod val="85000"/>
                  </a:schemeClr>
                </a:solidFill>
                <a:latin typeface="+mn-lt"/>
              </a:rPr>
              <a:t>” </a:t>
            </a:r>
            <a:r>
              <a:rPr lang="en-GB" dirty="0">
                <a:solidFill>
                  <a:schemeClr val="bg1">
                    <a:lumMod val="85000"/>
                  </a:schemeClr>
                </a:solidFill>
                <a:latin typeface="+mn-lt"/>
              </a:rPr>
              <a:t>– the learning platform;</a:t>
            </a:r>
          </a:p>
          <a:p>
            <a:pPr marL="1076325" indent="-180975">
              <a:buFont typeface="Arial" panose="020B0604020202020204" pitchFamily="34" charset="0"/>
              <a:buChar char="•"/>
            </a:pPr>
            <a:r>
              <a:rPr lang="en-GB" sz="2000" b="1" dirty="0">
                <a:solidFill>
                  <a:srgbClr val="FFE000"/>
                </a:solidFill>
                <a:latin typeface="+mn-lt"/>
              </a:rPr>
              <a:t>Registered </a:t>
            </a:r>
            <a:r>
              <a:rPr lang="en-GB" b="1" dirty="0">
                <a:solidFill>
                  <a:srgbClr val="FFE000"/>
                </a:solidFill>
                <a:latin typeface="+mn-lt"/>
              </a:rPr>
              <a:t>for your first course </a:t>
            </a:r>
            <a:r>
              <a:rPr lang="en-GB" dirty="0">
                <a:solidFill>
                  <a:schemeClr val="bg1">
                    <a:lumMod val="85000"/>
                  </a:schemeClr>
                </a:solidFill>
                <a:latin typeface="+mn-lt"/>
              </a:rPr>
              <a:t>(thereafter for your next course, etc.)</a:t>
            </a:r>
          </a:p>
          <a:p>
            <a:pPr marL="895350"/>
            <a:endParaRPr lang="en-GB" dirty="0">
              <a:solidFill>
                <a:schemeClr val="bg1">
                  <a:lumMod val="85000"/>
                </a:schemeClr>
              </a:solidFill>
              <a:latin typeface="+mn-lt"/>
            </a:endParaRPr>
          </a:p>
          <a:p>
            <a:pPr marL="895350"/>
            <a:r>
              <a:rPr lang="en-GB" b="1" dirty="0">
                <a:solidFill>
                  <a:schemeClr val="bg1">
                    <a:lumMod val="85000"/>
                  </a:schemeClr>
                </a:solidFill>
                <a:latin typeface="+mn-lt"/>
              </a:rPr>
              <a:t>Step 3:</a:t>
            </a:r>
          </a:p>
          <a:p>
            <a:pPr marL="1076325" indent="-180975">
              <a:buFont typeface="Arial" panose="020B0604020202020204" pitchFamily="34" charset="0"/>
              <a:buChar char="•"/>
            </a:pPr>
            <a:r>
              <a:rPr lang="en-GB" b="1" dirty="0">
                <a:solidFill>
                  <a:srgbClr val="FFE000"/>
                </a:solidFill>
                <a:latin typeface="+mn-lt"/>
              </a:rPr>
              <a:t>Follow </a:t>
            </a:r>
            <a:r>
              <a:rPr lang="en-GB" sz="2000" b="1" dirty="0">
                <a:solidFill>
                  <a:srgbClr val="FFE000"/>
                </a:solidFill>
                <a:latin typeface="+mn-lt"/>
              </a:rPr>
              <a:t>important information </a:t>
            </a:r>
            <a:r>
              <a:rPr lang="en-GB" dirty="0">
                <a:solidFill>
                  <a:schemeClr val="bg1">
                    <a:lumMod val="85000"/>
                  </a:schemeClr>
                </a:solidFill>
                <a:latin typeface="+mn-lt"/>
              </a:rPr>
              <a:t>on your studies on My Moodle – platform, and in your student e-mail;</a:t>
            </a:r>
          </a:p>
          <a:p>
            <a:pPr marL="1076325" indent="-180975">
              <a:buFont typeface="Arial" panose="020B0604020202020204" pitchFamily="34" charset="0"/>
              <a:buChar char="•"/>
            </a:pPr>
            <a:r>
              <a:rPr lang="en-GB" dirty="0">
                <a:solidFill>
                  <a:schemeClr val="bg1">
                    <a:lumMod val="85000"/>
                  </a:schemeClr>
                </a:solidFill>
                <a:latin typeface="+mn-lt"/>
              </a:rPr>
              <a:t>In due time, </a:t>
            </a:r>
            <a:r>
              <a:rPr lang="en-GB" sz="2000" b="1" dirty="0">
                <a:solidFill>
                  <a:srgbClr val="FFE000"/>
                </a:solidFill>
                <a:latin typeface="+mn-lt"/>
              </a:rPr>
              <a:t>register for the examination</a:t>
            </a:r>
            <a:r>
              <a:rPr lang="en-GB" sz="2000" dirty="0">
                <a:solidFill>
                  <a:schemeClr val="bg1">
                    <a:lumMod val="85000"/>
                  </a:schemeClr>
                </a:solidFill>
                <a:latin typeface="+mn-lt"/>
              </a:rPr>
              <a:t>;</a:t>
            </a:r>
          </a:p>
          <a:p>
            <a:pPr marL="1076325" indent="-180975">
              <a:buFont typeface="Arial" panose="020B0604020202020204" pitchFamily="34" charset="0"/>
              <a:buChar char="•"/>
            </a:pPr>
            <a:r>
              <a:rPr lang="en-GB" dirty="0">
                <a:solidFill>
                  <a:schemeClr val="bg1">
                    <a:lumMod val="85000"/>
                  </a:schemeClr>
                </a:solidFill>
                <a:latin typeface="+mn-lt"/>
              </a:rPr>
              <a:t>At the end of the course fill in the </a:t>
            </a:r>
            <a:r>
              <a:rPr lang="en-GB" sz="2000" b="1" dirty="0">
                <a:solidFill>
                  <a:srgbClr val="FFE000"/>
                </a:solidFill>
                <a:latin typeface="+mn-lt"/>
              </a:rPr>
              <a:t>course evaluation </a:t>
            </a:r>
            <a:r>
              <a:rPr lang="en-GB" b="1" dirty="0">
                <a:solidFill>
                  <a:srgbClr val="FFE000"/>
                </a:solidFill>
                <a:latin typeface="+mn-lt"/>
              </a:rPr>
              <a:t>form</a:t>
            </a:r>
            <a:r>
              <a:rPr lang="en-GB" dirty="0">
                <a:solidFill>
                  <a:schemeClr val="bg1">
                    <a:lumMod val="85000"/>
                  </a:schemeClr>
                </a:solidFill>
                <a:latin typeface="+mn-lt"/>
              </a:rPr>
              <a:t>;</a:t>
            </a:r>
          </a:p>
          <a:p>
            <a:pPr marL="1076325" indent="-180975">
              <a:buFont typeface="Arial" panose="020B0604020202020204" pitchFamily="34" charset="0"/>
              <a:buChar char="•"/>
            </a:pPr>
            <a:r>
              <a:rPr lang="en-GB" dirty="0">
                <a:solidFill>
                  <a:schemeClr val="bg1">
                    <a:lumMod val="85000"/>
                  </a:schemeClr>
                </a:solidFill>
                <a:latin typeface="+mn-lt"/>
              </a:rPr>
              <a:t>Follow your study results in </a:t>
            </a:r>
            <a:r>
              <a:rPr lang="en-GB" sz="2000" b="1" dirty="0">
                <a:solidFill>
                  <a:srgbClr val="FFE000"/>
                </a:solidFill>
                <a:latin typeface="+mn-lt"/>
              </a:rPr>
              <a:t>LADOK</a:t>
            </a:r>
            <a:r>
              <a:rPr lang="en-GB" sz="2000" dirty="0">
                <a:solidFill>
                  <a:schemeClr val="bg1">
                    <a:lumMod val="85000"/>
                  </a:schemeClr>
                </a:solidFill>
                <a:latin typeface="+mn-lt"/>
              </a:rPr>
              <a:t>.</a:t>
            </a:r>
            <a:endParaRPr lang="en-GB" dirty="0">
              <a:solidFill>
                <a:schemeClr val="bg1">
                  <a:lumMod val="85000"/>
                </a:schemeClr>
              </a:solidFill>
              <a:latin typeface="+mn-lt"/>
            </a:endParaRPr>
          </a:p>
          <a:p>
            <a:endParaRPr lang="en-GB" dirty="0">
              <a:solidFill>
                <a:schemeClr val="bg1">
                  <a:lumMod val="85000"/>
                </a:schemeClr>
              </a:solidFill>
              <a:latin typeface="+mn-lt"/>
            </a:endParaRPr>
          </a:p>
          <a:p>
            <a:endParaRPr lang="en-GB" dirty="0">
              <a:solidFill>
                <a:schemeClr val="bg1">
                  <a:lumMod val="85000"/>
                </a:schemeClr>
              </a:solidFill>
              <a:latin typeface="+mn-lt"/>
            </a:endParaRPr>
          </a:p>
        </p:txBody>
      </p:sp>
    </p:spTree>
    <p:extLst>
      <p:ext uri="{BB962C8B-B14F-4D97-AF65-F5344CB8AC3E}">
        <p14:creationId xmlns:p14="http://schemas.microsoft.com/office/powerpoint/2010/main" val="1687039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ECBB97B-031C-4A9E-84E6-A4687E38DE8B}"/>
              </a:ext>
            </a:extLst>
          </p:cNvPr>
          <p:cNvSpPr>
            <a:spLocks noGrp="1"/>
          </p:cNvSpPr>
          <p:nvPr>
            <p:ph type="body" sz="quarter" idx="12"/>
          </p:nvPr>
        </p:nvSpPr>
        <p:spPr>
          <a:xfrm>
            <a:off x="1559496" y="3429000"/>
            <a:ext cx="6552728" cy="747100"/>
          </a:xfrm>
        </p:spPr>
        <p:txBody>
          <a:bodyPr/>
          <a:lstStyle/>
          <a:p>
            <a:r>
              <a:rPr lang="en-AU" sz="8000" dirty="0"/>
              <a:t>What is …?</a:t>
            </a:r>
          </a:p>
        </p:txBody>
      </p:sp>
    </p:spTree>
    <p:extLst>
      <p:ext uri="{BB962C8B-B14F-4D97-AF65-F5344CB8AC3E}">
        <p14:creationId xmlns:p14="http://schemas.microsoft.com/office/powerpoint/2010/main" val="2075411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289EC6F-4CC0-4CF7-BAA5-87FE6D0083C9}"/>
              </a:ext>
            </a:extLst>
          </p:cNvPr>
          <p:cNvSpPr>
            <a:spLocks noGrp="1"/>
          </p:cNvSpPr>
          <p:nvPr>
            <p:ph type="body" sz="quarter" idx="11"/>
          </p:nvPr>
        </p:nvSpPr>
        <p:spPr>
          <a:xfrm>
            <a:off x="263352" y="563424"/>
            <a:ext cx="3688738" cy="602830"/>
          </a:xfrm>
        </p:spPr>
        <p:txBody>
          <a:bodyPr/>
          <a:lstStyle/>
          <a:p>
            <a:r>
              <a:rPr lang="sv-SE" dirty="0"/>
              <a:t>The </a:t>
            </a:r>
            <a:r>
              <a:rPr lang="sv-SE" dirty="0" err="1"/>
              <a:t>Student’s</a:t>
            </a:r>
            <a:r>
              <a:rPr lang="sv-SE" dirty="0"/>
              <a:t> Page</a:t>
            </a:r>
          </a:p>
        </p:txBody>
      </p:sp>
      <p:grpSp>
        <p:nvGrpSpPr>
          <p:cNvPr id="17" name="Group 16">
            <a:extLst>
              <a:ext uri="{FF2B5EF4-FFF2-40B4-BE49-F238E27FC236}">
                <a16:creationId xmlns:a16="http://schemas.microsoft.com/office/drawing/2014/main" id="{7B05C160-A62F-4AA0-A17D-217777F62D24}"/>
              </a:ext>
            </a:extLst>
          </p:cNvPr>
          <p:cNvGrpSpPr/>
          <p:nvPr/>
        </p:nvGrpSpPr>
        <p:grpSpPr>
          <a:xfrm>
            <a:off x="1991544" y="1268760"/>
            <a:ext cx="10081120" cy="4878542"/>
            <a:chOff x="1847528" y="1214754"/>
            <a:chExt cx="8910990" cy="4428492"/>
          </a:xfrm>
        </p:grpSpPr>
        <p:grpSp>
          <p:nvGrpSpPr>
            <p:cNvPr id="15" name="Group 14">
              <a:extLst>
                <a:ext uri="{FF2B5EF4-FFF2-40B4-BE49-F238E27FC236}">
                  <a16:creationId xmlns:a16="http://schemas.microsoft.com/office/drawing/2014/main" id="{DBB6B4D2-D75D-452E-93AE-316F4F979F23}"/>
                </a:ext>
              </a:extLst>
            </p:cNvPr>
            <p:cNvGrpSpPr/>
            <p:nvPr/>
          </p:nvGrpSpPr>
          <p:grpSpPr>
            <a:xfrm>
              <a:off x="1847528" y="1214754"/>
              <a:ext cx="8910990" cy="4428492"/>
              <a:chOff x="1775520" y="1232756"/>
              <a:chExt cx="8910990" cy="4428492"/>
            </a:xfrm>
          </p:grpSpPr>
          <p:pic>
            <p:nvPicPr>
              <p:cNvPr id="5" name="Bildobjekt 4"/>
              <p:cNvPicPr>
                <a:picLocks noChangeAspect="1"/>
              </p:cNvPicPr>
              <p:nvPr/>
            </p:nvPicPr>
            <p:blipFill rotWithShape="1">
              <a:blip r:embed="rId3">
                <a:extLst>
                  <a:ext uri="{28A0092B-C50C-407E-A947-70E740481C1C}">
                    <a14:useLocalDpi xmlns:a14="http://schemas.microsoft.com/office/drawing/2010/main" val="0"/>
                  </a:ext>
                </a:extLst>
              </a:blip>
              <a:srcRect l="707" t="1701" r="1639" b="2750"/>
              <a:stretch/>
            </p:blipFill>
            <p:spPr>
              <a:xfrm>
                <a:off x="3665730" y="1232756"/>
                <a:ext cx="5109798" cy="4428492"/>
              </a:xfrm>
              <a:prstGeom prst="rect">
                <a:avLst/>
              </a:prstGeom>
            </p:spPr>
          </p:pic>
          <p:sp>
            <p:nvSpPr>
              <p:cNvPr id="6" name="Rektangel 5"/>
              <p:cNvSpPr/>
              <p:nvPr/>
            </p:nvSpPr>
            <p:spPr bwMode="auto">
              <a:xfrm>
                <a:off x="3719736" y="1826822"/>
                <a:ext cx="864096" cy="216024"/>
              </a:xfrm>
              <a:prstGeom prst="rect">
                <a:avLst/>
              </a:prstGeom>
              <a:noFill/>
              <a:ln w="19050" cap="flat" cmpd="sng" algn="ctr">
                <a:solidFill>
                  <a:srgbClr val="FFE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a:endParaRPr lang="sv-SE" sz="1350">
                  <a:latin typeface="Arial" charset="0"/>
                  <a:cs typeface="Arial" charset="0"/>
                </a:endParaRPr>
              </a:p>
            </p:txBody>
          </p:sp>
          <p:sp>
            <p:nvSpPr>
              <p:cNvPr id="7" name="Rektangel 6"/>
              <p:cNvSpPr/>
              <p:nvPr/>
            </p:nvSpPr>
            <p:spPr bwMode="auto">
              <a:xfrm>
                <a:off x="3719736" y="2636912"/>
                <a:ext cx="2484276" cy="3024336"/>
              </a:xfrm>
              <a:prstGeom prst="rect">
                <a:avLst/>
              </a:prstGeom>
              <a:noFill/>
              <a:ln w="19050" cap="flat" cmpd="sng" algn="ctr">
                <a:solidFill>
                  <a:srgbClr val="FFE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a:endParaRPr lang="sv-SE" sz="1350">
                  <a:latin typeface="Arial" charset="0"/>
                  <a:cs typeface="Arial" charset="0"/>
                </a:endParaRPr>
              </a:p>
            </p:txBody>
          </p:sp>
          <p:sp>
            <p:nvSpPr>
              <p:cNvPr id="8" name="Rektangel 7"/>
              <p:cNvSpPr/>
              <p:nvPr/>
            </p:nvSpPr>
            <p:spPr bwMode="auto">
              <a:xfrm>
                <a:off x="6258018" y="3609020"/>
                <a:ext cx="1188132" cy="216024"/>
              </a:xfrm>
              <a:prstGeom prst="rect">
                <a:avLst/>
              </a:prstGeom>
              <a:noFill/>
              <a:ln w="19050" cap="flat" cmpd="sng" algn="ctr">
                <a:solidFill>
                  <a:srgbClr val="FFE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a:endParaRPr lang="sv-SE" sz="1350">
                  <a:latin typeface="Arial" charset="0"/>
                  <a:cs typeface="Arial" charset="0"/>
                </a:endParaRPr>
              </a:p>
            </p:txBody>
          </p:sp>
          <p:sp>
            <p:nvSpPr>
              <p:cNvPr id="11" name="Rektangel 10"/>
              <p:cNvSpPr/>
              <p:nvPr/>
            </p:nvSpPr>
            <p:spPr bwMode="auto">
              <a:xfrm>
                <a:off x="7500156" y="1826822"/>
                <a:ext cx="1134126" cy="972108"/>
              </a:xfrm>
              <a:prstGeom prst="rect">
                <a:avLst/>
              </a:prstGeom>
              <a:noFill/>
              <a:ln w="19050" cap="flat" cmpd="sng" algn="ctr">
                <a:solidFill>
                  <a:srgbClr val="FFE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a:endParaRPr lang="sv-SE" sz="1350">
                  <a:latin typeface="Arial" charset="0"/>
                  <a:cs typeface="Arial" charset="0"/>
                </a:endParaRPr>
              </a:p>
            </p:txBody>
          </p:sp>
          <p:sp>
            <p:nvSpPr>
              <p:cNvPr id="12" name="textruta 11"/>
              <p:cNvSpPr txBox="1"/>
              <p:nvPr/>
            </p:nvSpPr>
            <p:spPr>
              <a:xfrm>
                <a:off x="1775521" y="1829000"/>
                <a:ext cx="1776857" cy="830997"/>
              </a:xfrm>
              <a:prstGeom prst="rect">
                <a:avLst/>
              </a:prstGeom>
              <a:noFill/>
            </p:spPr>
            <p:txBody>
              <a:bodyPr wrap="square" rtlCol="0">
                <a:spAutoFit/>
              </a:bodyPr>
              <a:lstStyle/>
              <a:p>
                <a:r>
                  <a:rPr lang="sv-SE" sz="1200" u="sng" dirty="0">
                    <a:latin typeface="+mj-lt"/>
                  </a:rPr>
                  <a:t>My </a:t>
                </a:r>
                <a:r>
                  <a:rPr lang="sv-SE" sz="1200" u="sng" dirty="0" err="1">
                    <a:latin typeface="+mj-lt"/>
                  </a:rPr>
                  <a:t>timetable</a:t>
                </a:r>
                <a:endParaRPr lang="sv-SE" sz="1200" u="sng" dirty="0">
                  <a:latin typeface="+mj-lt"/>
                </a:endParaRPr>
              </a:p>
              <a:p>
                <a:r>
                  <a:rPr lang="sv-SE" sz="1200" dirty="0" err="1">
                    <a:latin typeface="+mj-lt"/>
                  </a:rPr>
                  <a:t>When</a:t>
                </a:r>
                <a:r>
                  <a:rPr lang="sv-SE" sz="1200" dirty="0">
                    <a:latin typeface="+mj-lt"/>
                  </a:rPr>
                  <a:t> </a:t>
                </a:r>
                <a:r>
                  <a:rPr lang="sv-SE" sz="1200" dirty="0" err="1">
                    <a:latin typeface="+mj-lt"/>
                  </a:rPr>
                  <a:t>you</a:t>
                </a:r>
                <a:r>
                  <a:rPr lang="sv-SE" sz="1200" dirty="0">
                    <a:latin typeface="+mj-lt"/>
                  </a:rPr>
                  <a:t> </a:t>
                </a:r>
                <a:r>
                  <a:rPr lang="sv-SE" sz="1200" dirty="0" err="1">
                    <a:latin typeface="+mj-lt"/>
                  </a:rPr>
                  <a:t>are</a:t>
                </a:r>
                <a:r>
                  <a:rPr lang="sv-SE" sz="1200" dirty="0">
                    <a:latin typeface="+mj-lt"/>
                  </a:rPr>
                  <a:t> </a:t>
                </a:r>
                <a:r>
                  <a:rPr lang="sv-SE" sz="1200" dirty="0" err="1">
                    <a:latin typeface="+mj-lt"/>
                  </a:rPr>
                  <a:t>registered</a:t>
                </a:r>
                <a:r>
                  <a:rPr lang="sv-SE" sz="1200" dirty="0">
                    <a:latin typeface="+mj-lt"/>
                  </a:rPr>
                  <a:t> to a </a:t>
                </a:r>
                <a:r>
                  <a:rPr lang="sv-SE" sz="1200" dirty="0" err="1">
                    <a:latin typeface="+mj-lt"/>
                  </a:rPr>
                  <a:t>course</a:t>
                </a:r>
                <a:r>
                  <a:rPr lang="sv-SE" sz="1200" dirty="0">
                    <a:latin typeface="+mj-lt"/>
                  </a:rPr>
                  <a:t>, </a:t>
                </a:r>
                <a:r>
                  <a:rPr lang="sv-SE" sz="1200" dirty="0" err="1">
                    <a:latin typeface="+mj-lt"/>
                  </a:rPr>
                  <a:t>you</a:t>
                </a:r>
                <a:r>
                  <a:rPr lang="sv-SE" sz="1200" dirty="0">
                    <a:latin typeface="+mj-lt"/>
                  </a:rPr>
                  <a:t> </a:t>
                </a:r>
                <a:r>
                  <a:rPr lang="sv-SE" sz="1200" dirty="0" err="1">
                    <a:latin typeface="+mj-lt"/>
                  </a:rPr>
                  <a:t>will</a:t>
                </a:r>
                <a:r>
                  <a:rPr lang="sv-SE" sz="1200" dirty="0">
                    <a:latin typeface="+mj-lt"/>
                  </a:rPr>
                  <a:t> </a:t>
                </a:r>
                <a:r>
                  <a:rPr lang="sv-SE" sz="1200" dirty="0" err="1">
                    <a:latin typeface="+mj-lt"/>
                  </a:rPr>
                  <a:t>find</a:t>
                </a:r>
                <a:r>
                  <a:rPr lang="sv-SE" sz="1200" dirty="0">
                    <a:latin typeface="+mj-lt"/>
                  </a:rPr>
                  <a:t> </a:t>
                </a:r>
                <a:r>
                  <a:rPr lang="sv-SE" sz="1200" dirty="0" err="1">
                    <a:latin typeface="+mj-lt"/>
                  </a:rPr>
                  <a:t>your</a:t>
                </a:r>
                <a:r>
                  <a:rPr lang="sv-SE" sz="1200" dirty="0">
                    <a:latin typeface="+mj-lt"/>
                  </a:rPr>
                  <a:t> </a:t>
                </a:r>
                <a:r>
                  <a:rPr lang="sv-SE" sz="1200" dirty="0" err="1">
                    <a:latin typeface="+mj-lt"/>
                  </a:rPr>
                  <a:t>schedule</a:t>
                </a:r>
                <a:r>
                  <a:rPr lang="sv-SE" sz="1200" dirty="0">
                    <a:latin typeface="+mj-lt"/>
                  </a:rPr>
                  <a:t> </a:t>
                </a:r>
                <a:r>
                  <a:rPr lang="sv-SE" sz="1200" dirty="0" err="1">
                    <a:latin typeface="+mj-lt"/>
                  </a:rPr>
                  <a:t>here</a:t>
                </a:r>
                <a:endParaRPr lang="sv-SE" sz="1200" dirty="0">
                  <a:latin typeface="+mj-lt"/>
                </a:endParaRPr>
              </a:p>
            </p:txBody>
          </p:sp>
          <p:sp>
            <p:nvSpPr>
              <p:cNvPr id="13" name="textruta 12"/>
              <p:cNvSpPr txBox="1"/>
              <p:nvPr/>
            </p:nvSpPr>
            <p:spPr>
              <a:xfrm>
                <a:off x="1775520" y="3142563"/>
                <a:ext cx="1728192" cy="1569660"/>
              </a:xfrm>
              <a:prstGeom prst="rect">
                <a:avLst/>
              </a:prstGeom>
              <a:noFill/>
            </p:spPr>
            <p:txBody>
              <a:bodyPr wrap="square" rtlCol="0">
                <a:spAutoFit/>
              </a:bodyPr>
              <a:lstStyle/>
              <a:p>
                <a:r>
                  <a:rPr lang="sv-SE" sz="1200" u="sng" dirty="0" err="1">
                    <a:latin typeface="+mj-lt"/>
                  </a:rPr>
                  <a:t>Click</a:t>
                </a:r>
                <a:r>
                  <a:rPr lang="sv-SE" sz="1200" u="sng" dirty="0">
                    <a:latin typeface="+mj-lt"/>
                  </a:rPr>
                  <a:t> on the </a:t>
                </a:r>
                <a:r>
                  <a:rPr lang="sv-SE" sz="1200" u="sng" dirty="0" err="1">
                    <a:latin typeface="+mj-lt"/>
                  </a:rPr>
                  <a:t>course</a:t>
                </a:r>
                <a:r>
                  <a:rPr lang="sv-SE" sz="1200" u="sng" dirty="0">
                    <a:latin typeface="+mj-lt"/>
                  </a:rPr>
                  <a:t>:</a:t>
                </a:r>
              </a:p>
              <a:p>
                <a:pPr marL="214313" indent="-214313">
                  <a:buFont typeface="Arial" panose="020B0604020202020204" pitchFamily="34" charset="0"/>
                  <a:buChar char="•"/>
                </a:pPr>
                <a:r>
                  <a:rPr lang="sv-SE" sz="1200" dirty="0">
                    <a:latin typeface="+mj-lt"/>
                  </a:rPr>
                  <a:t>Link to </a:t>
                </a:r>
                <a:r>
                  <a:rPr lang="sv-SE" sz="1200" dirty="0" err="1">
                    <a:latin typeface="+mj-lt"/>
                  </a:rPr>
                  <a:t>course</a:t>
                </a:r>
                <a:r>
                  <a:rPr lang="sv-SE" sz="1200" dirty="0">
                    <a:latin typeface="+mj-lt"/>
                  </a:rPr>
                  <a:t> </a:t>
                </a:r>
                <a:r>
                  <a:rPr lang="sv-SE" sz="1200" dirty="0" err="1">
                    <a:latin typeface="+mj-lt"/>
                  </a:rPr>
                  <a:t>room</a:t>
                </a:r>
                <a:r>
                  <a:rPr lang="sv-SE" sz="1200" dirty="0">
                    <a:latin typeface="+mj-lt"/>
                  </a:rPr>
                  <a:t> on </a:t>
                </a:r>
                <a:r>
                  <a:rPr lang="sv-SE" sz="1200" dirty="0" err="1">
                    <a:latin typeface="+mj-lt"/>
                  </a:rPr>
                  <a:t>MyMoodle</a:t>
                </a:r>
                <a:endParaRPr lang="sv-SE" sz="1200" dirty="0">
                  <a:latin typeface="+mj-lt"/>
                </a:endParaRPr>
              </a:p>
              <a:p>
                <a:pPr marL="214313" indent="-214313">
                  <a:buFont typeface="Arial" panose="020B0604020202020204" pitchFamily="34" charset="0"/>
                  <a:buChar char="•"/>
                </a:pPr>
                <a:r>
                  <a:rPr lang="sv-SE" sz="1200" dirty="0">
                    <a:latin typeface="+mj-lt"/>
                  </a:rPr>
                  <a:t>Link to </a:t>
                </a:r>
                <a:r>
                  <a:rPr lang="sv-SE" sz="1200" dirty="0" err="1">
                    <a:latin typeface="+mj-lt"/>
                  </a:rPr>
                  <a:t>course</a:t>
                </a:r>
                <a:r>
                  <a:rPr lang="sv-SE" sz="1200" dirty="0">
                    <a:latin typeface="+mj-lt"/>
                  </a:rPr>
                  <a:t> </a:t>
                </a:r>
                <a:r>
                  <a:rPr lang="sv-SE" sz="1200" dirty="0" err="1">
                    <a:latin typeface="+mj-lt"/>
                  </a:rPr>
                  <a:t>syllabus</a:t>
                </a:r>
                <a:endParaRPr lang="sv-SE" sz="1200" dirty="0">
                  <a:latin typeface="+mj-lt"/>
                </a:endParaRPr>
              </a:p>
              <a:p>
                <a:pPr marL="214313" indent="-214313">
                  <a:buFont typeface="Arial" panose="020B0604020202020204" pitchFamily="34" charset="0"/>
                  <a:buChar char="•"/>
                </a:pPr>
                <a:r>
                  <a:rPr lang="sv-SE" sz="1200" dirty="0">
                    <a:latin typeface="+mj-lt"/>
                  </a:rPr>
                  <a:t>Information </a:t>
                </a:r>
                <a:r>
                  <a:rPr lang="sv-SE" sz="1200" dirty="0" err="1">
                    <a:latin typeface="+mj-lt"/>
                  </a:rPr>
                  <a:t>about</a:t>
                </a:r>
                <a:r>
                  <a:rPr lang="sv-SE" sz="1200" dirty="0">
                    <a:latin typeface="+mj-lt"/>
                  </a:rPr>
                  <a:t> </a:t>
                </a:r>
                <a:r>
                  <a:rPr lang="sv-SE" sz="1200" dirty="0" err="1">
                    <a:latin typeface="+mj-lt"/>
                  </a:rPr>
                  <a:t>registration</a:t>
                </a:r>
                <a:r>
                  <a:rPr lang="sv-SE" sz="1200" dirty="0">
                    <a:latin typeface="+mj-lt"/>
                  </a:rPr>
                  <a:t> period for examination</a:t>
                </a:r>
              </a:p>
            </p:txBody>
          </p:sp>
          <p:cxnSp>
            <p:nvCxnSpPr>
              <p:cNvPr id="14" name="Rak pilkoppling 13"/>
              <p:cNvCxnSpPr/>
              <p:nvPr/>
            </p:nvCxnSpPr>
            <p:spPr bwMode="auto">
              <a:xfrm>
                <a:off x="2747628" y="1988840"/>
                <a:ext cx="918102" cy="0"/>
              </a:xfrm>
              <a:prstGeom prst="straightConnector1">
                <a:avLst/>
              </a:prstGeom>
              <a:solidFill>
                <a:schemeClr val="accent1"/>
              </a:solidFill>
              <a:ln w="38100" cap="flat" cmpd="sng" algn="ctr">
                <a:solidFill>
                  <a:srgbClr val="FFE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Rak pilkoppling 15"/>
              <p:cNvCxnSpPr/>
              <p:nvPr/>
            </p:nvCxnSpPr>
            <p:spPr bwMode="auto">
              <a:xfrm>
                <a:off x="3125670" y="3284984"/>
                <a:ext cx="594066" cy="0"/>
              </a:xfrm>
              <a:prstGeom prst="straightConnector1">
                <a:avLst/>
              </a:prstGeom>
              <a:solidFill>
                <a:schemeClr val="accent1"/>
              </a:solidFill>
              <a:ln w="38100" cap="flat" cmpd="sng" algn="ctr">
                <a:solidFill>
                  <a:srgbClr val="FFE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textruta 19"/>
              <p:cNvSpPr txBox="1"/>
              <p:nvPr/>
            </p:nvSpPr>
            <p:spPr>
              <a:xfrm>
                <a:off x="8904312" y="1408998"/>
                <a:ext cx="1728192" cy="461665"/>
              </a:xfrm>
              <a:prstGeom prst="rect">
                <a:avLst/>
              </a:prstGeom>
              <a:noFill/>
            </p:spPr>
            <p:txBody>
              <a:bodyPr wrap="square" rtlCol="0">
                <a:spAutoFit/>
              </a:bodyPr>
              <a:lstStyle/>
              <a:p>
                <a:r>
                  <a:rPr lang="sv-SE" sz="1200" dirty="0" err="1">
                    <a:latin typeface="+mj-lt"/>
                  </a:rPr>
                  <a:t>Important</a:t>
                </a:r>
                <a:r>
                  <a:rPr lang="sv-SE" sz="1200" dirty="0">
                    <a:latin typeface="+mj-lt"/>
                  </a:rPr>
                  <a:t> information </a:t>
                </a:r>
                <a:r>
                  <a:rPr lang="sv-SE" sz="1200" dirty="0" err="1">
                    <a:latin typeface="+mj-lt"/>
                  </a:rPr>
                  <a:t>during</a:t>
                </a:r>
                <a:r>
                  <a:rPr lang="sv-SE" sz="1200" dirty="0">
                    <a:latin typeface="+mj-lt"/>
                  </a:rPr>
                  <a:t> </a:t>
                </a:r>
                <a:r>
                  <a:rPr lang="sv-SE" sz="1200" dirty="0" err="1">
                    <a:latin typeface="+mj-lt"/>
                  </a:rPr>
                  <a:t>your</a:t>
                </a:r>
                <a:r>
                  <a:rPr lang="sv-SE" sz="1200" dirty="0">
                    <a:latin typeface="+mj-lt"/>
                  </a:rPr>
                  <a:t> studies</a:t>
                </a:r>
              </a:p>
            </p:txBody>
          </p:sp>
          <p:cxnSp>
            <p:nvCxnSpPr>
              <p:cNvPr id="21" name="Rak pilkoppling 20"/>
              <p:cNvCxnSpPr>
                <a:stCxn id="20" idx="1"/>
              </p:cNvCxnSpPr>
              <p:nvPr/>
            </p:nvCxnSpPr>
            <p:spPr bwMode="auto">
              <a:xfrm flipH="1">
                <a:off x="8742296" y="1639831"/>
                <a:ext cx="162016" cy="237515"/>
              </a:xfrm>
              <a:prstGeom prst="straightConnector1">
                <a:avLst/>
              </a:prstGeom>
              <a:solidFill>
                <a:schemeClr val="accent1"/>
              </a:solidFill>
              <a:ln w="38100" cap="flat" cmpd="sng" algn="ctr">
                <a:solidFill>
                  <a:srgbClr val="FFE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textruta 22"/>
              <p:cNvSpPr txBox="1"/>
              <p:nvPr/>
            </p:nvSpPr>
            <p:spPr>
              <a:xfrm>
                <a:off x="8958318" y="2582908"/>
                <a:ext cx="1728192" cy="1200329"/>
              </a:xfrm>
              <a:prstGeom prst="rect">
                <a:avLst/>
              </a:prstGeom>
              <a:noFill/>
            </p:spPr>
            <p:txBody>
              <a:bodyPr wrap="square" rtlCol="0">
                <a:spAutoFit/>
              </a:bodyPr>
              <a:lstStyle/>
              <a:p>
                <a:r>
                  <a:rPr lang="sv-SE" sz="1200" u="sng" dirty="0">
                    <a:latin typeface="+mj-lt"/>
                  </a:rPr>
                  <a:t>Ladok:</a:t>
                </a:r>
              </a:p>
              <a:p>
                <a:pPr marL="214313" indent="-214313">
                  <a:buFont typeface="Arial" panose="020B0604020202020204" pitchFamily="34" charset="0"/>
                  <a:buChar char="•"/>
                </a:pPr>
                <a:r>
                  <a:rPr lang="sv-SE" sz="1200" dirty="0" err="1">
                    <a:latin typeface="+mj-lt"/>
                  </a:rPr>
                  <a:t>Registration</a:t>
                </a:r>
                <a:endParaRPr lang="sv-SE" sz="1200" dirty="0">
                  <a:latin typeface="+mj-lt"/>
                </a:endParaRPr>
              </a:p>
              <a:p>
                <a:pPr marL="214313" indent="-214313">
                  <a:buFont typeface="Arial" panose="020B0604020202020204" pitchFamily="34" charset="0"/>
                  <a:buChar char="•"/>
                </a:pPr>
                <a:r>
                  <a:rPr lang="sv-SE" sz="1200" dirty="0" err="1">
                    <a:latin typeface="+mj-lt"/>
                  </a:rPr>
                  <a:t>Results</a:t>
                </a:r>
                <a:endParaRPr lang="sv-SE" sz="1200" dirty="0">
                  <a:latin typeface="+mj-lt"/>
                </a:endParaRPr>
              </a:p>
              <a:p>
                <a:pPr marL="214313" indent="-214313">
                  <a:buFont typeface="Arial" panose="020B0604020202020204" pitchFamily="34" charset="0"/>
                  <a:buChar char="•"/>
                </a:pPr>
                <a:r>
                  <a:rPr lang="sv-SE" sz="1200" dirty="0">
                    <a:latin typeface="+mj-lt"/>
                  </a:rPr>
                  <a:t>Sign </a:t>
                </a:r>
                <a:r>
                  <a:rPr lang="sv-SE" sz="1200" dirty="0" err="1">
                    <a:latin typeface="+mj-lt"/>
                  </a:rPr>
                  <a:t>up</a:t>
                </a:r>
                <a:r>
                  <a:rPr lang="sv-SE" sz="1200" dirty="0">
                    <a:latin typeface="+mj-lt"/>
                  </a:rPr>
                  <a:t> for examination</a:t>
                </a:r>
              </a:p>
              <a:p>
                <a:pPr marL="214313" indent="-214313">
                  <a:buFont typeface="Arial" panose="020B0604020202020204" pitchFamily="34" charset="0"/>
                  <a:buChar char="•"/>
                </a:pPr>
                <a:r>
                  <a:rPr lang="sv-SE" sz="1200" dirty="0" err="1">
                    <a:latin typeface="+mj-lt"/>
                  </a:rPr>
                  <a:t>Certificates</a:t>
                </a:r>
                <a:endParaRPr lang="sv-SE" sz="1200" dirty="0">
                  <a:latin typeface="+mj-lt"/>
                </a:endParaRPr>
              </a:p>
            </p:txBody>
          </p:sp>
          <p:cxnSp>
            <p:nvCxnSpPr>
              <p:cNvPr id="24" name="Rak pilkoppling 23"/>
              <p:cNvCxnSpPr/>
              <p:nvPr/>
            </p:nvCxnSpPr>
            <p:spPr bwMode="auto">
              <a:xfrm flipH="1" flipV="1">
                <a:off x="7420312" y="2852936"/>
                <a:ext cx="1517235" cy="54006"/>
              </a:xfrm>
              <a:prstGeom prst="straightConnector1">
                <a:avLst/>
              </a:prstGeom>
              <a:solidFill>
                <a:schemeClr val="accent1"/>
              </a:solidFill>
              <a:ln w="38100" cap="flat" cmpd="sng" algn="ctr">
                <a:solidFill>
                  <a:srgbClr val="FFE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textruta 25"/>
              <p:cNvSpPr txBox="1"/>
              <p:nvPr/>
            </p:nvSpPr>
            <p:spPr>
              <a:xfrm>
                <a:off x="9066330" y="4689141"/>
                <a:ext cx="1404156" cy="461665"/>
              </a:xfrm>
              <a:prstGeom prst="rect">
                <a:avLst/>
              </a:prstGeom>
              <a:noFill/>
            </p:spPr>
            <p:txBody>
              <a:bodyPr wrap="square" rtlCol="0">
                <a:spAutoFit/>
              </a:bodyPr>
              <a:lstStyle/>
              <a:p>
                <a:r>
                  <a:rPr lang="sv-SE" sz="1200" u="sng" dirty="0">
                    <a:latin typeface="+mj-lt"/>
                  </a:rPr>
                  <a:t>My student news:</a:t>
                </a:r>
              </a:p>
              <a:p>
                <a:r>
                  <a:rPr lang="sv-SE" sz="1200" dirty="0" err="1">
                    <a:latin typeface="+mj-lt"/>
                  </a:rPr>
                  <a:t>Latest</a:t>
                </a:r>
                <a:r>
                  <a:rPr lang="sv-SE" sz="1200" dirty="0">
                    <a:latin typeface="+mj-lt"/>
                  </a:rPr>
                  <a:t> </a:t>
                </a:r>
                <a:r>
                  <a:rPr lang="sv-SE" sz="1200" dirty="0" err="1">
                    <a:latin typeface="+mj-lt"/>
                  </a:rPr>
                  <a:t>news</a:t>
                </a:r>
                <a:endParaRPr lang="sv-SE" sz="1200" dirty="0">
                  <a:latin typeface="+mj-lt"/>
                </a:endParaRPr>
              </a:p>
            </p:txBody>
          </p:sp>
          <p:cxnSp>
            <p:nvCxnSpPr>
              <p:cNvPr id="27" name="Rak pilkoppling 26"/>
              <p:cNvCxnSpPr/>
              <p:nvPr/>
            </p:nvCxnSpPr>
            <p:spPr bwMode="auto">
              <a:xfrm flipH="1" flipV="1">
                <a:off x="7464634" y="3747018"/>
                <a:ext cx="1601697" cy="1050135"/>
              </a:xfrm>
              <a:prstGeom prst="straightConnector1">
                <a:avLst/>
              </a:prstGeom>
              <a:solidFill>
                <a:schemeClr val="accent1"/>
              </a:solidFill>
              <a:ln w="38100" cap="flat" cmpd="sng" algn="ctr">
                <a:solidFill>
                  <a:srgbClr val="FFE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extruta 1"/>
              <p:cNvSpPr txBox="1"/>
              <p:nvPr/>
            </p:nvSpPr>
            <p:spPr>
              <a:xfrm>
                <a:off x="1775520" y="1348663"/>
                <a:ext cx="1566174" cy="346249"/>
              </a:xfrm>
              <a:prstGeom prst="rect">
                <a:avLst/>
              </a:prstGeom>
              <a:noFill/>
            </p:spPr>
            <p:txBody>
              <a:bodyPr wrap="square" rtlCol="0">
                <a:spAutoFit/>
              </a:bodyPr>
              <a:lstStyle/>
              <a:p>
                <a:r>
                  <a:rPr lang="sv-SE" sz="1650" b="1" dirty="0">
                    <a:latin typeface="+mn-lt"/>
                  </a:rPr>
                  <a:t>Lnu.se/student</a:t>
                </a:r>
              </a:p>
            </p:txBody>
          </p:sp>
        </p:grpSp>
        <p:sp>
          <p:nvSpPr>
            <p:cNvPr id="25" name="Rektangel 8">
              <a:extLst>
                <a:ext uri="{FF2B5EF4-FFF2-40B4-BE49-F238E27FC236}">
                  <a16:creationId xmlns:a16="http://schemas.microsoft.com/office/drawing/2014/main" id="{593D16BB-BD65-4BA3-8485-2B267F55A001}"/>
                </a:ext>
              </a:extLst>
            </p:cNvPr>
            <p:cNvSpPr/>
            <p:nvPr/>
          </p:nvSpPr>
          <p:spPr bwMode="auto">
            <a:xfrm>
              <a:off x="6330026" y="2204864"/>
              <a:ext cx="1134126" cy="162018"/>
            </a:xfrm>
            <a:prstGeom prst="rect">
              <a:avLst/>
            </a:prstGeom>
            <a:noFill/>
            <a:ln w="19050" cap="flat" cmpd="sng" algn="ctr">
              <a:solidFill>
                <a:srgbClr val="FFE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a:endParaRPr lang="sv-SE" sz="1350">
                <a:latin typeface="Arial" charset="0"/>
                <a:cs typeface="Arial" charset="0"/>
              </a:endParaRPr>
            </a:p>
          </p:txBody>
        </p:sp>
        <p:sp>
          <p:nvSpPr>
            <p:cNvPr id="28" name="Rektangel 9">
              <a:extLst>
                <a:ext uri="{FF2B5EF4-FFF2-40B4-BE49-F238E27FC236}">
                  <a16:creationId xmlns:a16="http://schemas.microsoft.com/office/drawing/2014/main" id="{8B203DB9-AF4D-4003-A39B-8DBE2D23EA7B}"/>
                </a:ext>
              </a:extLst>
            </p:cNvPr>
            <p:cNvSpPr/>
            <p:nvPr/>
          </p:nvSpPr>
          <p:spPr bwMode="auto">
            <a:xfrm>
              <a:off x="6330026" y="2420888"/>
              <a:ext cx="1134126" cy="540060"/>
            </a:xfrm>
            <a:prstGeom prst="rect">
              <a:avLst/>
            </a:prstGeom>
            <a:noFill/>
            <a:ln w="19050" cap="flat" cmpd="sng" algn="ctr">
              <a:solidFill>
                <a:srgbClr val="FFE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a:endParaRPr lang="sv-SE" sz="1350">
                <a:latin typeface="Arial" charset="0"/>
                <a:cs typeface="Arial" charset="0"/>
              </a:endParaRPr>
            </a:p>
          </p:txBody>
        </p:sp>
      </p:grpSp>
    </p:spTree>
    <p:extLst>
      <p:ext uri="{BB962C8B-B14F-4D97-AF65-F5344CB8AC3E}">
        <p14:creationId xmlns:p14="http://schemas.microsoft.com/office/powerpoint/2010/main" val="862419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rotWithShape="1">
          <a:blip r:embed="rId3">
            <a:extLst>
              <a:ext uri="{28A0092B-C50C-407E-A947-70E740481C1C}">
                <a14:useLocalDpi xmlns:a14="http://schemas.microsoft.com/office/drawing/2010/main" val="0"/>
              </a:ext>
            </a:extLst>
          </a:blip>
          <a:srcRect t="1700" r="4812" b="9051"/>
          <a:stretch/>
        </p:blipFill>
        <p:spPr>
          <a:xfrm>
            <a:off x="4456146" y="655875"/>
            <a:ext cx="7284776" cy="5546249"/>
          </a:xfrm>
          <a:prstGeom prst="rect">
            <a:avLst/>
          </a:prstGeom>
        </p:spPr>
      </p:pic>
      <p:sp>
        <p:nvSpPr>
          <p:cNvPr id="7" name="textruta 6"/>
          <p:cNvSpPr txBox="1"/>
          <p:nvPr/>
        </p:nvSpPr>
        <p:spPr>
          <a:xfrm>
            <a:off x="368549" y="2939460"/>
            <a:ext cx="3830000" cy="923330"/>
          </a:xfrm>
          <a:prstGeom prst="rect">
            <a:avLst/>
          </a:prstGeom>
          <a:noFill/>
        </p:spPr>
        <p:txBody>
          <a:bodyPr wrap="square" rtlCol="0">
            <a:spAutoFit/>
          </a:bodyPr>
          <a:lstStyle/>
          <a:p>
            <a:pPr marL="557213" lvl="1" indent="-214313">
              <a:buFont typeface="Arial" panose="020B0604020202020204" pitchFamily="34" charset="0"/>
              <a:buChar char="•"/>
            </a:pPr>
            <a:r>
              <a:rPr lang="sv-SE" dirty="0">
                <a:solidFill>
                  <a:srgbClr val="800080"/>
                </a:solidFill>
                <a:latin typeface="+mn-lt"/>
                <a:hlinkClick r:id="rId4">
                  <a:extLst>
                    <a:ext uri="{A12FA001-AC4F-418D-AE19-62706E023703}">
                      <ahyp:hlinkClr xmlns:ahyp="http://schemas.microsoft.com/office/drawing/2018/hyperlinkcolor" xmlns="" val="tx"/>
                    </a:ext>
                  </a:extLst>
                </a:hlinkClick>
              </a:rPr>
              <a:t>Course </a:t>
            </a:r>
            <a:r>
              <a:rPr lang="sv-SE" dirty="0" err="1">
                <a:latin typeface="+mn-lt"/>
                <a:hlinkClick r:id="rId4">
                  <a:extLst>
                    <a:ext uri="{A12FA001-AC4F-418D-AE19-62706E023703}">
                      <ahyp:hlinkClr xmlns:ahyp="http://schemas.microsoft.com/office/drawing/2018/hyperlinkcolor" xmlns="" val="tx"/>
                    </a:ext>
                  </a:extLst>
                </a:hlinkClick>
              </a:rPr>
              <a:t>room</a:t>
            </a:r>
            <a:endParaRPr lang="sv-SE" dirty="0">
              <a:latin typeface="+mn-lt"/>
            </a:endParaRPr>
          </a:p>
          <a:p>
            <a:pPr marL="557213" lvl="1" indent="-214313">
              <a:buFont typeface="Arial" panose="020B0604020202020204" pitchFamily="34" charset="0"/>
              <a:buChar char="•"/>
            </a:pPr>
            <a:r>
              <a:rPr lang="sv-SE" dirty="0" err="1">
                <a:latin typeface="+mn-lt"/>
                <a:hlinkClick r:id="rId5">
                  <a:extLst>
                    <a:ext uri="{A12FA001-AC4F-418D-AE19-62706E023703}">
                      <ahyp:hlinkClr xmlns:ahyp="http://schemas.microsoft.com/office/drawing/2018/hyperlinkcolor" xmlns="" val="tx"/>
                    </a:ext>
                  </a:extLst>
                </a:hlinkClick>
              </a:rPr>
              <a:t>Programme</a:t>
            </a:r>
            <a:r>
              <a:rPr lang="sv-SE" dirty="0">
                <a:solidFill>
                  <a:srgbClr val="0000FF"/>
                </a:solidFill>
                <a:latin typeface="+mn-lt"/>
                <a:hlinkClick r:id="rId5">
                  <a:extLst>
                    <a:ext uri="{A12FA001-AC4F-418D-AE19-62706E023703}">
                      <ahyp:hlinkClr xmlns:ahyp="http://schemas.microsoft.com/office/drawing/2018/hyperlinkcolor" xmlns="" val="tx"/>
                    </a:ext>
                  </a:extLst>
                </a:hlinkClick>
              </a:rPr>
              <a:t> </a:t>
            </a:r>
            <a:r>
              <a:rPr lang="sv-SE" dirty="0" err="1">
                <a:latin typeface="+mn-lt"/>
                <a:hlinkClick r:id="rId5">
                  <a:extLst>
                    <a:ext uri="{A12FA001-AC4F-418D-AE19-62706E023703}">
                      <ahyp:hlinkClr xmlns:ahyp="http://schemas.microsoft.com/office/drawing/2018/hyperlinkcolor" xmlns="" val="tx"/>
                    </a:ext>
                  </a:extLst>
                </a:hlinkClick>
              </a:rPr>
              <a:t>room</a:t>
            </a:r>
            <a:endParaRPr lang="sv-SE" dirty="0">
              <a:latin typeface="+mn-lt"/>
            </a:endParaRPr>
          </a:p>
          <a:p>
            <a:pPr marL="557213" lvl="1" indent="-214313">
              <a:buFont typeface="Arial" panose="020B0604020202020204" pitchFamily="34" charset="0"/>
              <a:buChar char="•"/>
            </a:pPr>
            <a:r>
              <a:rPr lang="sv-SE" dirty="0">
                <a:latin typeface="+mn-lt"/>
                <a:hlinkClick r:id="rId6">
                  <a:extLst>
                    <a:ext uri="{A12FA001-AC4F-418D-AE19-62706E023703}">
                      <ahyp:hlinkClr xmlns:ahyp="http://schemas.microsoft.com/office/drawing/2018/hyperlinkcolor" xmlns="" val="tx"/>
                    </a:ext>
                  </a:extLst>
                </a:hlinkClick>
              </a:rPr>
              <a:t>Information</a:t>
            </a:r>
            <a:r>
              <a:rPr lang="sv-SE" dirty="0">
                <a:solidFill>
                  <a:srgbClr val="0000FF"/>
                </a:solidFill>
                <a:latin typeface="+mn-lt"/>
                <a:hlinkClick r:id="rId6">
                  <a:extLst>
                    <a:ext uri="{A12FA001-AC4F-418D-AE19-62706E023703}">
                      <ahyp:hlinkClr xmlns:ahyp="http://schemas.microsoft.com/office/drawing/2018/hyperlinkcolor" xmlns="" val="tx"/>
                    </a:ext>
                  </a:extLst>
                </a:hlinkClick>
              </a:rPr>
              <a:t> </a:t>
            </a:r>
            <a:r>
              <a:rPr lang="sv-SE" dirty="0">
                <a:latin typeface="+mn-lt"/>
                <a:hlinkClick r:id="rId6">
                  <a:extLst>
                    <a:ext uri="{A12FA001-AC4F-418D-AE19-62706E023703}">
                      <ahyp:hlinkClr xmlns:ahyp="http://schemas.microsoft.com/office/drawing/2018/hyperlinkcolor" xmlns="" val="tx"/>
                    </a:ext>
                  </a:extLst>
                </a:hlinkClick>
              </a:rPr>
              <a:t>from the </a:t>
            </a:r>
            <a:r>
              <a:rPr lang="sv-SE" dirty="0" err="1">
                <a:latin typeface="+mn-lt"/>
                <a:hlinkClick r:id="rId6">
                  <a:extLst>
                    <a:ext uri="{A12FA001-AC4F-418D-AE19-62706E023703}">
                      <ahyp:hlinkClr xmlns:ahyp="http://schemas.microsoft.com/office/drawing/2018/hyperlinkcolor" xmlns="" val="tx"/>
                    </a:ext>
                  </a:extLst>
                </a:hlinkClick>
              </a:rPr>
              <a:t>School</a:t>
            </a:r>
            <a:endParaRPr lang="sv-SE" dirty="0">
              <a:latin typeface="+mn-lt"/>
            </a:endParaRPr>
          </a:p>
        </p:txBody>
      </p:sp>
      <p:sp>
        <p:nvSpPr>
          <p:cNvPr id="10" name="Text Placeholder 3">
            <a:extLst>
              <a:ext uri="{FF2B5EF4-FFF2-40B4-BE49-F238E27FC236}">
                <a16:creationId xmlns:a16="http://schemas.microsoft.com/office/drawing/2014/main" id="{BA651CB8-2595-495D-9405-17C8FF1B179D}"/>
              </a:ext>
            </a:extLst>
          </p:cNvPr>
          <p:cNvSpPr>
            <a:spLocks noGrp="1"/>
          </p:cNvSpPr>
          <p:nvPr>
            <p:ph type="body" sz="quarter" idx="11"/>
          </p:nvPr>
        </p:nvSpPr>
        <p:spPr>
          <a:xfrm>
            <a:off x="335360" y="1834372"/>
            <a:ext cx="4120786" cy="987551"/>
          </a:xfrm>
        </p:spPr>
        <p:txBody>
          <a:bodyPr/>
          <a:lstStyle/>
          <a:p>
            <a:r>
              <a:rPr lang="en-AU" dirty="0"/>
              <a:t>My Moodle – </a:t>
            </a:r>
            <a:br>
              <a:rPr lang="en-AU" dirty="0"/>
            </a:br>
            <a:r>
              <a:rPr lang="en-AU" dirty="0"/>
              <a:t>the learning platform</a:t>
            </a:r>
          </a:p>
        </p:txBody>
      </p:sp>
    </p:spTree>
    <p:extLst>
      <p:ext uri="{BB962C8B-B14F-4D97-AF65-F5344CB8AC3E}">
        <p14:creationId xmlns:p14="http://schemas.microsoft.com/office/powerpoint/2010/main" val="1767259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Linnéuniversitetet">
  <a:themeElements>
    <a:clrScheme name="Småland">
      <a:dk1>
        <a:sysClr val="windowText" lastClr="000000"/>
      </a:dk1>
      <a:lt1>
        <a:sysClr val="window" lastClr="FFFFFF"/>
      </a:lt1>
      <a:dk2>
        <a:srgbClr val="747474"/>
      </a:dk2>
      <a:lt2>
        <a:srgbClr val="FFFFFF"/>
      </a:lt2>
      <a:accent1>
        <a:srgbClr val="FFE000"/>
      </a:accent1>
      <a:accent2>
        <a:srgbClr val="B71234"/>
      </a:accent2>
      <a:accent3>
        <a:srgbClr val="557630"/>
      </a:accent3>
      <a:accent4>
        <a:srgbClr val="006983"/>
      </a:accent4>
      <a:accent5>
        <a:srgbClr val="928B81"/>
      </a:accent5>
      <a:accent6>
        <a:srgbClr val="C55E9B"/>
      </a:accent6>
      <a:hlink>
        <a:srgbClr val="0000FF"/>
      </a:hlink>
      <a:folHlink>
        <a:srgbClr val="800080"/>
      </a:folHlink>
    </a:clrScheme>
    <a:fontScheme name="Linnéuniversitete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altLang="sv-SE"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altLang="sv-SE"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txDef>
      <a:spPr>
        <a:noFill/>
      </a:spPr>
      <a:bodyPr wrap="none" rtlCol="0">
        <a:spAutoFit/>
      </a:bodyPr>
      <a:lstStyle>
        <a:defPPr>
          <a:defRPr dirty="0" err="1" smtClean="0">
            <a:latin typeface="+mn-lt"/>
          </a:defRPr>
        </a:defPPr>
      </a:lstStyle>
    </a:txDef>
  </a:objectDefaults>
  <a:extraClrSchemeLst>
    <a:extraClrScheme>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lnu_eng_v4.potx" id="{F2570272-7520-42B1-A99E-EF049EE8ADF2}" vid="{530D2AF3-9859-4903-927F-FCB7094921D6}"/>
    </a:ext>
  </a:extLst>
</a:theme>
</file>

<file path=ppt/theme/theme2.xml><?xml version="1.0" encoding="utf-8"?>
<a:theme xmlns:a="http://schemas.openxmlformats.org/drawingml/2006/main" name="Utan logotyp">
  <a:themeElements>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Theme">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altLang="sv-SE"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altLang="sv-SE"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lnu_eng_v4.potx" id="{F2570272-7520-42B1-A99E-EF049EE8ADF2}" vid="{33656E93-0137-48E6-ACAA-E268AFD74E0A}"/>
    </a:ext>
  </a:extLst>
</a:theme>
</file>

<file path=ppt/theme/theme3.xml><?xml version="1.0" encoding="utf-8"?>
<a:theme xmlns:a="http://schemas.openxmlformats.org/drawingml/2006/main" name="1_Linnéuniversitetet">
  <a:themeElements>
    <a:clrScheme name="Småland">
      <a:dk1>
        <a:sysClr val="windowText" lastClr="000000"/>
      </a:dk1>
      <a:lt1>
        <a:sysClr val="window" lastClr="FFFFFF"/>
      </a:lt1>
      <a:dk2>
        <a:srgbClr val="747474"/>
      </a:dk2>
      <a:lt2>
        <a:srgbClr val="FFFFFF"/>
      </a:lt2>
      <a:accent1>
        <a:srgbClr val="FFE000"/>
      </a:accent1>
      <a:accent2>
        <a:srgbClr val="B71234"/>
      </a:accent2>
      <a:accent3>
        <a:srgbClr val="557630"/>
      </a:accent3>
      <a:accent4>
        <a:srgbClr val="006983"/>
      </a:accent4>
      <a:accent5>
        <a:srgbClr val="928B81"/>
      </a:accent5>
      <a:accent6>
        <a:srgbClr val="C55E9B"/>
      </a:accent6>
      <a:hlink>
        <a:srgbClr val="0000FF"/>
      </a:hlink>
      <a:folHlink>
        <a:srgbClr val="800080"/>
      </a:folHlink>
    </a:clrScheme>
    <a:fontScheme name="1_Office Theme">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altLang="sv-SE"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altLang="sv-SE"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Lnu-mall-EN-180201.potx" id="{30C6B5EC-4480-4EAB-ADD8-E1C92D966AA2}" vid="{BBEB908B-1CDA-486A-B6FA-06484BB3F9A2}"/>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lnu_eng</Template>
  <TotalTime>4083</TotalTime>
  <Words>1610</Words>
  <Application>Microsoft Office PowerPoint</Application>
  <PresentationFormat>Widescreen</PresentationFormat>
  <Paragraphs>251</Paragraphs>
  <Slides>22</Slides>
  <Notes>9</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22</vt:i4>
      </vt:variant>
    </vt:vector>
  </HeadingPairs>
  <TitlesOfParts>
    <vt:vector size="31" baseType="lpstr">
      <vt:lpstr>ＭＳ Ｐゴシック</vt:lpstr>
      <vt:lpstr>Arial</vt:lpstr>
      <vt:lpstr>Calibri</vt:lpstr>
      <vt:lpstr>Tahoma</vt:lpstr>
      <vt:lpstr>Times</vt:lpstr>
      <vt:lpstr>Times New Roman</vt:lpstr>
      <vt:lpstr>Linnéuniversitetet</vt:lpstr>
      <vt:lpstr>Utan logotyp</vt:lpstr>
      <vt:lpstr>1_Linnéuniversitetet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Programme and course syllabi   </vt:lpstr>
      <vt:lpstr>PowerPoint Presentation</vt:lpstr>
      <vt:lpstr>General grading criteria for the A-F scale  at the School of Business and Economics</vt:lpstr>
      <vt:lpstr>PowerPoint Presentation</vt:lpstr>
      <vt:lpstr>PowerPoint Presentation</vt:lpstr>
      <vt:lpstr>PowerPoint Presentation</vt:lpstr>
      <vt:lpstr>Study counselling at the  School of Business and Economics</vt:lpstr>
      <vt:lpstr>Study counselling at the  School of Business and Economics</vt:lpstr>
      <vt:lpstr>International possibilities campus Kalmar </vt:lpstr>
      <vt:lpstr>International possibilities campus Växjö</vt:lpstr>
      <vt:lpstr>PowerPoint Presentation</vt:lpstr>
      <vt:lpstr>PowerPoint Presentation</vt:lpstr>
    </vt:vector>
  </TitlesOfParts>
  <Company>Linnaeus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School of Bueiness and Economics at Linnaeus University</dc:title>
  <dc:creator>Linda Stark</dc:creator>
  <cp:lastModifiedBy>Terese Nilsson</cp:lastModifiedBy>
  <cp:revision>244</cp:revision>
  <cp:lastPrinted>2019-08-26T12:24:15Z</cp:lastPrinted>
  <dcterms:created xsi:type="dcterms:W3CDTF">2019-06-27T13:24:34Z</dcterms:created>
  <dcterms:modified xsi:type="dcterms:W3CDTF">2022-01-15T10:18:49Z</dcterms:modified>
  <cp:version>1</cp:version>
</cp:coreProperties>
</file>