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1" r:id="rId4"/>
    <p:sldId id="263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 Pettersson Löfquist" initials="PPL" lastIdx="1" clrIdx="0">
    <p:extLst>
      <p:ext uri="{19B8F6BF-5375-455C-9EA6-DF929625EA0E}">
        <p15:presenceInfo xmlns:p15="http://schemas.microsoft.com/office/powerpoint/2012/main" userId="S-1-5-21-184967810-2258343709-3840081394-18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98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3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0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8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41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71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94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50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3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19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93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2FFB-8F10-4AC3-8775-2BAC929E376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69B3-4217-4AFF-8CF9-82F41F7A6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1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.Pettersson@lnu.s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nu.se/en/programme/tourism-and-sustainability-master-programme-eath2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hyperlink" Target="https://lnu.se/en/research/searchresearch/tourism-research-group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en/programme/tourism-and-sustainability-master-programme-eath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el222nt@student.lnu.se" TargetMode="External"/><Relationship Id="rId4" Type="http://schemas.openxmlformats.org/officeDocument/2006/relationships/hyperlink" Target="mailto:Per.Pettersson@lnu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9238" y="2115047"/>
            <a:ext cx="4572000" cy="1232452"/>
          </a:xfrm>
        </p:spPr>
        <p:txBody>
          <a:bodyPr>
            <a:normAutofit/>
          </a:bodyPr>
          <a:lstStyle/>
          <a:p>
            <a:r>
              <a:rPr lang="en-US" sz="2000" dirty="0" err="1"/>
              <a:t>Programme</a:t>
            </a:r>
            <a:r>
              <a:rPr lang="en-US" sz="2000" dirty="0"/>
              <a:t> director:</a:t>
            </a:r>
          </a:p>
          <a:p>
            <a:r>
              <a:rPr lang="en-US" sz="2000" dirty="0"/>
              <a:t>Per Pettersson Löfquist</a:t>
            </a:r>
          </a:p>
          <a:p>
            <a:r>
              <a:rPr lang="en-US" sz="2000" dirty="0">
                <a:hlinkClick r:id="rId3"/>
              </a:rPr>
              <a:t>Per.Pettersson@lnu.se</a:t>
            </a:r>
            <a:r>
              <a:rPr lang="en-US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259" y="5591046"/>
            <a:ext cx="5724640" cy="10668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43490" y="107957"/>
            <a:ext cx="5939624" cy="1748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Master in </a:t>
            </a:r>
            <a:r>
              <a:rPr lang="sv-SE" sz="4400" b="1" spc="200" dirty="0"/>
              <a:t>TOURISM AND </a:t>
            </a:r>
            <a:r>
              <a:rPr lang="sv-SE" sz="4400" b="1" dirty="0"/>
              <a:t>SUSTAINABILITY</a:t>
            </a:r>
            <a:r>
              <a:rPr lang="sv-SE" sz="4400" dirty="0"/>
              <a:t>, </a:t>
            </a:r>
            <a:r>
              <a:rPr lang="en-US" sz="2400" dirty="0"/>
              <a:t>120cr</a:t>
            </a:r>
            <a:br>
              <a:rPr lang="en-US" sz="4400" dirty="0"/>
            </a:br>
            <a:r>
              <a:rPr lang="en-US" sz="1100" dirty="0">
                <a:hlinkClick r:id="rId5"/>
              </a:rPr>
              <a:t>Linnaeus University Master in Tourism and Sustainability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9909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10" y="365125"/>
            <a:ext cx="3788497" cy="1325563"/>
          </a:xfrm>
        </p:spPr>
        <p:txBody>
          <a:bodyPr>
            <a:noAutofit/>
          </a:bodyPr>
          <a:lstStyle/>
          <a:p>
            <a:r>
              <a:rPr lang="sv-SE" sz="3200" b="1" dirty="0"/>
              <a:t>TOURISM AND </a:t>
            </a:r>
            <a:br>
              <a:rPr lang="sv-SE" sz="3200" b="1" dirty="0"/>
            </a:br>
            <a:r>
              <a:rPr lang="sv-SE" sz="3200" b="1" dirty="0"/>
              <a:t>SUSTAINABILITY</a:t>
            </a:r>
            <a:r>
              <a:rPr lang="sv-SE" sz="3200" b="1"/>
              <a:t>, 120cr</a:t>
            </a:r>
            <a:endParaRPr lang="sv-SE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61709" y="553599"/>
          <a:ext cx="7378716" cy="4376629"/>
        </p:xfrm>
        <a:graphic>
          <a:graphicData uri="http://schemas.openxmlformats.org/drawingml/2006/table">
            <a:tbl>
              <a:tblPr/>
              <a:tblGrid>
                <a:gridCol w="317429">
                  <a:extLst>
                    <a:ext uri="{9D8B030D-6E8A-4147-A177-3AD203B41FA5}">
                      <a16:colId xmlns:a16="http://schemas.microsoft.com/office/drawing/2014/main" val="3734905050"/>
                    </a:ext>
                  </a:extLst>
                </a:gridCol>
                <a:gridCol w="616542">
                  <a:extLst>
                    <a:ext uri="{9D8B030D-6E8A-4147-A177-3AD203B41FA5}">
                      <a16:colId xmlns:a16="http://schemas.microsoft.com/office/drawing/2014/main" val="1944462716"/>
                    </a:ext>
                  </a:extLst>
                </a:gridCol>
                <a:gridCol w="1641566">
                  <a:extLst>
                    <a:ext uri="{9D8B030D-6E8A-4147-A177-3AD203B41FA5}">
                      <a16:colId xmlns:a16="http://schemas.microsoft.com/office/drawing/2014/main" val="2257361197"/>
                    </a:ext>
                  </a:extLst>
                </a:gridCol>
                <a:gridCol w="1516575">
                  <a:extLst>
                    <a:ext uri="{9D8B030D-6E8A-4147-A177-3AD203B41FA5}">
                      <a16:colId xmlns:a16="http://schemas.microsoft.com/office/drawing/2014/main" val="2058640046"/>
                    </a:ext>
                  </a:extLst>
                </a:gridCol>
                <a:gridCol w="1641566">
                  <a:extLst>
                    <a:ext uri="{9D8B030D-6E8A-4147-A177-3AD203B41FA5}">
                      <a16:colId xmlns:a16="http://schemas.microsoft.com/office/drawing/2014/main" val="612395321"/>
                    </a:ext>
                  </a:extLst>
                </a:gridCol>
                <a:gridCol w="1645038">
                  <a:extLst>
                    <a:ext uri="{9D8B030D-6E8A-4147-A177-3AD203B41FA5}">
                      <a16:colId xmlns:a16="http://schemas.microsoft.com/office/drawing/2014/main" val="3615620355"/>
                    </a:ext>
                  </a:extLst>
                </a:gridCol>
              </a:tblGrid>
              <a:tr h="37298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 and Sustainability, 2020-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50864"/>
                  </a:ext>
                </a:extLst>
              </a:tr>
              <a:tr h="7459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 studies and tourism theory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 in the Anthropocene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models for sustainability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60761"/>
                  </a:ext>
                </a:extLst>
              </a:tr>
              <a:tr h="111896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 and 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of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 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sustainability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sustainable destinations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 environmental economics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individual project in Tourism Studies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644392"/>
                  </a:ext>
                </a:extLst>
              </a:tr>
              <a:tr h="104439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research design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research methodology and data analytics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Internship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421656"/>
                  </a:ext>
                </a:extLst>
              </a:tr>
              <a:tr h="44755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Electives</a:t>
                      </a: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v-S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abroad</a:t>
                      </a: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v-S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sv-SE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Master </a:t>
                      </a:r>
                      <a:r>
                        <a:rPr lang="sv-SE" sz="16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courses</a:t>
                      </a:r>
                      <a:r>
                        <a:rPr lang="sv-SE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LNU, etc.)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61890"/>
                  </a:ext>
                </a:extLst>
              </a:tr>
              <a:tr h="37298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</a:t>
                      </a:r>
                      <a:r>
                        <a:rPr lang="sv-S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thesis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6559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39" y="2438971"/>
            <a:ext cx="4556171" cy="3126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5678511"/>
            <a:ext cx="57246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19" y="321981"/>
            <a:ext cx="1787901" cy="26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21" y="349062"/>
            <a:ext cx="2209159" cy="22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156" y="2456789"/>
            <a:ext cx="1744511" cy="2537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164" y="214633"/>
            <a:ext cx="2099541" cy="2099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040" y="232743"/>
            <a:ext cx="2347117" cy="240543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67" y="3210355"/>
            <a:ext cx="2063229" cy="2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5289" y="3211702"/>
            <a:ext cx="1924565" cy="218911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19840" y="5022405"/>
            <a:ext cx="4227870" cy="1469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/>
              <a:t>TOURISM AND </a:t>
            </a:r>
            <a:br>
              <a:rPr lang="sv-SE" sz="3600" b="1" dirty="0"/>
            </a:br>
            <a:r>
              <a:rPr lang="sv-SE" sz="3600" b="1" dirty="0"/>
              <a:t>SUSTAINABILITY, 120cr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6ABCB0-1F52-4658-9B6B-6A0EA306CDDE}"/>
              </a:ext>
            </a:extLst>
          </p:cNvPr>
          <p:cNvSpPr/>
          <p:nvPr/>
        </p:nvSpPr>
        <p:spPr>
          <a:xfrm>
            <a:off x="3648313" y="2745582"/>
            <a:ext cx="5067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10"/>
              </a:rPr>
              <a:t>Linnaeus University Tourism Research Group</a:t>
            </a:r>
            <a:endParaRPr lang="sv-S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0E1C47-23B3-4E51-AB18-52980DC3D9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099" y="5750241"/>
            <a:ext cx="5724640" cy="10668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AE806-2A4C-4F58-BD59-881B0BBF59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7671" y="3286242"/>
            <a:ext cx="2993395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939" y="215914"/>
            <a:ext cx="5939624" cy="1748059"/>
          </a:xfrm>
        </p:spPr>
        <p:txBody>
          <a:bodyPr>
            <a:normAutofit/>
          </a:bodyPr>
          <a:lstStyle/>
          <a:p>
            <a:r>
              <a:rPr lang="en-US" sz="4400" dirty="0"/>
              <a:t>Master in </a:t>
            </a:r>
            <a:r>
              <a:rPr lang="sv-SE" sz="4400" b="1" spc="200" dirty="0"/>
              <a:t>TOURISM AND </a:t>
            </a:r>
            <a:r>
              <a:rPr lang="sv-SE" sz="4400" b="1" dirty="0"/>
              <a:t>SUSTAINABILITY</a:t>
            </a:r>
            <a:r>
              <a:rPr lang="sv-SE" sz="4400" dirty="0"/>
              <a:t>, </a:t>
            </a:r>
            <a:r>
              <a:rPr lang="en-US" sz="2400" dirty="0"/>
              <a:t>120cr</a:t>
            </a:r>
            <a:br>
              <a:rPr lang="en-US" sz="4400" dirty="0"/>
            </a:br>
            <a:r>
              <a:rPr lang="en-US" sz="1100" dirty="0" err="1">
                <a:hlinkClick r:id="rId3"/>
              </a:rPr>
              <a:t>Linneaus</a:t>
            </a:r>
            <a:r>
              <a:rPr lang="en-US" sz="1100" dirty="0">
                <a:hlinkClick r:id="rId3"/>
              </a:rPr>
              <a:t> University Master in Tourism and Sustainability</a:t>
            </a:r>
            <a:endParaRPr lang="sv-S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19" y="1963972"/>
            <a:ext cx="4572000" cy="1748059"/>
          </a:xfrm>
        </p:spPr>
        <p:txBody>
          <a:bodyPr>
            <a:normAutofit fontScale="85000" lnSpcReduction="20000"/>
          </a:bodyPr>
          <a:lstStyle/>
          <a:p>
            <a:r>
              <a:rPr lang="en-US" sz="2500" dirty="0" err="1"/>
              <a:t>Programme</a:t>
            </a:r>
            <a:r>
              <a:rPr lang="en-US" sz="2500" dirty="0"/>
              <a:t> director:</a:t>
            </a:r>
          </a:p>
          <a:p>
            <a:r>
              <a:rPr lang="en-US" sz="2500" dirty="0"/>
              <a:t>Per Pettersson Löfquist</a:t>
            </a:r>
          </a:p>
          <a:p>
            <a:r>
              <a:rPr lang="en-US" sz="2500" dirty="0">
                <a:hlinkClick r:id="rId4"/>
              </a:rPr>
              <a:t>Per.Pettersson@lnu.se</a:t>
            </a:r>
            <a:r>
              <a:rPr lang="en-US" sz="2500" dirty="0"/>
              <a:t> </a:t>
            </a:r>
          </a:p>
          <a:p>
            <a:r>
              <a:rPr lang="en-US" sz="2500" dirty="0"/>
              <a:t>Emma Lundin (student)</a:t>
            </a:r>
          </a:p>
          <a:p>
            <a:r>
              <a:rPr lang="en-US" sz="2500" dirty="0"/>
              <a:t> </a:t>
            </a:r>
            <a:r>
              <a:rPr lang="en-US" sz="2500" dirty="0">
                <a:hlinkClick r:id="rId5"/>
              </a:rPr>
              <a:t>el222nt@student.lnu.se</a:t>
            </a:r>
            <a:endParaRPr lang="en-US" sz="25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259" y="5591046"/>
            <a:ext cx="5724640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643102" y="2210983"/>
            <a:ext cx="153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CONTACT:</a:t>
            </a:r>
          </a:p>
        </p:txBody>
      </p:sp>
    </p:spTree>
    <p:extLst>
      <p:ext uri="{BB962C8B-B14F-4D97-AF65-F5344CB8AC3E}">
        <p14:creationId xmlns:p14="http://schemas.microsoft.com/office/powerpoint/2010/main" val="262815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158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TOURISM AND  SUSTAINABILITY, 120cr</vt:lpstr>
      <vt:lpstr>PowerPoint Presentation</vt:lpstr>
      <vt:lpstr>Master in TOURISM AND SUSTAINABILITY, 120cr Linneaus University Master in Tourism and Sustainability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Pettersson Löfquist</dc:creator>
  <cp:lastModifiedBy>Per Pettersson Löfquist</cp:lastModifiedBy>
  <cp:revision>5</cp:revision>
  <dcterms:created xsi:type="dcterms:W3CDTF">2020-12-07T12:01:46Z</dcterms:created>
  <dcterms:modified xsi:type="dcterms:W3CDTF">2020-12-07T15:13:01Z</dcterms:modified>
</cp:coreProperties>
</file>