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306" r:id="rId2"/>
    <p:sldId id="320" r:id="rId3"/>
    <p:sldId id="310" r:id="rId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92" autoAdjust="0"/>
  </p:normalViewPr>
  <p:slideViewPr>
    <p:cSldViewPr showGuides="1">
      <p:cViewPr varScale="1">
        <p:scale>
          <a:sx n="73" d="100"/>
          <a:sy n="73" d="100"/>
        </p:scale>
        <p:origin x="-104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2784"/>
    </p:cViewPr>
  </p:outlineViewPr>
  <p:notesTextViewPr>
    <p:cViewPr>
      <p:scale>
        <a:sx n="3" d="2"/>
        <a:sy n="3" d="2"/>
      </p:scale>
      <p:origin x="0" y="1248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BC270-E854-4E8A-8413-D47B2894591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044E8-652B-4152-9B10-F1789F804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044E8-652B-4152-9B10-F1789F8046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1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sv-SE" dirty="0" smtClean="0"/>
              <a:t>Going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into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depth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leadership</a:t>
            </a:r>
            <a:r>
              <a:rPr lang="sv-SE" baseline="0" dirty="0" smtClean="0"/>
              <a:t>, as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setting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scene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whole</a:t>
            </a:r>
            <a:r>
              <a:rPr lang="sv-SE" baseline="0" dirty="0" smtClean="0"/>
              <a:t> program…</a:t>
            </a:r>
          </a:p>
          <a:p>
            <a:pPr marL="228600" indent="-228600">
              <a:buAutoNum type="arabicPeriod"/>
            </a:pPr>
            <a:r>
              <a:rPr lang="sv-SE" baseline="0" dirty="0" smtClean="0"/>
              <a:t>A </a:t>
            </a:r>
            <a:r>
              <a:rPr lang="sv-SE" baseline="0" dirty="0" err="1" smtClean="0"/>
              <a:t>theme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based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</a:t>
            </a:r>
            <a:r>
              <a:rPr lang="sv-SE" baseline="0" dirty="0" smtClean="0"/>
              <a:t> (</a:t>
            </a:r>
            <a:r>
              <a:rPr lang="sv-SE" baseline="0" dirty="0" err="1" smtClean="0"/>
              <a:t>focusing</a:t>
            </a:r>
            <a:r>
              <a:rPr lang="sv-SE" baseline="0" dirty="0" smtClean="0"/>
              <a:t> on a choice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themes</a:t>
            </a:r>
            <a:r>
              <a:rPr lang="sv-SE" baseline="0" dirty="0" smtClean="0"/>
              <a:t>),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different </a:t>
            </a:r>
            <a:r>
              <a:rPr lang="sv-SE" baseline="0" dirty="0" err="1" smtClean="0"/>
              <a:t>lecturers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especially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interested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particular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theme</a:t>
            </a:r>
            <a:r>
              <a:rPr lang="sv-SE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sv-SE" baseline="0" dirty="0" smtClean="0"/>
              <a:t>Given in parallell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Methodology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Several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previous</a:t>
            </a:r>
            <a:r>
              <a:rPr lang="sv-SE" baseline="0" dirty="0" smtClean="0"/>
              <a:t> students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working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consultants</a:t>
            </a:r>
            <a:r>
              <a:rPr lang="sv-SE" baseline="0" dirty="0" smtClean="0"/>
              <a:t>, and/or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leading </a:t>
            </a:r>
            <a:r>
              <a:rPr lang="sv-SE" baseline="0" dirty="0" err="1" smtClean="0"/>
              <a:t>change</a:t>
            </a:r>
            <a:endParaRPr lang="sv-SE" baseline="0" dirty="0" smtClean="0"/>
          </a:p>
          <a:p>
            <a:pPr marL="228600" indent="-228600">
              <a:buAutoNum type="arabicPeriod"/>
            </a:pPr>
            <a:r>
              <a:rPr lang="sv-SE" baseline="0" dirty="0" smtClean="0"/>
              <a:t>Preparation for the master </a:t>
            </a:r>
            <a:r>
              <a:rPr lang="sv-SE" baseline="0" dirty="0" err="1" smtClean="0"/>
              <a:t>thesis</a:t>
            </a:r>
            <a:r>
              <a:rPr lang="sv-SE" baseline="0" dirty="0" smtClean="0"/>
              <a:t>, the </a:t>
            </a:r>
            <a:r>
              <a:rPr lang="sv-SE" baseline="0" dirty="0" err="1" smtClean="0"/>
              <a:t>discussion</a:t>
            </a:r>
            <a:r>
              <a:rPr lang="sv-SE" baseline="0" dirty="0" smtClean="0"/>
              <a:t> has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start </a:t>
            </a:r>
            <a:r>
              <a:rPr lang="sv-SE" baseline="0" dirty="0" err="1" smtClean="0"/>
              <a:t>early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why</a:t>
            </a:r>
            <a:r>
              <a:rPr lang="sv-SE" baseline="0" dirty="0" smtClean="0"/>
              <a:t> it is given in parallell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the Consulting and leading </a:t>
            </a:r>
            <a:r>
              <a:rPr lang="sv-SE" baseline="0" dirty="0" err="1" smtClean="0"/>
              <a:t>change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</a:t>
            </a:r>
            <a:endParaRPr lang="sv-SE" baseline="0" dirty="0" smtClean="0"/>
          </a:p>
          <a:p>
            <a:pPr marL="228600" indent="-228600">
              <a:buAutoNum type="arabicPeriod"/>
            </a:pPr>
            <a:r>
              <a:rPr lang="sv-SE" baseline="0" dirty="0" smtClean="0"/>
              <a:t>Master </a:t>
            </a:r>
            <a:r>
              <a:rPr lang="sv-SE" baseline="0" dirty="0" err="1" smtClean="0"/>
              <a:t>thesis</a:t>
            </a:r>
            <a:r>
              <a:rPr lang="sv-SE" baseline="0" dirty="0" smtClean="0"/>
              <a:t> (</a:t>
            </a:r>
            <a:r>
              <a:rPr lang="sv-SE" baseline="0" dirty="0" err="1" smtClean="0"/>
              <a:t>written</a:t>
            </a:r>
            <a:r>
              <a:rPr lang="sv-SE" baseline="0" dirty="0" smtClean="0"/>
              <a:t> in pairs)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044E8-652B-4152-9B10-F1789F8046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90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Even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important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individual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courses</a:t>
            </a:r>
            <a:r>
              <a:rPr lang="sv-SE" baseline="0" dirty="0" smtClean="0"/>
              <a:t> is the overall spirit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program!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actively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self-development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activities</a:t>
            </a:r>
            <a:r>
              <a:rPr lang="sv-SE" baseline="0" dirty="0" smtClean="0"/>
              <a:t>. It is not </a:t>
            </a:r>
            <a:r>
              <a:rPr lang="sv-SE" baseline="0" dirty="0" err="1" smtClean="0"/>
              <a:t>only</a:t>
            </a:r>
            <a:r>
              <a:rPr lang="sv-SE" baseline="0" dirty="0" smtClean="0"/>
              <a:t> a program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leadership</a:t>
            </a:r>
            <a:r>
              <a:rPr lang="sv-SE" baseline="0" dirty="0" smtClean="0"/>
              <a:t>, it is a program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You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your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leadership</a:t>
            </a:r>
            <a:r>
              <a:rPr lang="sv-SE" baseline="0" dirty="0" smtClean="0"/>
              <a:t> potential.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It </a:t>
            </a:r>
            <a:r>
              <a:rPr lang="sv-SE" baseline="0" dirty="0" err="1" smtClean="0"/>
              <a:t>builds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upon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active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involvement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every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participant</a:t>
            </a:r>
            <a:r>
              <a:rPr lang="sv-SE" baseline="0" dirty="0" smtClean="0"/>
              <a:t>, students as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teachers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Everyone</a:t>
            </a:r>
            <a:r>
              <a:rPr lang="sv-SE" baseline="0" dirty="0" smtClean="0"/>
              <a:t> has </a:t>
            </a:r>
            <a:r>
              <a:rPr lang="sv-SE" baseline="0" dirty="0" err="1" smtClean="0"/>
              <a:t>something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valuable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contribute</a:t>
            </a:r>
            <a:r>
              <a:rPr lang="sv-SE" baseline="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It is a </a:t>
            </a:r>
            <a:r>
              <a:rPr lang="sv-SE" baseline="0" dirty="0" err="1" smtClean="0"/>
              <a:t>truly</a:t>
            </a:r>
            <a:r>
              <a:rPr lang="sv-SE" baseline="0" dirty="0" smtClean="0"/>
              <a:t> diverse </a:t>
            </a:r>
            <a:r>
              <a:rPr lang="sv-SE" baseline="0" dirty="0" err="1" smtClean="0"/>
              <a:t>learning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environment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students coming from </a:t>
            </a:r>
            <a:r>
              <a:rPr lang="sv-SE" baseline="0" dirty="0" err="1" smtClean="0"/>
              <a:t>around</a:t>
            </a:r>
            <a:r>
              <a:rPr lang="sv-SE" baseline="0" dirty="0" smtClean="0"/>
              <a:t> 15 different </a:t>
            </a:r>
            <a:r>
              <a:rPr lang="sv-SE" baseline="0" dirty="0" err="1" smtClean="0"/>
              <a:t>nationalities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every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year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provides </a:t>
            </a:r>
            <a:r>
              <a:rPr lang="sv-SE" baseline="0" dirty="0" err="1" smtClean="0"/>
              <a:t>interesting</a:t>
            </a:r>
            <a:r>
              <a:rPr lang="sv-SE" baseline="0" dirty="0" smtClean="0"/>
              <a:t> multi-</a:t>
            </a:r>
            <a:r>
              <a:rPr lang="sv-SE" baseline="0" dirty="0" err="1" smtClean="0"/>
              <a:t>cultural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experiences</a:t>
            </a:r>
            <a:r>
              <a:rPr lang="sv-SE" baseline="0" dirty="0" smtClean="0"/>
              <a:t>, as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future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friends</a:t>
            </a:r>
            <a:r>
              <a:rPr lang="sv-SE" baseline="0" dirty="0" smtClean="0"/>
              <a:t> all over the </a:t>
            </a:r>
            <a:r>
              <a:rPr lang="sv-SE" baseline="0" dirty="0" err="1" smtClean="0"/>
              <a:t>world</a:t>
            </a:r>
            <a:r>
              <a:rPr lang="sv-SE" baseline="0" dirty="0" smtClean="0"/>
              <a:t>! 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All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contributes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the program motto: The art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leading </a:t>
            </a:r>
            <a:r>
              <a:rPr lang="sv-SE" baseline="0" dirty="0" err="1" smtClean="0"/>
              <a:t>others</a:t>
            </a:r>
            <a:r>
              <a:rPr lang="sv-SE" baseline="0" dirty="0" smtClean="0"/>
              <a:t> goes </a:t>
            </a:r>
            <a:r>
              <a:rPr lang="sv-SE" baseline="0" dirty="0" err="1" smtClean="0"/>
              <a:t>through</a:t>
            </a:r>
            <a:r>
              <a:rPr lang="sv-SE" baseline="0" dirty="0" smtClean="0"/>
              <a:t> the art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leading </a:t>
            </a:r>
            <a:r>
              <a:rPr lang="sv-SE" baseline="0" dirty="0" err="1" smtClean="0"/>
              <a:t>oneself</a:t>
            </a:r>
            <a:r>
              <a:rPr lang="sv-SE" baseline="0" smtClean="0"/>
              <a:t>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044E8-652B-4152-9B10-F1789F8046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4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3" name="Picture 11" descr="090323_Lnu_Wordmark_Eng_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6300788"/>
            <a:ext cx="2643188" cy="30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83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6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6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2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032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196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42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91" name="Picture 11" descr="090323_Lnu_Wordmark_Eng_transparen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6300788"/>
            <a:ext cx="2643188" cy="30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ctrTitle"/>
          </p:nvPr>
        </p:nvSpPr>
        <p:spPr>
          <a:xfrm>
            <a:off x="539552" y="773705"/>
            <a:ext cx="8280920" cy="3807423"/>
          </a:xfrm>
        </p:spPr>
        <p:txBody>
          <a:bodyPr/>
          <a:lstStyle/>
          <a:p>
            <a:pPr algn="ctr"/>
            <a:r>
              <a:rPr lang="sv-SE" altLang="sv-SE" sz="4800" dirty="0" smtClean="0">
                <a:ea typeface="ＭＳ Ｐゴシック" charset="-128"/>
              </a:rPr>
              <a:t>Leadership and Management in International </a:t>
            </a:r>
            <a:r>
              <a:rPr lang="sv-SE" altLang="sv-SE" sz="4800" dirty="0" err="1" smtClean="0">
                <a:ea typeface="ＭＳ Ｐゴシック" charset="-128"/>
              </a:rPr>
              <a:t>Context</a:t>
            </a:r>
            <a:r>
              <a:rPr lang="sv-SE" altLang="sv-SE" sz="4800" dirty="0" smtClean="0">
                <a:ea typeface="ＭＳ Ｐゴシック" charset="-128"/>
              </a:rPr>
              <a:t> </a:t>
            </a:r>
            <a:br>
              <a:rPr lang="sv-SE" altLang="sv-SE" sz="4800" dirty="0" smtClean="0">
                <a:ea typeface="ＭＳ Ｐゴシック" charset="-128"/>
              </a:rPr>
            </a:br>
            <a:r>
              <a:rPr lang="sv-SE" altLang="sv-SE" sz="3200" dirty="0" smtClean="0">
                <a:ea typeface="ＭＳ Ｐゴシック" charset="-128"/>
              </a:rPr>
              <a:t>Master Program, 1 </a:t>
            </a:r>
            <a:r>
              <a:rPr lang="sv-SE" altLang="sv-SE" sz="3200" dirty="0" err="1" smtClean="0">
                <a:ea typeface="ＭＳ Ｐゴシック" charset="-128"/>
              </a:rPr>
              <a:t>year</a:t>
            </a:r>
            <a:endParaRPr lang="en-US" altLang="sv-SE" sz="4800" dirty="0" smtClean="0">
              <a:ea typeface="ＭＳ Ｐゴシック" charset="-128"/>
            </a:endParaRPr>
          </a:p>
        </p:txBody>
      </p:sp>
      <p:sp>
        <p:nvSpPr>
          <p:cNvPr id="15363" name="Subtitle 5"/>
          <p:cNvSpPr>
            <a:spLocks noGrp="1"/>
          </p:cNvSpPr>
          <p:nvPr>
            <p:ph type="subTitle" idx="4294967295"/>
          </p:nvPr>
        </p:nvSpPr>
        <p:spPr>
          <a:xfrm>
            <a:off x="755576" y="4221088"/>
            <a:ext cx="7344816" cy="1631950"/>
          </a:xfrm>
        </p:spPr>
        <p:txBody>
          <a:bodyPr/>
          <a:lstStyle/>
          <a:p>
            <a:pPr algn="ctr"/>
            <a:endParaRPr lang="sv-SE" altLang="sv-SE" sz="2400" b="1" dirty="0" smtClean="0"/>
          </a:p>
          <a:p>
            <a:pPr algn="ctr"/>
            <a:endParaRPr lang="sv-SE" altLang="sv-SE" sz="2400" b="1" dirty="0"/>
          </a:p>
          <a:p>
            <a:pPr algn="ctr"/>
            <a:r>
              <a:rPr lang="sv-SE" altLang="sv-SE" sz="2400" b="1" dirty="0" smtClean="0"/>
              <a:t>Linnaeus </a:t>
            </a:r>
            <a:r>
              <a:rPr lang="sv-SE" altLang="sv-SE" sz="2400" b="1" dirty="0" smtClean="0"/>
              <a:t>University </a:t>
            </a:r>
            <a:r>
              <a:rPr lang="sv-SE" altLang="sv-SE" sz="2400" b="1" dirty="0" err="1" smtClean="0"/>
              <a:t>School</a:t>
            </a:r>
            <a:r>
              <a:rPr lang="sv-SE" altLang="sv-SE" sz="2400" b="1" dirty="0" smtClean="0"/>
              <a:t> </a:t>
            </a:r>
            <a:r>
              <a:rPr lang="sv-SE" altLang="sv-SE" sz="2400" b="1" dirty="0" err="1" smtClean="0"/>
              <a:t>of</a:t>
            </a:r>
            <a:r>
              <a:rPr lang="sv-SE" altLang="sv-SE" sz="2400" b="1" dirty="0" smtClean="0"/>
              <a:t> Business and </a:t>
            </a:r>
            <a:r>
              <a:rPr lang="sv-SE" altLang="sv-SE" sz="2400" b="1" dirty="0" err="1" smtClean="0"/>
              <a:t>Economics</a:t>
            </a:r>
            <a:endParaRPr lang="sv-SE" altLang="sv-S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788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b="1" dirty="0" err="1" smtClean="0"/>
              <a:t>Overview</a:t>
            </a:r>
            <a:r>
              <a:rPr lang="sv-SE" sz="3200" b="1" dirty="0" smtClean="0"/>
              <a:t> </a:t>
            </a:r>
            <a:r>
              <a:rPr lang="sv-SE" sz="3200" b="1" dirty="0" err="1" smtClean="0"/>
              <a:t>of</a:t>
            </a:r>
            <a:r>
              <a:rPr lang="sv-SE" sz="3200" b="1" dirty="0" smtClean="0"/>
              <a:t> the program</a:t>
            </a:r>
            <a:endParaRPr lang="sv-S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800" dirty="0" smtClean="0"/>
              <a:t>1. Leadership in international context, 15 credits</a:t>
            </a:r>
          </a:p>
          <a:p>
            <a:pPr marL="0" indent="0"/>
            <a:r>
              <a:rPr lang="en-US" sz="2800" dirty="0" smtClean="0"/>
              <a:t>2. Contemporary issues in management, 15 credits</a:t>
            </a:r>
          </a:p>
          <a:p>
            <a:pPr marL="0" indent="0"/>
            <a:r>
              <a:rPr lang="en-US" sz="2800" dirty="0" smtClean="0"/>
              <a:t>3a. Consulting and leading change, 7,5 credits</a:t>
            </a:r>
          </a:p>
          <a:p>
            <a:pPr marL="0" indent="0"/>
            <a:r>
              <a:rPr lang="en-US" sz="2800" dirty="0" smtClean="0"/>
              <a:t>3.b. Methodology and degree project management, 7,5 credits</a:t>
            </a:r>
          </a:p>
          <a:p>
            <a:pPr marL="0" indent="0"/>
            <a:r>
              <a:rPr lang="en-US" sz="2800" dirty="0" smtClean="0"/>
              <a:t>4. Degree project (master thesis), 15 credits</a:t>
            </a:r>
          </a:p>
        </p:txBody>
      </p:sp>
    </p:spTree>
    <p:extLst>
      <p:ext uri="{BB962C8B-B14F-4D97-AF65-F5344CB8AC3E}">
        <p14:creationId xmlns:p14="http://schemas.microsoft.com/office/powerpoint/2010/main" val="342319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645400" cy="462310"/>
          </a:xfrm>
        </p:spPr>
        <p:txBody>
          <a:bodyPr/>
          <a:lstStyle/>
          <a:p>
            <a:pPr algn="ctr"/>
            <a:r>
              <a:rPr lang="sv-SE" sz="3200" b="1" dirty="0" smtClean="0"/>
              <a:t>The spirit </a:t>
            </a:r>
            <a:r>
              <a:rPr lang="sv-SE" sz="3200" b="1" dirty="0" err="1" smtClean="0"/>
              <a:t>of</a:t>
            </a:r>
            <a:r>
              <a:rPr lang="sv-SE" sz="3200" b="1" dirty="0" smtClean="0"/>
              <a:t> the program</a:t>
            </a:r>
            <a:endParaRPr lang="sv-S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340768"/>
            <a:ext cx="4320480" cy="46663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program about leadership –and about You!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program to be co-created, not consumed!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truly diverse and multi-cultural learning environment!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340768"/>
            <a:ext cx="3752850" cy="4666332"/>
          </a:xfrm>
        </p:spPr>
        <p:txBody>
          <a:bodyPr/>
          <a:lstStyle/>
          <a:p>
            <a:pPr marL="342900" lvl="1" indent="-342900">
              <a:buNone/>
            </a:pPr>
            <a:endParaRPr lang="en-GB" b="1" dirty="0" smtClean="0"/>
          </a:p>
          <a:p>
            <a:pPr marL="342900" lvl="1" indent="-342900">
              <a:buNone/>
            </a:pPr>
            <a:endParaRPr lang="en-GB" b="1" dirty="0"/>
          </a:p>
          <a:p>
            <a:pPr marL="342900" lvl="1" indent="-342900">
              <a:buNone/>
            </a:pPr>
            <a:endParaRPr lang="en-GB" b="1" dirty="0" smtClean="0"/>
          </a:p>
          <a:p>
            <a:pPr marL="342900" lvl="1" indent="-342900">
              <a:buNone/>
            </a:pPr>
            <a:endParaRPr lang="en-GB" b="1" dirty="0"/>
          </a:p>
          <a:p>
            <a:pPr marL="342900" lvl="1" indent="-342900">
              <a:buNone/>
            </a:pPr>
            <a:endParaRPr lang="en-GB" b="1" dirty="0" smtClean="0"/>
          </a:p>
          <a:p>
            <a:pPr marL="342900" lvl="1" indent="-342900" algn="ctr">
              <a:buNone/>
            </a:pPr>
            <a:endParaRPr lang="en-GB" b="1" dirty="0"/>
          </a:p>
          <a:p>
            <a:pPr marL="342900" lvl="1" indent="-342900" algn="ctr">
              <a:buNone/>
            </a:pPr>
            <a:endParaRPr lang="en-GB" b="1" dirty="0" smtClean="0"/>
          </a:p>
          <a:p>
            <a:pPr marL="342900" lvl="1" indent="-342900" algn="ctr">
              <a:buNone/>
            </a:pPr>
            <a:endParaRPr lang="en-GB" b="1" dirty="0" smtClean="0"/>
          </a:p>
          <a:p>
            <a:pPr marL="342900" lvl="1" indent="-342900" algn="ctr">
              <a:buNone/>
            </a:pPr>
            <a:r>
              <a:rPr lang="en-GB" b="1" dirty="0" smtClean="0"/>
              <a:t>The </a:t>
            </a:r>
            <a:r>
              <a:rPr lang="en-GB" b="1" dirty="0"/>
              <a:t>art of leading others </a:t>
            </a:r>
            <a:r>
              <a:rPr lang="en-GB" b="1" dirty="0" smtClean="0"/>
              <a:t>goes through </a:t>
            </a:r>
            <a:r>
              <a:rPr lang="en-GB" b="1" dirty="0"/>
              <a:t>the art of leading oneself! </a:t>
            </a:r>
          </a:p>
          <a:p>
            <a:endParaRPr lang="sv-SE" dirty="0"/>
          </a:p>
        </p:txBody>
      </p:sp>
      <p:pic>
        <p:nvPicPr>
          <p:cNvPr id="5" name="Picture 6" descr="https://upload.wikimedia.org/wikipedia/commons/thumb/2/2e/Lorenzetti_Amb._good_government_det..jpg/310px-Lorenzetti_Amb._good_government_det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47954"/>
            <a:ext cx="2808312" cy="375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4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nu_eng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lnu_eng</Template>
  <TotalTime>1434</TotalTime>
  <Words>330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lnu_eng</vt:lpstr>
      <vt:lpstr>Leadership and Management in International Context  Master Program, 1 year</vt:lpstr>
      <vt:lpstr>Overview of the program</vt:lpstr>
      <vt:lpstr>The spirit of the program</vt:lpstr>
    </vt:vector>
  </TitlesOfParts>
  <Company>Linnaeus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Linnaeus University School of Business and Economics  Info from programme director for 1st year students</dc:title>
  <dc:creator>Christoph Tiedtke</dc:creator>
  <cp:lastModifiedBy>Mikael Lundgren</cp:lastModifiedBy>
  <cp:revision>125</cp:revision>
  <dcterms:created xsi:type="dcterms:W3CDTF">2017-05-18T13:46:40Z</dcterms:created>
  <dcterms:modified xsi:type="dcterms:W3CDTF">2019-11-05T13:40:24Z</dcterms:modified>
</cp:coreProperties>
</file>