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50" r:id="rId2"/>
    <p:sldMasterId id="2147483705" r:id="rId3"/>
    <p:sldMasterId id="2147483715" r:id="rId4"/>
    <p:sldMasterId id="2147483648" r:id="rId5"/>
    <p:sldMasterId id="2147484182" r:id="rId6"/>
    <p:sldMasterId id="2147484161" r:id="rId7"/>
  </p:sldMasterIdLst>
  <p:notesMasterIdLst>
    <p:notesMasterId r:id="rId100"/>
  </p:notesMasterIdLst>
  <p:sldIdLst>
    <p:sldId id="257" r:id="rId8"/>
    <p:sldId id="1667" r:id="rId9"/>
    <p:sldId id="310" r:id="rId10"/>
    <p:sldId id="302" r:id="rId11"/>
    <p:sldId id="1668" r:id="rId12"/>
    <p:sldId id="306" r:id="rId13"/>
    <p:sldId id="1669" r:id="rId14"/>
    <p:sldId id="1670" r:id="rId15"/>
    <p:sldId id="309" r:id="rId16"/>
    <p:sldId id="258" r:id="rId17"/>
    <p:sldId id="1671" r:id="rId18"/>
    <p:sldId id="260" r:id="rId19"/>
    <p:sldId id="261" r:id="rId20"/>
    <p:sldId id="262" r:id="rId21"/>
    <p:sldId id="263" r:id="rId22"/>
    <p:sldId id="1672" r:id="rId23"/>
    <p:sldId id="1673" r:id="rId24"/>
    <p:sldId id="264" r:id="rId25"/>
    <p:sldId id="265" r:id="rId26"/>
    <p:sldId id="269" r:id="rId27"/>
    <p:sldId id="273" r:id="rId28"/>
    <p:sldId id="274" r:id="rId29"/>
    <p:sldId id="266" r:id="rId30"/>
    <p:sldId id="311" r:id="rId31"/>
    <p:sldId id="565" r:id="rId32"/>
    <p:sldId id="1674" r:id="rId33"/>
    <p:sldId id="1675" r:id="rId34"/>
    <p:sldId id="560" r:id="rId35"/>
    <p:sldId id="561" r:id="rId36"/>
    <p:sldId id="552" r:id="rId37"/>
    <p:sldId id="558" r:id="rId38"/>
    <p:sldId id="562" r:id="rId39"/>
    <p:sldId id="564" r:id="rId40"/>
    <p:sldId id="563" r:id="rId41"/>
    <p:sldId id="342" r:id="rId42"/>
    <p:sldId id="343" r:id="rId43"/>
    <p:sldId id="344" r:id="rId44"/>
    <p:sldId id="346" r:id="rId45"/>
    <p:sldId id="347" r:id="rId46"/>
    <p:sldId id="345" r:id="rId47"/>
    <p:sldId id="348" r:id="rId48"/>
    <p:sldId id="350" r:id="rId49"/>
    <p:sldId id="349" r:id="rId50"/>
    <p:sldId id="318" r:id="rId51"/>
    <p:sldId id="286" r:id="rId52"/>
    <p:sldId id="288" r:id="rId53"/>
    <p:sldId id="290" r:id="rId54"/>
    <p:sldId id="292" r:id="rId55"/>
    <p:sldId id="293" r:id="rId56"/>
    <p:sldId id="289" r:id="rId57"/>
    <p:sldId id="296" r:id="rId58"/>
    <p:sldId id="291" r:id="rId59"/>
    <p:sldId id="298" r:id="rId60"/>
    <p:sldId id="300" r:id="rId61"/>
    <p:sldId id="314" r:id="rId62"/>
    <p:sldId id="304" r:id="rId63"/>
    <p:sldId id="303" r:id="rId64"/>
    <p:sldId id="1654" r:id="rId65"/>
    <p:sldId id="1655" r:id="rId66"/>
    <p:sldId id="1656" r:id="rId67"/>
    <p:sldId id="1657" r:id="rId68"/>
    <p:sldId id="1658" r:id="rId69"/>
    <p:sldId id="1659" r:id="rId70"/>
    <p:sldId id="1660" r:id="rId71"/>
    <p:sldId id="1661" r:id="rId72"/>
    <p:sldId id="1662" r:id="rId73"/>
    <p:sldId id="1663" r:id="rId74"/>
    <p:sldId id="283" r:id="rId75"/>
    <p:sldId id="279" r:id="rId76"/>
    <p:sldId id="1664" r:id="rId77"/>
    <p:sldId id="275" r:id="rId78"/>
    <p:sldId id="1665" r:id="rId79"/>
    <p:sldId id="308" r:id="rId80"/>
    <p:sldId id="277" r:id="rId81"/>
    <p:sldId id="307" r:id="rId82"/>
    <p:sldId id="256" r:id="rId83"/>
    <p:sldId id="1685" r:id="rId84"/>
    <p:sldId id="1677" r:id="rId85"/>
    <p:sldId id="1678" r:id="rId86"/>
    <p:sldId id="1679" r:id="rId87"/>
    <p:sldId id="1680" r:id="rId88"/>
    <p:sldId id="1681" r:id="rId89"/>
    <p:sldId id="1682" r:id="rId90"/>
    <p:sldId id="1683" r:id="rId91"/>
    <p:sldId id="1684" r:id="rId92"/>
    <p:sldId id="749" r:id="rId93"/>
    <p:sldId id="750" r:id="rId94"/>
    <p:sldId id="1649" r:id="rId95"/>
    <p:sldId id="259" r:id="rId96"/>
    <p:sldId id="1652" r:id="rId97"/>
    <p:sldId id="741" r:id="rId98"/>
    <p:sldId id="1653" r:id="rId9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21AD1D-7935-4601-A88A-9DDDC6F435FD}">
          <p14:sldIdLst>
            <p14:sldId id="257"/>
            <p14:sldId id="1667"/>
            <p14:sldId id="310"/>
            <p14:sldId id="302"/>
            <p14:sldId id="1668"/>
            <p14:sldId id="306"/>
            <p14:sldId id="1669"/>
            <p14:sldId id="1670"/>
            <p14:sldId id="309"/>
            <p14:sldId id="258"/>
            <p14:sldId id="1671"/>
            <p14:sldId id="260"/>
            <p14:sldId id="261"/>
            <p14:sldId id="262"/>
            <p14:sldId id="263"/>
            <p14:sldId id="1672"/>
            <p14:sldId id="1673"/>
            <p14:sldId id="264"/>
            <p14:sldId id="265"/>
            <p14:sldId id="269"/>
            <p14:sldId id="273"/>
            <p14:sldId id="274"/>
            <p14:sldId id="266"/>
            <p14:sldId id="311"/>
            <p14:sldId id="565"/>
            <p14:sldId id="1674"/>
            <p14:sldId id="1675"/>
            <p14:sldId id="560"/>
            <p14:sldId id="561"/>
            <p14:sldId id="552"/>
            <p14:sldId id="558"/>
            <p14:sldId id="562"/>
            <p14:sldId id="564"/>
            <p14:sldId id="563"/>
            <p14:sldId id="342"/>
            <p14:sldId id="343"/>
            <p14:sldId id="344"/>
            <p14:sldId id="346"/>
            <p14:sldId id="347"/>
            <p14:sldId id="345"/>
            <p14:sldId id="348"/>
            <p14:sldId id="350"/>
            <p14:sldId id="349"/>
            <p14:sldId id="318"/>
            <p14:sldId id="286"/>
            <p14:sldId id="288"/>
            <p14:sldId id="290"/>
            <p14:sldId id="292"/>
            <p14:sldId id="293"/>
            <p14:sldId id="289"/>
            <p14:sldId id="296"/>
            <p14:sldId id="291"/>
            <p14:sldId id="298"/>
            <p14:sldId id="300"/>
            <p14:sldId id="314"/>
            <p14:sldId id="304"/>
            <p14:sldId id="303"/>
            <p14:sldId id="1654"/>
            <p14:sldId id="1655"/>
            <p14:sldId id="1656"/>
            <p14:sldId id="1657"/>
            <p14:sldId id="1658"/>
            <p14:sldId id="1659"/>
            <p14:sldId id="1660"/>
            <p14:sldId id="1661"/>
            <p14:sldId id="1662"/>
            <p14:sldId id="1663"/>
            <p14:sldId id="283"/>
            <p14:sldId id="279"/>
            <p14:sldId id="1664"/>
            <p14:sldId id="275"/>
            <p14:sldId id="1665"/>
            <p14:sldId id="308"/>
            <p14:sldId id="277"/>
            <p14:sldId id="307"/>
            <p14:sldId id="256"/>
            <p14:sldId id="1685"/>
            <p14:sldId id="1677"/>
            <p14:sldId id="1678"/>
            <p14:sldId id="1679"/>
            <p14:sldId id="1680"/>
            <p14:sldId id="1681"/>
            <p14:sldId id="1682"/>
            <p14:sldId id="1683"/>
            <p14:sldId id="1684"/>
            <p14:sldId id="749"/>
            <p14:sldId id="750"/>
            <p14:sldId id="1649"/>
            <p14:sldId id="259"/>
            <p14:sldId id="1652"/>
            <p14:sldId id="741"/>
            <p14:sldId id="16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E2A"/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19A0BE-FC15-4468-8000-3ECE4EF0C38C}" v="11" dt="2024-09-10T12:06:11.617"/>
    <p1510:client id="{677331EE-80CF-43B3-B733-587C6B623C5A}" v="171" dt="2024-09-10T13:36:21.299"/>
    <p1510:client id="{7142737B-A9F9-4BA6-A88D-2C54E4A0EEC4}" v="87" dt="2024-09-12T09:41:22.368"/>
    <p1510:client id="{9DAB6408-9BF1-4E38-B323-ED47C9268F62}" v="72" dt="2024-09-12T10:35:37.809"/>
    <p1510:client id="{9FE310D5-E782-46CB-B394-EB505A288BB0}" v="98" dt="2024-09-10T13:55:19.288"/>
    <p1510:client id="{A721869D-1220-4F0E-B996-21241407D439}" v="86" dt="2024-09-11T14:22:44.648"/>
    <p1510:client id="{BCC516DE-FC03-4BE7-8E61-5BEEE66B35B1}" v="235" dt="2024-09-11T14:13:30.143"/>
    <p1510:client id="{CD441187-6F08-48BA-9BB4-C87096B05B4A}" v="43" dt="2024-09-10T13:11:38.318"/>
    <p1510:client id="{DCF5AB49-4B2F-4732-BD40-2D8A0E398A62}" v="771" dt="2024-09-11T14:48:22.635"/>
    <p1510:client id="{EF76E529-F2A5-44DB-AE5E-4613A48B872A}" v="253" dt="2024-09-12T07:14:40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notesMaster" Target="notesMasters/notesMaster1.xml"/><Relationship Id="rId105" Type="http://schemas.microsoft.com/office/2016/11/relationships/changesInfo" Target="changesInfos/changesInfo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ne Meijer" userId="biqmP5P3ciNvVC9QHaXtgjaznTcJUaj44naNOupFtz4=" providerId="None" clId="Web-{DCF5AB49-4B2F-4732-BD40-2D8A0E398A62}"/>
    <pc:docChg chg="modSld">
      <pc:chgData name="Signe Meijer" userId="biqmP5P3ciNvVC9QHaXtgjaznTcJUaj44naNOupFtz4=" providerId="None" clId="Web-{DCF5AB49-4B2F-4732-BD40-2D8A0E398A62}" dt="2024-09-11T14:48:22.635" v="441" actId="20577"/>
      <pc:docMkLst>
        <pc:docMk/>
      </pc:docMkLst>
      <pc:sldChg chg="modSp">
        <pc:chgData name="Signe Meijer" userId="biqmP5P3ciNvVC9QHaXtgjaznTcJUaj44naNOupFtz4=" providerId="None" clId="Web-{DCF5AB49-4B2F-4732-BD40-2D8A0E398A62}" dt="2024-09-11T14:31:22.846" v="79" actId="20577"/>
        <pc:sldMkLst>
          <pc:docMk/>
          <pc:sldMk cId="4082872387" sldId="749"/>
        </pc:sldMkLst>
        <pc:spChg chg="mod">
          <ac:chgData name="Signe Meijer" userId="biqmP5P3ciNvVC9QHaXtgjaznTcJUaj44naNOupFtz4=" providerId="None" clId="Web-{DCF5AB49-4B2F-4732-BD40-2D8A0E398A62}" dt="2024-09-11T14:29:56.331" v="44" actId="20577"/>
          <ac:spMkLst>
            <pc:docMk/>
            <pc:sldMk cId="4082872387" sldId="749"/>
            <ac:spMk id="3" creationId="{3E31B14A-6099-D8D8-8D7B-3708F28487B9}"/>
          </ac:spMkLst>
        </pc:spChg>
        <pc:spChg chg="mod">
          <ac:chgData name="Signe Meijer" userId="biqmP5P3ciNvVC9QHaXtgjaznTcJUaj44naNOupFtz4=" providerId="None" clId="Web-{DCF5AB49-4B2F-4732-BD40-2D8A0E398A62}" dt="2024-09-11T14:29:43.753" v="42" actId="20577"/>
          <ac:spMkLst>
            <pc:docMk/>
            <pc:sldMk cId="4082872387" sldId="749"/>
            <ac:spMk id="6" creationId="{DD1DCF68-CDDE-B895-DF2D-CCE87FE534A6}"/>
          </ac:spMkLst>
        </pc:spChg>
        <pc:spChg chg="mod">
          <ac:chgData name="Signe Meijer" userId="biqmP5P3ciNvVC9QHaXtgjaznTcJUaj44naNOupFtz4=" providerId="None" clId="Web-{DCF5AB49-4B2F-4732-BD40-2D8A0E398A62}" dt="2024-09-11T14:31:22.846" v="79" actId="20577"/>
          <ac:spMkLst>
            <pc:docMk/>
            <pc:sldMk cId="4082872387" sldId="749"/>
            <ac:spMk id="23" creationId="{D360E106-3469-9F8B-C517-8D59F4340241}"/>
          </ac:spMkLst>
        </pc:spChg>
      </pc:sldChg>
      <pc:sldChg chg="modSp">
        <pc:chgData name="Signe Meijer" userId="biqmP5P3ciNvVC9QHaXtgjaznTcJUaj44naNOupFtz4=" providerId="None" clId="Web-{DCF5AB49-4B2F-4732-BD40-2D8A0E398A62}" dt="2024-09-11T14:48:22.635" v="441" actId="20577"/>
        <pc:sldMkLst>
          <pc:docMk/>
          <pc:sldMk cId="3197969805" sldId="750"/>
        </pc:sldMkLst>
        <pc:spChg chg="mod">
          <ac:chgData name="Signe Meijer" userId="biqmP5P3ciNvVC9QHaXtgjaznTcJUaj44naNOupFtz4=" providerId="None" clId="Web-{DCF5AB49-4B2F-4732-BD40-2D8A0E398A62}" dt="2024-09-11T14:36:42.015" v="221" actId="20577"/>
          <ac:spMkLst>
            <pc:docMk/>
            <pc:sldMk cId="3197969805" sldId="750"/>
            <ac:spMk id="6" creationId="{21F75C1E-BA54-56B8-6BF4-6B4D1D24F78B}"/>
          </ac:spMkLst>
        </pc:spChg>
        <pc:spChg chg="mod">
          <ac:chgData name="Signe Meijer" userId="biqmP5P3ciNvVC9QHaXtgjaznTcJUaj44naNOupFtz4=" providerId="None" clId="Web-{DCF5AB49-4B2F-4732-BD40-2D8A0E398A62}" dt="2024-09-11T14:31:29.549" v="82" actId="20577"/>
          <ac:spMkLst>
            <pc:docMk/>
            <pc:sldMk cId="3197969805" sldId="750"/>
            <ac:spMk id="11" creationId="{E0A9E637-7DD4-B3D6-AEEF-5AFCD01EF1C6}"/>
          </ac:spMkLst>
        </pc:spChg>
        <pc:spChg chg="mod">
          <ac:chgData name="Signe Meijer" userId="biqmP5P3ciNvVC9QHaXtgjaznTcJUaj44naNOupFtz4=" providerId="None" clId="Web-{DCF5AB49-4B2F-4732-BD40-2D8A0E398A62}" dt="2024-09-11T14:40:09.311" v="332" actId="20577"/>
          <ac:spMkLst>
            <pc:docMk/>
            <pc:sldMk cId="3197969805" sldId="750"/>
            <ac:spMk id="17" creationId="{7C03455B-2080-C1E0-4899-B343A8E4EFC0}"/>
          </ac:spMkLst>
        </pc:spChg>
        <pc:spChg chg="mod">
          <ac:chgData name="Signe Meijer" userId="biqmP5P3ciNvVC9QHaXtgjaznTcJUaj44naNOupFtz4=" providerId="None" clId="Web-{DCF5AB49-4B2F-4732-BD40-2D8A0E398A62}" dt="2024-09-11T14:48:22.635" v="441" actId="20577"/>
          <ac:spMkLst>
            <pc:docMk/>
            <pc:sldMk cId="3197969805" sldId="750"/>
            <ac:spMk id="24" creationId="{6A30D2B0-6D97-F217-4383-055C483B28D6}"/>
          </ac:spMkLst>
        </pc:spChg>
      </pc:sldChg>
      <pc:sldChg chg="modSp">
        <pc:chgData name="Signe Meijer" userId="biqmP5P3ciNvVC9QHaXtgjaznTcJUaj44naNOupFtz4=" providerId="None" clId="Web-{DCF5AB49-4B2F-4732-BD40-2D8A0E398A62}" dt="2024-09-11T14:46:37.511" v="435" actId="20577"/>
        <pc:sldMkLst>
          <pc:docMk/>
          <pc:sldMk cId="1021201558" sldId="751"/>
        </pc:sldMkLst>
        <pc:spChg chg="mod">
          <ac:chgData name="Signe Meijer" userId="biqmP5P3ciNvVC9QHaXtgjaznTcJUaj44naNOupFtz4=" providerId="None" clId="Web-{DCF5AB49-4B2F-4732-BD40-2D8A0E398A62}" dt="2024-09-11T14:46:37.511" v="435" actId="20577"/>
          <ac:spMkLst>
            <pc:docMk/>
            <pc:sldMk cId="1021201558" sldId="751"/>
            <ac:spMk id="6" creationId="{21F75C1E-BA54-56B8-6BF4-6B4D1D24F78B}"/>
          </ac:spMkLst>
        </pc:spChg>
        <pc:spChg chg="mod">
          <ac:chgData name="Signe Meijer" userId="biqmP5P3ciNvVC9QHaXtgjaznTcJUaj44naNOupFtz4=" providerId="None" clId="Web-{DCF5AB49-4B2F-4732-BD40-2D8A0E398A62}" dt="2024-09-11T14:45:45.683" v="417" actId="1076"/>
          <ac:spMkLst>
            <pc:docMk/>
            <pc:sldMk cId="1021201558" sldId="751"/>
            <ac:spMk id="11" creationId="{E0A9E637-7DD4-B3D6-AEEF-5AFCD01EF1C6}"/>
          </ac:spMkLst>
        </pc:spChg>
      </pc:sldChg>
    </pc:docChg>
  </pc:docChgLst>
  <pc:docChgLst>
    <pc:chgData name="Signe Meijer" userId="biqmP5P3ciNvVC9QHaXtgjaznTcJUaj44naNOupFtz4=" providerId="None" clId="Web-{677331EE-80CF-43B3-B733-587C6B623C5A}"/>
    <pc:docChg chg="addSld delSld modSld sldOrd addMainMaster modMainMaster delSection modSection">
      <pc:chgData name="Signe Meijer" userId="biqmP5P3ciNvVC9QHaXtgjaznTcJUaj44naNOupFtz4=" providerId="None" clId="Web-{677331EE-80CF-43B3-B733-587C6B623C5A}" dt="2024-09-10T13:36:21.299" v="157"/>
      <pc:docMkLst>
        <pc:docMk/>
      </pc:docMkLst>
      <pc:sldChg chg="add del mod ord setBg">
        <pc:chgData name="Signe Meijer" userId="biqmP5P3ciNvVC9QHaXtgjaznTcJUaj44naNOupFtz4=" providerId="None" clId="Web-{677331EE-80CF-43B3-B733-587C6B623C5A}" dt="2024-09-10T13:25:09.876" v="22"/>
        <pc:sldMkLst>
          <pc:docMk/>
          <pc:sldMk cId="965021294" sldId="256"/>
        </pc:sldMkLst>
      </pc:sldChg>
      <pc:sldChg chg="add del">
        <pc:chgData name="Signe Meijer" userId="biqmP5P3ciNvVC9QHaXtgjaznTcJUaj44naNOupFtz4=" providerId="None" clId="Web-{677331EE-80CF-43B3-B733-587C6B623C5A}" dt="2024-09-10T13:26:27.787" v="30"/>
        <pc:sldMkLst>
          <pc:docMk/>
          <pc:sldMk cId="3367904713" sldId="257"/>
        </pc:sldMkLst>
      </pc:sldChg>
      <pc:sldChg chg="del">
        <pc:chgData name="Signe Meijer" userId="biqmP5P3ciNvVC9QHaXtgjaznTcJUaj44naNOupFtz4=" providerId="None" clId="Web-{677331EE-80CF-43B3-B733-587C6B623C5A}" dt="2024-09-10T13:27:27.792" v="85"/>
        <pc:sldMkLst>
          <pc:docMk/>
          <pc:sldMk cId="970377894" sldId="258"/>
        </pc:sldMkLst>
      </pc:sldChg>
      <pc:sldChg chg="del">
        <pc:chgData name="Signe Meijer" userId="biqmP5P3ciNvVC9QHaXtgjaznTcJUaj44naNOupFtz4=" providerId="None" clId="Web-{677331EE-80CF-43B3-B733-587C6B623C5A}" dt="2024-09-10T13:27:27.792" v="84"/>
        <pc:sldMkLst>
          <pc:docMk/>
          <pc:sldMk cId="3951923572" sldId="259"/>
        </pc:sldMkLst>
      </pc:sldChg>
      <pc:sldChg chg="del">
        <pc:chgData name="Signe Meijer" userId="biqmP5P3ciNvVC9QHaXtgjaznTcJUaj44naNOupFtz4=" providerId="None" clId="Web-{677331EE-80CF-43B3-B733-587C6B623C5A}" dt="2024-09-10T13:27:27.729" v="64"/>
        <pc:sldMkLst>
          <pc:docMk/>
          <pc:sldMk cId="2243929565" sldId="260"/>
        </pc:sldMkLst>
      </pc:sldChg>
      <pc:sldChg chg="del">
        <pc:chgData name="Signe Meijer" userId="biqmP5P3ciNvVC9QHaXtgjaznTcJUaj44naNOupFtz4=" providerId="None" clId="Web-{677331EE-80CF-43B3-B733-587C6B623C5A}" dt="2024-09-10T13:27:27.761" v="67"/>
        <pc:sldMkLst>
          <pc:docMk/>
          <pc:sldMk cId="970859758" sldId="261"/>
        </pc:sldMkLst>
      </pc:sldChg>
      <pc:sldChg chg="del">
        <pc:chgData name="Signe Meijer" userId="biqmP5P3ciNvVC9QHaXtgjaznTcJUaj44naNOupFtz4=" providerId="None" clId="Web-{677331EE-80CF-43B3-B733-587C6B623C5A}" dt="2024-09-10T13:27:27.729" v="63"/>
        <pc:sldMkLst>
          <pc:docMk/>
          <pc:sldMk cId="4039012531" sldId="263"/>
        </pc:sldMkLst>
      </pc:sldChg>
      <pc:sldChg chg="del">
        <pc:chgData name="Signe Meijer" userId="biqmP5P3ciNvVC9QHaXtgjaznTcJUaj44naNOupFtz4=" providerId="None" clId="Web-{677331EE-80CF-43B3-B733-587C6B623C5A}" dt="2024-09-10T13:27:27.776" v="77"/>
        <pc:sldMkLst>
          <pc:docMk/>
          <pc:sldMk cId="72341897" sldId="270"/>
        </pc:sldMkLst>
      </pc:sldChg>
      <pc:sldChg chg="del">
        <pc:chgData name="Signe Meijer" userId="biqmP5P3ciNvVC9QHaXtgjaznTcJUaj44naNOupFtz4=" providerId="None" clId="Web-{677331EE-80CF-43B3-B733-587C6B623C5A}" dt="2024-09-10T13:27:27.776" v="81"/>
        <pc:sldMkLst>
          <pc:docMk/>
          <pc:sldMk cId="2161687017" sldId="273"/>
        </pc:sldMkLst>
      </pc:sldChg>
      <pc:sldChg chg="del">
        <pc:chgData name="Signe Meijer" userId="biqmP5P3ciNvVC9QHaXtgjaznTcJUaj44naNOupFtz4=" providerId="None" clId="Web-{677331EE-80CF-43B3-B733-587C6B623C5A}" dt="2024-09-10T13:27:27.761" v="66"/>
        <pc:sldMkLst>
          <pc:docMk/>
          <pc:sldMk cId="468588029" sldId="275"/>
        </pc:sldMkLst>
      </pc:sldChg>
      <pc:sldChg chg="del">
        <pc:chgData name="Signe Meijer" userId="biqmP5P3ciNvVC9QHaXtgjaznTcJUaj44naNOupFtz4=" providerId="None" clId="Web-{677331EE-80CF-43B3-B733-587C6B623C5A}" dt="2024-09-10T13:27:27.776" v="76"/>
        <pc:sldMkLst>
          <pc:docMk/>
          <pc:sldMk cId="2570639858" sldId="277"/>
        </pc:sldMkLst>
      </pc:sldChg>
      <pc:sldChg chg="del">
        <pc:chgData name="Signe Meijer" userId="biqmP5P3ciNvVC9QHaXtgjaznTcJUaj44naNOupFtz4=" providerId="None" clId="Web-{677331EE-80CF-43B3-B733-587C6B623C5A}" dt="2024-09-10T13:27:27.792" v="90"/>
        <pc:sldMkLst>
          <pc:docMk/>
          <pc:sldMk cId="4227452968" sldId="280"/>
        </pc:sldMkLst>
      </pc:sldChg>
      <pc:sldChg chg="del">
        <pc:chgData name="Signe Meijer" userId="biqmP5P3ciNvVC9QHaXtgjaznTcJUaj44naNOupFtz4=" providerId="None" clId="Web-{677331EE-80CF-43B3-B733-587C6B623C5A}" dt="2024-09-10T13:27:27.792" v="86"/>
        <pc:sldMkLst>
          <pc:docMk/>
          <pc:sldMk cId="2237248749" sldId="282"/>
        </pc:sldMkLst>
      </pc:sldChg>
      <pc:sldChg chg="del">
        <pc:chgData name="Signe Meijer" userId="biqmP5P3ciNvVC9QHaXtgjaznTcJUaj44naNOupFtz4=" providerId="None" clId="Web-{677331EE-80CF-43B3-B733-587C6B623C5A}" dt="2024-09-10T13:27:27.792" v="87"/>
        <pc:sldMkLst>
          <pc:docMk/>
          <pc:sldMk cId="3062718720" sldId="283"/>
        </pc:sldMkLst>
      </pc:sldChg>
      <pc:sldChg chg="del">
        <pc:chgData name="Signe Meijer" userId="biqmP5P3ciNvVC9QHaXtgjaznTcJUaj44naNOupFtz4=" providerId="None" clId="Web-{677331EE-80CF-43B3-B733-587C6B623C5A}" dt="2024-09-10T13:27:27.792" v="91"/>
        <pc:sldMkLst>
          <pc:docMk/>
          <pc:sldMk cId="1283488448" sldId="284"/>
        </pc:sldMkLst>
      </pc:sldChg>
      <pc:sldChg chg="add del">
        <pc:chgData name="Signe Meijer" userId="biqmP5P3ciNvVC9QHaXtgjaznTcJUaj44naNOupFtz4=" providerId="None" clId="Web-{677331EE-80CF-43B3-B733-587C6B623C5A}" dt="2024-09-10T13:36:21.299" v="157"/>
        <pc:sldMkLst>
          <pc:docMk/>
          <pc:sldMk cId="3208338416" sldId="286"/>
        </pc:sldMkLst>
      </pc:sldChg>
      <pc:sldChg chg="del">
        <pc:chgData name="Signe Meijer" userId="biqmP5P3ciNvVC9QHaXtgjaznTcJUaj44naNOupFtz4=" providerId="None" clId="Web-{677331EE-80CF-43B3-B733-587C6B623C5A}" dt="2024-09-10T13:27:27.792" v="88"/>
        <pc:sldMkLst>
          <pc:docMk/>
          <pc:sldMk cId="3869103399" sldId="286"/>
        </pc:sldMkLst>
      </pc:sldChg>
      <pc:sldChg chg="add del">
        <pc:chgData name="Signe Meijer" userId="biqmP5P3ciNvVC9QHaXtgjaznTcJUaj44naNOupFtz4=" providerId="None" clId="Web-{677331EE-80CF-43B3-B733-587C6B623C5A}" dt="2024-09-10T13:35:00.184" v="154"/>
        <pc:sldMkLst>
          <pc:docMk/>
          <pc:sldMk cId="758539822" sldId="288"/>
        </pc:sldMkLst>
      </pc:sldChg>
      <pc:sldChg chg="del">
        <pc:chgData name="Signe Meijer" userId="biqmP5P3ciNvVC9QHaXtgjaznTcJUaj44naNOupFtz4=" providerId="None" clId="Web-{677331EE-80CF-43B3-B733-587C6B623C5A}" dt="2024-09-10T13:27:27.792" v="89"/>
        <pc:sldMkLst>
          <pc:docMk/>
          <pc:sldMk cId="896676565" sldId="288"/>
        </pc:sldMkLst>
      </pc:sldChg>
      <pc:sldChg chg="add del">
        <pc:chgData name="Signe Meijer" userId="biqmP5P3ciNvVC9QHaXtgjaznTcJUaj44naNOupFtz4=" providerId="None" clId="Web-{677331EE-80CF-43B3-B733-587C6B623C5A}" dt="2024-09-10T13:35:00.168" v="150"/>
        <pc:sldMkLst>
          <pc:docMk/>
          <pc:sldMk cId="2508656269" sldId="289"/>
        </pc:sldMkLst>
      </pc:sldChg>
      <pc:sldChg chg="add del">
        <pc:chgData name="Signe Meijer" userId="biqmP5P3ciNvVC9QHaXtgjaznTcJUaj44naNOupFtz4=" providerId="None" clId="Web-{677331EE-80CF-43B3-B733-587C6B623C5A}" dt="2024-09-10T13:35:00.184" v="153"/>
        <pc:sldMkLst>
          <pc:docMk/>
          <pc:sldMk cId="156119351" sldId="290"/>
        </pc:sldMkLst>
      </pc:sldChg>
      <pc:sldChg chg="add del">
        <pc:chgData name="Signe Meijer" userId="biqmP5P3ciNvVC9QHaXtgjaznTcJUaj44naNOupFtz4=" providerId="None" clId="Web-{677331EE-80CF-43B3-B733-587C6B623C5A}" dt="2024-09-10T13:35:00.168" v="148"/>
        <pc:sldMkLst>
          <pc:docMk/>
          <pc:sldMk cId="2228534662" sldId="291"/>
        </pc:sldMkLst>
      </pc:sldChg>
      <pc:sldChg chg="add del">
        <pc:chgData name="Signe Meijer" userId="biqmP5P3ciNvVC9QHaXtgjaznTcJUaj44naNOupFtz4=" providerId="None" clId="Web-{677331EE-80CF-43B3-B733-587C6B623C5A}" dt="2024-09-10T13:35:00.184" v="152"/>
        <pc:sldMkLst>
          <pc:docMk/>
          <pc:sldMk cId="796363340" sldId="292"/>
        </pc:sldMkLst>
      </pc:sldChg>
      <pc:sldChg chg="add del">
        <pc:chgData name="Signe Meijer" userId="biqmP5P3ciNvVC9QHaXtgjaznTcJUaj44naNOupFtz4=" providerId="None" clId="Web-{677331EE-80CF-43B3-B733-587C6B623C5A}" dt="2024-09-10T13:35:00.184" v="151"/>
        <pc:sldMkLst>
          <pc:docMk/>
          <pc:sldMk cId="1594906129" sldId="293"/>
        </pc:sldMkLst>
      </pc:sldChg>
      <pc:sldChg chg="add del">
        <pc:chgData name="Signe Meijer" userId="biqmP5P3ciNvVC9QHaXtgjaznTcJUaj44naNOupFtz4=" providerId="None" clId="Web-{677331EE-80CF-43B3-B733-587C6B623C5A}" dt="2024-09-10T13:35:00.168" v="149"/>
        <pc:sldMkLst>
          <pc:docMk/>
          <pc:sldMk cId="3508815401" sldId="296"/>
        </pc:sldMkLst>
      </pc:sldChg>
      <pc:sldChg chg="add del">
        <pc:chgData name="Signe Meijer" userId="biqmP5P3ciNvVC9QHaXtgjaznTcJUaj44naNOupFtz4=" providerId="None" clId="Web-{677331EE-80CF-43B3-B733-587C6B623C5A}" dt="2024-09-10T13:35:00.168" v="147"/>
        <pc:sldMkLst>
          <pc:docMk/>
          <pc:sldMk cId="1802772087" sldId="298"/>
        </pc:sldMkLst>
      </pc:sldChg>
      <pc:sldChg chg="add del">
        <pc:chgData name="Signe Meijer" userId="biqmP5P3ciNvVC9QHaXtgjaznTcJUaj44naNOupFtz4=" providerId="None" clId="Web-{677331EE-80CF-43B3-B733-587C6B623C5A}" dt="2024-09-10T13:35:00.168" v="146"/>
        <pc:sldMkLst>
          <pc:docMk/>
          <pc:sldMk cId="2225088194" sldId="300"/>
        </pc:sldMkLst>
      </pc:sldChg>
      <pc:sldChg chg="add del">
        <pc:chgData name="Signe Meijer" userId="biqmP5P3ciNvVC9QHaXtgjaznTcJUaj44naNOupFtz4=" providerId="None" clId="Web-{677331EE-80CF-43B3-B733-587C6B623C5A}" dt="2024-09-10T13:35:00.168" v="143"/>
        <pc:sldMkLst>
          <pc:docMk/>
          <pc:sldMk cId="3878045296" sldId="303"/>
        </pc:sldMkLst>
      </pc:sldChg>
      <pc:sldChg chg="add del">
        <pc:chgData name="Signe Meijer" userId="biqmP5P3ciNvVC9QHaXtgjaznTcJUaj44naNOupFtz4=" providerId="None" clId="Web-{677331EE-80CF-43B3-B733-587C6B623C5A}" dt="2024-09-10T13:35:00.168" v="144"/>
        <pc:sldMkLst>
          <pc:docMk/>
          <pc:sldMk cId="2242546496" sldId="304"/>
        </pc:sldMkLst>
      </pc:sldChg>
      <pc:sldChg chg="del">
        <pc:chgData name="Signe Meijer" userId="biqmP5P3ciNvVC9QHaXtgjaznTcJUaj44naNOupFtz4=" providerId="None" clId="Web-{677331EE-80CF-43B3-B733-587C6B623C5A}" dt="2024-09-10T13:27:27.776" v="78"/>
        <pc:sldMkLst>
          <pc:docMk/>
          <pc:sldMk cId="2199940497" sldId="306"/>
        </pc:sldMkLst>
      </pc:sldChg>
      <pc:sldChg chg="del">
        <pc:chgData name="Signe Meijer" userId="biqmP5P3ciNvVC9QHaXtgjaznTcJUaj44naNOupFtz4=" providerId="None" clId="Web-{677331EE-80CF-43B3-B733-587C6B623C5A}" dt="2024-09-10T13:27:27.776" v="79"/>
        <pc:sldMkLst>
          <pc:docMk/>
          <pc:sldMk cId="1555253977" sldId="309"/>
        </pc:sldMkLst>
      </pc:sldChg>
      <pc:sldChg chg="add del">
        <pc:chgData name="Signe Meijer" userId="biqmP5P3ciNvVC9QHaXtgjaznTcJUaj44naNOupFtz4=" providerId="None" clId="Web-{677331EE-80CF-43B3-B733-587C6B623C5A}" dt="2024-09-10T13:35:00.168" v="145"/>
        <pc:sldMkLst>
          <pc:docMk/>
          <pc:sldMk cId="3465120438" sldId="314"/>
        </pc:sldMkLst>
      </pc:sldChg>
      <pc:sldChg chg="add del">
        <pc:chgData name="Signe Meijer" userId="biqmP5P3ciNvVC9QHaXtgjaznTcJUaj44naNOupFtz4=" providerId="None" clId="Web-{677331EE-80CF-43B3-B733-587C6B623C5A}" dt="2024-09-10T13:31:56.905" v="102"/>
        <pc:sldMkLst>
          <pc:docMk/>
          <pc:sldMk cId="4034219982" sldId="318"/>
        </pc:sldMkLst>
      </pc:sldChg>
      <pc:sldChg chg="del">
        <pc:chgData name="Signe Meijer" userId="biqmP5P3ciNvVC9QHaXtgjaznTcJUaj44naNOupFtz4=" providerId="None" clId="Web-{677331EE-80CF-43B3-B733-587C6B623C5A}" dt="2024-09-10T13:27:27.776" v="75"/>
        <pc:sldMkLst>
          <pc:docMk/>
          <pc:sldMk cId="212648488" sldId="321"/>
        </pc:sldMkLst>
      </pc:sldChg>
      <pc:sldChg chg="modSp del">
        <pc:chgData name="Signe Meijer" userId="biqmP5P3ciNvVC9QHaXtgjaznTcJUaj44naNOupFtz4=" providerId="None" clId="Web-{677331EE-80CF-43B3-B733-587C6B623C5A}" dt="2024-09-10T13:26:32.585" v="31"/>
        <pc:sldMkLst>
          <pc:docMk/>
          <pc:sldMk cId="2431109178" sldId="333"/>
        </pc:sldMkLst>
        <pc:picChg chg="mod">
          <ac:chgData name="Signe Meijer" userId="biqmP5P3ciNvVC9QHaXtgjaznTcJUaj44naNOupFtz4=" providerId="None" clId="Web-{677331EE-80CF-43B3-B733-587C6B623C5A}" dt="2024-09-10T13:19:43.540" v="4" actId="1076"/>
          <ac:picMkLst>
            <pc:docMk/>
            <pc:sldMk cId="2431109178" sldId="333"/>
            <ac:picMk id="4" creationId="{1E69A32D-1353-633D-2229-94963A4F4855}"/>
          </ac:picMkLst>
        </pc:picChg>
      </pc:sldChg>
      <pc:sldChg chg="del">
        <pc:chgData name="Signe Meijer" userId="biqmP5P3ciNvVC9QHaXtgjaznTcJUaj44naNOupFtz4=" providerId="None" clId="Web-{677331EE-80CF-43B3-B733-587C6B623C5A}" dt="2024-09-10T13:27:27.745" v="65"/>
        <pc:sldMkLst>
          <pc:docMk/>
          <pc:sldMk cId="178778513" sldId="342"/>
        </pc:sldMkLst>
      </pc:sldChg>
      <pc:sldChg chg="add">
        <pc:chgData name="Signe Meijer" userId="biqmP5P3ciNvVC9QHaXtgjaznTcJUaj44naNOupFtz4=" providerId="None" clId="Web-{677331EE-80CF-43B3-B733-587C6B623C5A}" dt="2024-09-10T13:31:56.811" v="93"/>
        <pc:sldMkLst>
          <pc:docMk/>
          <pc:sldMk cId="1221017466" sldId="342"/>
        </pc:sldMkLst>
      </pc:sldChg>
      <pc:sldChg chg="add">
        <pc:chgData name="Signe Meijer" userId="biqmP5P3ciNvVC9QHaXtgjaznTcJUaj44naNOupFtz4=" providerId="None" clId="Web-{677331EE-80CF-43B3-B733-587C6B623C5A}" dt="2024-09-10T13:31:56.827" v="94"/>
        <pc:sldMkLst>
          <pc:docMk/>
          <pc:sldMk cId="2457534816" sldId="343"/>
        </pc:sldMkLst>
      </pc:sldChg>
      <pc:sldChg chg="del">
        <pc:chgData name="Signe Meijer" userId="biqmP5P3ciNvVC9QHaXtgjaznTcJUaj44naNOupFtz4=" providerId="None" clId="Web-{677331EE-80CF-43B3-B733-587C6B623C5A}" dt="2024-09-10T13:27:27.761" v="68"/>
        <pc:sldMkLst>
          <pc:docMk/>
          <pc:sldMk cId="3309487562" sldId="343"/>
        </pc:sldMkLst>
      </pc:sldChg>
      <pc:sldChg chg="add del">
        <pc:chgData name="Signe Meijer" userId="biqmP5P3ciNvVC9QHaXtgjaznTcJUaj44naNOupFtz4=" providerId="None" clId="Web-{677331EE-80CF-43B3-B733-587C6B623C5A}" dt="2024-09-10T13:31:56.842" v="95"/>
        <pc:sldMkLst>
          <pc:docMk/>
          <pc:sldMk cId="163521429" sldId="344"/>
        </pc:sldMkLst>
      </pc:sldChg>
      <pc:sldChg chg="add del">
        <pc:chgData name="Signe Meijer" userId="biqmP5P3ciNvVC9QHaXtgjaznTcJUaj44naNOupFtz4=" providerId="None" clId="Web-{677331EE-80CF-43B3-B733-587C6B623C5A}" dt="2024-09-10T13:31:56.874" v="98"/>
        <pc:sldMkLst>
          <pc:docMk/>
          <pc:sldMk cId="3147381190" sldId="345"/>
        </pc:sldMkLst>
      </pc:sldChg>
      <pc:sldChg chg="add del">
        <pc:chgData name="Signe Meijer" userId="biqmP5P3ciNvVC9QHaXtgjaznTcJUaj44naNOupFtz4=" providerId="None" clId="Web-{677331EE-80CF-43B3-B733-587C6B623C5A}" dt="2024-09-10T13:31:56.842" v="96"/>
        <pc:sldMkLst>
          <pc:docMk/>
          <pc:sldMk cId="2103600442" sldId="346"/>
        </pc:sldMkLst>
      </pc:sldChg>
      <pc:sldChg chg="add del">
        <pc:chgData name="Signe Meijer" userId="biqmP5P3ciNvVC9QHaXtgjaznTcJUaj44naNOupFtz4=" providerId="None" clId="Web-{677331EE-80CF-43B3-B733-587C6B623C5A}" dt="2024-09-10T13:31:56.858" v="97"/>
        <pc:sldMkLst>
          <pc:docMk/>
          <pc:sldMk cId="780031207" sldId="347"/>
        </pc:sldMkLst>
      </pc:sldChg>
      <pc:sldChg chg="add">
        <pc:chgData name="Signe Meijer" userId="biqmP5P3ciNvVC9QHaXtgjaznTcJUaj44naNOupFtz4=" providerId="None" clId="Web-{677331EE-80CF-43B3-B733-587C6B623C5A}" dt="2024-09-10T13:31:56.874" v="99"/>
        <pc:sldMkLst>
          <pc:docMk/>
          <pc:sldMk cId="708323580" sldId="348"/>
        </pc:sldMkLst>
      </pc:sldChg>
      <pc:sldChg chg="add">
        <pc:chgData name="Signe Meijer" userId="biqmP5P3ciNvVC9QHaXtgjaznTcJUaj44naNOupFtz4=" providerId="None" clId="Web-{677331EE-80CF-43B3-B733-587C6B623C5A}" dt="2024-09-10T13:31:56.905" v="101"/>
        <pc:sldMkLst>
          <pc:docMk/>
          <pc:sldMk cId="1636138019" sldId="349"/>
        </pc:sldMkLst>
      </pc:sldChg>
      <pc:sldChg chg="add">
        <pc:chgData name="Signe Meijer" userId="biqmP5P3ciNvVC9QHaXtgjaznTcJUaj44naNOupFtz4=" providerId="None" clId="Web-{677331EE-80CF-43B3-B733-587C6B623C5A}" dt="2024-09-10T13:31:56.889" v="100"/>
        <pc:sldMkLst>
          <pc:docMk/>
          <pc:sldMk cId="2001543600" sldId="350"/>
        </pc:sldMkLst>
      </pc:sldChg>
      <pc:sldChg chg="del">
        <pc:chgData name="Signe Meijer" userId="biqmP5P3ciNvVC9QHaXtgjaznTcJUaj44naNOupFtz4=" providerId="None" clId="Web-{677331EE-80CF-43B3-B733-587C6B623C5A}" dt="2024-09-10T13:27:27.761" v="74"/>
        <pc:sldMkLst>
          <pc:docMk/>
          <pc:sldMk cId="4105996137" sldId="389"/>
        </pc:sldMkLst>
      </pc:sldChg>
      <pc:sldChg chg="del">
        <pc:chgData name="Signe Meijer" userId="biqmP5P3ciNvVC9QHaXtgjaznTcJUaj44naNOupFtz4=" providerId="None" clId="Web-{677331EE-80CF-43B3-B733-587C6B623C5A}" dt="2024-09-10T13:27:27.761" v="73"/>
        <pc:sldMkLst>
          <pc:docMk/>
          <pc:sldMk cId="1968293199" sldId="390"/>
        </pc:sldMkLst>
      </pc:sldChg>
      <pc:sldChg chg="del">
        <pc:chgData name="Signe Meijer" userId="biqmP5P3ciNvVC9QHaXtgjaznTcJUaj44naNOupFtz4=" providerId="None" clId="Web-{677331EE-80CF-43B3-B733-587C6B623C5A}" dt="2024-09-10T13:27:27.761" v="72"/>
        <pc:sldMkLst>
          <pc:docMk/>
          <pc:sldMk cId="2008111380" sldId="391"/>
        </pc:sldMkLst>
      </pc:sldChg>
      <pc:sldChg chg="del">
        <pc:chgData name="Signe Meijer" userId="biqmP5P3ciNvVC9QHaXtgjaznTcJUaj44naNOupFtz4=" providerId="None" clId="Web-{677331EE-80CF-43B3-B733-587C6B623C5A}" dt="2024-09-10T13:27:27.761" v="71"/>
        <pc:sldMkLst>
          <pc:docMk/>
          <pc:sldMk cId="2016779737" sldId="392"/>
        </pc:sldMkLst>
      </pc:sldChg>
      <pc:sldChg chg="del">
        <pc:chgData name="Signe Meijer" userId="biqmP5P3ciNvVC9QHaXtgjaznTcJUaj44naNOupFtz4=" providerId="None" clId="Web-{677331EE-80CF-43B3-B733-587C6B623C5A}" dt="2024-09-10T13:27:27.761" v="70"/>
        <pc:sldMkLst>
          <pc:docMk/>
          <pc:sldMk cId="3742083512" sldId="393"/>
        </pc:sldMkLst>
      </pc:sldChg>
      <pc:sldChg chg="del">
        <pc:chgData name="Signe Meijer" userId="biqmP5P3ciNvVC9QHaXtgjaznTcJUaj44naNOupFtz4=" providerId="None" clId="Web-{677331EE-80CF-43B3-B733-587C6B623C5A}" dt="2024-09-10T13:27:27.761" v="69"/>
        <pc:sldMkLst>
          <pc:docMk/>
          <pc:sldMk cId="2608904243" sldId="394"/>
        </pc:sldMkLst>
      </pc:sldChg>
      <pc:sldChg chg="del">
        <pc:chgData name="Signe Meijer" userId="biqmP5P3ciNvVC9QHaXtgjaznTcJUaj44naNOupFtz4=" providerId="None" clId="Web-{677331EE-80CF-43B3-B733-587C6B623C5A}" dt="2024-09-10T13:27:27.729" v="62"/>
        <pc:sldMkLst>
          <pc:docMk/>
          <pc:sldMk cId="4082872387" sldId="749"/>
        </pc:sldMkLst>
      </pc:sldChg>
      <pc:sldChg chg="del">
        <pc:chgData name="Signe Meijer" userId="biqmP5P3ciNvVC9QHaXtgjaznTcJUaj44naNOupFtz4=" providerId="None" clId="Web-{677331EE-80CF-43B3-B733-587C6B623C5A}" dt="2024-09-10T13:27:27.729" v="61"/>
        <pc:sldMkLst>
          <pc:docMk/>
          <pc:sldMk cId="3197969805" sldId="750"/>
        </pc:sldMkLst>
      </pc:sldChg>
      <pc:sldChg chg="del">
        <pc:chgData name="Signe Meijer" userId="biqmP5P3ciNvVC9QHaXtgjaznTcJUaj44naNOupFtz4=" providerId="None" clId="Web-{677331EE-80CF-43B3-B733-587C6B623C5A}" dt="2024-09-10T13:27:27.729" v="60"/>
        <pc:sldMkLst>
          <pc:docMk/>
          <pc:sldMk cId="1021201558" sldId="751"/>
        </pc:sldMkLst>
      </pc:sldChg>
      <pc:sldChg chg="del">
        <pc:chgData name="Signe Meijer" userId="biqmP5P3ciNvVC9QHaXtgjaznTcJUaj44naNOupFtz4=" providerId="None" clId="Web-{677331EE-80CF-43B3-B733-587C6B623C5A}" dt="2024-09-10T13:27:27.792" v="83"/>
        <pc:sldMkLst>
          <pc:docMk/>
          <pc:sldMk cId="2957388615" sldId="752"/>
        </pc:sldMkLst>
      </pc:sldChg>
      <pc:sldChg chg="del">
        <pc:chgData name="Signe Meijer" userId="biqmP5P3ciNvVC9QHaXtgjaznTcJUaj44naNOupFtz4=" providerId="None" clId="Web-{677331EE-80CF-43B3-B733-587C6B623C5A}" dt="2024-09-10T13:27:27.776" v="82"/>
        <pc:sldMkLst>
          <pc:docMk/>
          <pc:sldMk cId="4249254117" sldId="753"/>
        </pc:sldMkLst>
      </pc:sldChg>
      <pc:sldChg chg="del">
        <pc:chgData name="Signe Meijer" userId="biqmP5P3ciNvVC9QHaXtgjaznTcJUaj44naNOupFtz4=" providerId="None" clId="Web-{677331EE-80CF-43B3-B733-587C6B623C5A}" dt="2024-09-10T13:27:27.776" v="80"/>
        <pc:sldMkLst>
          <pc:docMk/>
          <pc:sldMk cId="1901709530" sldId="754"/>
        </pc:sldMkLst>
      </pc:sldChg>
      <pc:sldChg chg="modSp">
        <pc:chgData name="Signe Meijer" userId="biqmP5P3ciNvVC9QHaXtgjaznTcJUaj44naNOupFtz4=" providerId="None" clId="Web-{677331EE-80CF-43B3-B733-587C6B623C5A}" dt="2024-09-10T13:32:06.234" v="103" actId="20577"/>
        <pc:sldMkLst>
          <pc:docMk/>
          <pc:sldMk cId="2656377621" sldId="762"/>
        </pc:sldMkLst>
        <pc:spChg chg="mod">
          <ac:chgData name="Signe Meijer" userId="biqmP5P3ciNvVC9QHaXtgjaznTcJUaj44naNOupFtz4=" providerId="None" clId="Web-{677331EE-80CF-43B3-B733-587C6B623C5A}" dt="2024-09-10T13:32:06.234" v="103" actId="20577"/>
          <ac:spMkLst>
            <pc:docMk/>
            <pc:sldMk cId="2656377621" sldId="762"/>
            <ac:spMk id="2" creationId="{BF50E4CD-E70E-C0D3-D267-2EFA3D2659C5}"/>
          </ac:spMkLst>
        </pc:spChg>
        <pc:spChg chg="mod">
          <ac:chgData name="Signe Meijer" userId="biqmP5P3ciNvVC9QHaXtgjaznTcJUaj44naNOupFtz4=" providerId="None" clId="Web-{677331EE-80CF-43B3-B733-587C6B623C5A}" dt="2024-09-10T13:27:09.415" v="49" actId="20577"/>
          <ac:spMkLst>
            <pc:docMk/>
            <pc:sldMk cId="2656377621" sldId="762"/>
            <ac:spMk id="3" creationId="{000D7488-F1A4-4847-27CE-DFEC831A7F14}"/>
          </ac:spMkLst>
        </pc:spChg>
      </pc:sldChg>
      <pc:sldChg chg="del">
        <pc:chgData name="Signe Meijer" userId="biqmP5P3ciNvVC9QHaXtgjaznTcJUaj44naNOupFtz4=" providerId="None" clId="Web-{677331EE-80CF-43B3-B733-587C6B623C5A}" dt="2024-09-10T13:27:16.666" v="56"/>
        <pc:sldMkLst>
          <pc:docMk/>
          <pc:sldMk cId="1221017466" sldId="764"/>
        </pc:sldMkLst>
      </pc:sldChg>
      <pc:sldChg chg="del">
        <pc:chgData name="Signe Meijer" userId="biqmP5P3ciNvVC9QHaXtgjaznTcJUaj44naNOupFtz4=" providerId="None" clId="Web-{677331EE-80CF-43B3-B733-587C6B623C5A}" dt="2024-09-10T13:27:16.666" v="55"/>
        <pc:sldMkLst>
          <pc:docMk/>
          <pc:sldMk cId="2457534816" sldId="765"/>
        </pc:sldMkLst>
      </pc:sldChg>
      <pc:sldChg chg="del">
        <pc:chgData name="Signe Meijer" userId="biqmP5P3ciNvVC9QHaXtgjaznTcJUaj44naNOupFtz4=" providerId="None" clId="Web-{677331EE-80CF-43B3-B733-587C6B623C5A}" dt="2024-09-10T13:27:27.729" v="59"/>
        <pc:sldMkLst>
          <pc:docMk/>
          <pc:sldMk cId="148610788" sldId="1649"/>
        </pc:sldMkLst>
      </pc:sldChg>
      <pc:sldChg chg="del">
        <pc:chgData name="Signe Meijer" userId="biqmP5P3ciNvVC9QHaXtgjaznTcJUaj44naNOupFtz4=" providerId="None" clId="Web-{677331EE-80CF-43B3-B733-587C6B623C5A}" dt="2024-09-10T13:27:27.714" v="58"/>
        <pc:sldMkLst>
          <pc:docMk/>
          <pc:sldMk cId="4117132869" sldId="1650"/>
        </pc:sldMkLst>
      </pc:sldChg>
      <pc:sldChg chg="del">
        <pc:chgData name="Signe Meijer" userId="biqmP5P3ciNvVC9QHaXtgjaznTcJUaj44naNOupFtz4=" providerId="None" clId="Web-{677331EE-80CF-43B3-B733-587C6B623C5A}" dt="2024-09-10T13:27:27.714" v="57"/>
        <pc:sldMkLst>
          <pc:docMk/>
          <pc:sldMk cId="3193332754" sldId="1652"/>
        </pc:sldMkLst>
      </pc:sldChg>
      <pc:sldChg chg="add del">
        <pc:chgData name="Signe Meijer" userId="biqmP5P3ciNvVC9QHaXtgjaznTcJUaj44naNOupFtz4=" providerId="None" clId="Web-{677331EE-80CF-43B3-B733-587C6B623C5A}" dt="2024-09-10T13:25:39.925" v="25"/>
        <pc:sldMkLst>
          <pc:docMk/>
          <pc:sldMk cId="1016700820" sldId="1654"/>
        </pc:sldMkLst>
      </pc:sldChg>
      <pc:sldChg chg="add del">
        <pc:chgData name="Signe Meijer" userId="biqmP5P3ciNvVC9QHaXtgjaznTcJUaj44naNOupFtz4=" providerId="None" clId="Web-{677331EE-80CF-43B3-B733-587C6B623C5A}" dt="2024-09-10T13:20:30.121" v="6"/>
        <pc:sldMkLst>
          <pc:docMk/>
          <pc:sldMk cId="2970765594" sldId="1654"/>
        </pc:sldMkLst>
      </pc:sldChg>
      <pc:sldMasterChg chg="add addSldLayout">
        <pc:chgData name="Signe Meijer" userId="biqmP5P3ciNvVC9QHaXtgjaznTcJUaj44naNOupFtz4=" providerId="None" clId="Web-{677331EE-80CF-43B3-B733-587C6B623C5A}" dt="2024-09-10T13:26:27.787" v="30"/>
        <pc:sldMasterMkLst>
          <pc:docMk/>
          <pc:sldMasterMk cId="3156580311" sldId="2147483648"/>
        </pc:sldMasterMkLst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783330230" sldId="2147483649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4165414178" sldId="2147483650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320190218" sldId="2147483660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1747617487" sldId="2147483661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270267083" sldId="2147483662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4107180482" sldId="2147483663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1437664177" sldId="2147483664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432961432" sldId="2147483665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910577156" sldId="2147483666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864134478" sldId="2147483667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522810523" sldId="2147483668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730706606" sldId="2147483669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413496946" sldId="2147483670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999700722" sldId="2147483671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816595321" sldId="2147483672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13809547" sldId="2147483673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454848860" sldId="2147483674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676883268" sldId="2147483675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998192872" sldId="2147483676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75746250" sldId="2147483677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624326956" sldId="2147483679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4197471240" sldId="2147483680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693060253" sldId="2147483681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463176686" sldId="2147483682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673229143" sldId="2147483683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357928828" sldId="2147483684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545846908" sldId="2147483685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756379817" sldId="2147483686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1947559235" sldId="2147483687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4178451703" sldId="2147483688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688515362" sldId="2147483689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742765558" sldId="2147483690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2773463530" sldId="2147483691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376816468" sldId="2147483692"/>
          </pc:sldLayoutMkLst>
        </pc:sldLayoutChg>
        <pc:sldLayoutChg chg="ad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56580311" sldId="2147483648"/>
            <pc:sldLayoutMk cId="3358409034" sldId="2147484158"/>
          </pc:sldLayoutMkLst>
        </pc:sldLayoutChg>
      </pc:sldMasterChg>
      <pc:sldMasterChg chg="replId addSldLayout delSldLayout modSldLayout">
        <pc:chgData name="Signe Meijer" userId="biqmP5P3ciNvVC9QHaXtgjaznTcJUaj44naNOupFtz4=" providerId="None" clId="Web-{677331EE-80CF-43B3-B733-587C6B623C5A}" dt="2024-09-10T13:36:02.423" v="156"/>
        <pc:sldMasterMkLst>
          <pc:docMk/>
          <pc:sldMasterMk cId="3180664247" sldId="2147483736"/>
        </pc:sldMasterMkLst>
        <pc:sldLayoutChg chg="add del replId">
          <pc:chgData name="Signe Meijer" userId="biqmP5P3ciNvVC9QHaXtgjaznTcJUaj44naNOupFtz4=" providerId="None" clId="Web-{677331EE-80CF-43B3-B733-587C6B623C5A}" dt="2024-09-10T13:24:26.810" v="15"/>
          <pc:sldLayoutMkLst>
            <pc:docMk/>
            <pc:sldMasterMk cId="3180664247" sldId="2147483736"/>
            <pc:sldLayoutMk cId="1577609360" sldId="2147483734"/>
          </pc:sldLayoutMkLst>
        </pc:sldLayoutChg>
        <pc:sldLayoutChg chg="add replId">
          <pc:chgData name="Signe Meijer" userId="biqmP5P3ciNvVC9QHaXtgjaznTcJUaj44naNOupFtz4=" providerId="None" clId="Web-{677331EE-80CF-43B3-B733-587C6B623C5A}" dt="2024-09-10T13:24:39.405" v="16"/>
          <pc:sldLayoutMkLst>
            <pc:docMk/>
            <pc:sldMasterMk cId="3180664247" sldId="2147483736"/>
            <pc:sldLayoutMk cId="2627228890" sldId="2147483734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1834748265" sldId="2147483735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2315768443" sldId="2147483737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2633167564" sldId="2147483738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804625829" sldId="2147483739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818399899" sldId="2147483740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3420245690" sldId="2147483741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183953688" sldId="2147483742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3456425721" sldId="2147483743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60723890" sldId="2147483744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2535941344" sldId="2147483745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396476350" sldId="2147483746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870518539" sldId="2147483747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166627957" sldId="2147483748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180664247" sldId="2147483736"/>
            <pc:sldLayoutMk cId="2707024908" sldId="2147483749"/>
          </pc:sldLayoutMkLst>
        </pc:sldLayoutChg>
        <pc:sldLayoutChg chg="add replId">
          <pc:chgData name="Signe Meijer" userId="biqmP5P3ciNvVC9QHaXtgjaznTcJUaj44naNOupFtz4=" providerId="None" clId="Web-{677331EE-80CF-43B3-B733-587C6B623C5A}" dt="2024-09-10T13:36:02.423" v="156"/>
          <pc:sldLayoutMkLst>
            <pc:docMk/>
            <pc:sldMasterMk cId="3180664247" sldId="2147483736"/>
            <pc:sldLayoutMk cId="985608597" sldId="2147483765"/>
          </pc:sldLayoutMkLst>
        </pc:sldLayoutChg>
        <pc:sldLayoutChg chg="add del replId">
          <pc:chgData name="Signe Meijer" userId="biqmP5P3ciNvVC9QHaXtgjaznTcJUaj44naNOupFtz4=" providerId="None" clId="Web-{677331EE-80CF-43B3-B733-587C6B623C5A}" dt="2024-09-10T13:35:00.184" v="155"/>
          <pc:sldLayoutMkLst>
            <pc:docMk/>
            <pc:sldMasterMk cId="3180664247" sldId="2147483736"/>
            <pc:sldLayoutMk cId="3122429089" sldId="2147483765"/>
          </pc:sldLayoutMkLst>
        </pc:sldLayoutChg>
        <pc:sldLayoutChg chg="add del replId">
          <pc:chgData name="Signe Meijer" userId="biqmP5P3ciNvVC9QHaXtgjaznTcJUaj44naNOupFtz4=" providerId="None" clId="Web-{677331EE-80CF-43B3-B733-587C6B623C5A}" dt="2024-09-10T13:34:33.072" v="129"/>
          <pc:sldLayoutMkLst>
            <pc:docMk/>
            <pc:sldMasterMk cId="3180664247" sldId="2147483736"/>
            <pc:sldLayoutMk cId="3680111930" sldId="2147483765"/>
          </pc:sldLayoutMkLst>
        </pc:sldLayoutChg>
        <pc:sldLayoutChg chg="add del">
          <pc:chgData name="Signe Meijer" userId="biqmP5P3ciNvVC9QHaXtgjaznTcJUaj44naNOupFtz4=" providerId="None" clId="Web-{677331EE-80CF-43B3-B733-587C6B623C5A}" dt="2024-09-10T13:35:00.184" v="154"/>
          <pc:sldLayoutMkLst>
            <pc:docMk/>
            <pc:sldMasterMk cId="3180664247" sldId="2147483736"/>
            <pc:sldLayoutMk cId="688529626" sldId="2147483766"/>
          </pc:sldLayoutMkLst>
        </pc:sldLayoutChg>
        <pc:sldLayoutChg chg="add del">
          <pc:chgData name="Signe Meijer" userId="biqmP5P3ciNvVC9QHaXtgjaznTcJUaj44naNOupFtz4=" providerId="None" clId="Web-{677331EE-80CF-43B3-B733-587C6B623C5A}" dt="2024-09-10T13:34:33.072" v="128"/>
          <pc:sldLayoutMkLst>
            <pc:docMk/>
            <pc:sldMasterMk cId="3180664247" sldId="2147483736"/>
            <pc:sldLayoutMk cId="2669415737" sldId="2147483766"/>
          </pc:sldLayoutMkLst>
        </pc:sldLayoutChg>
      </pc:sldMasterChg>
      <pc:sldMasterChg chg="replId modSldLayout">
        <pc:chgData name="Signe Meijer" userId="biqmP5P3ciNvVC9QHaXtgjaznTcJUaj44naNOupFtz4=" providerId="None" clId="Web-{677331EE-80CF-43B3-B733-587C6B623C5A}" dt="2024-09-10T13:26:27.787" v="30"/>
        <pc:sldMasterMkLst>
          <pc:docMk/>
          <pc:sldMasterMk cId="3704652127" sldId="2147483750"/>
        </pc:sldMasterMkLst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406381609" sldId="2147483751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4056756307" sldId="2147483752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2523312912" sldId="2147483753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3140790323" sldId="2147483754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748334028" sldId="2147483755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488674046" sldId="2147483756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2988080952" sldId="2147483757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2547986773" sldId="2147483758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2090860295" sldId="2147483759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3369185122" sldId="2147483760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1868218046" sldId="2147483761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401349457" sldId="2147483762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810114506" sldId="2147483763"/>
          </pc:sldLayoutMkLst>
        </pc:sldLayoutChg>
        <pc:sldLayoutChg chg="replId">
          <pc:chgData name="Signe Meijer" userId="biqmP5P3ciNvVC9QHaXtgjaznTcJUaj44naNOupFtz4=" providerId="None" clId="Web-{677331EE-80CF-43B3-B733-587C6B623C5A}" dt="2024-09-10T13:26:27.787" v="30"/>
          <pc:sldLayoutMkLst>
            <pc:docMk/>
            <pc:sldMasterMk cId="3704652127" sldId="2147483750"/>
            <pc:sldLayoutMk cId="1463625436" sldId="2147483764"/>
          </pc:sldLayoutMkLst>
        </pc:sldLayoutChg>
      </pc:sldMasterChg>
    </pc:docChg>
  </pc:docChgLst>
  <pc:docChgLst>
    <pc:chgData name="Signe Meijer" userId="biqmP5P3ciNvVC9QHaXtgjaznTcJUaj44naNOupFtz4=" providerId="None" clId="Web-{7142737B-A9F9-4BA6-A88D-2C54E4A0EEC4}"/>
    <pc:docChg chg="addSld delSld modSld sldOrd addSection delSection modSection">
      <pc:chgData name="Signe Meijer" userId="biqmP5P3ciNvVC9QHaXtgjaznTcJUaj44naNOupFtz4=" providerId="None" clId="Web-{7142737B-A9F9-4BA6-A88D-2C54E4A0EEC4}" dt="2024-09-12T09:41:22.368" v="71" actId="1076"/>
      <pc:docMkLst>
        <pc:docMk/>
      </pc:docMkLst>
      <pc:sldChg chg="mod setBg">
        <pc:chgData name="Signe Meijer" userId="biqmP5P3ciNvVC9QHaXtgjaznTcJUaj44naNOupFtz4=" providerId="None" clId="Web-{7142737B-A9F9-4BA6-A88D-2C54E4A0EEC4}" dt="2024-09-12T09:33:19.778" v="43"/>
        <pc:sldMkLst>
          <pc:docMk/>
          <pc:sldMk cId="4117132869" sldId="259"/>
        </pc:sldMkLst>
      </pc:sldChg>
      <pc:sldChg chg="modSp">
        <pc:chgData name="Signe Meijer" userId="biqmP5P3ciNvVC9QHaXtgjaznTcJUaj44naNOupFtz4=" providerId="None" clId="Web-{7142737B-A9F9-4BA6-A88D-2C54E4A0EEC4}" dt="2024-09-12T09:41:22.368" v="71" actId="1076"/>
        <pc:sldMkLst>
          <pc:docMk/>
          <pc:sldMk cId="0" sldId="275"/>
        </pc:sldMkLst>
        <pc:spChg chg="mod">
          <ac:chgData name="Signe Meijer" userId="biqmP5P3ciNvVC9QHaXtgjaznTcJUaj44naNOupFtz4=" providerId="None" clId="Web-{7142737B-A9F9-4BA6-A88D-2C54E4A0EEC4}" dt="2024-09-12T09:41:22.368" v="71" actId="1076"/>
          <ac:spMkLst>
            <pc:docMk/>
            <pc:sldMk cId="0" sldId="275"/>
            <ac:spMk id="3" creationId="{B19AD755-B487-4FCB-75BC-F89F9BD663D6}"/>
          </ac:spMkLst>
        </pc:spChg>
        <pc:picChg chg="mod">
          <ac:chgData name="Signe Meijer" userId="biqmP5P3ciNvVC9QHaXtgjaznTcJUaj44naNOupFtz4=" providerId="None" clId="Web-{7142737B-A9F9-4BA6-A88D-2C54E4A0EEC4}" dt="2024-09-12T09:41:08.180" v="69" actId="1076"/>
          <ac:picMkLst>
            <pc:docMk/>
            <pc:sldMk cId="0" sldId="275"/>
            <ac:picMk id="8196" creationId="{C9C9F9FA-6A43-C646-E32B-AD2B75806CA1}"/>
          </ac:picMkLst>
        </pc:picChg>
      </pc:sldChg>
      <pc:sldChg chg="addSp modSp mod setBg">
        <pc:chgData name="Signe Meijer" userId="biqmP5P3ciNvVC9QHaXtgjaznTcJUaj44naNOupFtz4=" providerId="None" clId="Web-{7142737B-A9F9-4BA6-A88D-2C54E4A0EEC4}" dt="2024-09-12T09:36:11.454" v="68" actId="1076"/>
        <pc:sldMkLst>
          <pc:docMk/>
          <pc:sldMk cId="3695033742" sldId="741"/>
        </pc:sldMkLst>
        <pc:spChg chg="mod">
          <ac:chgData name="Signe Meijer" userId="biqmP5P3ciNvVC9QHaXtgjaznTcJUaj44naNOupFtz4=" providerId="None" clId="Web-{7142737B-A9F9-4BA6-A88D-2C54E4A0EEC4}" dt="2024-09-12T09:36:11.454" v="68" actId="1076"/>
          <ac:spMkLst>
            <pc:docMk/>
            <pc:sldMk cId="3695033742" sldId="741"/>
            <ac:spMk id="3" creationId="{DD6E5539-B504-929F-DA40-753405F31235}"/>
          </ac:spMkLst>
        </pc:spChg>
        <pc:picChg chg="mod modCrop">
          <ac:chgData name="Signe Meijer" userId="biqmP5P3ciNvVC9QHaXtgjaznTcJUaj44naNOupFtz4=" providerId="None" clId="Web-{7142737B-A9F9-4BA6-A88D-2C54E4A0EEC4}" dt="2024-09-12T09:36:06.797" v="67" actId="1076"/>
          <ac:picMkLst>
            <pc:docMk/>
            <pc:sldMk cId="3695033742" sldId="741"/>
            <ac:picMk id="2" creationId="{DF5E9F22-6C23-91CA-AACD-15FED1EEF001}"/>
          </ac:picMkLst>
        </pc:picChg>
        <pc:picChg chg="add mod modCrop">
          <ac:chgData name="Signe Meijer" userId="biqmP5P3ciNvVC9QHaXtgjaznTcJUaj44naNOupFtz4=" providerId="None" clId="Web-{7142737B-A9F9-4BA6-A88D-2C54E4A0EEC4}" dt="2024-09-12T09:36:02.157" v="66" actId="1076"/>
          <ac:picMkLst>
            <pc:docMk/>
            <pc:sldMk cId="3695033742" sldId="741"/>
            <ac:picMk id="4" creationId="{E504D475-0E7C-E78B-B981-2AD8D445BAC8}"/>
          </ac:picMkLst>
        </pc:picChg>
      </pc:sldChg>
      <pc:sldChg chg="mod setBg">
        <pc:chgData name="Signe Meijer" userId="biqmP5P3ciNvVC9QHaXtgjaznTcJUaj44naNOupFtz4=" providerId="None" clId="Web-{7142737B-A9F9-4BA6-A88D-2C54E4A0EEC4}" dt="2024-09-12T09:33:25.684" v="44"/>
        <pc:sldMkLst>
          <pc:docMk/>
          <pc:sldMk cId="148610788" sldId="1649"/>
        </pc:sldMkLst>
      </pc:sldChg>
      <pc:sldChg chg="mod setBg">
        <pc:chgData name="Signe Meijer" userId="biqmP5P3ciNvVC9QHaXtgjaznTcJUaj44naNOupFtz4=" providerId="None" clId="Web-{7142737B-A9F9-4BA6-A88D-2C54E4A0EEC4}" dt="2024-09-12T09:33:08.027" v="42"/>
        <pc:sldMkLst>
          <pc:docMk/>
          <pc:sldMk cId="3193332754" sldId="1652"/>
        </pc:sldMkLst>
      </pc:sldChg>
      <pc:sldChg chg="new del">
        <pc:chgData name="Signe Meijer" userId="biqmP5P3ciNvVC9QHaXtgjaznTcJUaj44naNOupFtz4=" providerId="None" clId="Web-{7142737B-A9F9-4BA6-A88D-2C54E4A0EEC4}" dt="2024-09-12T09:10:35.116" v="3"/>
        <pc:sldMkLst>
          <pc:docMk/>
          <pc:sldMk cId="2027889751" sldId="1676"/>
        </pc:sldMkLst>
      </pc:sldChg>
      <pc:sldChg chg="addSp delSp modSp new ord modNotes">
        <pc:chgData name="Signe Meijer" userId="biqmP5P3ciNvVC9QHaXtgjaznTcJUaj44naNOupFtz4=" providerId="None" clId="Web-{7142737B-A9F9-4BA6-A88D-2C54E4A0EEC4}" dt="2024-09-12T09:31:18.431" v="41"/>
        <pc:sldMkLst>
          <pc:docMk/>
          <pc:sldMk cId="2950868989" sldId="1676"/>
        </pc:sldMkLst>
        <pc:spChg chg="del mod">
          <ac:chgData name="Signe Meijer" userId="biqmP5P3ciNvVC9QHaXtgjaznTcJUaj44naNOupFtz4=" providerId="None" clId="Web-{7142737B-A9F9-4BA6-A88D-2C54E4A0EEC4}" dt="2024-09-12T09:11:45.883" v="15"/>
          <ac:spMkLst>
            <pc:docMk/>
            <pc:sldMk cId="2950868989" sldId="1676"/>
            <ac:spMk id="2" creationId="{EC959890-E517-EFC7-3C47-C6D2024DE986}"/>
          </ac:spMkLst>
        </pc:spChg>
        <pc:spChg chg="add del mod">
          <ac:chgData name="Signe Meijer" userId="biqmP5P3ciNvVC9QHaXtgjaznTcJUaj44naNOupFtz4=" providerId="None" clId="Web-{7142737B-A9F9-4BA6-A88D-2C54E4A0EEC4}" dt="2024-09-12T09:14:00.714" v="36"/>
          <ac:spMkLst>
            <pc:docMk/>
            <pc:sldMk cId="2950868989" sldId="1676"/>
            <ac:spMk id="4" creationId="{B5A49974-4CB7-48D2-F364-1C188188A655}"/>
          </ac:spMkLst>
        </pc:spChg>
        <pc:picChg chg="add mod">
          <ac:chgData name="Signe Meijer" userId="biqmP5P3ciNvVC9QHaXtgjaznTcJUaj44naNOupFtz4=" providerId="None" clId="Web-{7142737B-A9F9-4BA6-A88D-2C54E4A0EEC4}" dt="2024-09-12T09:31:15.431" v="40" actId="1076"/>
          <ac:picMkLst>
            <pc:docMk/>
            <pc:sldMk cId="2950868989" sldId="1676"/>
            <ac:picMk id="2" creationId="{B31A1994-94C6-C8B5-85B9-770B8B9012FD}"/>
          </ac:picMkLst>
        </pc:picChg>
        <pc:picChg chg="add del mod">
          <ac:chgData name="Signe Meijer" userId="biqmP5P3ciNvVC9QHaXtgjaznTcJUaj44naNOupFtz4=" providerId="None" clId="Web-{7142737B-A9F9-4BA6-A88D-2C54E4A0EEC4}" dt="2024-09-12T09:30:33.867" v="37"/>
          <ac:picMkLst>
            <pc:docMk/>
            <pc:sldMk cId="2950868989" sldId="1676"/>
            <ac:picMk id="3" creationId="{ADF0B829-1B78-C17F-6303-823CDF7E5D0E}"/>
          </ac:picMkLst>
        </pc:picChg>
      </pc:sldChg>
    </pc:docChg>
  </pc:docChgLst>
  <pc:docChgLst>
    <pc:chgData name="Signe Meijer" userId="biqmP5P3ciNvVC9QHaXtgjaznTcJUaj44naNOupFtz4=" providerId="None" clId="Web-{A721869D-1220-4F0E-B996-21241407D439}"/>
    <pc:docChg chg="addSld modSld modSection">
      <pc:chgData name="Signe Meijer" userId="biqmP5P3ciNvVC9QHaXtgjaznTcJUaj44naNOupFtz4=" providerId="None" clId="Web-{A721869D-1220-4F0E-B996-21241407D439}" dt="2024-09-11T14:22:44.648" v="57" actId="1076"/>
      <pc:docMkLst>
        <pc:docMk/>
      </pc:docMkLst>
      <pc:sldChg chg="modSp add addAnim delAnim">
        <pc:chgData name="Signe Meijer" userId="biqmP5P3ciNvVC9QHaXtgjaznTcJUaj44naNOupFtz4=" providerId="None" clId="Web-{A721869D-1220-4F0E-B996-21241407D439}" dt="2024-09-11T14:22:44.648" v="57" actId="1076"/>
        <pc:sldMkLst>
          <pc:docMk/>
          <pc:sldMk cId="4082872387" sldId="749"/>
        </pc:sldMkLst>
        <pc:spChg chg="mod">
          <ac:chgData name="Signe Meijer" userId="biqmP5P3ciNvVC9QHaXtgjaznTcJUaj44naNOupFtz4=" providerId="None" clId="Web-{A721869D-1220-4F0E-B996-21241407D439}" dt="2024-09-11T14:22:44.648" v="57" actId="1076"/>
          <ac:spMkLst>
            <pc:docMk/>
            <pc:sldMk cId="4082872387" sldId="749"/>
            <ac:spMk id="11" creationId="{E0A9E637-7DD4-B3D6-AEEF-5AFCD01EF1C6}"/>
          </ac:spMkLst>
        </pc:spChg>
        <pc:spChg chg="mod">
          <ac:chgData name="Signe Meijer" userId="biqmP5P3ciNvVC9QHaXtgjaznTcJUaj44naNOupFtz4=" providerId="None" clId="Web-{A721869D-1220-4F0E-B996-21241407D439}" dt="2024-09-11T14:22:34.616" v="56" actId="20577"/>
          <ac:spMkLst>
            <pc:docMk/>
            <pc:sldMk cId="4082872387" sldId="749"/>
            <ac:spMk id="12" creationId="{546E29E6-FE8B-3D6B-90B0-DD848895CB7E}"/>
          </ac:spMkLst>
        </pc:spChg>
      </pc:sldChg>
      <pc:sldChg chg="add">
        <pc:chgData name="Signe Meijer" userId="biqmP5P3ciNvVC9QHaXtgjaznTcJUaj44naNOupFtz4=" providerId="None" clId="Web-{A721869D-1220-4F0E-B996-21241407D439}" dt="2024-09-11T14:16:29.463" v="1"/>
        <pc:sldMkLst>
          <pc:docMk/>
          <pc:sldMk cId="3197969805" sldId="750"/>
        </pc:sldMkLst>
      </pc:sldChg>
      <pc:sldChg chg="add">
        <pc:chgData name="Signe Meijer" userId="biqmP5P3ciNvVC9QHaXtgjaznTcJUaj44naNOupFtz4=" providerId="None" clId="Web-{A721869D-1220-4F0E-B996-21241407D439}" dt="2024-09-11T14:16:29.478" v="2"/>
        <pc:sldMkLst>
          <pc:docMk/>
          <pc:sldMk cId="1021201558" sldId="751"/>
        </pc:sldMkLst>
      </pc:sldChg>
    </pc:docChg>
  </pc:docChgLst>
  <pc:docChgLst>
    <pc:chgData name="Signe Meijer" userId="biqmP5P3ciNvVC9QHaXtgjaznTcJUaj44naNOupFtz4=" providerId="None" clId="Web-{6C94A478-2477-4408-B383-9148E7A60BE9}"/>
    <pc:docChg chg="modSld">
      <pc:chgData name="Signe Meijer" userId="biqmP5P3ciNvVC9QHaXtgjaznTcJUaj44naNOupFtz4=" providerId="None" clId="Web-{6C94A478-2477-4408-B383-9148E7A60BE9}" dt="2024-09-09T14:32:07.789" v="152" actId="1076"/>
      <pc:docMkLst>
        <pc:docMk/>
      </pc:docMkLst>
      <pc:sldChg chg="modSp">
        <pc:chgData name="Signe Meijer" userId="biqmP5P3ciNvVC9QHaXtgjaznTcJUaj44naNOupFtz4=" providerId="None" clId="Web-{6C94A478-2477-4408-B383-9148E7A60BE9}" dt="2024-09-09T14:32:07.789" v="152" actId="1076"/>
        <pc:sldMkLst>
          <pc:docMk/>
          <pc:sldMk cId="4082872387" sldId="749"/>
        </pc:sldMkLst>
        <pc:spChg chg="mod">
          <ac:chgData name="Signe Meijer" userId="biqmP5P3ciNvVC9QHaXtgjaznTcJUaj44naNOupFtz4=" providerId="None" clId="Web-{6C94A478-2477-4408-B383-9148E7A60BE9}" dt="2024-09-09T14:32:07.789" v="152" actId="1076"/>
          <ac:spMkLst>
            <pc:docMk/>
            <pc:sldMk cId="4082872387" sldId="749"/>
            <ac:spMk id="3" creationId="{3E31B14A-6099-D8D8-8D7B-3708F28487B9}"/>
          </ac:spMkLst>
        </pc:spChg>
        <pc:spChg chg="mod">
          <ac:chgData name="Signe Meijer" userId="biqmP5P3ciNvVC9QHaXtgjaznTcJUaj44naNOupFtz4=" providerId="None" clId="Web-{6C94A478-2477-4408-B383-9148E7A60BE9}" dt="2024-09-09T14:31:58.913" v="151" actId="1076"/>
          <ac:spMkLst>
            <pc:docMk/>
            <pc:sldMk cId="4082872387" sldId="749"/>
            <ac:spMk id="6" creationId="{DD1DCF68-CDDE-B895-DF2D-CCE87FE534A6}"/>
          </ac:spMkLst>
        </pc:spChg>
        <pc:spChg chg="mod">
          <ac:chgData name="Signe Meijer" userId="biqmP5P3ciNvVC9QHaXtgjaznTcJUaj44naNOupFtz4=" providerId="None" clId="Web-{6C94A478-2477-4408-B383-9148E7A60BE9}" dt="2024-09-09T14:30:19.437" v="132" actId="20577"/>
          <ac:spMkLst>
            <pc:docMk/>
            <pc:sldMk cId="4082872387" sldId="749"/>
            <ac:spMk id="11" creationId="{E0A9E637-7DD4-B3D6-AEEF-5AFCD01EF1C6}"/>
          </ac:spMkLst>
        </pc:spChg>
        <pc:spChg chg="mod">
          <ac:chgData name="Signe Meijer" userId="biqmP5P3ciNvVC9QHaXtgjaznTcJUaj44naNOupFtz4=" providerId="None" clId="Web-{6C94A478-2477-4408-B383-9148E7A60BE9}" dt="2024-09-09T14:30:45.892" v="146" actId="20577"/>
          <ac:spMkLst>
            <pc:docMk/>
            <pc:sldMk cId="4082872387" sldId="749"/>
            <ac:spMk id="12" creationId="{546E29E6-FE8B-3D6B-90B0-DD848895CB7E}"/>
          </ac:spMkLst>
        </pc:spChg>
        <pc:spChg chg="mod">
          <ac:chgData name="Signe Meijer" userId="biqmP5P3ciNvVC9QHaXtgjaznTcJUaj44naNOupFtz4=" providerId="None" clId="Web-{6C94A478-2477-4408-B383-9148E7A60BE9}" dt="2024-09-09T14:31:53.553" v="150" actId="14100"/>
          <ac:spMkLst>
            <pc:docMk/>
            <pc:sldMk cId="4082872387" sldId="749"/>
            <ac:spMk id="23" creationId="{D360E106-3469-9F8B-C517-8D59F4340241}"/>
          </ac:spMkLst>
        </pc:spChg>
      </pc:sldChg>
      <pc:sldChg chg="modSp">
        <pc:chgData name="Signe Meijer" userId="biqmP5P3ciNvVC9QHaXtgjaznTcJUaj44naNOupFtz4=" providerId="None" clId="Web-{6C94A478-2477-4408-B383-9148E7A60BE9}" dt="2024-09-09T14:30:11.999" v="130" actId="20577"/>
        <pc:sldMkLst>
          <pc:docMk/>
          <pc:sldMk cId="3197969805" sldId="750"/>
        </pc:sldMkLst>
        <pc:spChg chg="mod">
          <ac:chgData name="Signe Meijer" userId="biqmP5P3ciNvVC9QHaXtgjaznTcJUaj44naNOupFtz4=" providerId="None" clId="Web-{6C94A478-2477-4408-B383-9148E7A60BE9}" dt="2024-09-09T14:25:07.180" v="120" actId="1076"/>
          <ac:spMkLst>
            <pc:docMk/>
            <pc:sldMk cId="3197969805" sldId="750"/>
            <ac:spMk id="6" creationId="{21F75C1E-BA54-56B8-6BF4-6B4D1D24F78B}"/>
          </ac:spMkLst>
        </pc:spChg>
        <pc:spChg chg="mod">
          <ac:chgData name="Signe Meijer" userId="biqmP5P3ciNvVC9QHaXtgjaznTcJUaj44naNOupFtz4=" providerId="None" clId="Web-{6C94A478-2477-4408-B383-9148E7A60BE9}" dt="2024-09-09T14:30:11.999" v="130" actId="20577"/>
          <ac:spMkLst>
            <pc:docMk/>
            <pc:sldMk cId="3197969805" sldId="750"/>
            <ac:spMk id="11" creationId="{E0A9E637-7DD4-B3D6-AEEF-5AFCD01EF1C6}"/>
          </ac:spMkLst>
        </pc:spChg>
        <pc:spChg chg="mod">
          <ac:chgData name="Signe Meijer" userId="biqmP5P3ciNvVC9QHaXtgjaznTcJUaj44naNOupFtz4=" providerId="None" clId="Web-{6C94A478-2477-4408-B383-9148E7A60BE9}" dt="2024-09-09T14:24:32.553" v="105" actId="14100"/>
          <ac:spMkLst>
            <pc:docMk/>
            <pc:sldMk cId="3197969805" sldId="750"/>
            <ac:spMk id="17" creationId="{7C03455B-2080-C1E0-4899-B343A8E4EFC0}"/>
          </ac:spMkLst>
        </pc:spChg>
        <pc:spChg chg="mod">
          <ac:chgData name="Signe Meijer" userId="biqmP5P3ciNvVC9QHaXtgjaznTcJUaj44naNOupFtz4=" providerId="None" clId="Web-{6C94A478-2477-4408-B383-9148E7A60BE9}" dt="2024-09-09T14:21:30.071" v="67" actId="14100"/>
          <ac:spMkLst>
            <pc:docMk/>
            <pc:sldMk cId="3197969805" sldId="750"/>
            <ac:spMk id="23" creationId="{D360E106-3469-9F8B-C517-8D59F4340241}"/>
          </ac:spMkLst>
        </pc:spChg>
        <pc:spChg chg="mod">
          <ac:chgData name="Signe Meijer" userId="biqmP5P3ciNvVC9QHaXtgjaznTcJUaj44naNOupFtz4=" providerId="None" clId="Web-{6C94A478-2477-4408-B383-9148E7A60BE9}" dt="2024-09-09T14:23:42.361" v="92" actId="20577"/>
          <ac:spMkLst>
            <pc:docMk/>
            <pc:sldMk cId="3197969805" sldId="750"/>
            <ac:spMk id="24" creationId="{6A30D2B0-6D97-F217-4383-055C483B28D6}"/>
          </ac:spMkLst>
        </pc:spChg>
        <pc:picChg chg="mod">
          <ac:chgData name="Signe Meijer" userId="biqmP5P3ciNvVC9QHaXtgjaznTcJUaj44naNOupFtz4=" providerId="None" clId="Web-{6C94A478-2477-4408-B383-9148E7A60BE9}" dt="2024-09-09T14:25:12.321" v="121" actId="1076"/>
          <ac:picMkLst>
            <pc:docMk/>
            <pc:sldMk cId="3197969805" sldId="750"/>
            <ac:picMk id="2" creationId="{B65A28A5-DE3E-9D5C-0373-A41F3B704257}"/>
          </ac:picMkLst>
        </pc:picChg>
      </pc:sldChg>
      <pc:sldChg chg="modSp">
        <pc:chgData name="Signe Meijer" userId="biqmP5P3ciNvVC9QHaXtgjaznTcJUaj44naNOupFtz4=" providerId="None" clId="Web-{6C94A478-2477-4408-B383-9148E7A60BE9}" dt="2024-09-09T14:29:42.981" v="123" actId="20577"/>
        <pc:sldMkLst>
          <pc:docMk/>
          <pc:sldMk cId="1021201558" sldId="751"/>
        </pc:sldMkLst>
        <pc:spChg chg="mod">
          <ac:chgData name="Signe Meijer" userId="biqmP5P3ciNvVC9QHaXtgjaznTcJUaj44naNOupFtz4=" providerId="None" clId="Web-{6C94A478-2477-4408-B383-9148E7A60BE9}" dt="2024-09-09T14:29:42.981" v="123" actId="20577"/>
          <ac:spMkLst>
            <pc:docMk/>
            <pc:sldMk cId="1021201558" sldId="751"/>
            <ac:spMk id="11" creationId="{E0A9E637-7DD4-B3D6-AEEF-5AFCD01EF1C6}"/>
          </ac:spMkLst>
        </pc:spChg>
      </pc:sldChg>
    </pc:docChg>
  </pc:docChgLst>
  <pc:docChgLst>
    <pc:chgData name="Signe Meijer" userId="biqmP5P3ciNvVC9QHaXtgjaznTcJUaj44naNOupFtz4=" providerId="None" clId="Web-{5A19A0BE-FC15-4468-8000-3ECE4EF0C38C}"/>
    <pc:docChg chg="addSld delSld modSld modSection">
      <pc:chgData name="Signe Meijer" userId="biqmP5P3ciNvVC9QHaXtgjaznTcJUaj44naNOupFtz4=" providerId="None" clId="Web-{5A19A0BE-FC15-4468-8000-3ECE4EF0C38C}" dt="2024-09-10T12:06:11.617" v="10"/>
      <pc:docMkLst>
        <pc:docMk/>
      </pc:docMkLst>
      <pc:sldChg chg="modSp">
        <pc:chgData name="Signe Meijer" userId="biqmP5P3ciNvVC9QHaXtgjaznTcJUaj44naNOupFtz4=" providerId="None" clId="Web-{5A19A0BE-FC15-4468-8000-3ECE4EF0C38C}" dt="2024-09-10T12:05:43.773" v="5" actId="20577"/>
        <pc:sldMkLst>
          <pc:docMk/>
          <pc:sldMk cId="4227452968" sldId="280"/>
        </pc:sldMkLst>
        <pc:spChg chg="mod">
          <ac:chgData name="Signe Meijer" userId="biqmP5P3ciNvVC9QHaXtgjaznTcJUaj44naNOupFtz4=" providerId="None" clId="Web-{5A19A0BE-FC15-4468-8000-3ECE4EF0C38C}" dt="2024-09-10T12:05:43.773" v="5" actId="20577"/>
          <ac:spMkLst>
            <pc:docMk/>
            <pc:sldMk cId="4227452968" sldId="280"/>
            <ac:spMk id="2" creationId="{00000000-0000-0000-0000-000000000000}"/>
          </ac:spMkLst>
        </pc:spChg>
        <pc:spChg chg="mod">
          <ac:chgData name="Signe Meijer" userId="biqmP5P3ciNvVC9QHaXtgjaznTcJUaj44naNOupFtz4=" providerId="None" clId="Web-{5A19A0BE-FC15-4468-8000-3ECE4EF0C38C}" dt="2024-09-10T12:05:39.632" v="4" actId="20577"/>
          <ac:spMkLst>
            <pc:docMk/>
            <pc:sldMk cId="4227452968" sldId="280"/>
            <ac:spMk id="3" creationId="{00000000-0000-0000-0000-000000000000}"/>
          </ac:spMkLst>
        </pc:spChg>
      </pc:sldChg>
      <pc:sldChg chg="mod setBg">
        <pc:chgData name="Signe Meijer" userId="biqmP5P3ciNvVC9QHaXtgjaznTcJUaj44naNOupFtz4=" providerId="None" clId="Web-{5A19A0BE-FC15-4468-8000-3ECE4EF0C38C}" dt="2024-09-10T12:06:11.617" v="10"/>
        <pc:sldMkLst>
          <pc:docMk/>
          <pc:sldMk cId="3062718720" sldId="283"/>
        </pc:sldMkLst>
      </pc:sldChg>
      <pc:sldChg chg="modSp">
        <pc:chgData name="Signe Meijer" userId="biqmP5P3ciNvVC9QHaXtgjaznTcJUaj44naNOupFtz4=" providerId="None" clId="Web-{5A19A0BE-FC15-4468-8000-3ECE4EF0C38C}" dt="2024-09-10T12:06:01.945" v="9" actId="20577"/>
        <pc:sldMkLst>
          <pc:docMk/>
          <pc:sldMk cId="3869103399" sldId="286"/>
        </pc:sldMkLst>
        <pc:spChg chg="mod">
          <ac:chgData name="Signe Meijer" userId="biqmP5P3ciNvVC9QHaXtgjaznTcJUaj44naNOupFtz4=" providerId="None" clId="Web-{5A19A0BE-FC15-4468-8000-3ECE4EF0C38C}" dt="2024-09-10T12:06:01.945" v="9" actId="20577"/>
          <ac:spMkLst>
            <pc:docMk/>
            <pc:sldMk cId="3869103399" sldId="286"/>
            <ac:spMk id="2" creationId="{00000000-0000-0000-0000-000000000000}"/>
          </ac:spMkLst>
        </pc:spChg>
        <pc:spChg chg="mod">
          <ac:chgData name="Signe Meijer" userId="biqmP5P3ciNvVC9QHaXtgjaznTcJUaj44naNOupFtz4=" providerId="None" clId="Web-{5A19A0BE-FC15-4468-8000-3ECE4EF0C38C}" dt="2024-09-10T12:05:59.101" v="8" actId="20577"/>
          <ac:spMkLst>
            <pc:docMk/>
            <pc:sldMk cId="3869103399" sldId="286"/>
            <ac:spMk id="3" creationId="{00000000-0000-0000-0000-000000000000}"/>
          </ac:spMkLst>
        </pc:spChg>
      </pc:sldChg>
      <pc:sldChg chg="modSp">
        <pc:chgData name="Signe Meijer" userId="biqmP5P3ciNvVC9QHaXtgjaznTcJUaj44naNOupFtz4=" providerId="None" clId="Web-{5A19A0BE-FC15-4468-8000-3ECE4EF0C38C}" dt="2024-09-10T12:05:52.320" v="7" actId="20577"/>
        <pc:sldMkLst>
          <pc:docMk/>
          <pc:sldMk cId="896676565" sldId="288"/>
        </pc:sldMkLst>
        <pc:spChg chg="mod">
          <ac:chgData name="Signe Meijer" userId="biqmP5P3ciNvVC9QHaXtgjaznTcJUaj44naNOupFtz4=" providerId="None" clId="Web-{5A19A0BE-FC15-4468-8000-3ECE4EF0C38C}" dt="2024-09-10T12:05:52.320" v="7" actId="20577"/>
          <ac:spMkLst>
            <pc:docMk/>
            <pc:sldMk cId="896676565" sldId="288"/>
            <ac:spMk id="2" creationId="{00000000-0000-0000-0000-000000000000}"/>
          </ac:spMkLst>
        </pc:spChg>
        <pc:spChg chg="mod">
          <ac:chgData name="Signe Meijer" userId="biqmP5P3ciNvVC9QHaXtgjaznTcJUaj44naNOupFtz4=" providerId="None" clId="Web-{5A19A0BE-FC15-4468-8000-3ECE4EF0C38C}" dt="2024-09-10T12:05:48.460" v="6" actId="20577"/>
          <ac:spMkLst>
            <pc:docMk/>
            <pc:sldMk cId="896676565" sldId="288"/>
            <ac:spMk id="3" creationId="{00000000-0000-0000-0000-000000000000}"/>
          </ac:spMkLst>
        </pc:spChg>
      </pc:sldChg>
      <pc:sldChg chg="add del">
        <pc:chgData name="Signe Meijer" userId="biqmP5P3ciNvVC9QHaXtgjaznTcJUaj44naNOupFtz4=" providerId="None" clId="Web-{5A19A0BE-FC15-4468-8000-3ECE4EF0C38C}" dt="2024-09-10T12:04:09.145" v="1"/>
        <pc:sldMkLst>
          <pc:docMk/>
          <pc:sldMk cId="646803908" sldId="766"/>
        </pc:sldMkLst>
      </pc:sldChg>
      <pc:sldChg chg="add del">
        <pc:chgData name="Signe Meijer" userId="biqmP5P3ciNvVC9QHaXtgjaznTcJUaj44naNOupFtz4=" providerId="None" clId="Web-{5A19A0BE-FC15-4468-8000-3ECE4EF0C38C}" dt="2024-09-10T12:04:17.114" v="3"/>
        <pc:sldMkLst>
          <pc:docMk/>
          <pc:sldMk cId="2986809575" sldId="766"/>
        </pc:sldMkLst>
      </pc:sldChg>
    </pc:docChg>
  </pc:docChgLst>
  <pc:docChgLst>
    <pc:chgData name="Signe Meijer" userId="biqmP5P3ciNvVC9QHaXtgjaznTcJUaj44naNOupFtz4=" providerId="None" clId="Web-{9DAB6408-9BF1-4E38-B323-ED47C9268F62}"/>
    <pc:docChg chg="addSld delSld modSld sldOrd modSection">
      <pc:chgData name="Signe Meijer" userId="biqmP5P3ciNvVC9QHaXtgjaznTcJUaj44naNOupFtz4=" providerId="None" clId="Web-{9DAB6408-9BF1-4E38-B323-ED47C9268F62}" dt="2024-09-12T10:35:37.809" v="69" actId="1076"/>
      <pc:docMkLst>
        <pc:docMk/>
      </pc:docMkLst>
      <pc:sldChg chg="addSp delSp modSp add del mod ord setBg">
        <pc:chgData name="Signe Meijer" userId="biqmP5P3ciNvVC9QHaXtgjaznTcJUaj44naNOupFtz4=" providerId="None" clId="Web-{9DAB6408-9BF1-4E38-B323-ED47C9268F62}" dt="2024-09-12T10:33:54.852" v="67"/>
        <pc:sldMkLst>
          <pc:docMk/>
          <pc:sldMk cId="3666344281" sldId="256"/>
        </pc:sldMkLst>
        <pc:spChg chg="mod">
          <ac:chgData name="Signe Meijer" userId="biqmP5P3ciNvVC9QHaXtgjaznTcJUaj44naNOupFtz4=" providerId="None" clId="Web-{9DAB6408-9BF1-4E38-B323-ED47C9268F62}" dt="2024-09-12T10:33:21.148" v="65" actId="20577"/>
          <ac:spMkLst>
            <pc:docMk/>
            <pc:sldMk cId="3666344281" sldId="256"/>
            <ac:spMk id="2" creationId="{EE359CDA-D26B-CB03-A12C-1EE0401D3C40}"/>
          </ac:spMkLst>
        </pc:spChg>
        <pc:spChg chg="mod">
          <ac:chgData name="Signe Meijer" userId="biqmP5P3ciNvVC9QHaXtgjaznTcJUaj44naNOupFtz4=" providerId="None" clId="Web-{9DAB6408-9BF1-4E38-B323-ED47C9268F62}" dt="2024-09-12T10:33:15.070" v="64" actId="20577"/>
          <ac:spMkLst>
            <pc:docMk/>
            <pc:sldMk cId="3666344281" sldId="256"/>
            <ac:spMk id="3" creationId="{9392DDDC-05CB-124A-A0F7-B37EB1B5A225}"/>
          </ac:spMkLst>
        </pc:spChg>
        <pc:spChg chg="add del">
          <ac:chgData name="Signe Meijer" userId="biqmP5P3ciNvVC9QHaXtgjaznTcJUaj44naNOupFtz4=" providerId="None" clId="Web-{9DAB6408-9BF1-4E38-B323-ED47C9268F62}" dt="2024-09-12T10:33:54.852" v="67"/>
          <ac:spMkLst>
            <pc:docMk/>
            <pc:sldMk cId="3666344281" sldId="256"/>
            <ac:spMk id="5" creationId="{27BDFED6-6E33-4606-AFE2-886ADB1C018E}"/>
          </ac:spMkLst>
        </pc:spChg>
        <pc:picChg chg="add del mod">
          <ac:chgData name="Signe Meijer" userId="biqmP5P3ciNvVC9QHaXtgjaznTcJUaj44naNOupFtz4=" providerId="None" clId="Web-{9DAB6408-9BF1-4E38-B323-ED47C9268F62}" dt="2024-09-12T10:32:51.272" v="62"/>
          <ac:picMkLst>
            <pc:docMk/>
            <pc:sldMk cId="3666344281" sldId="256"/>
            <ac:picMk id="4" creationId="{BE5191A6-70B7-DBD7-CDF5-A23274EBB378}"/>
          </ac:picMkLst>
        </pc:picChg>
      </pc:sldChg>
      <pc:sldChg chg="addSp delSp">
        <pc:chgData name="Signe Meijer" userId="biqmP5P3ciNvVC9QHaXtgjaznTcJUaj44naNOupFtz4=" providerId="None" clId="Web-{9DAB6408-9BF1-4E38-B323-ED47C9268F62}" dt="2024-09-12T10:29:25.046" v="35"/>
        <pc:sldMkLst>
          <pc:docMk/>
          <pc:sldMk cId="0" sldId="307"/>
        </pc:sldMkLst>
        <pc:spChg chg="add del">
          <ac:chgData name="Signe Meijer" userId="biqmP5P3ciNvVC9QHaXtgjaznTcJUaj44naNOupFtz4=" providerId="None" clId="Web-{9DAB6408-9BF1-4E38-B323-ED47C9268F62}" dt="2024-09-12T10:29:25.046" v="35"/>
          <ac:spMkLst>
            <pc:docMk/>
            <pc:sldMk cId="0" sldId="307"/>
            <ac:spMk id="2" creationId="{27BDFED6-6E33-4606-AFE2-886ADB1C018E}"/>
          </ac:spMkLst>
        </pc:spChg>
      </pc:sldChg>
      <pc:sldChg chg="add">
        <pc:chgData name="Signe Meijer" userId="biqmP5P3ciNvVC9QHaXtgjaznTcJUaj44naNOupFtz4=" providerId="None" clId="Web-{9DAB6408-9BF1-4E38-B323-ED47C9268F62}" dt="2024-09-12T10:30:12.125" v="40"/>
        <pc:sldMkLst>
          <pc:docMk/>
          <pc:sldMk cId="1164105360" sldId="1677"/>
        </pc:sldMkLst>
      </pc:sldChg>
      <pc:sldChg chg="add del">
        <pc:chgData name="Signe Meijer" userId="biqmP5P3ciNvVC9QHaXtgjaznTcJUaj44naNOupFtz4=" providerId="None" clId="Web-{9DAB6408-9BF1-4E38-B323-ED47C9268F62}" dt="2024-09-12T10:28:13.887" v="29"/>
        <pc:sldMkLst>
          <pc:docMk/>
          <pc:sldMk cId="4013990600" sldId="1677"/>
        </pc:sldMkLst>
      </pc:sldChg>
      <pc:sldChg chg="add">
        <pc:chgData name="Signe Meijer" userId="biqmP5P3ciNvVC9QHaXtgjaznTcJUaj44naNOupFtz4=" providerId="None" clId="Web-{9DAB6408-9BF1-4E38-B323-ED47C9268F62}" dt="2024-09-12T10:30:12.125" v="41"/>
        <pc:sldMkLst>
          <pc:docMk/>
          <pc:sldMk cId="1065571197" sldId="1678"/>
        </pc:sldMkLst>
      </pc:sldChg>
      <pc:sldChg chg="add del">
        <pc:chgData name="Signe Meijer" userId="biqmP5P3ciNvVC9QHaXtgjaznTcJUaj44naNOupFtz4=" providerId="None" clId="Web-{9DAB6408-9BF1-4E38-B323-ED47C9268F62}" dt="2024-09-12T10:27:14.041" v="17"/>
        <pc:sldMkLst>
          <pc:docMk/>
          <pc:sldMk cId="1164105360" sldId="1678"/>
        </pc:sldMkLst>
      </pc:sldChg>
      <pc:sldChg chg="add del">
        <pc:chgData name="Signe Meijer" userId="biqmP5P3ciNvVC9QHaXtgjaznTcJUaj44naNOupFtz4=" providerId="None" clId="Web-{9DAB6408-9BF1-4E38-B323-ED47C9268F62}" dt="2024-09-12T10:27:14.041" v="16"/>
        <pc:sldMkLst>
          <pc:docMk/>
          <pc:sldMk cId="1065571197" sldId="1679"/>
        </pc:sldMkLst>
      </pc:sldChg>
      <pc:sldChg chg="add">
        <pc:chgData name="Signe Meijer" userId="biqmP5P3ciNvVC9QHaXtgjaznTcJUaj44naNOupFtz4=" providerId="None" clId="Web-{9DAB6408-9BF1-4E38-B323-ED47C9268F62}" dt="2024-09-12T10:30:12.141" v="42"/>
        <pc:sldMkLst>
          <pc:docMk/>
          <pc:sldMk cId="3499214590" sldId="1679"/>
        </pc:sldMkLst>
      </pc:sldChg>
      <pc:sldChg chg="add del">
        <pc:chgData name="Signe Meijer" userId="biqmP5P3ciNvVC9QHaXtgjaznTcJUaj44naNOupFtz4=" providerId="None" clId="Web-{9DAB6408-9BF1-4E38-B323-ED47C9268F62}" dt="2024-09-12T10:27:14.041" v="15"/>
        <pc:sldMkLst>
          <pc:docMk/>
          <pc:sldMk cId="3499214590" sldId="1680"/>
        </pc:sldMkLst>
      </pc:sldChg>
      <pc:sldChg chg="add">
        <pc:chgData name="Signe Meijer" userId="biqmP5P3ciNvVC9QHaXtgjaznTcJUaj44naNOupFtz4=" providerId="None" clId="Web-{9DAB6408-9BF1-4E38-B323-ED47C9268F62}" dt="2024-09-12T10:30:12.141" v="43"/>
        <pc:sldMkLst>
          <pc:docMk/>
          <pc:sldMk cId="3543618572" sldId="1680"/>
        </pc:sldMkLst>
      </pc:sldChg>
      <pc:sldChg chg="add">
        <pc:chgData name="Signe Meijer" userId="biqmP5P3ciNvVC9QHaXtgjaznTcJUaj44naNOupFtz4=" providerId="None" clId="Web-{9DAB6408-9BF1-4E38-B323-ED47C9268F62}" dt="2024-09-12T10:30:12.141" v="44"/>
        <pc:sldMkLst>
          <pc:docMk/>
          <pc:sldMk cId="385723984" sldId="1681"/>
        </pc:sldMkLst>
      </pc:sldChg>
      <pc:sldChg chg="add del">
        <pc:chgData name="Signe Meijer" userId="biqmP5P3ciNvVC9QHaXtgjaznTcJUaj44naNOupFtz4=" providerId="None" clId="Web-{9DAB6408-9BF1-4E38-B323-ED47C9268F62}" dt="2024-09-12T10:27:14.041" v="14"/>
        <pc:sldMkLst>
          <pc:docMk/>
          <pc:sldMk cId="3543618572" sldId="1681"/>
        </pc:sldMkLst>
      </pc:sldChg>
      <pc:sldChg chg="add del">
        <pc:chgData name="Signe Meijer" userId="biqmP5P3ciNvVC9QHaXtgjaznTcJUaj44naNOupFtz4=" providerId="None" clId="Web-{9DAB6408-9BF1-4E38-B323-ED47C9268F62}" dt="2024-09-12T10:27:14.041" v="13"/>
        <pc:sldMkLst>
          <pc:docMk/>
          <pc:sldMk cId="385723984" sldId="1682"/>
        </pc:sldMkLst>
      </pc:sldChg>
      <pc:sldChg chg="add">
        <pc:chgData name="Signe Meijer" userId="biqmP5P3ciNvVC9QHaXtgjaznTcJUaj44naNOupFtz4=" providerId="None" clId="Web-{9DAB6408-9BF1-4E38-B323-ED47C9268F62}" dt="2024-09-12T10:30:12.157" v="45"/>
        <pc:sldMkLst>
          <pc:docMk/>
          <pc:sldMk cId="3066891672" sldId="1682"/>
        </pc:sldMkLst>
      </pc:sldChg>
      <pc:sldChg chg="add">
        <pc:chgData name="Signe Meijer" userId="biqmP5P3ciNvVC9QHaXtgjaznTcJUaj44naNOupFtz4=" providerId="None" clId="Web-{9DAB6408-9BF1-4E38-B323-ED47C9268F62}" dt="2024-09-12T10:30:12.157" v="46"/>
        <pc:sldMkLst>
          <pc:docMk/>
          <pc:sldMk cId="2671920365" sldId="1683"/>
        </pc:sldMkLst>
      </pc:sldChg>
      <pc:sldChg chg="add del">
        <pc:chgData name="Signe Meijer" userId="biqmP5P3ciNvVC9QHaXtgjaznTcJUaj44naNOupFtz4=" providerId="None" clId="Web-{9DAB6408-9BF1-4E38-B323-ED47C9268F62}" dt="2024-09-12T10:27:14.041" v="12"/>
        <pc:sldMkLst>
          <pc:docMk/>
          <pc:sldMk cId="3066891672" sldId="1683"/>
        </pc:sldMkLst>
      </pc:sldChg>
      <pc:sldChg chg="add">
        <pc:chgData name="Signe Meijer" userId="biqmP5P3ciNvVC9QHaXtgjaznTcJUaj44naNOupFtz4=" providerId="None" clId="Web-{9DAB6408-9BF1-4E38-B323-ED47C9268F62}" dt="2024-09-12T10:30:12.172" v="47"/>
        <pc:sldMkLst>
          <pc:docMk/>
          <pc:sldMk cId="1980194346" sldId="1684"/>
        </pc:sldMkLst>
      </pc:sldChg>
      <pc:sldChg chg="add del">
        <pc:chgData name="Signe Meijer" userId="biqmP5P3ciNvVC9QHaXtgjaznTcJUaj44naNOupFtz4=" providerId="None" clId="Web-{9DAB6408-9BF1-4E38-B323-ED47C9268F62}" dt="2024-09-12T10:27:14.041" v="11"/>
        <pc:sldMkLst>
          <pc:docMk/>
          <pc:sldMk cId="2671920365" sldId="1684"/>
        </pc:sldMkLst>
      </pc:sldChg>
      <pc:sldChg chg="add del">
        <pc:chgData name="Signe Meijer" userId="biqmP5P3ciNvVC9QHaXtgjaznTcJUaj44naNOupFtz4=" providerId="None" clId="Web-{9DAB6408-9BF1-4E38-B323-ED47C9268F62}" dt="2024-09-12T10:27:14.041" v="10"/>
        <pc:sldMkLst>
          <pc:docMk/>
          <pc:sldMk cId="1980194346" sldId="1685"/>
        </pc:sldMkLst>
      </pc:sldChg>
      <pc:sldChg chg="delSp modSp add mod setBg modClrScheme chgLayout">
        <pc:chgData name="Signe Meijer" userId="biqmP5P3ciNvVC9QHaXtgjaznTcJUaj44naNOupFtz4=" providerId="None" clId="Web-{9DAB6408-9BF1-4E38-B323-ED47C9268F62}" dt="2024-09-12T10:35:37.809" v="69" actId="1076"/>
        <pc:sldMkLst>
          <pc:docMk/>
          <pc:sldMk cId="4013990600" sldId="1685"/>
        </pc:sldMkLst>
        <pc:spChg chg="mod ord">
          <ac:chgData name="Signe Meijer" userId="biqmP5P3ciNvVC9QHaXtgjaznTcJUaj44naNOupFtz4=" providerId="None" clId="Web-{9DAB6408-9BF1-4E38-B323-ED47C9268F62}" dt="2024-09-12T10:35:37.809" v="69" actId="1076"/>
          <ac:spMkLst>
            <pc:docMk/>
            <pc:sldMk cId="4013990600" sldId="1685"/>
            <ac:spMk id="2" creationId="{5E49097D-6B8E-5445-0A57-424834FBB84B}"/>
          </ac:spMkLst>
        </pc:spChg>
        <pc:spChg chg="del">
          <ac:chgData name="Signe Meijer" userId="biqmP5P3ciNvVC9QHaXtgjaznTcJUaj44naNOupFtz4=" providerId="None" clId="Web-{9DAB6408-9BF1-4E38-B323-ED47C9268F62}" dt="2024-09-12T10:31:37.128" v="57"/>
          <ac:spMkLst>
            <pc:docMk/>
            <pc:sldMk cId="4013990600" sldId="1685"/>
            <ac:spMk id="30" creationId="{9CF2B960-EEAD-E47D-5801-FF1779221C97}"/>
          </ac:spMkLst>
        </pc:spChg>
      </pc:sldChg>
      <pc:sldChg chg="add del">
        <pc:chgData name="Signe Meijer" userId="biqmP5P3ciNvVC9QHaXtgjaznTcJUaj44naNOupFtz4=" providerId="None" clId="Web-{9DAB6408-9BF1-4E38-B323-ED47C9268F62}" dt="2024-09-12T10:31:53.129" v="60"/>
        <pc:sldMkLst>
          <pc:docMk/>
          <pc:sldMk cId="877924659" sldId="1686"/>
        </pc:sldMkLst>
      </pc:sldChg>
      <pc:sldMasterChg chg="addSldLayout">
        <pc:chgData name="Signe Meijer" userId="biqmP5P3ciNvVC9QHaXtgjaznTcJUaj44naNOupFtz4=" providerId="None" clId="Web-{9DAB6408-9BF1-4E38-B323-ED47C9268F62}" dt="2024-09-12T10:28:23.028" v="30"/>
        <pc:sldMasterMkLst>
          <pc:docMk/>
          <pc:sldMasterMk cId="3156580311" sldId="2147483648"/>
        </pc:sldMasterMkLst>
        <pc:sldLayoutChg chg="add replId">
          <pc:chgData name="Signe Meijer" userId="biqmP5P3ciNvVC9QHaXtgjaznTcJUaj44naNOupFtz4=" providerId="None" clId="Web-{9DAB6408-9BF1-4E38-B323-ED47C9268F62}" dt="2024-09-12T10:28:23.028" v="30"/>
          <pc:sldLayoutMkLst>
            <pc:docMk/>
            <pc:sldMasterMk cId="3156580311" sldId="2147483648"/>
            <pc:sldLayoutMk cId="1772178951" sldId="2147484203"/>
          </pc:sldLayoutMkLst>
        </pc:sldLayoutChg>
      </pc:sldMasterChg>
    </pc:docChg>
  </pc:docChgLst>
  <pc:docChgLst>
    <pc:chgData name="Signe Meijer" userId="biqmP5P3ciNvVC9QHaXtgjaznTcJUaj44naNOupFtz4=" providerId="None" clId="Web-{B73D5BC0-07D9-44C1-8FFC-66CF341AC29A}"/>
    <pc:docChg chg="addSld delSld modSld sldOrd modSection">
      <pc:chgData name="Signe Meijer" userId="biqmP5P3ciNvVC9QHaXtgjaznTcJUaj44naNOupFtz4=" providerId="None" clId="Web-{B73D5BC0-07D9-44C1-8FFC-66CF341AC29A}" dt="2024-09-10T08:29:05.350" v="30" actId="20577"/>
      <pc:docMkLst>
        <pc:docMk/>
      </pc:docMkLst>
      <pc:sldChg chg="add">
        <pc:chgData name="Signe Meijer" userId="biqmP5P3ciNvVC9QHaXtgjaznTcJUaj44naNOupFtz4=" providerId="None" clId="Web-{B73D5BC0-07D9-44C1-8FFC-66CF341AC29A}" dt="2024-09-10T07:24:22.133" v="7"/>
        <pc:sldMkLst>
          <pc:docMk/>
          <pc:sldMk cId="4034219982" sldId="318"/>
        </pc:sldMkLst>
      </pc:sldChg>
      <pc:sldChg chg="add">
        <pc:chgData name="Signe Meijer" userId="biqmP5P3ciNvVC9QHaXtgjaznTcJUaj44naNOupFtz4=" providerId="None" clId="Web-{B73D5BC0-07D9-44C1-8FFC-66CF341AC29A}" dt="2024-09-10T07:24:22.101" v="3"/>
        <pc:sldMkLst>
          <pc:docMk/>
          <pc:sldMk cId="163521429" sldId="344"/>
        </pc:sldMkLst>
      </pc:sldChg>
      <pc:sldChg chg="add">
        <pc:chgData name="Signe Meijer" userId="biqmP5P3ciNvVC9QHaXtgjaznTcJUaj44naNOupFtz4=" providerId="None" clId="Web-{B73D5BC0-07D9-44C1-8FFC-66CF341AC29A}" dt="2024-09-10T07:24:22.101" v="4"/>
        <pc:sldMkLst>
          <pc:docMk/>
          <pc:sldMk cId="3147381190" sldId="345"/>
        </pc:sldMkLst>
      </pc:sldChg>
      <pc:sldChg chg="add">
        <pc:chgData name="Signe Meijer" userId="biqmP5P3ciNvVC9QHaXtgjaznTcJUaj44naNOupFtz4=" providerId="None" clId="Web-{B73D5BC0-07D9-44C1-8FFC-66CF341AC29A}" dt="2024-09-10T07:24:22.117" v="5"/>
        <pc:sldMkLst>
          <pc:docMk/>
          <pc:sldMk cId="2103600442" sldId="346"/>
        </pc:sldMkLst>
      </pc:sldChg>
      <pc:sldChg chg="add">
        <pc:chgData name="Signe Meijer" userId="biqmP5P3ciNvVC9QHaXtgjaznTcJUaj44naNOupFtz4=" providerId="None" clId="Web-{B73D5BC0-07D9-44C1-8FFC-66CF341AC29A}" dt="2024-09-10T07:24:22.117" v="6"/>
        <pc:sldMkLst>
          <pc:docMk/>
          <pc:sldMk cId="780031207" sldId="347"/>
        </pc:sldMkLst>
      </pc:sldChg>
      <pc:sldChg chg="modSp">
        <pc:chgData name="Signe Meijer" userId="biqmP5P3ciNvVC9QHaXtgjaznTcJUaj44naNOupFtz4=" providerId="None" clId="Web-{B73D5BC0-07D9-44C1-8FFC-66CF341AC29A}" dt="2024-09-10T08:29:05.350" v="30" actId="20577"/>
        <pc:sldMkLst>
          <pc:docMk/>
          <pc:sldMk cId="1021201558" sldId="751"/>
        </pc:sldMkLst>
        <pc:spChg chg="mod">
          <ac:chgData name="Signe Meijer" userId="biqmP5P3ciNvVC9QHaXtgjaznTcJUaj44naNOupFtz4=" providerId="None" clId="Web-{B73D5BC0-07D9-44C1-8FFC-66CF341AC29A}" dt="2024-09-10T08:27:58.317" v="24" actId="20577"/>
          <ac:spMkLst>
            <pc:docMk/>
            <pc:sldMk cId="1021201558" sldId="751"/>
            <ac:spMk id="6" creationId="{21F75C1E-BA54-56B8-6BF4-6B4D1D24F78B}"/>
          </ac:spMkLst>
        </pc:spChg>
        <pc:spChg chg="mod">
          <ac:chgData name="Signe Meijer" userId="biqmP5P3ciNvVC9QHaXtgjaznTcJUaj44naNOupFtz4=" providerId="None" clId="Web-{B73D5BC0-07D9-44C1-8FFC-66CF341AC29A}" dt="2024-09-10T08:29:05.350" v="30" actId="20577"/>
          <ac:spMkLst>
            <pc:docMk/>
            <pc:sldMk cId="1021201558" sldId="751"/>
            <ac:spMk id="11" creationId="{E0A9E637-7DD4-B3D6-AEEF-5AFCD01EF1C6}"/>
          </ac:spMkLst>
        </pc:spChg>
      </pc:sldChg>
      <pc:sldChg chg="ord">
        <pc:chgData name="Signe Meijer" userId="biqmP5P3ciNvVC9QHaXtgjaznTcJUaj44naNOupFtz4=" providerId="None" clId="Web-{B73D5BC0-07D9-44C1-8FFC-66CF341AC29A}" dt="2024-09-10T07:24:49.883" v="8"/>
        <pc:sldMkLst>
          <pc:docMk/>
          <pc:sldMk cId="2656377621" sldId="762"/>
        </pc:sldMkLst>
      </pc:sldChg>
      <pc:sldChg chg="add del">
        <pc:chgData name="Signe Meijer" userId="biqmP5P3ciNvVC9QHaXtgjaznTcJUaj44naNOupFtz4=" providerId="None" clId="Web-{B73D5BC0-07D9-44C1-8FFC-66CF341AC29A}" dt="2024-09-10T07:25:02.212" v="9"/>
        <pc:sldMkLst>
          <pc:docMk/>
          <pc:sldMk cId="3837269987" sldId="763"/>
        </pc:sldMkLst>
      </pc:sldChg>
      <pc:sldChg chg="add">
        <pc:chgData name="Signe Meijer" userId="biqmP5P3ciNvVC9QHaXtgjaznTcJUaj44naNOupFtz4=" providerId="None" clId="Web-{B73D5BC0-07D9-44C1-8FFC-66CF341AC29A}" dt="2024-09-10T07:24:22.070" v="1"/>
        <pc:sldMkLst>
          <pc:docMk/>
          <pc:sldMk cId="1221017466" sldId="764"/>
        </pc:sldMkLst>
      </pc:sldChg>
      <pc:sldChg chg="add">
        <pc:chgData name="Signe Meijer" userId="biqmP5P3ciNvVC9QHaXtgjaznTcJUaj44naNOupFtz4=" providerId="None" clId="Web-{B73D5BC0-07D9-44C1-8FFC-66CF341AC29A}" dt="2024-09-10T07:24:22.086" v="2"/>
        <pc:sldMkLst>
          <pc:docMk/>
          <pc:sldMk cId="2457534816" sldId="765"/>
        </pc:sldMkLst>
      </pc:sldChg>
    </pc:docChg>
  </pc:docChgLst>
  <pc:docChgLst>
    <pc:chgData name="Signe Meijer" userId="biqmP5P3ciNvVC9QHaXtgjaznTcJUaj44naNOupFtz4=" providerId="None" clId="Web-{64B519FC-EE12-431B-A5DB-28685DB17BB8}"/>
    <pc:docChg chg="addSld delSld sldOrd modSection">
      <pc:chgData name="Signe Meijer" userId="biqmP5P3ciNvVC9QHaXtgjaznTcJUaj44naNOupFtz4=" providerId="None" clId="Web-{64B519FC-EE12-431B-A5DB-28685DB17BB8}" dt="2024-09-10T08:46:31.432" v="4"/>
      <pc:docMkLst>
        <pc:docMk/>
      </pc:docMkLst>
      <pc:sldChg chg="add">
        <pc:chgData name="Signe Meijer" userId="biqmP5P3ciNvVC9QHaXtgjaznTcJUaj44naNOupFtz4=" providerId="None" clId="Web-{64B519FC-EE12-431B-A5DB-28685DB17BB8}" dt="2024-09-10T08:44:17.067" v="0"/>
        <pc:sldMkLst>
          <pc:docMk/>
          <pc:sldMk cId="3695033742" sldId="741"/>
        </pc:sldMkLst>
      </pc:sldChg>
      <pc:sldChg chg="add">
        <pc:chgData name="Signe Meijer" userId="biqmP5P3ciNvVC9QHaXtgjaznTcJUaj44naNOupFtz4=" providerId="None" clId="Web-{64B519FC-EE12-431B-A5DB-28685DB17BB8}" dt="2024-09-10T08:46:31.432" v="4"/>
        <pc:sldMkLst>
          <pc:docMk/>
          <pc:sldMk cId="1819186580" sldId="742"/>
        </pc:sldMkLst>
      </pc:sldChg>
      <pc:sldChg chg="ord">
        <pc:chgData name="Signe Meijer" userId="biqmP5P3ciNvVC9QHaXtgjaznTcJUaj44naNOupFtz4=" providerId="None" clId="Web-{64B519FC-EE12-431B-A5DB-28685DB17BB8}" dt="2024-09-10T08:44:24.802" v="1"/>
        <pc:sldMkLst>
          <pc:docMk/>
          <pc:sldMk cId="1021201558" sldId="751"/>
        </pc:sldMkLst>
      </pc:sldChg>
      <pc:sldChg chg="add del replId">
        <pc:chgData name="Signe Meijer" userId="biqmP5P3ciNvVC9QHaXtgjaznTcJUaj44naNOupFtz4=" providerId="None" clId="Web-{64B519FC-EE12-431B-A5DB-28685DB17BB8}" dt="2024-09-10T08:46:24.666" v="3"/>
        <pc:sldMkLst>
          <pc:docMk/>
          <pc:sldMk cId="259681905" sldId="766"/>
        </pc:sldMkLst>
      </pc:sldChg>
    </pc:docChg>
  </pc:docChgLst>
  <pc:docChgLst>
    <pc:chgData name="Signe Meijer" userId="biqmP5P3ciNvVC9QHaXtgjaznTcJUaj44naNOupFtz4=" providerId="None" clId="Web-{9FE310D5-E782-46CB-B394-EB505A288BB0}"/>
    <pc:docChg chg="addSld delSld modSld sldOrd addMainMaster modMainMaster modSection">
      <pc:chgData name="Signe Meijer" userId="biqmP5P3ciNvVC9QHaXtgjaznTcJUaj44naNOupFtz4=" providerId="None" clId="Web-{9FE310D5-E782-46CB-B394-EB505A288BB0}" dt="2024-09-10T13:55:19.288" v="102"/>
      <pc:docMkLst>
        <pc:docMk/>
      </pc:docMkLst>
      <pc:sldChg chg="add">
        <pc:chgData name="Signe Meijer" userId="biqmP5P3ciNvVC9QHaXtgjaznTcJUaj44naNOupFtz4=" providerId="None" clId="Web-{9FE310D5-E782-46CB-B394-EB505A288BB0}" dt="2024-09-10T13:55:19.272" v="101"/>
        <pc:sldMkLst>
          <pc:docMk/>
          <pc:sldMk cId="4117132869" sldId="259"/>
        </pc:sldMkLst>
      </pc:sldChg>
      <pc:sldChg chg="add del">
        <pc:chgData name="Signe Meijer" userId="biqmP5P3ciNvVC9QHaXtgjaznTcJUaj44naNOupFtz4=" providerId="None" clId="Web-{9FE310D5-E782-46CB-B394-EB505A288BB0}" dt="2024-09-10T13:47:10.449" v="75"/>
        <pc:sldMkLst>
          <pc:docMk/>
          <pc:sldMk cId="0" sldId="275"/>
        </pc:sldMkLst>
      </pc:sldChg>
      <pc:sldChg chg="add del">
        <pc:chgData name="Signe Meijer" userId="biqmP5P3ciNvVC9QHaXtgjaznTcJUaj44naNOupFtz4=" providerId="None" clId="Web-{9FE310D5-E782-46CB-B394-EB505A288BB0}" dt="2024-09-10T13:47:10.480" v="78"/>
        <pc:sldMkLst>
          <pc:docMk/>
          <pc:sldMk cId="0" sldId="277"/>
        </pc:sldMkLst>
      </pc:sldChg>
      <pc:sldChg chg="add del">
        <pc:chgData name="Signe Meijer" userId="biqmP5P3ciNvVC9QHaXtgjaznTcJUaj44naNOupFtz4=" providerId="None" clId="Web-{9FE310D5-E782-46CB-B394-EB505A288BB0}" dt="2024-09-10T13:47:10.433" v="73"/>
        <pc:sldMkLst>
          <pc:docMk/>
          <pc:sldMk cId="0" sldId="279"/>
        </pc:sldMkLst>
      </pc:sldChg>
      <pc:sldChg chg="modSp add mod ord setBg">
        <pc:chgData name="Signe Meijer" userId="biqmP5P3ciNvVC9QHaXtgjaznTcJUaj44naNOupFtz4=" providerId="None" clId="Web-{9FE310D5-E782-46CB-B394-EB505A288BB0}" dt="2024-09-10T13:47:48.293" v="84" actId="1076"/>
        <pc:sldMkLst>
          <pc:docMk/>
          <pc:sldMk cId="0" sldId="283"/>
        </pc:sldMkLst>
        <pc:picChg chg="mod">
          <ac:chgData name="Signe Meijer" userId="biqmP5P3ciNvVC9QHaXtgjaznTcJUaj44naNOupFtz4=" providerId="None" clId="Web-{9FE310D5-E782-46CB-B394-EB505A288BB0}" dt="2024-09-10T13:47:48.293" v="84" actId="1076"/>
          <ac:picMkLst>
            <pc:docMk/>
            <pc:sldMk cId="0" sldId="283"/>
            <ac:picMk id="5124" creationId="{E4467080-9DBB-ACCD-307A-DCFF7DAB599B}"/>
          </ac:picMkLst>
        </pc:picChg>
      </pc:sldChg>
      <pc:sldChg chg="add del">
        <pc:chgData name="Signe Meijer" userId="biqmP5P3ciNvVC9QHaXtgjaznTcJUaj44naNOupFtz4=" providerId="None" clId="Web-{9FE310D5-E782-46CB-B394-EB505A288BB0}" dt="2024-09-10T13:37:16.374" v="2"/>
        <pc:sldMkLst>
          <pc:docMk/>
          <pc:sldMk cId="3208338416" sldId="286"/>
        </pc:sldMkLst>
      </pc:sldChg>
      <pc:sldChg chg="add">
        <pc:chgData name="Signe Meijer" userId="biqmP5P3ciNvVC9QHaXtgjaznTcJUaj44naNOupFtz4=" providerId="None" clId="Web-{9FE310D5-E782-46CB-B394-EB505A288BB0}" dt="2024-09-10T13:37:27.530" v="3"/>
        <pc:sldMkLst>
          <pc:docMk/>
          <pc:sldMk cId="758539822" sldId="288"/>
        </pc:sldMkLst>
      </pc:sldChg>
      <pc:sldChg chg="add">
        <pc:chgData name="Signe Meijer" userId="biqmP5P3ciNvVC9QHaXtgjaznTcJUaj44naNOupFtz4=" providerId="None" clId="Web-{9FE310D5-E782-46CB-B394-EB505A288BB0}" dt="2024-09-10T13:37:56.312" v="7"/>
        <pc:sldMkLst>
          <pc:docMk/>
          <pc:sldMk cId="2508656269" sldId="289"/>
        </pc:sldMkLst>
      </pc:sldChg>
      <pc:sldChg chg="add">
        <pc:chgData name="Signe Meijer" userId="biqmP5P3ciNvVC9QHaXtgjaznTcJUaj44naNOupFtz4=" providerId="None" clId="Web-{9FE310D5-E782-46CB-B394-EB505A288BB0}" dt="2024-09-10T13:37:27.561" v="4"/>
        <pc:sldMkLst>
          <pc:docMk/>
          <pc:sldMk cId="156119351" sldId="290"/>
        </pc:sldMkLst>
      </pc:sldChg>
      <pc:sldChg chg="add">
        <pc:chgData name="Signe Meijer" userId="biqmP5P3ciNvVC9QHaXtgjaznTcJUaj44naNOupFtz4=" providerId="None" clId="Web-{9FE310D5-E782-46CB-B394-EB505A288BB0}" dt="2024-09-10T13:37:56.359" v="9"/>
        <pc:sldMkLst>
          <pc:docMk/>
          <pc:sldMk cId="2228534662" sldId="291"/>
        </pc:sldMkLst>
      </pc:sldChg>
      <pc:sldChg chg="add">
        <pc:chgData name="Signe Meijer" userId="biqmP5P3ciNvVC9QHaXtgjaznTcJUaj44naNOupFtz4=" providerId="None" clId="Web-{9FE310D5-E782-46CB-B394-EB505A288BB0}" dt="2024-09-10T13:37:27.577" v="5"/>
        <pc:sldMkLst>
          <pc:docMk/>
          <pc:sldMk cId="796363340" sldId="292"/>
        </pc:sldMkLst>
      </pc:sldChg>
      <pc:sldChg chg="add">
        <pc:chgData name="Signe Meijer" userId="biqmP5P3ciNvVC9QHaXtgjaznTcJUaj44naNOupFtz4=" providerId="None" clId="Web-{9FE310D5-E782-46CB-B394-EB505A288BB0}" dt="2024-09-10T13:37:56.296" v="6"/>
        <pc:sldMkLst>
          <pc:docMk/>
          <pc:sldMk cId="1594906129" sldId="293"/>
        </pc:sldMkLst>
      </pc:sldChg>
      <pc:sldChg chg="add">
        <pc:chgData name="Signe Meijer" userId="biqmP5P3ciNvVC9QHaXtgjaznTcJUaj44naNOupFtz4=" providerId="None" clId="Web-{9FE310D5-E782-46CB-B394-EB505A288BB0}" dt="2024-09-10T13:37:56.327" v="8"/>
        <pc:sldMkLst>
          <pc:docMk/>
          <pc:sldMk cId="3508815401" sldId="296"/>
        </pc:sldMkLst>
      </pc:sldChg>
      <pc:sldChg chg="add">
        <pc:chgData name="Signe Meijer" userId="biqmP5P3ciNvVC9QHaXtgjaznTcJUaj44naNOupFtz4=" providerId="None" clId="Web-{9FE310D5-E782-46CB-B394-EB505A288BB0}" dt="2024-09-10T13:37:56.359" v="10"/>
        <pc:sldMkLst>
          <pc:docMk/>
          <pc:sldMk cId="1802772087" sldId="298"/>
        </pc:sldMkLst>
      </pc:sldChg>
      <pc:sldChg chg="add">
        <pc:chgData name="Signe Meijer" userId="biqmP5P3ciNvVC9QHaXtgjaznTcJUaj44naNOupFtz4=" providerId="None" clId="Web-{9FE310D5-E782-46CB-B394-EB505A288BB0}" dt="2024-09-10T13:37:56.374" v="11"/>
        <pc:sldMkLst>
          <pc:docMk/>
          <pc:sldMk cId="2225088194" sldId="300"/>
        </pc:sldMkLst>
      </pc:sldChg>
      <pc:sldChg chg="add">
        <pc:chgData name="Signe Meijer" userId="biqmP5P3ciNvVC9QHaXtgjaznTcJUaj44naNOupFtz4=" providerId="None" clId="Web-{9FE310D5-E782-46CB-B394-EB505A288BB0}" dt="2024-09-10T13:37:56.437" v="14"/>
        <pc:sldMkLst>
          <pc:docMk/>
          <pc:sldMk cId="3878045296" sldId="303"/>
        </pc:sldMkLst>
      </pc:sldChg>
      <pc:sldChg chg="add">
        <pc:chgData name="Signe Meijer" userId="biqmP5P3ciNvVC9QHaXtgjaznTcJUaj44naNOupFtz4=" providerId="None" clId="Web-{9FE310D5-E782-46CB-B394-EB505A288BB0}" dt="2024-09-10T13:37:56.421" v="13"/>
        <pc:sldMkLst>
          <pc:docMk/>
          <pc:sldMk cId="2242546496" sldId="304"/>
        </pc:sldMkLst>
      </pc:sldChg>
      <pc:sldChg chg="delSp modSp add del mod setBg">
        <pc:chgData name="Signe Meijer" userId="biqmP5P3ciNvVC9QHaXtgjaznTcJUaj44naNOupFtz4=" providerId="None" clId="Web-{9FE310D5-E782-46CB-B394-EB505A288BB0}" dt="2024-09-10T13:49:50.499" v="99" actId="20577"/>
        <pc:sldMkLst>
          <pc:docMk/>
          <pc:sldMk cId="0" sldId="307"/>
        </pc:sldMkLst>
        <pc:spChg chg="mod">
          <ac:chgData name="Signe Meijer" userId="biqmP5P3ciNvVC9QHaXtgjaznTcJUaj44naNOupFtz4=" providerId="None" clId="Web-{9FE310D5-E782-46CB-B394-EB505A288BB0}" dt="2024-09-10T13:49:50.499" v="99" actId="20577"/>
          <ac:spMkLst>
            <pc:docMk/>
            <pc:sldMk cId="0" sldId="307"/>
            <ac:spMk id="12291" creationId="{25B4823C-740F-00A2-4386-7FAD0FEC6265}"/>
          </ac:spMkLst>
        </pc:spChg>
        <pc:spChg chg="del mod">
          <ac:chgData name="Signe Meijer" userId="biqmP5P3ciNvVC9QHaXtgjaznTcJUaj44naNOupFtz4=" providerId="None" clId="Web-{9FE310D5-E782-46CB-B394-EB505A288BB0}" dt="2024-09-10T13:49:15.889" v="93"/>
          <ac:spMkLst>
            <pc:docMk/>
            <pc:sldMk cId="0" sldId="307"/>
            <ac:spMk id="13314" creationId="{9F8C24DA-FE6F-8E74-98DA-A3574D045447}"/>
          </ac:spMkLst>
        </pc:spChg>
      </pc:sldChg>
      <pc:sldChg chg="add del">
        <pc:chgData name="Signe Meijer" userId="biqmP5P3ciNvVC9QHaXtgjaznTcJUaj44naNOupFtz4=" providerId="None" clId="Web-{9FE310D5-E782-46CB-B394-EB505A288BB0}" dt="2024-09-10T13:47:10.480" v="77"/>
        <pc:sldMkLst>
          <pc:docMk/>
          <pc:sldMk cId="0" sldId="308"/>
        </pc:sldMkLst>
      </pc:sldChg>
      <pc:sldChg chg="add">
        <pc:chgData name="Signe Meijer" userId="biqmP5P3ciNvVC9QHaXtgjaznTcJUaj44naNOupFtz4=" providerId="None" clId="Web-{9FE310D5-E782-46CB-B394-EB505A288BB0}" dt="2024-09-10T13:37:56.390" v="12"/>
        <pc:sldMkLst>
          <pc:docMk/>
          <pc:sldMk cId="3465120438" sldId="314"/>
        </pc:sldMkLst>
      </pc:sldChg>
      <pc:sldChg chg="add">
        <pc:chgData name="Signe Meijer" userId="biqmP5P3ciNvVC9QHaXtgjaznTcJUaj44naNOupFtz4=" providerId="None" clId="Web-{9FE310D5-E782-46CB-B394-EB505A288BB0}" dt="2024-09-10T13:55:19.241" v="100"/>
        <pc:sldMkLst>
          <pc:docMk/>
          <pc:sldMk cId="148610788" sldId="1649"/>
        </pc:sldMkLst>
      </pc:sldChg>
      <pc:sldChg chg="add">
        <pc:chgData name="Signe Meijer" userId="biqmP5P3ciNvVC9QHaXtgjaznTcJUaj44naNOupFtz4=" providerId="None" clId="Web-{9FE310D5-E782-46CB-B394-EB505A288BB0}" dt="2024-09-10T13:55:19.288" v="102"/>
        <pc:sldMkLst>
          <pc:docMk/>
          <pc:sldMk cId="3193332754" sldId="1652"/>
        </pc:sldMkLst>
      </pc:sldChg>
      <pc:sldChg chg="add">
        <pc:chgData name="Signe Meijer" userId="biqmP5P3ciNvVC9QHaXtgjaznTcJUaj44naNOupFtz4=" providerId="None" clId="Web-{9FE310D5-E782-46CB-B394-EB505A288BB0}" dt="2024-09-10T13:41:08.441" v="15"/>
        <pc:sldMkLst>
          <pc:docMk/>
          <pc:sldMk cId="4135735293" sldId="1654"/>
        </pc:sldMkLst>
      </pc:sldChg>
      <pc:sldChg chg="add">
        <pc:chgData name="Signe Meijer" userId="biqmP5P3ciNvVC9QHaXtgjaznTcJUaj44naNOupFtz4=" providerId="None" clId="Web-{9FE310D5-E782-46CB-B394-EB505A288BB0}" dt="2024-09-10T13:41:08.472" v="16"/>
        <pc:sldMkLst>
          <pc:docMk/>
          <pc:sldMk cId="2567877819" sldId="1655"/>
        </pc:sldMkLst>
      </pc:sldChg>
      <pc:sldChg chg="add">
        <pc:chgData name="Signe Meijer" userId="biqmP5P3ciNvVC9QHaXtgjaznTcJUaj44naNOupFtz4=" providerId="None" clId="Web-{9FE310D5-E782-46CB-B394-EB505A288BB0}" dt="2024-09-10T13:41:08.488" v="17"/>
        <pc:sldMkLst>
          <pc:docMk/>
          <pc:sldMk cId="4147010899" sldId="1656"/>
        </pc:sldMkLst>
      </pc:sldChg>
      <pc:sldChg chg="add">
        <pc:chgData name="Signe Meijer" userId="biqmP5P3ciNvVC9QHaXtgjaznTcJUaj44naNOupFtz4=" providerId="None" clId="Web-{9FE310D5-E782-46CB-B394-EB505A288BB0}" dt="2024-09-10T13:41:08.503" v="18"/>
        <pc:sldMkLst>
          <pc:docMk/>
          <pc:sldMk cId="3461076291" sldId="1657"/>
        </pc:sldMkLst>
      </pc:sldChg>
      <pc:sldChg chg="add">
        <pc:chgData name="Signe Meijer" userId="biqmP5P3ciNvVC9QHaXtgjaznTcJUaj44naNOupFtz4=" providerId="None" clId="Web-{9FE310D5-E782-46CB-B394-EB505A288BB0}" dt="2024-09-10T13:41:08.503" v="19"/>
        <pc:sldMkLst>
          <pc:docMk/>
          <pc:sldMk cId="3641348933" sldId="1658"/>
        </pc:sldMkLst>
      </pc:sldChg>
      <pc:sldChg chg="add">
        <pc:chgData name="Signe Meijer" userId="biqmP5P3ciNvVC9QHaXtgjaznTcJUaj44naNOupFtz4=" providerId="None" clId="Web-{9FE310D5-E782-46CB-B394-EB505A288BB0}" dt="2024-09-10T13:41:08.519" v="20"/>
        <pc:sldMkLst>
          <pc:docMk/>
          <pc:sldMk cId="2238519443" sldId="1659"/>
        </pc:sldMkLst>
      </pc:sldChg>
      <pc:sldChg chg="add">
        <pc:chgData name="Signe Meijer" userId="biqmP5P3ciNvVC9QHaXtgjaznTcJUaj44naNOupFtz4=" providerId="None" clId="Web-{9FE310D5-E782-46CB-B394-EB505A288BB0}" dt="2024-09-10T13:41:08.535" v="21"/>
        <pc:sldMkLst>
          <pc:docMk/>
          <pc:sldMk cId="4196619896" sldId="1660"/>
        </pc:sldMkLst>
      </pc:sldChg>
      <pc:sldChg chg="add">
        <pc:chgData name="Signe Meijer" userId="biqmP5P3ciNvVC9QHaXtgjaznTcJUaj44naNOupFtz4=" providerId="None" clId="Web-{9FE310D5-E782-46CB-B394-EB505A288BB0}" dt="2024-09-10T13:41:08.566" v="22"/>
        <pc:sldMkLst>
          <pc:docMk/>
          <pc:sldMk cId="1526918378" sldId="1661"/>
        </pc:sldMkLst>
      </pc:sldChg>
      <pc:sldChg chg="add">
        <pc:chgData name="Signe Meijer" userId="biqmP5P3ciNvVC9QHaXtgjaznTcJUaj44naNOupFtz4=" providerId="None" clId="Web-{9FE310D5-E782-46CB-B394-EB505A288BB0}" dt="2024-09-10T13:41:08.582" v="23"/>
        <pc:sldMkLst>
          <pc:docMk/>
          <pc:sldMk cId="923485020" sldId="1662"/>
        </pc:sldMkLst>
      </pc:sldChg>
      <pc:sldChg chg="add del">
        <pc:chgData name="Signe Meijer" userId="biqmP5P3ciNvVC9QHaXtgjaznTcJUaj44naNOupFtz4=" providerId="None" clId="Web-{9FE310D5-E782-46CB-B394-EB505A288BB0}" dt="2024-09-10T13:41:48.286" v="41"/>
        <pc:sldMkLst>
          <pc:docMk/>
          <pc:sldMk cId="465625716" sldId="1663"/>
        </pc:sldMkLst>
      </pc:sldChg>
      <pc:sldChg chg="add del">
        <pc:chgData name="Signe Meijer" userId="biqmP5P3ciNvVC9QHaXtgjaznTcJUaj44naNOupFtz4=" providerId="None" clId="Web-{9FE310D5-E782-46CB-B394-EB505A288BB0}" dt="2024-09-10T13:45:38.666" v="43"/>
        <pc:sldMkLst>
          <pc:docMk/>
          <pc:sldMk cId="2751231803" sldId="1663"/>
        </pc:sldMkLst>
      </pc:sldChg>
      <pc:sldChg chg="modSp add mod ord setBg">
        <pc:chgData name="Signe Meijer" userId="biqmP5P3ciNvVC9QHaXtgjaznTcJUaj44naNOupFtz4=" providerId="None" clId="Web-{9FE310D5-E782-46CB-B394-EB505A288BB0}" dt="2024-09-10T13:48:59.998" v="91" actId="20577"/>
        <pc:sldMkLst>
          <pc:docMk/>
          <pc:sldMk cId="3395879263" sldId="1663"/>
        </pc:sldMkLst>
        <pc:spChg chg="mod">
          <ac:chgData name="Signe Meijer" userId="biqmP5P3ciNvVC9QHaXtgjaznTcJUaj44naNOupFtz4=" providerId="None" clId="Web-{9FE310D5-E782-46CB-B394-EB505A288BB0}" dt="2024-09-10T13:48:34.091" v="88" actId="1076"/>
          <ac:spMkLst>
            <pc:docMk/>
            <pc:sldMk cId="3395879263" sldId="1663"/>
            <ac:spMk id="3074" creationId="{072AFC80-4472-B00B-7196-A7C21B8D5F83}"/>
          </ac:spMkLst>
        </pc:spChg>
        <pc:spChg chg="mod">
          <ac:chgData name="Signe Meijer" userId="biqmP5P3ciNvVC9QHaXtgjaznTcJUaj44naNOupFtz4=" providerId="None" clId="Web-{9FE310D5-E782-46CB-B394-EB505A288BB0}" dt="2024-09-10T13:48:59.998" v="91" actId="20577"/>
          <ac:spMkLst>
            <pc:docMk/>
            <pc:sldMk cId="3395879263" sldId="1663"/>
            <ac:spMk id="4099" creationId="{85FE722C-0AB8-239C-FE6E-85BFA9C05C59}"/>
          </ac:spMkLst>
        </pc:spChg>
      </pc:sldChg>
      <pc:sldChg chg="addSp delSp modSp add del">
        <pc:chgData name="Signe Meijer" userId="biqmP5P3ciNvVC9QHaXtgjaznTcJUaj44naNOupFtz4=" providerId="None" clId="Web-{9FE310D5-E782-46CB-B394-EB505A288BB0}" dt="2024-09-10T13:46:22.417" v="54"/>
        <pc:sldMkLst>
          <pc:docMk/>
          <pc:sldMk cId="3934473009" sldId="1663"/>
        </pc:sldMkLst>
        <pc:spChg chg="add del mod">
          <ac:chgData name="Signe Meijer" userId="biqmP5P3ciNvVC9QHaXtgjaznTcJUaj44naNOupFtz4=" providerId="None" clId="Web-{9FE310D5-E782-46CB-B394-EB505A288BB0}" dt="2024-09-10T13:46:18.526" v="52"/>
          <ac:spMkLst>
            <pc:docMk/>
            <pc:sldMk cId="3934473009" sldId="1663"/>
            <ac:spMk id="3" creationId="{640A38F4-879D-2842-F3DD-7973F2D26D14}"/>
          </ac:spMkLst>
        </pc:spChg>
        <pc:spChg chg="add del">
          <ac:chgData name="Signe Meijer" userId="biqmP5P3ciNvVC9QHaXtgjaznTcJUaj44naNOupFtz4=" providerId="None" clId="Web-{9FE310D5-E782-46CB-B394-EB505A288BB0}" dt="2024-09-10T13:46:14.682" v="49"/>
          <ac:spMkLst>
            <pc:docMk/>
            <pc:sldMk cId="3934473009" sldId="1663"/>
            <ac:spMk id="4" creationId="{072AFC80-4472-B00B-7196-A7C21B8D5F83}"/>
          </ac:spMkLst>
        </pc:spChg>
        <pc:spChg chg="add mod">
          <ac:chgData name="Signe Meijer" userId="biqmP5P3ciNvVC9QHaXtgjaznTcJUaj44naNOupFtz4=" providerId="None" clId="Web-{9FE310D5-E782-46CB-B394-EB505A288BB0}" dt="2024-09-10T13:46:20.026" v="53"/>
          <ac:spMkLst>
            <pc:docMk/>
            <pc:sldMk cId="3934473009" sldId="1663"/>
            <ac:spMk id="6" creationId="{E65EF9BF-1FDA-1979-F42F-1301208E3E6A}"/>
          </ac:spMkLst>
        </pc:spChg>
        <pc:spChg chg="add del">
          <ac:chgData name="Signe Meijer" userId="biqmP5P3ciNvVC9QHaXtgjaznTcJUaj44naNOupFtz4=" providerId="None" clId="Web-{9FE310D5-E782-46CB-B394-EB505A288BB0}" dt="2024-09-10T13:46:20.026" v="53"/>
          <ac:spMkLst>
            <pc:docMk/>
            <pc:sldMk cId="3934473009" sldId="1663"/>
            <ac:spMk id="3074" creationId="{072AFC80-4472-B00B-7196-A7C21B8D5F83}"/>
          </ac:spMkLst>
        </pc:spChg>
      </pc:sldChg>
      <pc:sldChg chg="add del">
        <pc:chgData name="Signe Meijer" userId="biqmP5P3ciNvVC9QHaXtgjaznTcJUaj44naNOupFtz4=" providerId="None" clId="Web-{9FE310D5-E782-46CB-B394-EB505A288BB0}" dt="2024-09-10T13:47:10.293" v="71"/>
        <pc:sldMkLst>
          <pc:docMk/>
          <pc:sldMk cId="344871503" sldId="1664"/>
        </pc:sldMkLst>
      </pc:sldChg>
      <pc:sldChg chg="add">
        <pc:chgData name="Signe Meijer" userId="biqmP5P3ciNvVC9QHaXtgjaznTcJUaj44naNOupFtz4=" providerId="None" clId="Web-{9FE310D5-E782-46CB-B394-EB505A288BB0}" dt="2024-09-10T13:47:10.449" v="74"/>
        <pc:sldMkLst>
          <pc:docMk/>
          <pc:sldMk cId="2773652663" sldId="1664"/>
        </pc:sldMkLst>
      </pc:sldChg>
      <pc:sldChg chg="add del">
        <pc:chgData name="Signe Meijer" userId="biqmP5P3ciNvVC9QHaXtgjaznTcJUaj44naNOupFtz4=" providerId="None" clId="Web-{9FE310D5-E782-46CB-B394-EB505A288BB0}" dt="2024-09-10T13:41:48.286" v="40"/>
        <pc:sldMkLst>
          <pc:docMk/>
          <pc:sldMk cId="3577594679" sldId="1664"/>
        </pc:sldMkLst>
      </pc:sldChg>
      <pc:sldChg chg="add">
        <pc:chgData name="Signe Meijer" userId="biqmP5P3ciNvVC9QHaXtgjaznTcJUaj44naNOupFtz4=" providerId="None" clId="Web-{9FE310D5-E782-46CB-B394-EB505A288BB0}" dt="2024-09-10T13:47:10.465" v="76"/>
        <pc:sldMkLst>
          <pc:docMk/>
          <pc:sldMk cId="1119408683" sldId="1665"/>
        </pc:sldMkLst>
      </pc:sldChg>
      <pc:sldChg chg="add del">
        <pc:chgData name="Signe Meijer" userId="biqmP5P3ciNvVC9QHaXtgjaznTcJUaj44naNOupFtz4=" providerId="None" clId="Web-{9FE310D5-E782-46CB-B394-EB505A288BB0}" dt="2024-09-10T13:47:10.277" v="69"/>
        <pc:sldMkLst>
          <pc:docMk/>
          <pc:sldMk cId="1237520098" sldId="1665"/>
        </pc:sldMkLst>
      </pc:sldChg>
      <pc:sldChg chg="add del">
        <pc:chgData name="Signe Meijer" userId="biqmP5P3ciNvVC9QHaXtgjaznTcJUaj44naNOupFtz4=" providerId="None" clId="Web-{9FE310D5-E782-46CB-B394-EB505A288BB0}" dt="2024-09-10T13:41:48.270" v="39"/>
        <pc:sldMkLst>
          <pc:docMk/>
          <pc:sldMk cId="2740732057" sldId="1665"/>
        </pc:sldMkLst>
      </pc:sldChg>
      <pc:sldChg chg="add del">
        <pc:chgData name="Signe Meijer" userId="biqmP5P3ciNvVC9QHaXtgjaznTcJUaj44naNOupFtz4=" providerId="None" clId="Web-{9FE310D5-E782-46CB-B394-EB505A288BB0}" dt="2024-09-10T13:41:48.270" v="38"/>
        <pc:sldMkLst>
          <pc:docMk/>
          <pc:sldMk cId="2627050361" sldId="1666"/>
        </pc:sldMkLst>
      </pc:sldChg>
      <pc:sldChg chg="add del">
        <pc:chgData name="Signe Meijer" userId="biqmP5P3ciNvVC9QHaXtgjaznTcJUaj44naNOupFtz4=" providerId="None" clId="Web-{9FE310D5-E782-46CB-B394-EB505A288BB0}" dt="2024-09-10T13:41:48.270" v="37"/>
        <pc:sldMkLst>
          <pc:docMk/>
          <pc:sldMk cId="469277897" sldId="1667"/>
        </pc:sldMkLst>
      </pc:sldChg>
      <pc:sldChg chg="add del">
        <pc:chgData name="Signe Meijer" userId="biqmP5P3ciNvVC9QHaXtgjaznTcJUaj44naNOupFtz4=" providerId="None" clId="Web-{9FE310D5-E782-46CB-B394-EB505A288BB0}" dt="2024-09-10T13:41:48.270" v="36"/>
        <pc:sldMkLst>
          <pc:docMk/>
          <pc:sldMk cId="681306318" sldId="1668"/>
        </pc:sldMkLst>
      </pc:sldChg>
      <pc:sldChg chg="add del">
        <pc:chgData name="Signe Meijer" userId="biqmP5P3ciNvVC9QHaXtgjaznTcJUaj44naNOupFtz4=" providerId="None" clId="Web-{9FE310D5-E782-46CB-B394-EB505A288BB0}" dt="2024-09-10T13:41:48.270" v="35"/>
        <pc:sldMkLst>
          <pc:docMk/>
          <pc:sldMk cId="2873993047" sldId="1669"/>
        </pc:sldMkLst>
      </pc:sldChg>
      <pc:sldChg chg="add del">
        <pc:chgData name="Signe Meijer" userId="biqmP5P3ciNvVC9QHaXtgjaznTcJUaj44naNOupFtz4=" providerId="None" clId="Web-{9FE310D5-E782-46CB-B394-EB505A288BB0}" dt="2024-09-10T13:41:48.270" v="34"/>
        <pc:sldMkLst>
          <pc:docMk/>
          <pc:sldMk cId="4179539572" sldId="1670"/>
        </pc:sldMkLst>
      </pc:sldChg>
      <pc:sldChg chg="add del">
        <pc:chgData name="Signe Meijer" userId="biqmP5P3ciNvVC9QHaXtgjaznTcJUaj44naNOupFtz4=" providerId="None" clId="Web-{9FE310D5-E782-46CB-B394-EB505A288BB0}" dt="2024-09-10T13:41:48.270" v="33"/>
        <pc:sldMkLst>
          <pc:docMk/>
          <pc:sldMk cId="412440294" sldId="1671"/>
        </pc:sldMkLst>
      </pc:sldChg>
      <pc:sldMasterChg chg="modSldLayout">
        <pc:chgData name="Signe Meijer" userId="biqmP5P3ciNvVC9QHaXtgjaznTcJUaj44naNOupFtz4=" providerId="None" clId="Web-{9FE310D5-E782-46CB-B394-EB505A288BB0}" dt="2024-09-10T13:47:10.433" v="73"/>
        <pc:sldMasterMkLst>
          <pc:docMk/>
          <pc:sldMasterMk cId="3156580311" sldId="2147483648"/>
        </pc:sldMasterMkLst>
        <pc:sldLayoutChg chg="replI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3156580311" sldId="2147483648"/>
            <pc:sldLayoutMk cId="3358409034" sldId="2147484158"/>
          </pc:sldLayoutMkLst>
        </pc:sldLayoutChg>
      </pc:sldMasterChg>
      <pc:sldMasterChg chg="addSldLayout">
        <pc:chgData name="Signe Meijer" userId="biqmP5P3ciNvVC9QHaXtgjaznTcJUaj44naNOupFtz4=" providerId="None" clId="Web-{9FE310D5-E782-46CB-B394-EB505A288BB0}" dt="2024-09-10T13:45:28.087" v="42"/>
        <pc:sldMasterMkLst>
          <pc:docMk/>
          <pc:sldMasterMk cId="3053717273" sldId="2147483705"/>
        </pc:sldMasterMkLst>
        <pc:sldLayoutChg chg="add replId">
          <pc:chgData name="Signe Meijer" userId="biqmP5P3ciNvVC9QHaXtgjaznTcJUaj44naNOupFtz4=" providerId="None" clId="Web-{9FE310D5-E782-46CB-B394-EB505A288BB0}" dt="2024-09-10T13:45:28.087" v="42"/>
          <pc:sldLayoutMkLst>
            <pc:docMk/>
            <pc:sldMasterMk cId="3053717273" sldId="2147483705"/>
            <pc:sldLayoutMk cId="4060064366" sldId="2147483766"/>
          </pc:sldLayoutMkLst>
        </pc:sldLayoutChg>
      </pc:sldMasterChg>
      <pc:sldMasterChg chg="addSldLayout">
        <pc:chgData name="Signe Meijer" userId="biqmP5P3ciNvVC9QHaXtgjaznTcJUaj44naNOupFtz4=" providerId="None" clId="Web-{9FE310D5-E782-46CB-B394-EB505A288BB0}" dt="2024-09-10T13:46:34.432" v="55"/>
        <pc:sldMasterMkLst>
          <pc:docMk/>
          <pc:sldMasterMk cId="3704652127" sldId="2147483750"/>
        </pc:sldMasterMkLst>
        <pc:sldLayoutChg chg="add replId">
          <pc:chgData name="Signe Meijer" userId="biqmP5P3ciNvVC9QHaXtgjaznTcJUaj44naNOupFtz4=" providerId="None" clId="Web-{9FE310D5-E782-46CB-B394-EB505A288BB0}" dt="2024-09-10T13:46:34.432" v="55"/>
          <pc:sldLayoutMkLst>
            <pc:docMk/>
            <pc:sldMasterMk cId="3704652127" sldId="2147483750"/>
            <pc:sldLayoutMk cId="1170628144" sldId="2147483767"/>
          </pc:sldLayoutMkLst>
        </pc:sldLayoutChg>
      </pc:sldMasterChg>
      <pc:sldMasterChg chg="add addSldLayout">
        <pc:chgData name="Signe Meijer" userId="biqmP5P3ciNvVC9QHaXtgjaznTcJUaj44naNOupFtz4=" providerId="None" clId="Web-{9FE310D5-E782-46CB-B394-EB505A288BB0}" dt="2024-09-10T13:55:19.272" v="101"/>
        <pc:sldMasterMkLst>
          <pc:docMk/>
          <pc:sldMasterMk cId="0" sldId="2147484182"/>
        </pc:sldMasterMkLst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1595487089" sldId="2147484147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2062132748" sldId="2147484148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276301949" sldId="2147484149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2768270156" sldId="2147484150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1622822459" sldId="2147484151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2372252737" sldId="2147484152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4188329430" sldId="2147484153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4289220428" sldId="2147484154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4240831797" sldId="2147484155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2941564636" sldId="2147484156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47:10.433" v="73"/>
          <pc:sldLayoutMkLst>
            <pc:docMk/>
            <pc:sldMasterMk cId="0" sldId="2147484182"/>
            <pc:sldLayoutMk cId="3009535370" sldId="2147484157"/>
          </pc:sldLayoutMkLst>
        </pc:sldLayoutChg>
        <pc:sldLayoutChg chg="add replId">
          <pc:chgData name="Signe Meijer" userId="biqmP5P3ciNvVC9QHaXtgjaznTcJUaj44naNOupFtz4=" providerId="None" clId="Web-{9FE310D5-E782-46CB-B394-EB505A288BB0}" dt="2024-09-10T13:55:19.241" v="100"/>
          <pc:sldLayoutMkLst>
            <pc:docMk/>
            <pc:sldMasterMk cId="0" sldId="2147484182"/>
            <pc:sldLayoutMk cId="2813119296" sldId="2147484159"/>
          </pc:sldLayoutMkLst>
        </pc:sldLayoutChg>
        <pc:sldLayoutChg chg="add">
          <pc:chgData name="Signe Meijer" userId="biqmP5P3ciNvVC9QHaXtgjaznTcJUaj44naNOupFtz4=" providerId="None" clId="Web-{9FE310D5-E782-46CB-B394-EB505A288BB0}" dt="2024-09-10T13:55:19.272" v="101"/>
          <pc:sldLayoutMkLst>
            <pc:docMk/>
            <pc:sldMasterMk cId="0" sldId="2147484182"/>
            <pc:sldLayoutMk cId="3266184126" sldId="2147484160"/>
          </pc:sldLayoutMkLst>
        </pc:sldLayoutChg>
      </pc:sldMasterChg>
    </pc:docChg>
  </pc:docChgLst>
  <pc:docChgLst>
    <pc:chgData name="Signe Meijer" userId="biqmP5P3ciNvVC9QHaXtgjaznTcJUaj44naNOupFtz4=" providerId="None" clId="Web-{CD441187-6F08-48BA-9BB4-C87096B05B4A}"/>
    <pc:docChg chg="addSld modSld sldOrd modSection">
      <pc:chgData name="Signe Meijer" userId="biqmP5P3ciNvVC9QHaXtgjaznTcJUaj44naNOupFtz4=" providerId="None" clId="Web-{CD441187-6F08-48BA-9BB4-C87096B05B4A}" dt="2024-09-10T13:11:38.318" v="41" actId="20577"/>
      <pc:docMkLst>
        <pc:docMk/>
      </pc:docMkLst>
      <pc:sldChg chg="ord">
        <pc:chgData name="Signe Meijer" userId="biqmP5P3ciNvVC9QHaXtgjaznTcJUaj44naNOupFtz4=" providerId="None" clId="Web-{CD441187-6F08-48BA-9BB4-C87096B05B4A}" dt="2024-09-10T13:09:39.314" v="4"/>
        <pc:sldMkLst>
          <pc:docMk/>
          <pc:sldMk cId="3695033742" sldId="741"/>
        </pc:sldMkLst>
      </pc:sldChg>
      <pc:sldChg chg="add">
        <pc:chgData name="Signe Meijer" userId="biqmP5P3ciNvVC9QHaXtgjaznTcJUaj44naNOupFtz4=" providerId="None" clId="Web-{CD441187-6F08-48BA-9BB4-C87096B05B4A}" dt="2024-09-10T13:06:20.370" v="0"/>
        <pc:sldMkLst>
          <pc:docMk/>
          <pc:sldMk cId="148610788" sldId="1649"/>
        </pc:sldMkLst>
      </pc:sldChg>
      <pc:sldChg chg="add">
        <pc:chgData name="Signe Meijer" userId="biqmP5P3ciNvVC9QHaXtgjaznTcJUaj44naNOupFtz4=" providerId="None" clId="Web-{CD441187-6F08-48BA-9BB4-C87096B05B4A}" dt="2024-09-10T13:06:20.401" v="1"/>
        <pc:sldMkLst>
          <pc:docMk/>
          <pc:sldMk cId="4117132869" sldId="1650"/>
        </pc:sldMkLst>
      </pc:sldChg>
      <pc:sldChg chg="add">
        <pc:chgData name="Signe Meijer" userId="biqmP5P3ciNvVC9QHaXtgjaznTcJUaj44naNOupFtz4=" providerId="None" clId="Web-{CD441187-6F08-48BA-9BB4-C87096B05B4A}" dt="2024-09-10T13:06:20.417" v="2"/>
        <pc:sldMkLst>
          <pc:docMk/>
          <pc:sldMk cId="3193332754" sldId="1652"/>
        </pc:sldMkLst>
      </pc:sldChg>
      <pc:sldChg chg="delSp modSp add">
        <pc:chgData name="Signe Meijer" userId="biqmP5P3ciNvVC9QHaXtgjaznTcJUaj44naNOupFtz4=" providerId="None" clId="Web-{CD441187-6F08-48BA-9BB4-C87096B05B4A}" dt="2024-09-10T13:11:38.318" v="41" actId="20577"/>
        <pc:sldMkLst>
          <pc:docMk/>
          <pc:sldMk cId="27785213" sldId="1653"/>
        </pc:sldMkLst>
        <pc:spChg chg="mod">
          <ac:chgData name="Signe Meijer" userId="biqmP5P3ciNvVC9QHaXtgjaznTcJUaj44naNOupFtz4=" providerId="None" clId="Web-{CD441187-6F08-48BA-9BB4-C87096B05B4A}" dt="2024-09-10T13:11:38.318" v="41" actId="20577"/>
          <ac:spMkLst>
            <pc:docMk/>
            <pc:sldMk cId="27785213" sldId="1653"/>
            <ac:spMk id="2" creationId="{BF50E4CD-E70E-C0D3-D267-2EFA3D2659C5}"/>
          </ac:spMkLst>
        </pc:spChg>
        <pc:spChg chg="del mod">
          <ac:chgData name="Signe Meijer" userId="biqmP5P3ciNvVC9QHaXtgjaznTcJUaj44naNOupFtz4=" providerId="None" clId="Web-{CD441187-6F08-48BA-9BB4-C87096B05B4A}" dt="2024-09-10T13:10:13.034" v="38"/>
          <ac:spMkLst>
            <pc:docMk/>
            <pc:sldMk cId="27785213" sldId="1653"/>
            <ac:spMk id="3" creationId="{000D7488-F1A4-4847-27CE-DFEC831A7F14}"/>
          </ac:spMkLst>
        </pc:spChg>
      </pc:sldChg>
      <pc:sldMasterChg chg="addSldLayout">
        <pc:chgData name="Signe Meijer" userId="biqmP5P3ciNvVC9QHaXtgjaznTcJUaj44naNOupFtz4=" providerId="None" clId="Web-{CD441187-6F08-48BA-9BB4-C87096B05B4A}" dt="2024-09-10T13:06:20.401" v="1"/>
        <pc:sldMasterMkLst>
          <pc:docMk/>
          <pc:sldMasterMk cId="3704652127" sldId="2147483750"/>
        </pc:sldMasterMkLst>
        <pc:sldLayoutChg chg="add replId">
          <pc:chgData name="Signe Meijer" userId="biqmP5P3ciNvVC9QHaXtgjaznTcJUaj44naNOupFtz4=" providerId="None" clId="Web-{CD441187-6F08-48BA-9BB4-C87096B05B4A}" dt="2024-09-10T13:06:20.370" v="0"/>
          <pc:sldLayoutMkLst>
            <pc:docMk/>
            <pc:sldMasterMk cId="3704652127" sldId="2147483750"/>
            <pc:sldLayoutMk cId="3092293529" sldId="2147483732"/>
          </pc:sldLayoutMkLst>
        </pc:sldLayoutChg>
        <pc:sldLayoutChg chg="add">
          <pc:chgData name="Signe Meijer" userId="biqmP5P3ciNvVC9QHaXtgjaznTcJUaj44naNOupFtz4=" providerId="None" clId="Web-{CD441187-6F08-48BA-9BB4-C87096B05B4A}" dt="2024-09-10T13:06:20.401" v="1"/>
          <pc:sldLayoutMkLst>
            <pc:docMk/>
            <pc:sldMasterMk cId="3704652127" sldId="2147483750"/>
            <pc:sldLayoutMk cId="263259234" sldId="2147483733"/>
          </pc:sldLayoutMkLst>
        </pc:sldLayoutChg>
      </pc:sldMasterChg>
    </pc:docChg>
  </pc:docChgLst>
  <pc:docChgLst>
    <pc:chgData name="Signe Meijer" userId="biqmP5P3ciNvVC9QHaXtgjaznTcJUaj44naNOupFtz4=" providerId="None" clId="Web-{EF76E529-F2A5-44DB-AE5E-4613A48B872A}"/>
    <pc:docChg chg="delSld modSld modSection">
      <pc:chgData name="Signe Meijer" userId="biqmP5P3ciNvVC9QHaXtgjaznTcJUaj44naNOupFtz4=" providerId="None" clId="Web-{EF76E529-F2A5-44DB-AE5E-4613A48B872A}" dt="2024-09-12T07:14:40.490" v="172"/>
      <pc:docMkLst>
        <pc:docMk/>
      </pc:docMkLst>
      <pc:sldChg chg="modSp">
        <pc:chgData name="Signe Meijer" userId="biqmP5P3ciNvVC9QHaXtgjaznTcJUaj44naNOupFtz4=" providerId="None" clId="Web-{EF76E529-F2A5-44DB-AE5E-4613A48B872A}" dt="2024-09-12T07:05:22.804" v="19" actId="20577"/>
        <pc:sldMkLst>
          <pc:docMk/>
          <pc:sldMk cId="4082872387" sldId="749"/>
        </pc:sldMkLst>
        <pc:spChg chg="mod">
          <ac:chgData name="Signe Meijer" userId="biqmP5P3ciNvVC9QHaXtgjaznTcJUaj44naNOupFtz4=" providerId="None" clId="Web-{EF76E529-F2A5-44DB-AE5E-4613A48B872A}" dt="2024-09-12T07:05:22.804" v="19" actId="20577"/>
          <ac:spMkLst>
            <pc:docMk/>
            <pc:sldMk cId="4082872387" sldId="749"/>
            <ac:spMk id="12" creationId="{546E29E6-FE8B-3D6B-90B0-DD848895CB7E}"/>
          </ac:spMkLst>
        </pc:spChg>
      </pc:sldChg>
      <pc:sldChg chg="addSp delSp modSp addAnim">
        <pc:chgData name="Signe Meijer" userId="biqmP5P3ciNvVC9QHaXtgjaznTcJUaj44naNOupFtz4=" providerId="None" clId="Web-{EF76E529-F2A5-44DB-AE5E-4613A48B872A}" dt="2024-09-12T07:14:34.115" v="171" actId="20577"/>
        <pc:sldMkLst>
          <pc:docMk/>
          <pc:sldMk cId="3197969805" sldId="750"/>
        </pc:sldMkLst>
        <pc:spChg chg="add mod">
          <ac:chgData name="Signe Meijer" userId="biqmP5P3ciNvVC9QHaXtgjaznTcJUaj44naNOupFtz4=" providerId="None" clId="Web-{EF76E529-F2A5-44DB-AE5E-4613A48B872A}" dt="2024-09-12T07:14:34.115" v="171" actId="20577"/>
          <ac:spMkLst>
            <pc:docMk/>
            <pc:sldMk cId="3197969805" sldId="750"/>
            <ac:spMk id="4" creationId="{49DCC60A-B82D-296D-329F-51F5546DAE03}"/>
          </ac:spMkLst>
        </pc:spChg>
        <pc:spChg chg="mod">
          <ac:chgData name="Signe Meijer" userId="biqmP5P3ciNvVC9QHaXtgjaznTcJUaj44naNOupFtz4=" providerId="None" clId="Web-{EF76E529-F2A5-44DB-AE5E-4613A48B872A}" dt="2024-09-12T07:07:29.104" v="57" actId="1076"/>
          <ac:spMkLst>
            <pc:docMk/>
            <pc:sldMk cId="3197969805" sldId="750"/>
            <ac:spMk id="6" creationId="{21F75C1E-BA54-56B8-6BF4-6B4D1D24F78B}"/>
          </ac:spMkLst>
        </pc:spChg>
        <pc:spChg chg="add del">
          <ac:chgData name="Signe Meijer" userId="biqmP5P3ciNvVC9QHaXtgjaznTcJUaj44naNOupFtz4=" providerId="None" clId="Web-{EF76E529-F2A5-44DB-AE5E-4613A48B872A}" dt="2024-09-12T07:12:56.722" v="95"/>
          <ac:spMkLst>
            <pc:docMk/>
            <pc:sldMk cId="3197969805" sldId="750"/>
            <ac:spMk id="7" creationId="{267EFC3F-5BC2-C709-E649-95E15E2530BD}"/>
          </ac:spMkLst>
        </pc:spChg>
        <pc:spChg chg="mod">
          <ac:chgData name="Signe Meijer" userId="biqmP5P3ciNvVC9QHaXtgjaznTcJUaj44naNOupFtz4=" providerId="None" clId="Web-{EF76E529-F2A5-44DB-AE5E-4613A48B872A}" dt="2024-09-12T07:07:13.526" v="51" actId="1076"/>
          <ac:spMkLst>
            <pc:docMk/>
            <pc:sldMk cId="3197969805" sldId="750"/>
            <ac:spMk id="11" creationId="{E0A9E637-7DD4-B3D6-AEEF-5AFCD01EF1C6}"/>
          </ac:spMkLst>
        </pc:spChg>
        <pc:spChg chg="mod">
          <ac:chgData name="Signe Meijer" userId="biqmP5P3ciNvVC9QHaXtgjaznTcJUaj44naNOupFtz4=" providerId="None" clId="Web-{EF76E529-F2A5-44DB-AE5E-4613A48B872A}" dt="2024-09-12T07:09:31.060" v="84" actId="1076"/>
          <ac:spMkLst>
            <pc:docMk/>
            <pc:sldMk cId="3197969805" sldId="750"/>
            <ac:spMk id="17" creationId="{7C03455B-2080-C1E0-4899-B343A8E4EFC0}"/>
          </ac:spMkLst>
        </pc:spChg>
        <pc:spChg chg="mod">
          <ac:chgData name="Signe Meijer" userId="biqmP5P3ciNvVC9QHaXtgjaznTcJUaj44naNOupFtz4=" providerId="None" clId="Web-{EF76E529-F2A5-44DB-AE5E-4613A48B872A}" dt="2024-09-12T07:12:14.736" v="86" actId="1076"/>
          <ac:spMkLst>
            <pc:docMk/>
            <pc:sldMk cId="3197969805" sldId="750"/>
            <ac:spMk id="23" creationId="{D360E106-3469-9F8B-C517-8D59F4340241}"/>
          </ac:spMkLst>
        </pc:spChg>
        <pc:spChg chg="mod">
          <ac:chgData name="Signe Meijer" userId="biqmP5P3ciNvVC9QHaXtgjaznTcJUaj44naNOupFtz4=" providerId="None" clId="Web-{EF76E529-F2A5-44DB-AE5E-4613A48B872A}" dt="2024-09-12T07:12:17.502" v="87" actId="1076"/>
          <ac:spMkLst>
            <pc:docMk/>
            <pc:sldMk cId="3197969805" sldId="750"/>
            <ac:spMk id="24" creationId="{6A30D2B0-6D97-F217-4383-055C483B28D6}"/>
          </ac:spMkLst>
        </pc:spChg>
        <pc:picChg chg="del mod">
          <ac:chgData name="Signe Meijer" userId="biqmP5P3ciNvVC9QHaXtgjaznTcJUaj44naNOupFtz4=" providerId="None" clId="Web-{EF76E529-F2A5-44DB-AE5E-4613A48B872A}" dt="2024-09-12T07:12:09.611" v="85"/>
          <ac:picMkLst>
            <pc:docMk/>
            <pc:sldMk cId="3197969805" sldId="750"/>
            <ac:picMk id="2" creationId="{B65A28A5-DE3E-9D5C-0373-A41F3B704257}"/>
          </ac:picMkLst>
        </pc:picChg>
      </pc:sldChg>
      <pc:sldChg chg="del">
        <pc:chgData name="Signe Meijer" userId="biqmP5P3ciNvVC9QHaXtgjaznTcJUaj44naNOupFtz4=" providerId="None" clId="Web-{EF76E529-F2A5-44DB-AE5E-4613A48B872A}" dt="2024-09-12T07:14:40.490" v="172"/>
        <pc:sldMkLst>
          <pc:docMk/>
          <pc:sldMk cId="1021201558" sldId="751"/>
        </pc:sldMkLst>
      </pc:sldChg>
    </pc:docChg>
  </pc:docChgLst>
  <pc:docChgLst>
    <pc:chgData name="Signe Meijer" userId="biqmP5P3ciNvVC9QHaXtgjaznTcJUaj44naNOupFtz4=" providerId="None" clId="Web-{BCC516DE-FC03-4BE7-8E61-5BEEE66B35B1}"/>
    <pc:docChg chg="addSld delSld modSld addMainMaster modMainMaster modSection">
      <pc:chgData name="Signe Meijer" userId="biqmP5P3ciNvVC9QHaXtgjaznTcJUaj44naNOupFtz4=" providerId="None" clId="Web-{BCC516DE-FC03-4BE7-8E61-5BEEE66B35B1}" dt="2024-09-11T14:13:30.143" v="224" actId="20577"/>
      <pc:docMkLst>
        <pc:docMk/>
      </pc:docMkLst>
      <pc:sldChg chg="add del">
        <pc:chgData name="Signe Meijer" userId="biqmP5P3ciNvVC9QHaXtgjaznTcJUaj44naNOupFtz4=" providerId="None" clId="Web-{BCC516DE-FC03-4BE7-8E61-5BEEE66B35B1}" dt="2024-09-11T14:09:12.071" v="197"/>
        <pc:sldMkLst>
          <pc:docMk/>
          <pc:sldMk cId="965021294" sldId="256"/>
        </pc:sldMkLst>
      </pc:sldChg>
      <pc:sldChg chg="add del">
        <pc:chgData name="Signe Meijer" userId="biqmP5P3ciNvVC9QHaXtgjaznTcJUaj44naNOupFtz4=" providerId="None" clId="Web-{BCC516DE-FC03-4BE7-8E61-5BEEE66B35B1}" dt="2024-09-11T14:08:56.007" v="172"/>
        <pc:sldMkLst>
          <pc:docMk/>
          <pc:sldMk cId="4113561157" sldId="258"/>
        </pc:sldMkLst>
      </pc:sldChg>
      <pc:sldChg chg="add del">
        <pc:chgData name="Signe Meijer" userId="biqmP5P3ciNvVC9QHaXtgjaznTcJUaj44naNOupFtz4=" providerId="None" clId="Web-{BCC516DE-FC03-4BE7-8E61-5BEEE66B35B1}" dt="2024-09-11T14:08:56.210" v="174"/>
        <pc:sldMkLst>
          <pc:docMk/>
          <pc:sldMk cId="2243929565" sldId="260"/>
        </pc:sldMkLst>
      </pc:sldChg>
      <pc:sldChg chg="add del">
        <pc:chgData name="Signe Meijer" userId="biqmP5P3ciNvVC9QHaXtgjaznTcJUaj44naNOupFtz4=" providerId="None" clId="Web-{BCC516DE-FC03-4BE7-8E61-5BEEE66B35B1}" dt="2024-09-11T14:08:56.226" v="175"/>
        <pc:sldMkLst>
          <pc:docMk/>
          <pc:sldMk cId="98530207" sldId="261"/>
        </pc:sldMkLst>
      </pc:sldChg>
      <pc:sldChg chg="add del">
        <pc:chgData name="Signe Meijer" userId="biqmP5P3ciNvVC9QHaXtgjaznTcJUaj44naNOupFtz4=" providerId="None" clId="Web-{BCC516DE-FC03-4BE7-8E61-5BEEE66B35B1}" dt="2024-09-11T14:08:56.257" v="176"/>
        <pc:sldMkLst>
          <pc:docMk/>
          <pc:sldMk cId="2220607023" sldId="262"/>
        </pc:sldMkLst>
      </pc:sldChg>
      <pc:sldChg chg="add del">
        <pc:chgData name="Signe Meijer" userId="biqmP5P3ciNvVC9QHaXtgjaznTcJUaj44naNOupFtz4=" providerId="None" clId="Web-{BCC516DE-FC03-4BE7-8E61-5BEEE66B35B1}" dt="2024-09-11T14:08:56.288" v="177"/>
        <pc:sldMkLst>
          <pc:docMk/>
          <pc:sldMk cId="4039012531" sldId="263"/>
        </pc:sldMkLst>
      </pc:sldChg>
      <pc:sldChg chg="add del">
        <pc:chgData name="Signe Meijer" userId="biqmP5P3ciNvVC9QHaXtgjaznTcJUaj44naNOupFtz4=" providerId="None" clId="Web-{BCC516DE-FC03-4BE7-8E61-5BEEE66B35B1}" dt="2024-09-11T14:08:57.273" v="180"/>
        <pc:sldMkLst>
          <pc:docMk/>
          <pc:sldMk cId="449228957" sldId="264"/>
        </pc:sldMkLst>
      </pc:sldChg>
      <pc:sldChg chg="add del">
        <pc:chgData name="Signe Meijer" userId="biqmP5P3ciNvVC9QHaXtgjaznTcJUaj44naNOupFtz4=" providerId="None" clId="Web-{BCC516DE-FC03-4BE7-8E61-5BEEE66B35B1}" dt="2024-09-11T14:08:57.304" v="181"/>
        <pc:sldMkLst>
          <pc:docMk/>
          <pc:sldMk cId="1307011966" sldId="265"/>
        </pc:sldMkLst>
      </pc:sldChg>
      <pc:sldChg chg="add del">
        <pc:chgData name="Signe Meijer" userId="biqmP5P3ciNvVC9QHaXtgjaznTcJUaj44naNOupFtz4=" providerId="None" clId="Web-{BCC516DE-FC03-4BE7-8E61-5BEEE66B35B1}" dt="2024-09-11T14:08:57.960" v="185"/>
        <pc:sldMkLst>
          <pc:docMk/>
          <pc:sldMk cId="427205251" sldId="266"/>
        </pc:sldMkLst>
      </pc:sldChg>
      <pc:sldChg chg="add del">
        <pc:chgData name="Signe Meijer" userId="biqmP5P3ciNvVC9QHaXtgjaznTcJUaj44naNOupFtz4=" providerId="None" clId="Web-{BCC516DE-FC03-4BE7-8E61-5BEEE66B35B1}" dt="2024-09-11T14:08:57.335" v="182"/>
        <pc:sldMkLst>
          <pc:docMk/>
          <pc:sldMk cId="2473605686" sldId="269"/>
        </pc:sldMkLst>
      </pc:sldChg>
      <pc:sldChg chg="add del">
        <pc:chgData name="Signe Meijer" userId="biqmP5P3ciNvVC9QHaXtgjaznTcJUaj44naNOupFtz4=" providerId="None" clId="Web-{BCC516DE-FC03-4BE7-8E61-5BEEE66B35B1}" dt="2024-09-11T14:08:57.788" v="183"/>
        <pc:sldMkLst>
          <pc:docMk/>
          <pc:sldMk cId="1983373250" sldId="273"/>
        </pc:sldMkLst>
      </pc:sldChg>
      <pc:sldChg chg="add del">
        <pc:chgData name="Signe Meijer" userId="biqmP5P3ciNvVC9QHaXtgjaznTcJUaj44naNOupFtz4=" providerId="None" clId="Web-{BCC516DE-FC03-4BE7-8E61-5BEEE66B35B1}" dt="2024-09-11T14:08:57.866" v="184"/>
        <pc:sldMkLst>
          <pc:docMk/>
          <pc:sldMk cId="1711249927" sldId="274"/>
        </pc:sldMkLst>
      </pc:sldChg>
      <pc:sldChg chg="modSp">
        <pc:chgData name="Signe Meijer" userId="biqmP5P3ciNvVC9QHaXtgjaznTcJUaj44naNOupFtz4=" providerId="None" clId="Web-{BCC516DE-FC03-4BE7-8E61-5BEEE66B35B1}" dt="2024-09-11T14:02:42.757" v="66" actId="1076"/>
        <pc:sldMkLst>
          <pc:docMk/>
          <pc:sldMk cId="0" sldId="283"/>
        </pc:sldMkLst>
        <pc:spChg chg="mod">
          <ac:chgData name="Signe Meijer" userId="biqmP5P3ciNvVC9QHaXtgjaznTcJUaj44naNOupFtz4=" providerId="None" clId="Web-{BCC516DE-FC03-4BE7-8E61-5BEEE66B35B1}" dt="2024-09-11T14:02:40.304" v="65" actId="1076"/>
          <ac:spMkLst>
            <pc:docMk/>
            <pc:sldMk cId="0" sldId="283"/>
            <ac:spMk id="9218" creationId="{632A4C41-E8FC-5DDD-E9FA-57EA59525012}"/>
          </ac:spMkLst>
        </pc:spChg>
        <pc:picChg chg="mod">
          <ac:chgData name="Signe Meijer" userId="biqmP5P3ciNvVC9QHaXtgjaznTcJUaj44naNOupFtz4=" providerId="None" clId="Web-{BCC516DE-FC03-4BE7-8E61-5BEEE66B35B1}" dt="2024-09-11T14:02:42.757" v="66" actId="1076"/>
          <ac:picMkLst>
            <pc:docMk/>
            <pc:sldMk cId="0" sldId="283"/>
            <ac:picMk id="5124" creationId="{E4467080-9DBB-ACCD-307A-DCFF7DAB599B}"/>
          </ac:picMkLst>
        </pc:picChg>
      </pc:sldChg>
      <pc:sldChg chg="add del">
        <pc:chgData name="Signe Meijer" userId="biqmP5P3ciNvVC9QHaXtgjaznTcJUaj44naNOupFtz4=" providerId="None" clId="Web-{BCC516DE-FC03-4BE7-8E61-5BEEE66B35B1}" dt="2024-09-11T14:08:55.757" v="166"/>
        <pc:sldMkLst>
          <pc:docMk/>
          <pc:sldMk cId="2667351330" sldId="302"/>
        </pc:sldMkLst>
      </pc:sldChg>
      <pc:sldChg chg="add del">
        <pc:chgData name="Signe Meijer" userId="biqmP5P3ciNvVC9QHaXtgjaznTcJUaj44naNOupFtz4=" providerId="None" clId="Web-{BCC516DE-FC03-4BE7-8E61-5BEEE66B35B1}" dt="2024-09-11T14:08:55.898" v="168"/>
        <pc:sldMkLst>
          <pc:docMk/>
          <pc:sldMk cId="3985012297" sldId="306"/>
        </pc:sldMkLst>
      </pc:sldChg>
      <pc:sldChg chg="modSp mod setBg">
        <pc:chgData name="Signe Meijer" userId="biqmP5P3ciNvVC9QHaXtgjaznTcJUaj44naNOupFtz4=" providerId="None" clId="Web-{BCC516DE-FC03-4BE7-8E61-5BEEE66B35B1}" dt="2024-09-11T14:13:30.143" v="224" actId="20577"/>
        <pc:sldMkLst>
          <pc:docMk/>
          <pc:sldMk cId="0" sldId="307"/>
        </pc:sldMkLst>
        <pc:spChg chg="mod">
          <ac:chgData name="Signe Meijer" userId="biqmP5P3ciNvVC9QHaXtgjaznTcJUaj44naNOupFtz4=" providerId="None" clId="Web-{BCC516DE-FC03-4BE7-8E61-5BEEE66B35B1}" dt="2024-09-11T14:13:30.143" v="224" actId="20577"/>
          <ac:spMkLst>
            <pc:docMk/>
            <pc:sldMk cId="0" sldId="307"/>
            <ac:spMk id="12291" creationId="{25B4823C-740F-00A2-4386-7FAD0FEC6265}"/>
          </ac:spMkLst>
        </pc:spChg>
      </pc:sldChg>
      <pc:sldChg chg="add del">
        <pc:chgData name="Signe Meijer" userId="biqmP5P3ciNvVC9QHaXtgjaznTcJUaj44naNOupFtz4=" providerId="None" clId="Web-{BCC516DE-FC03-4BE7-8E61-5BEEE66B35B1}" dt="2024-09-11T14:08:55.976" v="171"/>
        <pc:sldMkLst>
          <pc:docMk/>
          <pc:sldMk cId="965700141" sldId="309"/>
        </pc:sldMkLst>
      </pc:sldChg>
      <pc:sldChg chg="modSp add del">
        <pc:chgData name="Signe Meijer" userId="biqmP5P3ciNvVC9QHaXtgjaznTcJUaj44naNOupFtz4=" providerId="None" clId="Web-{BCC516DE-FC03-4BE7-8E61-5BEEE66B35B1}" dt="2024-09-11T14:10:15.354" v="206" actId="1076"/>
        <pc:sldMkLst>
          <pc:docMk/>
          <pc:sldMk cId="1790002404" sldId="310"/>
        </pc:sldMkLst>
        <pc:spChg chg="mod">
          <ac:chgData name="Signe Meijer" userId="biqmP5P3ciNvVC9QHaXtgjaznTcJUaj44naNOupFtz4=" providerId="None" clId="Web-{BCC516DE-FC03-4BE7-8E61-5BEEE66B35B1}" dt="2024-09-11T14:09:36.071" v="198" actId="20577"/>
          <ac:spMkLst>
            <pc:docMk/>
            <pc:sldMk cId="1790002404" sldId="310"/>
            <ac:spMk id="2" creationId="{B1E86E55-ABA3-2918-7275-ED3AD20E50E4}"/>
          </ac:spMkLst>
        </pc:spChg>
        <pc:spChg chg="mod">
          <ac:chgData name="Signe Meijer" userId="biqmP5P3ciNvVC9QHaXtgjaznTcJUaj44naNOupFtz4=" providerId="None" clId="Web-{BCC516DE-FC03-4BE7-8E61-5BEEE66B35B1}" dt="2024-09-11T14:10:15.354" v="206" actId="1076"/>
          <ac:spMkLst>
            <pc:docMk/>
            <pc:sldMk cId="1790002404" sldId="310"/>
            <ac:spMk id="3" creationId="{E0670AA2-B7AB-8477-6744-DE1DECB2D6FC}"/>
          </ac:spMkLst>
        </pc:spChg>
      </pc:sldChg>
      <pc:sldChg chg="add del">
        <pc:chgData name="Signe Meijer" userId="biqmP5P3ciNvVC9QHaXtgjaznTcJUaj44naNOupFtz4=" providerId="None" clId="Web-{BCC516DE-FC03-4BE7-8E61-5BEEE66B35B1}" dt="2024-09-11T14:08:57.991" v="186"/>
        <pc:sldMkLst>
          <pc:docMk/>
          <pc:sldMk cId="0" sldId="311"/>
        </pc:sldMkLst>
      </pc:sldChg>
      <pc:sldChg chg="modSp">
        <pc:chgData name="Signe Meijer" userId="biqmP5P3ciNvVC9QHaXtgjaznTcJUaj44naNOupFtz4=" providerId="None" clId="Web-{BCC516DE-FC03-4BE7-8E61-5BEEE66B35B1}" dt="2024-09-11T14:11:24.482" v="209" actId="14100"/>
        <pc:sldMkLst>
          <pc:docMk/>
          <pc:sldMk cId="1221017466" sldId="342"/>
        </pc:sldMkLst>
        <pc:spChg chg="mod">
          <ac:chgData name="Signe Meijer" userId="biqmP5P3ciNvVC9QHaXtgjaznTcJUaj44naNOupFtz4=" providerId="None" clId="Web-{BCC516DE-FC03-4BE7-8E61-5BEEE66B35B1}" dt="2024-09-11T14:11:24.482" v="209" actId="14100"/>
          <ac:spMkLst>
            <pc:docMk/>
            <pc:sldMk cId="1221017466" sldId="342"/>
            <ac:spMk id="2" creationId="{5286FAD6-94CD-5AF1-B399-89ED69CE5AB4}"/>
          </ac:spMkLst>
        </pc:spChg>
      </pc:sldChg>
      <pc:sldChg chg="add del">
        <pc:chgData name="Signe Meijer" userId="biqmP5P3ciNvVC9QHaXtgjaznTcJUaj44naNOupFtz4=" providerId="None" clId="Web-{BCC516DE-FC03-4BE7-8E61-5BEEE66B35B1}" dt="2024-09-11T14:08:58.413" v="192"/>
        <pc:sldMkLst>
          <pc:docMk/>
          <pc:sldMk cId="2396860015" sldId="552"/>
        </pc:sldMkLst>
      </pc:sldChg>
      <pc:sldChg chg="add del">
        <pc:chgData name="Signe Meijer" userId="biqmP5P3ciNvVC9QHaXtgjaznTcJUaj44naNOupFtz4=" providerId="None" clId="Web-{BCC516DE-FC03-4BE7-8E61-5BEEE66B35B1}" dt="2024-09-11T14:08:58.460" v="193"/>
        <pc:sldMkLst>
          <pc:docMk/>
          <pc:sldMk cId="3082626928" sldId="558"/>
        </pc:sldMkLst>
      </pc:sldChg>
      <pc:sldChg chg="add del">
        <pc:chgData name="Signe Meijer" userId="biqmP5P3ciNvVC9QHaXtgjaznTcJUaj44naNOupFtz4=" providerId="None" clId="Web-{BCC516DE-FC03-4BE7-8E61-5BEEE66B35B1}" dt="2024-09-11T14:08:58.288" v="190"/>
        <pc:sldMkLst>
          <pc:docMk/>
          <pc:sldMk cId="1375468578" sldId="560"/>
        </pc:sldMkLst>
      </pc:sldChg>
      <pc:sldChg chg="add del">
        <pc:chgData name="Signe Meijer" userId="biqmP5P3ciNvVC9QHaXtgjaznTcJUaj44naNOupFtz4=" providerId="None" clId="Web-{BCC516DE-FC03-4BE7-8E61-5BEEE66B35B1}" dt="2024-09-11T14:08:58.319" v="191"/>
        <pc:sldMkLst>
          <pc:docMk/>
          <pc:sldMk cId="1659657723" sldId="561"/>
        </pc:sldMkLst>
      </pc:sldChg>
      <pc:sldChg chg="add del">
        <pc:chgData name="Signe Meijer" userId="biqmP5P3ciNvVC9QHaXtgjaznTcJUaj44naNOupFtz4=" providerId="None" clId="Web-{BCC516DE-FC03-4BE7-8E61-5BEEE66B35B1}" dt="2024-09-11T14:08:58.554" v="194"/>
        <pc:sldMkLst>
          <pc:docMk/>
          <pc:sldMk cId="1112085806" sldId="562"/>
        </pc:sldMkLst>
      </pc:sldChg>
      <pc:sldChg chg="add del">
        <pc:chgData name="Signe Meijer" userId="biqmP5P3ciNvVC9QHaXtgjaznTcJUaj44naNOupFtz4=" providerId="None" clId="Web-{BCC516DE-FC03-4BE7-8E61-5BEEE66B35B1}" dt="2024-09-11T14:08:58.601" v="196"/>
        <pc:sldMkLst>
          <pc:docMk/>
          <pc:sldMk cId="2902029027" sldId="563"/>
        </pc:sldMkLst>
      </pc:sldChg>
      <pc:sldChg chg="add del">
        <pc:chgData name="Signe Meijer" userId="biqmP5P3ciNvVC9QHaXtgjaznTcJUaj44naNOupFtz4=" providerId="None" clId="Web-{BCC516DE-FC03-4BE7-8E61-5BEEE66B35B1}" dt="2024-09-11T14:08:58.585" v="195"/>
        <pc:sldMkLst>
          <pc:docMk/>
          <pc:sldMk cId="1119627513" sldId="564"/>
        </pc:sldMkLst>
      </pc:sldChg>
      <pc:sldChg chg="add del">
        <pc:chgData name="Signe Meijer" userId="biqmP5P3ciNvVC9QHaXtgjaznTcJUaj44naNOupFtz4=" providerId="None" clId="Web-{BCC516DE-FC03-4BE7-8E61-5BEEE66B35B1}" dt="2024-09-11T14:08:58.054" v="187"/>
        <pc:sldMkLst>
          <pc:docMk/>
          <pc:sldMk cId="1728982845" sldId="565"/>
        </pc:sldMkLst>
      </pc:sldChg>
      <pc:sldChg chg="addSp delSp modSp">
        <pc:chgData name="Signe Meijer" userId="biqmP5P3ciNvVC9QHaXtgjaznTcJUaj44naNOupFtz4=" providerId="None" clId="Web-{BCC516DE-FC03-4BE7-8E61-5BEEE66B35B1}" dt="2024-09-11T14:01:46.474" v="64" actId="1076"/>
        <pc:sldMkLst>
          <pc:docMk/>
          <pc:sldMk cId="3695033742" sldId="741"/>
        </pc:sldMkLst>
        <pc:spChg chg="add mod">
          <ac:chgData name="Signe Meijer" userId="biqmP5P3ciNvVC9QHaXtgjaznTcJUaj44naNOupFtz4=" providerId="None" clId="Web-{BCC516DE-FC03-4BE7-8E61-5BEEE66B35B1}" dt="2024-09-11T14:01:36.676" v="63" actId="14100"/>
          <ac:spMkLst>
            <pc:docMk/>
            <pc:sldMk cId="3695033742" sldId="741"/>
            <ac:spMk id="3" creationId="{DD6E5539-B504-929F-DA40-753405F31235}"/>
          </ac:spMkLst>
        </pc:spChg>
        <pc:spChg chg="del mod">
          <ac:chgData name="Signe Meijer" userId="biqmP5P3ciNvVC9QHaXtgjaznTcJUaj44naNOupFtz4=" providerId="None" clId="Web-{BCC516DE-FC03-4BE7-8E61-5BEEE66B35B1}" dt="2024-09-11T13:58:13.825" v="27"/>
          <ac:spMkLst>
            <pc:docMk/>
            <pc:sldMk cId="3695033742" sldId="741"/>
            <ac:spMk id="7" creationId="{3D7876DE-54E6-8D8D-AC43-593B1DDF8D26}"/>
          </ac:spMkLst>
        </pc:spChg>
        <pc:picChg chg="add mod">
          <ac:chgData name="Signe Meijer" userId="biqmP5P3ciNvVC9QHaXtgjaznTcJUaj44naNOupFtz4=" providerId="None" clId="Web-{BCC516DE-FC03-4BE7-8E61-5BEEE66B35B1}" dt="2024-09-11T14:01:46.474" v="64" actId="1076"/>
          <ac:picMkLst>
            <pc:docMk/>
            <pc:sldMk cId="3695033742" sldId="741"/>
            <ac:picMk id="2" creationId="{DF5E9F22-6C23-91CA-AACD-15FED1EEF001}"/>
          </ac:picMkLst>
        </pc:picChg>
        <pc:picChg chg="del">
          <ac:chgData name="Signe Meijer" userId="biqmP5P3ciNvVC9QHaXtgjaznTcJUaj44naNOupFtz4=" providerId="None" clId="Web-{BCC516DE-FC03-4BE7-8E61-5BEEE66B35B1}" dt="2024-09-11T13:58:15.325" v="28"/>
          <ac:picMkLst>
            <pc:docMk/>
            <pc:sldMk cId="3695033742" sldId="741"/>
            <ac:picMk id="6" creationId="{CAB2D03D-76B6-57A0-71B5-D546E874DE7D}"/>
          </ac:picMkLst>
        </pc:picChg>
      </pc:sldChg>
      <pc:sldChg chg="addSp delSp modSp del">
        <pc:chgData name="Signe Meijer" userId="biqmP5P3ciNvVC9QHaXtgjaznTcJUaj44naNOupFtz4=" providerId="None" clId="Web-{BCC516DE-FC03-4BE7-8E61-5BEEE66B35B1}" dt="2024-09-11T13:58:21.747" v="30"/>
        <pc:sldMkLst>
          <pc:docMk/>
          <pc:sldMk cId="1819186580" sldId="742"/>
        </pc:sldMkLst>
        <pc:spChg chg="add del mod">
          <ac:chgData name="Signe Meijer" userId="biqmP5P3ciNvVC9QHaXtgjaznTcJUaj44naNOupFtz4=" providerId="None" clId="Web-{BCC516DE-FC03-4BE7-8E61-5BEEE66B35B1}" dt="2024-09-11T13:53:22.250" v="17"/>
          <ac:spMkLst>
            <pc:docMk/>
            <pc:sldMk cId="1819186580" sldId="742"/>
            <ac:spMk id="4" creationId="{670ABAE6-84A0-9F26-0B93-294F20A359DD}"/>
          </ac:spMkLst>
        </pc:spChg>
        <pc:spChg chg="add mod">
          <ac:chgData name="Signe Meijer" userId="biqmP5P3ciNvVC9QHaXtgjaznTcJUaj44naNOupFtz4=" providerId="None" clId="Web-{BCC516DE-FC03-4BE7-8E61-5BEEE66B35B1}" dt="2024-09-11T13:54:19.049" v="23"/>
          <ac:spMkLst>
            <pc:docMk/>
            <pc:sldMk cId="1819186580" sldId="742"/>
            <ac:spMk id="6" creationId="{28473288-CC23-F800-C35D-16E66573E6EF}"/>
          </ac:spMkLst>
        </pc:spChg>
        <pc:picChg chg="add del mod modCrop">
          <ac:chgData name="Signe Meijer" userId="biqmP5P3ciNvVC9QHaXtgjaznTcJUaj44naNOupFtz4=" providerId="None" clId="Web-{BCC516DE-FC03-4BE7-8E61-5BEEE66B35B1}" dt="2024-09-11T13:54:19.049" v="23"/>
          <ac:picMkLst>
            <pc:docMk/>
            <pc:sldMk cId="1819186580" sldId="742"/>
            <ac:picMk id="3" creationId="{A451051E-1F18-6632-A86F-EDAB1BA93E85}"/>
          </ac:picMkLst>
        </pc:picChg>
      </pc:sldChg>
      <pc:sldChg chg="del">
        <pc:chgData name="Signe Meijer" userId="biqmP5P3ciNvVC9QHaXtgjaznTcJUaj44naNOupFtz4=" providerId="None" clId="Web-{BCC516DE-FC03-4BE7-8E61-5BEEE66B35B1}" dt="2024-09-11T13:51:35.793" v="15"/>
        <pc:sldMkLst>
          <pc:docMk/>
          <pc:sldMk cId="2656377621" sldId="762"/>
        </pc:sldMkLst>
      </pc:sldChg>
      <pc:sldChg chg="modSp add del">
        <pc:chgData name="Signe Meijer" userId="biqmP5P3ciNvVC9QHaXtgjaznTcJUaj44naNOupFtz4=" providerId="None" clId="Web-{BCC516DE-FC03-4BE7-8E61-5BEEE66B35B1}" dt="2024-09-11T13:59:13.780" v="43" actId="20577"/>
        <pc:sldMkLst>
          <pc:docMk/>
          <pc:sldMk cId="27785213" sldId="1653"/>
        </pc:sldMkLst>
        <pc:spChg chg="mod">
          <ac:chgData name="Signe Meijer" userId="biqmP5P3ciNvVC9QHaXtgjaznTcJUaj44naNOupFtz4=" providerId="None" clId="Web-{BCC516DE-FC03-4BE7-8E61-5BEEE66B35B1}" dt="2024-09-11T13:59:13.780" v="43" actId="20577"/>
          <ac:spMkLst>
            <pc:docMk/>
            <pc:sldMk cId="27785213" sldId="1653"/>
            <ac:spMk id="2" creationId="{BF50E4CD-E70E-C0D3-D267-2EFA3D2659C5}"/>
          </ac:spMkLst>
        </pc:spChg>
      </pc:sldChg>
      <pc:sldChg chg="mod setBg">
        <pc:chgData name="Signe Meijer" userId="biqmP5P3ciNvVC9QHaXtgjaznTcJUaj44naNOupFtz4=" providerId="None" clId="Web-{BCC516DE-FC03-4BE7-8E61-5BEEE66B35B1}" dt="2024-09-11T14:12:03.483" v="211"/>
        <pc:sldMkLst>
          <pc:docMk/>
          <pc:sldMk cId="3395879263" sldId="1663"/>
        </pc:sldMkLst>
      </pc:sldChg>
      <pc:sldChg chg="delSp modSp new del">
        <pc:chgData name="Signe Meijer" userId="biqmP5P3ciNvVC9QHaXtgjaznTcJUaj44naNOupFtz4=" providerId="None" clId="Web-{BCC516DE-FC03-4BE7-8E61-5BEEE66B35B1}" dt="2024-09-11T14:04:51.684" v="71"/>
        <pc:sldMkLst>
          <pc:docMk/>
          <pc:sldMk cId="958158046" sldId="1666"/>
        </pc:sldMkLst>
        <pc:spChg chg="del mod">
          <ac:chgData name="Signe Meijer" userId="biqmP5P3ciNvVC9QHaXtgjaznTcJUaj44naNOupFtz4=" providerId="None" clId="Web-{BCC516DE-FC03-4BE7-8E61-5BEEE66B35B1}" dt="2024-09-11T13:50:31.540" v="5"/>
          <ac:spMkLst>
            <pc:docMk/>
            <pc:sldMk cId="958158046" sldId="1666"/>
            <ac:spMk id="2" creationId="{B820E6C3-A5AE-50C2-B71F-D7EDA5AD45BA}"/>
          </ac:spMkLst>
        </pc:spChg>
        <pc:spChg chg="mod">
          <ac:chgData name="Signe Meijer" userId="biqmP5P3ciNvVC9QHaXtgjaznTcJUaj44naNOupFtz4=" providerId="None" clId="Web-{BCC516DE-FC03-4BE7-8E61-5BEEE66B35B1}" dt="2024-09-11T14:04:49.622" v="70" actId="20577"/>
          <ac:spMkLst>
            <pc:docMk/>
            <pc:sldMk cId="958158046" sldId="1666"/>
            <ac:spMk id="3" creationId="{E61EADEE-6234-E8EC-743E-2A6B6B2D0C30}"/>
          </ac:spMkLst>
        </pc:spChg>
        <pc:spChg chg="del">
          <ac:chgData name="Signe Meijer" userId="biqmP5P3ciNvVC9QHaXtgjaznTcJUaj44naNOupFtz4=" providerId="None" clId="Web-{BCC516DE-FC03-4BE7-8E61-5BEEE66B35B1}" dt="2024-09-11T13:51:06.588" v="13"/>
          <ac:spMkLst>
            <pc:docMk/>
            <pc:sldMk cId="958158046" sldId="1666"/>
            <ac:spMk id="4" creationId="{D2B37825-E354-B5E0-5689-5E2C71BC2A84}"/>
          </ac:spMkLst>
        </pc:spChg>
        <pc:spChg chg="del">
          <ac:chgData name="Signe Meijer" userId="biqmP5P3ciNvVC9QHaXtgjaznTcJUaj44naNOupFtz4=" providerId="None" clId="Web-{BCC516DE-FC03-4BE7-8E61-5BEEE66B35B1}" dt="2024-09-11T13:48:48.989" v="1"/>
          <ac:spMkLst>
            <pc:docMk/>
            <pc:sldMk cId="958158046" sldId="1666"/>
            <ac:spMk id="5" creationId="{886FF202-EA7F-85B7-E7B3-008BBC126D8D}"/>
          </ac:spMkLst>
        </pc:spChg>
      </pc:sldChg>
      <pc:sldChg chg="addSp delSp modSp add replId">
        <pc:chgData name="Signe Meijer" userId="biqmP5P3ciNvVC9QHaXtgjaznTcJUaj44naNOupFtz4=" providerId="None" clId="Web-{BCC516DE-FC03-4BE7-8E61-5BEEE66B35B1}" dt="2024-09-11T14:06:17.360" v="91" actId="1076"/>
        <pc:sldMkLst>
          <pc:docMk/>
          <pc:sldMk cId="2457111491" sldId="1667"/>
        </pc:sldMkLst>
        <pc:spChg chg="add del mod">
          <ac:chgData name="Signe Meijer" userId="biqmP5P3ciNvVC9QHaXtgjaznTcJUaj44naNOupFtz4=" providerId="None" clId="Web-{BCC516DE-FC03-4BE7-8E61-5BEEE66B35B1}" dt="2024-09-11T14:04:41.293" v="69"/>
          <ac:spMkLst>
            <pc:docMk/>
            <pc:sldMk cId="2457111491" sldId="1667"/>
            <ac:spMk id="4" creationId="{03501A64-9CEE-D5BB-64E1-DD2A3780E67F}"/>
          </ac:spMkLst>
        </pc:spChg>
        <pc:spChg chg="add mod">
          <ac:chgData name="Signe Meijer" userId="biqmP5P3ciNvVC9QHaXtgjaznTcJUaj44naNOupFtz4=" providerId="None" clId="Web-{BCC516DE-FC03-4BE7-8E61-5BEEE66B35B1}" dt="2024-09-11T14:06:17.360" v="91" actId="1076"/>
          <ac:spMkLst>
            <pc:docMk/>
            <pc:sldMk cId="2457111491" sldId="1667"/>
            <ac:spMk id="5" creationId="{AF0558F4-A26A-0DAE-CDB0-919370C8B32B}"/>
          </ac:spMkLst>
        </pc:spChg>
      </pc:sldChg>
      <pc:sldChg chg="add del">
        <pc:chgData name="Signe Meijer" userId="biqmP5P3ciNvVC9QHaXtgjaznTcJUaj44naNOupFtz4=" providerId="None" clId="Web-{BCC516DE-FC03-4BE7-8E61-5BEEE66B35B1}" dt="2024-09-11T14:08:55.788" v="167"/>
        <pc:sldMkLst>
          <pc:docMk/>
          <pc:sldMk cId="1547780365" sldId="1668"/>
        </pc:sldMkLst>
      </pc:sldChg>
      <pc:sldChg chg="add del">
        <pc:chgData name="Signe Meijer" userId="biqmP5P3ciNvVC9QHaXtgjaznTcJUaj44naNOupFtz4=" providerId="None" clId="Web-{BCC516DE-FC03-4BE7-8E61-5BEEE66B35B1}" dt="2024-09-11T14:08:55.929" v="169"/>
        <pc:sldMkLst>
          <pc:docMk/>
          <pc:sldMk cId="959707952" sldId="1669"/>
        </pc:sldMkLst>
      </pc:sldChg>
      <pc:sldChg chg="add del">
        <pc:chgData name="Signe Meijer" userId="biqmP5P3ciNvVC9QHaXtgjaznTcJUaj44naNOupFtz4=" providerId="None" clId="Web-{BCC516DE-FC03-4BE7-8E61-5BEEE66B35B1}" dt="2024-09-11T14:08:55.944" v="170"/>
        <pc:sldMkLst>
          <pc:docMk/>
          <pc:sldMk cId="88236149" sldId="1670"/>
        </pc:sldMkLst>
      </pc:sldChg>
      <pc:sldChg chg="add del">
        <pc:chgData name="Signe Meijer" userId="biqmP5P3ciNvVC9QHaXtgjaznTcJUaj44naNOupFtz4=" providerId="None" clId="Web-{BCC516DE-FC03-4BE7-8E61-5BEEE66B35B1}" dt="2024-09-11T14:08:56.101" v="173"/>
        <pc:sldMkLst>
          <pc:docMk/>
          <pc:sldMk cId="1433818299" sldId="1671"/>
        </pc:sldMkLst>
      </pc:sldChg>
      <pc:sldChg chg="add del">
        <pc:chgData name="Signe Meijer" userId="biqmP5P3ciNvVC9QHaXtgjaznTcJUaj44naNOupFtz4=" providerId="None" clId="Web-{BCC516DE-FC03-4BE7-8E61-5BEEE66B35B1}" dt="2024-09-11T14:08:56.679" v="178"/>
        <pc:sldMkLst>
          <pc:docMk/>
          <pc:sldMk cId="552047342" sldId="1672"/>
        </pc:sldMkLst>
      </pc:sldChg>
      <pc:sldChg chg="add del">
        <pc:chgData name="Signe Meijer" userId="biqmP5P3ciNvVC9QHaXtgjaznTcJUaj44naNOupFtz4=" providerId="None" clId="Web-{BCC516DE-FC03-4BE7-8E61-5BEEE66B35B1}" dt="2024-09-11T14:08:00.411" v="141"/>
        <pc:sldMkLst>
          <pc:docMk/>
          <pc:sldMk cId="1857580551" sldId="1673"/>
        </pc:sldMkLst>
      </pc:sldChg>
      <pc:sldChg chg="add">
        <pc:chgData name="Signe Meijer" userId="biqmP5P3ciNvVC9QHaXtgjaznTcJUaj44naNOupFtz4=" providerId="None" clId="Web-{BCC516DE-FC03-4BE7-8E61-5BEEE66B35B1}" dt="2024-09-11T14:08:56.710" v="179"/>
        <pc:sldMkLst>
          <pc:docMk/>
          <pc:sldMk cId="3405368821" sldId="1673"/>
        </pc:sldMkLst>
      </pc:sldChg>
      <pc:sldChg chg="add del">
        <pc:chgData name="Signe Meijer" userId="biqmP5P3ciNvVC9QHaXtgjaznTcJUaj44naNOupFtz4=" providerId="None" clId="Web-{BCC516DE-FC03-4BE7-8E61-5BEEE66B35B1}" dt="2024-09-11T14:08:00.380" v="132"/>
        <pc:sldMkLst>
          <pc:docMk/>
          <pc:sldMk cId="966517429" sldId="1674"/>
        </pc:sldMkLst>
      </pc:sldChg>
      <pc:sldChg chg="add">
        <pc:chgData name="Signe Meijer" userId="biqmP5P3ciNvVC9QHaXtgjaznTcJUaj44naNOupFtz4=" providerId="None" clId="Web-{BCC516DE-FC03-4BE7-8E61-5BEEE66B35B1}" dt="2024-09-11T14:08:58.101" v="188"/>
        <pc:sldMkLst>
          <pc:docMk/>
          <pc:sldMk cId="1439980328" sldId="1674"/>
        </pc:sldMkLst>
      </pc:sldChg>
      <pc:sldChg chg="add del">
        <pc:chgData name="Signe Meijer" userId="biqmP5P3ciNvVC9QHaXtgjaznTcJUaj44naNOupFtz4=" providerId="None" clId="Web-{BCC516DE-FC03-4BE7-8E61-5BEEE66B35B1}" dt="2024-09-11T14:08:58.148" v="189"/>
        <pc:sldMkLst>
          <pc:docMk/>
          <pc:sldMk cId="3307038436" sldId="1675"/>
        </pc:sldMkLst>
      </pc:sldChg>
      <pc:sldMasterChg chg="addSldLayout delSldLayout">
        <pc:chgData name="Signe Meijer" userId="biqmP5P3ciNvVC9QHaXtgjaznTcJUaj44naNOupFtz4=" providerId="None" clId="Web-{BCC516DE-FC03-4BE7-8E61-5BEEE66B35B1}" dt="2024-09-11T14:08:32.006" v="160"/>
        <pc:sldMasterMkLst>
          <pc:docMk/>
          <pc:sldMasterMk cId="3180664247" sldId="2147483736"/>
        </pc:sldMasterMkLst>
        <pc:sldLayoutChg chg="add del replId">
          <pc:chgData name="Signe Meijer" userId="biqmP5P3ciNvVC9QHaXtgjaznTcJUaj44naNOupFtz4=" providerId="None" clId="Web-{BCC516DE-FC03-4BE7-8E61-5BEEE66B35B1}" dt="2024-09-11T14:08:00.489" v="155"/>
          <pc:sldLayoutMkLst>
            <pc:docMk/>
            <pc:sldMasterMk cId="3180664247" sldId="2147483736"/>
            <pc:sldLayoutMk cId="1958731041" sldId="2147484161"/>
          </pc:sldLayoutMkLst>
        </pc:sldLayoutChg>
        <pc:sldLayoutChg chg="add del replId">
          <pc:chgData name="Signe Meijer" userId="biqmP5P3ciNvVC9QHaXtgjaznTcJUaj44naNOupFtz4=" providerId="None" clId="Web-{BCC516DE-FC03-4BE7-8E61-5BEEE66B35B1}" dt="2024-09-11T14:08:32.006" v="160"/>
          <pc:sldLayoutMkLst>
            <pc:docMk/>
            <pc:sldMasterMk cId="3180664247" sldId="2147483736"/>
            <pc:sldLayoutMk cId="3770359400" sldId="2147484161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31.990" v="159"/>
          <pc:sldLayoutMkLst>
            <pc:docMk/>
            <pc:sldMasterMk cId="3180664247" sldId="2147483736"/>
            <pc:sldLayoutMk cId="1352775306" sldId="2147484162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00.489" v="154"/>
          <pc:sldLayoutMkLst>
            <pc:docMk/>
            <pc:sldMasterMk cId="3180664247" sldId="2147483736"/>
            <pc:sldLayoutMk cId="2994004733" sldId="2147484162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00.473" v="152"/>
          <pc:sldLayoutMkLst>
            <pc:docMk/>
            <pc:sldMasterMk cId="3180664247" sldId="2147483736"/>
            <pc:sldLayoutMk cId="1867410731" sldId="2147484163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00.458" v="151"/>
          <pc:sldLayoutMkLst>
            <pc:docMk/>
            <pc:sldMasterMk cId="3180664247" sldId="2147483736"/>
            <pc:sldLayoutMk cId="496337184" sldId="2147484164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00.458" v="148"/>
          <pc:sldLayoutMkLst>
            <pc:docMk/>
            <pc:sldMasterMk cId="3180664247" sldId="2147483736"/>
            <pc:sldLayoutMk cId="1310984404" sldId="2147484165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00.426" v="144"/>
          <pc:sldLayoutMkLst>
            <pc:docMk/>
            <pc:sldMasterMk cId="3180664247" sldId="2147483736"/>
            <pc:sldLayoutMk cId="1601088581" sldId="2147484166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00.411" v="141"/>
          <pc:sldLayoutMkLst>
            <pc:docMk/>
            <pc:sldMasterMk cId="3180664247" sldId="2147483736"/>
            <pc:sldLayoutMk cId="2768004797" sldId="2147484167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00.395" v="138"/>
          <pc:sldLayoutMkLst>
            <pc:docMk/>
            <pc:sldMasterMk cId="3180664247" sldId="2147483736"/>
            <pc:sldLayoutMk cId="2632044882" sldId="2147484168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00.380" v="131"/>
          <pc:sldLayoutMkLst>
            <pc:docMk/>
            <pc:sldMasterMk cId="3180664247" sldId="2147483736"/>
            <pc:sldLayoutMk cId="203405059" sldId="2147484169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00.364" v="130"/>
          <pc:sldLayoutMkLst>
            <pc:docMk/>
            <pc:sldMasterMk cId="3180664247" sldId="2147483736"/>
            <pc:sldLayoutMk cId="3094330400" sldId="2147484170"/>
          </pc:sldLayoutMkLst>
        </pc:sldLayoutChg>
        <pc:sldLayoutChg chg="add del">
          <pc:chgData name="Signe Meijer" userId="biqmP5P3ciNvVC9QHaXtgjaznTcJUaj44naNOupFtz4=" providerId="None" clId="Web-{BCC516DE-FC03-4BE7-8E61-5BEEE66B35B1}" dt="2024-09-11T14:08:00.348" v="127"/>
          <pc:sldLayoutMkLst>
            <pc:docMk/>
            <pc:sldMasterMk cId="3180664247" sldId="2147483736"/>
            <pc:sldLayoutMk cId="2708692382" sldId="2147484171"/>
          </pc:sldLayoutMkLst>
        </pc:sldLayoutChg>
      </pc:sldMasterChg>
      <pc:sldMasterChg chg="modSldLayout">
        <pc:chgData name="Signe Meijer" userId="biqmP5P3ciNvVC9QHaXtgjaznTcJUaj44naNOupFtz4=" providerId="None" clId="Web-{BCC516DE-FC03-4BE7-8E61-5BEEE66B35B1}" dt="2024-09-11T14:08:44.335" v="164"/>
        <pc:sldMasterMkLst>
          <pc:docMk/>
          <pc:sldMasterMk cId="3704652127" sldId="2147483750"/>
        </pc:sldMasterMkLst>
        <pc:sldLayoutChg chg="replI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704652127" sldId="2147483750"/>
            <pc:sldLayoutMk cId="4021021123" sldId="2147484197"/>
          </pc:sldLayoutMkLst>
        </pc:sldLayoutChg>
        <pc:sldLayoutChg chg="replI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704652127" sldId="2147483750"/>
            <pc:sldLayoutMk cId="3238835912" sldId="2147484198"/>
          </pc:sldLayoutMkLst>
        </pc:sldLayoutChg>
        <pc:sldLayoutChg chg="replI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704652127" sldId="2147483750"/>
            <pc:sldLayoutMk cId="2619802604" sldId="2147484199"/>
          </pc:sldLayoutMkLst>
        </pc:sldLayoutChg>
        <pc:sldLayoutChg chg="replI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704652127" sldId="2147483750"/>
            <pc:sldLayoutMk cId="3165298560" sldId="2147484200"/>
          </pc:sldLayoutMkLst>
        </pc:sldLayoutChg>
        <pc:sldLayoutChg chg="replI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704652127" sldId="2147483750"/>
            <pc:sldLayoutMk cId="4202116707" sldId="2147484201"/>
          </pc:sldLayoutMkLst>
        </pc:sldLayoutChg>
        <pc:sldLayoutChg chg="replI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704652127" sldId="2147483750"/>
            <pc:sldLayoutMk cId="111755439" sldId="2147484202"/>
          </pc:sldLayoutMkLst>
        </pc:sldLayoutChg>
      </pc:sldMasterChg>
      <pc:sldMasterChg chg="add addSldLayout">
        <pc:chgData name="Signe Meijer" userId="biqmP5P3ciNvVC9QHaXtgjaznTcJUaj44naNOupFtz4=" providerId="None" clId="Web-{BCC516DE-FC03-4BE7-8E61-5BEEE66B35B1}" dt="2024-09-11T14:08:44.335" v="164"/>
        <pc:sldMasterMkLst>
          <pc:docMk/>
          <pc:sldMasterMk cId="3156580311" sldId="2147484161"/>
        </pc:sldMasterMkLst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358409034" sldId="2147483678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4089481671" sldId="2147483693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981639753" sldId="2147483694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4248172180" sldId="2147483695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888535082" sldId="2147483696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70854009" sldId="2147483697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887365912" sldId="2147483698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320190218" sldId="2147484162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783330230" sldId="2147484163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4165414178" sldId="2147484164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1747617487" sldId="2147484165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270267083" sldId="2147484166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4107180482" sldId="2147484167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1437664177" sldId="2147484168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432961432" sldId="2147484169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910577156" sldId="2147484170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864134478" sldId="2147484171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522810523" sldId="2147484172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730706606" sldId="2147484173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413496946" sldId="2147484174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999700722" sldId="2147484175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816595321" sldId="2147484176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13809547" sldId="2147484177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454848860" sldId="2147484178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676883268" sldId="2147484179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998192872" sldId="2147484180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75746250" sldId="2147484181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624326956" sldId="2147484183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4197471240" sldId="2147484184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693060253" sldId="2147484185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463176686" sldId="2147484186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673229143" sldId="2147484187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357928828" sldId="2147484188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545846908" sldId="2147484189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756379817" sldId="2147484190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1947559235" sldId="2147484191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4178451703" sldId="2147484192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688515362" sldId="2147484193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742765558" sldId="2147484194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2773463530" sldId="2147484195"/>
          </pc:sldLayoutMkLst>
        </pc:sldLayoutChg>
        <pc:sldLayoutChg chg="add">
          <pc:chgData name="Signe Meijer" userId="biqmP5P3ciNvVC9QHaXtgjaznTcJUaj44naNOupFtz4=" providerId="None" clId="Web-{BCC516DE-FC03-4BE7-8E61-5BEEE66B35B1}" dt="2024-09-11T14:08:44.335" v="164"/>
          <pc:sldLayoutMkLst>
            <pc:docMk/>
            <pc:sldMasterMk cId="3156580311" sldId="2147484161"/>
            <pc:sldLayoutMk cId="3376816468" sldId="2147484196"/>
          </pc:sldLayoutMkLst>
        </pc:sldLayoutChg>
      </pc:sldMasterChg>
      <pc:sldMasterChg chg="replId">
        <pc:chgData name="Signe Meijer" userId="biqmP5P3ciNvVC9QHaXtgjaznTcJUaj44naNOupFtz4=" providerId="None" clId="Web-{BCC516DE-FC03-4BE7-8E61-5BEEE66B35B1}" dt="2024-09-11T14:08:44.335" v="164"/>
        <pc:sldMasterMkLst>
          <pc:docMk/>
          <pc:sldMasterMk cId="0" sldId="2147484182"/>
        </pc:sldMasterMkLst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image" Target="../media/image69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image" Target="../media/image69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8DE75-DEB4-49FC-AE3E-EED56277BA8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F5CDA19-B717-4BF8-A86F-9EE8086F00DC}">
      <dgm:prSet/>
      <dgm:spPr/>
      <dgm:t>
        <a:bodyPr/>
        <a:lstStyle/>
        <a:p>
          <a:r>
            <a:rPr lang="en-US"/>
            <a:t>good academic work is underpinned by honesty, trust and respect</a:t>
          </a:r>
        </a:p>
      </dgm:t>
    </dgm:pt>
    <dgm:pt modelId="{618B5079-6D7A-433C-9E37-6470B83E295E}" type="parTrans" cxnId="{A033396B-DD18-488F-860F-4D95A03BE20C}">
      <dgm:prSet/>
      <dgm:spPr/>
      <dgm:t>
        <a:bodyPr/>
        <a:lstStyle/>
        <a:p>
          <a:endParaRPr lang="en-US"/>
        </a:p>
      </dgm:t>
    </dgm:pt>
    <dgm:pt modelId="{2F023AA6-2F5D-4068-9B89-49D28E9F69D8}" type="sibTrans" cxnId="{A033396B-DD18-488F-860F-4D95A03BE20C}">
      <dgm:prSet/>
      <dgm:spPr/>
      <dgm:t>
        <a:bodyPr/>
        <a:lstStyle/>
        <a:p>
          <a:endParaRPr lang="en-US"/>
        </a:p>
      </dgm:t>
    </dgm:pt>
    <dgm:pt modelId="{EEA8F899-DC1C-4F9C-8C68-D07DD1EB88B9}">
      <dgm:prSet/>
      <dgm:spPr/>
      <dgm:t>
        <a:bodyPr/>
        <a:lstStyle/>
        <a:p>
          <a:r>
            <a:rPr lang="en-US"/>
            <a:t>you want to acknowledge who created or developed new ideas or research</a:t>
          </a:r>
        </a:p>
      </dgm:t>
    </dgm:pt>
    <dgm:pt modelId="{A9CACAC7-8AF0-4A9C-AE2A-00D61B539AD4}" type="parTrans" cxnId="{9987D057-489E-431E-A63C-C5E1B8A0BCEC}">
      <dgm:prSet/>
      <dgm:spPr/>
      <dgm:t>
        <a:bodyPr/>
        <a:lstStyle/>
        <a:p>
          <a:endParaRPr lang="en-US"/>
        </a:p>
      </dgm:t>
    </dgm:pt>
    <dgm:pt modelId="{37348043-CC54-4263-8838-156A82B42FA9}" type="sibTrans" cxnId="{9987D057-489E-431E-A63C-C5E1B8A0BCEC}">
      <dgm:prSet/>
      <dgm:spPr/>
      <dgm:t>
        <a:bodyPr/>
        <a:lstStyle/>
        <a:p>
          <a:endParaRPr lang="en-US"/>
        </a:p>
      </dgm:t>
    </dgm:pt>
    <dgm:pt modelId="{25C3274E-E391-4C74-8C11-EBBE710B107C}">
      <dgm:prSet/>
      <dgm:spPr/>
      <dgm:t>
        <a:bodyPr/>
        <a:lstStyle/>
        <a:p>
          <a:r>
            <a:rPr lang="en-US"/>
            <a:t>knowledge is created by many people, and we want to acknowledge each person's contribution</a:t>
          </a:r>
        </a:p>
      </dgm:t>
    </dgm:pt>
    <dgm:pt modelId="{FD6A1AD1-69DC-407D-9F2C-B6315B2A11EC}" type="parTrans" cxnId="{9957C70F-E469-492D-85AB-825420ECC8D5}">
      <dgm:prSet/>
      <dgm:spPr/>
      <dgm:t>
        <a:bodyPr/>
        <a:lstStyle/>
        <a:p>
          <a:endParaRPr lang="en-US"/>
        </a:p>
      </dgm:t>
    </dgm:pt>
    <dgm:pt modelId="{CC060F02-D914-43BC-8FD2-865B3876A95C}" type="sibTrans" cxnId="{9957C70F-E469-492D-85AB-825420ECC8D5}">
      <dgm:prSet/>
      <dgm:spPr/>
      <dgm:t>
        <a:bodyPr/>
        <a:lstStyle/>
        <a:p>
          <a:endParaRPr lang="en-US"/>
        </a:p>
      </dgm:t>
    </dgm:pt>
    <dgm:pt modelId="{F5543B9B-0774-48A3-9806-29E35B7E9281}">
      <dgm:prSet/>
      <dgm:spPr/>
      <dgm:t>
        <a:bodyPr/>
        <a:lstStyle/>
        <a:p>
          <a:r>
            <a:rPr lang="en-US"/>
            <a:t>when you copy someone else’s work, you don’t actually learn anything.</a:t>
          </a:r>
        </a:p>
      </dgm:t>
    </dgm:pt>
    <dgm:pt modelId="{A291FF4C-77C0-493A-AF09-EEA8DED4479C}" type="parTrans" cxnId="{268711A2-63F8-4111-956C-34EF8DB49189}">
      <dgm:prSet/>
      <dgm:spPr/>
      <dgm:t>
        <a:bodyPr/>
        <a:lstStyle/>
        <a:p>
          <a:endParaRPr lang="en-US"/>
        </a:p>
      </dgm:t>
    </dgm:pt>
    <dgm:pt modelId="{135F753C-461E-4720-96F7-1AECDB7E380C}" type="sibTrans" cxnId="{268711A2-63F8-4111-956C-34EF8DB49189}">
      <dgm:prSet/>
      <dgm:spPr/>
      <dgm:t>
        <a:bodyPr/>
        <a:lstStyle/>
        <a:p>
          <a:endParaRPr lang="en-US"/>
        </a:p>
      </dgm:t>
    </dgm:pt>
    <dgm:pt modelId="{51F0E3F3-C557-4507-91F9-8774856D2ABB}" type="pres">
      <dgm:prSet presAssocID="{AA28DE75-DEB4-49FC-AE3E-EED56277BA8A}" presName="root" presStyleCnt="0">
        <dgm:presLayoutVars>
          <dgm:dir/>
          <dgm:resizeHandles val="exact"/>
        </dgm:presLayoutVars>
      </dgm:prSet>
      <dgm:spPr/>
    </dgm:pt>
    <dgm:pt modelId="{B3634229-0611-4971-8B4F-6D2CBF0CF92F}" type="pres">
      <dgm:prSet presAssocID="{DF5CDA19-B717-4BF8-A86F-9EE8086F00DC}" presName="compNode" presStyleCnt="0"/>
      <dgm:spPr/>
    </dgm:pt>
    <dgm:pt modelId="{496C34C6-54A0-4AB0-933D-40A4BED12AB0}" type="pres">
      <dgm:prSet presAssocID="{DF5CDA19-B717-4BF8-A86F-9EE8086F00DC}" presName="bgRect" presStyleLbl="bgShp" presStyleIdx="0" presStyleCnt="4"/>
      <dgm:spPr/>
    </dgm:pt>
    <dgm:pt modelId="{4C17EDE8-50F7-4AC5-BC3F-25174F9EEC5F}" type="pres">
      <dgm:prSet presAssocID="{DF5CDA19-B717-4BF8-A86F-9EE8086F00D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3418300-89E5-4557-8787-86ACCE4FDE1F}" type="pres">
      <dgm:prSet presAssocID="{DF5CDA19-B717-4BF8-A86F-9EE8086F00DC}" presName="spaceRect" presStyleCnt="0"/>
      <dgm:spPr/>
    </dgm:pt>
    <dgm:pt modelId="{605DBECD-5B0A-4AD8-8FF6-6EBC521D1D99}" type="pres">
      <dgm:prSet presAssocID="{DF5CDA19-B717-4BF8-A86F-9EE8086F00DC}" presName="parTx" presStyleLbl="revTx" presStyleIdx="0" presStyleCnt="4">
        <dgm:presLayoutVars>
          <dgm:chMax val="0"/>
          <dgm:chPref val="0"/>
        </dgm:presLayoutVars>
      </dgm:prSet>
      <dgm:spPr/>
    </dgm:pt>
    <dgm:pt modelId="{3ACF497D-69A1-4ED1-82BD-8B79ACDFD85A}" type="pres">
      <dgm:prSet presAssocID="{2F023AA6-2F5D-4068-9B89-49D28E9F69D8}" presName="sibTrans" presStyleCnt="0"/>
      <dgm:spPr/>
    </dgm:pt>
    <dgm:pt modelId="{5409FDB5-3686-4623-B25F-420A8B6C9E98}" type="pres">
      <dgm:prSet presAssocID="{EEA8F899-DC1C-4F9C-8C68-D07DD1EB88B9}" presName="compNode" presStyleCnt="0"/>
      <dgm:spPr/>
    </dgm:pt>
    <dgm:pt modelId="{F700E516-A95F-41D4-A45C-455BA25EFF80}" type="pres">
      <dgm:prSet presAssocID="{EEA8F899-DC1C-4F9C-8C68-D07DD1EB88B9}" presName="bgRect" presStyleLbl="bgShp" presStyleIdx="1" presStyleCnt="4"/>
      <dgm:spPr/>
    </dgm:pt>
    <dgm:pt modelId="{4230E2E7-421F-4B4F-AAEA-0E3DD8DD19CB}" type="pres">
      <dgm:prSet presAssocID="{EEA8F899-DC1C-4F9C-8C68-D07DD1EB88B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CCB312E9-998D-44E8-8E03-7F645DDA7881}" type="pres">
      <dgm:prSet presAssocID="{EEA8F899-DC1C-4F9C-8C68-D07DD1EB88B9}" presName="spaceRect" presStyleCnt="0"/>
      <dgm:spPr/>
    </dgm:pt>
    <dgm:pt modelId="{36DB23AB-8D0B-4C1D-8110-4AF75E03E895}" type="pres">
      <dgm:prSet presAssocID="{EEA8F899-DC1C-4F9C-8C68-D07DD1EB88B9}" presName="parTx" presStyleLbl="revTx" presStyleIdx="1" presStyleCnt="4">
        <dgm:presLayoutVars>
          <dgm:chMax val="0"/>
          <dgm:chPref val="0"/>
        </dgm:presLayoutVars>
      </dgm:prSet>
      <dgm:spPr/>
    </dgm:pt>
    <dgm:pt modelId="{2DDF5A88-5939-4DE5-A642-AFF58B9E5C43}" type="pres">
      <dgm:prSet presAssocID="{37348043-CC54-4263-8838-156A82B42FA9}" presName="sibTrans" presStyleCnt="0"/>
      <dgm:spPr/>
    </dgm:pt>
    <dgm:pt modelId="{3701018C-2157-4520-8C67-FCDF6D0B1E57}" type="pres">
      <dgm:prSet presAssocID="{25C3274E-E391-4C74-8C11-EBBE710B107C}" presName="compNode" presStyleCnt="0"/>
      <dgm:spPr/>
    </dgm:pt>
    <dgm:pt modelId="{0E5EED04-56C1-4BCE-8AD0-9FB46D0E262B}" type="pres">
      <dgm:prSet presAssocID="{25C3274E-E391-4C74-8C11-EBBE710B107C}" presName="bgRect" presStyleLbl="bgShp" presStyleIdx="2" presStyleCnt="4"/>
      <dgm:spPr/>
    </dgm:pt>
    <dgm:pt modelId="{32A28BB4-5E65-4DB1-8078-30AFF3DA85F1}" type="pres">
      <dgm:prSet presAssocID="{25C3274E-E391-4C74-8C11-EBBE710B107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B50B0A41-984F-4864-8661-F9A69D826A76}" type="pres">
      <dgm:prSet presAssocID="{25C3274E-E391-4C74-8C11-EBBE710B107C}" presName="spaceRect" presStyleCnt="0"/>
      <dgm:spPr/>
    </dgm:pt>
    <dgm:pt modelId="{8AF8CF94-B34C-4176-9E7E-C7BD79C2A324}" type="pres">
      <dgm:prSet presAssocID="{25C3274E-E391-4C74-8C11-EBBE710B107C}" presName="parTx" presStyleLbl="revTx" presStyleIdx="2" presStyleCnt="4">
        <dgm:presLayoutVars>
          <dgm:chMax val="0"/>
          <dgm:chPref val="0"/>
        </dgm:presLayoutVars>
      </dgm:prSet>
      <dgm:spPr/>
    </dgm:pt>
    <dgm:pt modelId="{6DC1ADAA-4363-46EE-B9E1-80A5F8159193}" type="pres">
      <dgm:prSet presAssocID="{CC060F02-D914-43BC-8FD2-865B3876A95C}" presName="sibTrans" presStyleCnt="0"/>
      <dgm:spPr/>
    </dgm:pt>
    <dgm:pt modelId="{4F41439C-C926-46A3-AEC2-80FC7A0317F8}" type="pres">
      <dgm:prSet presAssocID="{F5543B9B-0774-48A3-9806-29E35B7E9281}" presName="compNode" presStyleCnt="0"/>
      <dgm:spPr/>
    </dgm:pt>
    <dgm:pt modelId="{2F2E9104-20EA-4A65-BF71-E40EFC2A9513}" type="pres">
      <dgm:prSet presAssocID="{F5543B9B-0774-48A3-9806-29E35B7E9281}" presName="bgRect" presStyleLbl="bgShp" presStyleIdx="3" presStyleCnt="4"/>
      <dgm:spPr/>
    </dgm:pt>
    <dgm:pt modelId="{458AF72B-FDAF-4A4E-AF04-12E14A9087D4}" type="pres">
      <dgm:prSet presAssocID="{F5543B9B-0774-48A3-9806-29E35B7E928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redder"/>
        </a:ext>
      </dgm:extLst>
    </dgm:pt>
    <dgm:pt modelId="{B451A003-5735-4EE9-BD72-1C9266A3C445}" type="pres">
      <dgm:prSet presAssocID="{F5543B9B-0774-48A3-9806-29E35B7E9281}" presName="spaceRect" presStyleCnt="0"/>
      <dgm:spPr/>
    </dgm:pt>
    <dgm:pt modelId="{F128D063-E697-4675-8419-19E89DAC5483}" type="pres">
      <dgm:prSet presAssocID="{F5543B9B-0774-48A3-9806-29E35B7E928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957C70F-E469-492D-85AB-825420ECC8D5}" srcId="{AA28DE75-DEB4-49FC-AE3E-EED56277BA8A}" destId="{25C3274E-E391-4C74-8C11-EBBE710B107C}" srcOrd="2" destOrd="0" parTransId="{FD6A1AD1-69DC-407D-9F2C-B6315B2A11EC}" sibTransId="{CC060F02-D914-43BC-8FD2-865B3876A95C}"/>
    <dgm:cxn modelId="{C193BF2A-1D1A-4C7B-BC93-DB75299C8F1C}" type="presOf" srcId="{F5543B9B-0774-48A3-9806-29E35B7E9281}" destId="{F128D063-E697-4675-8419-19E89DAC5483}" srcOrd="0" destOrd="0" presId="urn:microsoft.com/office/officeart/2018/2/layout/IconVerticalSolidList"/>
    <dgm:cxn modelId="{32C6CD33-1EE5-494F-B92C-AB5AB8E9D030}" type="presOf" srcId="{AA28DE75-DEB4-49FC-AE3E-EED56277BA8A}" destId="{51F0E3F3-C557-4507-91F9-8774856D2ABB}" srcOrd="0" destOrd="0" presId="urn:microsoft.com/office/officeart/2018/2/layout/IconVerticalSolidList"/>
    <dgm:cxn modelId="{A033396B-DD18-488F-860F-4D95A03BE20C}" srcId="{AA28DE75-DEB4-49FC-AE3E-EED56277BA8A}" destId="{DF5CDA19-B717-4BF8-A86F-9EE8086F00DC}" srcOrd="0" destOrd="0" parTransId="{618B5079-6D7A-433C-9E37-6470B83E295E}" sibTransId="{2F023AA6-2F5D-4068-9B89-49D28E9F69D8}"/>
    <dgm:cxn modelId="{61111B53-7FCB-4CCE-A937-08A41D73F67E}" type="presOf" srcId="{DF5CDA19-B717-4BF8-A86F-9EE8086F00DC}" destId="{605DBECD-5B0A-4AD8-8FF6-6EBC521D1D99}" srcOrd="0" destOrd="0" presId="urn:microsoft.com/office/officeart/2018/2/layout/IconVerticalSolidList"/>
    <dgm:cxn modelId="{9987D057-489E-431E-A63C-C5E1B8A0BCEC}" srcId="{AA28DE75-DEB4-49FC-AE3E-EED56277BA8A}" destId="{EEA8F899-DC1C-4F9C-8C68-D07DD1EB88B9}" srcOrd="1" destOrd="0" parTransId="{A9CACAC7-8AF0-4A9C-AE2A-00D61B539AD4}" sibTransId="{37348043-CC54-4263-8838-156A82B42FA9}"/>
    <dgm:cxn modelId="{78ADF778-7D63-47D8-A22C-577D67EE7A6C}" type="presOf" srcId="{EEA8F899-DC1C-4F9C-8C68-D07DD1EB88B9}" destId="{36DB23AB-8D0B-4C1D-8110-4AF75E03E895}" srcOrd="0" destOrd="0" presId="urn:microsoft.com/office/officeart/2018/2/layout/IconVerticalSolidList"/>
    <dgm:cxn modelId="{268711A2-63F8-4111-956C-34EF8DB49189}" srcId="{AA28DE75-DEB4-49FC-AE3E-EED56277BA8A}" destId="{F5543B9B-0774-48A3-9806-29E35B7E9281}" srcOrd="3" destOrd="0" parTransId="{A291FF4C-77C0-493A-AF09-EEA8DED4479C}" sibTransId="{135F753C-461E-4720-96F7-1AECDB7E380C}"/>
    <dgm:cxn modelId="{F186EBB4-212F-4286-8B28-4DC6A9CD2E13}" type="presOf" srcId="{25C3274E-E391-4C74-8C11-EBBE710B107C}" destId="{8AF8CF94-B34C-4176-9E7E-C7BD79C2A324}" srcOrd="0" destOrd="0" presId="urn:microsoft.com/office/officeart/2018/2/layout/IconVerticalSolidList"/>
    <dgm:cxn modelId="{C1E55688-9289-4459-A638-97BA3E316F08}" type="presParOf" srcId="{51F0E3F3-C557-4507-91F9-8774856D2ABB}" destId="{B3634229-0611-4971-8B4F-6D2CBF0CF92F}" srcOrd="0" destOrd="0" presId="urn:microsoft.com/office/officeart/2018/2/layout/IconVerticalSolidList"/>
    <dgm:cxn modelId="{DFA10C76-B4F5-4865-A54E-5BCFECF13378}" type="presParOf" srcId="{B3634229-0611-4971-8B4F-6D2CBF0CF92F}" destId="{496C34C6-54A0-4AB0-933D-40A4BED12AB0}" srcOrd="0" destOrd="0" presId="urn:microsoft.com/office/officeart/2018/2/layout/IconVerticalSolidList"/>
    <dgm:cxn modelId="{AED18F48-644C-4AEC-843B-9F5924613162}" type="presParOf" srcId="{B3634229-0611-4971-8B4F-6D2CBF0CF92F}" destId="{4C17EDE8-50F7-4AC5-BC3F-25174F9EEC5F}" srcOrd="1" destOrd="0" presId="urn:microsoft.com/office/officeart/2018/2/layout/IconVerticalSolidList"/>
    <dgm:cxn modelId="{A18EE293-882C-4027-9AC3-67B9D3C87405}" type="presParOf" srcId="{B3634229-0611-4971-8B4F-6D2CBF0CF92F}" destId="{03418300-89E5-4557-8787-86ACCE4FDE1F}" srcOrd="2" destOrd="0" presId="urn:microsoft.com/office/officeart/2018/2/layout/IconVerticalSolidList"/>
    <dgm:cxn modelId="{5B4670AF-8580-4FD5-9271-E202DCDFD437}" type="presParOf" srcId="{B3634229-0611-4971-8B4F-6D2CBF0CF92F}" destId="{605DBECD-5B0A-4AD8-8FF6-6EBC521D1D99}" srcOrd="3" destOrd="0" presId="urn:microsoft.com/office/officeart/2018/2/layout/IconVerticalSolidList"/>
    <dgm:cxn modelId="{FF13F850-93BE-462D-93A9-6C431BA5EE97}" type="presParOf" srcId="{51F0E3F3-C557-4507-91F9-8774856D2ABB}" destId="{3ACF497D-69A1-4ED1-82BD-8B79ACDFD85A}" srcOrd="1" destOrd="0" presId="urn:microsoft.com/office/officeart/2018/2/layout/IconVerticalSolidList"/>
    <dgm:cxn modelId="{FA6279D2-C25A-4057-9042-00A42BBAA15C}" type="presParOf" srcId="{51F0E3F3-C557-4507-91F9-8774856D2ABB}" destId="{5409FDB5-3686-4623-B25F-420A8B6C9E98}" srcOrd="2" destOrd="0" presId="urn:microsoft.com/office/officeart/2018/2/layout/IconVerticalSolidList"/>
    <dgm:cxn modelId="{8ABE70A9-FA6B-4974-AE94-B6EBAAE8644E}" type="presParOf" srcId="{5409FDB5-3686-4623-B25F-420A8B6C9E98}" destId="{F700E516-A95F-41D4-A45C-455BA25EFF80}" srcOrd="0" destOrd="0" presId="urn:microsoft.com/office/officeart/2018/2/layout/IconVerticalSolidList"/>
    <dgm:cxn modelId="{2B7B7516-0063-45EB-A096-BF8F8778F27C}" type="presParOf" srcId="{5409FDB5-3686-4623-B25F-420A8B6C9E98}" destId="{4230E2E7-421F-4B4F-AAEA-0E3DD8DD19CB}" srcOrd="1" destOrd="0" presId="urn:microsoft.com/office/officeart/2018/2/layout/IconVerticalSolidList"/>
    <dgm:cxn modelId="{3E529DFC-482D-401A-97D2-353CBC6CE3F7}" type="presParOf" srcId="{5409FDB5-3686-4623-B25F-420A8B6C9E98}" destId="{CCB312E9-998D-44E8-8E03-7F645DDA7881}" srcOrd="2" destOrd="0" presId="urn:microsoft.com/office/officeart/2018/2/layout/IconVerticalSolidList"/>
    <dgm:cxn modelId="{363E68A3-4363-470F-BAE2-C9B2BD2F2715}" type="presParOf" srcId="{5409FDB5-3686-4623-B25F-420A8B6C9E98}" destId="{36DB23AB-8D0B-4C1D-8110-4AF75E03E895}" srcOrd="3" destOrd="0" presId="urn:microsoft.com/office/officeart/2018/2/layout/IconVerticalSolidList"/>
    <dgm:cxn modelId="{80FB4F23-4371-430E-A8AE-CA0F337FFEA9}" type="presParOf" srcId="{51F0E3F3-C557-4507-91F9-8774856D2ABB}" destId="{2DDF5A88-5939-4DE5-A642-AFF58B9E5C43}" srcOrd="3" destOrd="0" presId="urn:microsoft.com/office/officeart/2018/2/layout/IconVerticalSolidList"/>
    <dgm:cxn modelId="{659D7B44-2BF6-46F1-B001-6955AB6066B7}" type="presParOf" srcId="{51F0E3F3-C557-4507-91F9-8774856D2ABB}" destId="{3701018C-2157-4520-8C67-FCDF6D0B1E57}" srcOrd="4" destOrd="0" presId="urn:microsoft.com/office/officeart/2018/2/layout/IconVerticalSolidList"/>
    <dgm:cxn modelId="{5D71237A-CC88-4745-B203-B989F97643FB}" type="presParOf" srcId="{3701018C-2157-4520-8C67-FCDF6D0B1E57}" destId="{0E5EED04-56C1-4BCE-8AD0-9FB46D0E262B}" srcOrd="0" destOrd="0" presId="urn:microsoft.com/office/officeart/2018/2/layout/IconVerticalSolidList"/>
    <dgm:cxn modelId="{947CA38F-F4E8-4F08-BF9F-50E755EE4B25}" type="presParOf" srcId="{3701018C-2157-4520-8C67-FCDF6D0B1E57}" destId="{32A28BB4-5E65-4DB1-8078-30AFF3DA85F1}" srcOrd="1" destOrd="0" presId="urn:microsoft.com/office/officeart/2018/2/layout/IconVerticalSolidList"/>
    <dgm:cxn modelId="{BA79AA0F-675E-4813-99D3-FB6FDB89E163}" type="presParOf" srcId="{3701018C-2157-4520-8C67-FCDF6D0B1E57}" destId="{B50B0A41-984F-4864-8661-F9A69D826A76}" srcOrd="2" destOrd="0" presId="urn:microsoft.com/office/officeart/2018/2/layout/IconVerticalSolidList"/>
    <dgm:cxn modelId="{2BC84797-777C-46D6-9300-B6EF3E490AF8}" type="presParOf" srcId="{3701018C-2157-4520-8C67-FCDF6D0B1E57}" destId="{8AF8CF94-B34C-4176-9E7E-C7BD79C2A324}" srcOrd="3" destOrd="0" presId="urn:microsoft.com/office/officeart/2018/2/layout/IconVerticalSolidList"/>
    <dgm:cxn modelId="{6787C944-AC54-42CE-B876-4F2AB5A0A670}" type="presParOf" srcId="{51F0E3F3-C557-4507-91F9-8774856D2ABB}" destId="{6DC1ADAA-4363-46EE-B9E1-80A5F8159193}" srcOrd="5" destOrd="0" presId="urn:microsoft.com/office/officeart/2018/2/layout/IconVerticalSolidList"/>
    <dgm:cxn modelId="{D06CFEB0-E870-427A-816E-6E6F62D818D4}" type="presParOf" srcId="{51F0E3F3-C557-4507-91F9-8774856D2ABB}" destId="{4F41439C-C926-46A3-AEC2-80FC7A0317F8}" srcOrd="6" destOrd="0" presId="urn:microsoft.com/office/officeart/2018/2/layout/IconVerticalSolidList"/>
    <dgm:cxn modelId="{5645CA0D-17D1-4149-8C7A-6C15CE61EB43}" type="presParOf" srcId="{4F41439C-C926-46A3-AEC2-80FC7A0317F8}" destId="{2F2E9104-20EA-4A65-BF71-E40EFC2A9513}" srcOrd="0" destOrd="0" presId="urn:microsoft.com/office/officeart/2018/2/layout/IconVerticalSolidList"/>
    <dgm:cxn modelId="{9D488D58-24C9-4915-9111-F139F91848CC}" type="presParOf" srcId="{4F41439C-C926-46A3-AEC2-80FC7A0317F8}" destId="{458AF72B-FDAF-4A4E-AF04-12E14A9087D4}" srcOrd="1" destOrd="0" presId="urn:microsoft.com/office/officeart/2018/2/layout/IconVerticalSolidList"/>
    <dgm:cxn modelId="{C4B0645E-1F58-4B6D-AF37-F6931EEED5FA}" type="presParOf" srcId="{4F41439C-C926-46A3-AEC2-80FC7A0317F8}" destId="{B451A003-5735-4EE9-BD72-1C9266A3C445}" srcOrd="2" destOrd="0" presId="urn:microsoft.com/office/officeart/2018/2/layout/IconVerticalSolidList"/>
    <dgm:cxn modelId="{2279588B-C071-4D0C-8144-61C25EEC17C4}" type="presParOf" srcId="{4F41439C-C926-46A3-AEC2-80FC7A0317F8}" destId="{F128D063-E697-4675-8419-19E89DAC548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5D0620-5C06-4F6D-98ED-08B4DFC3CE0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BE1D12D-8947-4432-BE09-A5EB1D4D3072}">
      <dgm:prSet/>
      <dgm:spPr/>
      <dgm:t>
        <a:bodyPr/>
        <a:lstStyle/>
        <a:p>
          <a:r>
            <a:rPr lang="en-US"/>
            <a:t>use of references and citations of published authors</a:t>
          </a:r>
        </a:p>
      </dgm:t>
    </dgm:pt>
    <dgm:pt modelId="{BCFC9D48-0DC4-4384-A1BE-B639BA765FB3}" type="parTrans" cxnId="{6E75FAB0-BEC2-4BF0-8581-297AC29BCEEB}">
      <dgm:prSet/>
      <dgm:spPr/>
      <dgm:t>
        <a:bodyPr/>
        <a:lstStyle/>
        <a:p>
          <a:endParaRPr lang="en-US"/>
        </a:p>
      </dgm:t>
    </dgm:pt>
    <dgm:pt modelId="{FAB3FFF8-0CA6-4405-8917-00DA2657D844}" type="sibTrans" cxnId="{6E75FAB0-BEC2-4BF0-8581-297AC29BCEEB}">
      <dgm:prSet/>
      <dgm:spPr/>
      <dgm:t>
        <a:bodyPr/>
        <a:lstStyle/>
        <a:p>
          <a:endParaRPr lang="en-US"/>
        </a:p>
      </dgm:t>
    </dgm:pt>
    <dgm:pt modelId="{2C0B340B-4B0D-445E-A727-B964A57EE99B}">
      <dgm:prSet/>
      <dgm:spPr/>
      <dgm:t>
        <a:bodyPr/>
        <a:lstStyle/>
        <a:p>
          <a:r>
            <a:rPr lang="en-US"/>
            <a:t>All academic writing is built on the work of others.</a:t>
          </a:r>
        </a:p>
      </dgm:t>
    </dgm:pt>
    <dgm:pt modelId="{51D4A70F-2D35-4C78-B447-E6F6B66B2F70}" type="parTrans" cxnId="{8156D4FF-1FE7-48F9-BDAA-1AB4A7F8F1C8}">
      <dgm:prSet/>
      <dgm:spPr/>
      <dgm:t>
        <a:bodyPr/>
        <a:lstStyle/>
        <a:p>
          <a:endParaRPr lang="en-US"/>
        </a:p>
      </dgm:t>
    </dgm:pt>
    <dgm:pt modelId="{BA76D707-480E-4B03-8D08-E7DD0AB8CE26}" type="sibTrans" cxnId="{8156D4FF-1FE7-48F9-BDAA-1AB4A7F8F1C8}">
      <dgm:prSet/>
      <dgm:spPr/>
      <dgm:t>
        <a:bodyPr/>
        <a:lstStyle/>
        <a:p>
          <a:endParaRPr lang="en-US"/>
        </a:p>
      </dgm:t>
    </dgm:pt>
    <dgm:pt modelId="{631882E2-20D9-4FD5-9440-B5C5452F1FC2}" type="pres">
      <dgm:prSet presAssocID="{2E5D0620-5C06-4F6D-98ED-08B4DFC3CE02}" presName="root" presStyleCnt="0">
        <dgm:presLayoutVars>
          <dgm:dir/>
          <dgm:resizeHandles val="exact"/>
        </dgm:presLayoutVars>
      </dgm:prSet>
      <dgm:spPr/>
    </dgm:pt>
    <dgm:pt modelId="{97CFE9E0-B79F-4248-99F2-2E28F61BE589}" type="pres">
      <dgm:prSet presAssocID="{DBE1D12D-8947-4432-BE09-A5EB1D4D3072}" presName="compNode" presStyleCnt="0"/>
      <dgm:spPr/>
    </dgm:pt>
    <dgm:pt modelId="{B50A4BA0-69E9-4D37-866C-03F7EDE075D5}" type="pres">
      <dgm:prSet presAssocID="{DBE1D12D-8947-4432-BE09-A5EB1D4D307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cker"/>
        </a:ext>
      </dgm:extLst>
    </dgm:pt>
    <dgm:pt modelId="{92140B2F-A6AC-437E-90C2-65E60595C060}" type="pres">
      <dgm:prSet presAssocID="{DBE1D12D-8947-4432-BE09-A5EB1D4D3072}" presName="spaceRect" presStyleCnt="0"/>
      <dgm:spPr/>
    </dgm:pt>
    <dgm:pt modelId="{345BA521-60EC-4608-BFC0-A1D2D548D4F7}" type="pres">
      <dgm:prSet presAssocID="{DBE1D12D-8947-4432-BE09-A5EB1D4D3072}" presName="textRect" presStyleLbl="revTx" presStyleIdx="0" presStyleCnt="2">
        <dgm:presLayoutVars>
          <dgm:chMax val="1"/>
          <dgm:chPref val="1"/>
        </dgm:presLayoutVars>
      </dgm:prSet>
      <dgm:spPr/>
    </dgm:pt>
    <dgm:pt modelId="{2B950276-0F2A-442B-B725-E502D206BCB8}" type="pres">
      <dgm:prSet presAssocID="{FAB3FFF8-0CA6-4405-8917-00DA2657D844}" presName="sibTrans" presStyleCnt="0"/>
      <dgm:spPr/>
    </dgm:pt>
    <dgm:pt modelId="{64DFD756-F855-4857-8A99-C78F5A7F4A72}" type="pres">
      <dgm:prSet presAssocID="{2C0B340B-4B0D-445E-A727-B964A57EE99B}" presName="compNode" presStyleCnt="0"/>
      <dgm:spPr/>
    </dgm:pt>
    <dgm:pt modelId="{9CED8527-42BE-422A-A91D-C27C31C8C48C}" type="pres">
      <dgm:prSet presAssocID="{2C0B340B-4B0D-445E-A727-B964A57EE99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yertspenna"/>
        </a:ext>
      </dgm:extLst>
    </dgm:pt>
    <dgm:pt modelId="{B936F612-42D6-4626-A973-10780AB841D1}" type="pres">
      <dgm:prSet presAssocID="{2C0B340B-4B0D-445E-A727-B964A57EE99B}" presName="spaceRect" presStyleCnt="0"/>
      <dgm:spPr/>
    </dgm:pt>
    <dgm:pt modelId="{2B0DCCD8-B5C4-4D4B-908E-3B0B07C7056F}" type="pres">
      <dgm:prSet presAssocID="{2C0B340B-4B0D-445E-A727-B964A57EE99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AF12D7F-2638-4622-82E2-84C195F41334}" type="presOf" srcId="{DBE1D12D-8947-4432-BE09-A5EB1D4D3072}" destId="{345BA521-60EC-4608-BFC0-A1D2D548D4F7}" srcOrd="0" destOrd="0" presId="urn:microsoft.com/office/officeart/2018/2/layout/IconLabelList"/>
    <dgm:cxn modelId="{6E75FAB0-BEC2-4BF0-8581-297AC29BCEEB}" srcId="{2E5D0620-5C06-4F6D-98ED-08B4DFC3CE02}" destId="{DBE1D12D-8947-4432-BE09-A5EB1D4D3072}" srcOrd="0" destOrd="0" parTransId="{BCFC9D48-0DC4-4384-A1BE-B639BA765FB3}" sibTransId="{FAB3FFF8-0CA6-4405-8917-00DA2657D844}"/>
    <dgm:cxn modelId="{C3F0A9E9-B0D7-4757-8445-D98AEC903C44}" type="presOf" srcId="{2C0B340B-4B0D-445E-A727-B964A57EE99B}" destId="{2B0DCCD8-B5C4-4D4B-908E-3B0B07C7056F}" srcOrd="0" destOrd="0" presId="urn:microsoft.com/office/officeart/2018/2/layout/IconLabelList"/>
    <dgm:cxn modelId="{E7912DF0-5E6B-422D-A568-2BE375B46EC3}" type="presOf" srcId="{2E5D0620-5C06-4F6D-98ED-08B4DFC3CE02}" destId="{631882E2-20D9-4FD5-9440-B5C5452F1FC2}" srcOrd="0" destOrd="0" presId="urn:microsoft.com/office/officeart/2018/2/layout/IconLabelList"/>
    <dgm:cxn modelId="{8156D4FF-1FE7-48F9-BDAA-1AB4A7F8F1C8}" srcId="{2E5D0620-5C06-4F6D-98ED-08B4DFC3CE02}" destId="{2C0B340B-4B0D-445E-A727-B964A57EE99B}" srcOrd="1" destOrd="0" parTransId="{51D4A70F-2D35-4C78-B447-E6F6B66B2F70}" sibTransId="{BA76D707-480E-4B03-8D08-E7DD0AB8CE26}"/>
    <dgm:cxn modelId="{8274D547-95DC-446B-A079-6AF5F83C2FCD}" type="presParOf" srcId="{631882E2-20D9-4FD5-9440-B5C5452F1FC2}" destId="{97CFE9E0-B79F-4248-99F2-2E28F61BE589}" srcOrd="0" destOrd="0" presId="urn:microsoft.com/office/officeart/2018/2/layout/IconLabelList"/>
    <dgm:cxn modelId="{7417163F-66EE-4A81-ADCB-A9B3C2D1A644}" type="presParOf" srcId="{97CFE9E0-B79F-4248-99F2-2E28F61BE589}" destId="{B50A4BA0-69E9-4D37-866C-03F7EDE075D5}" srcOrd="0" destOrd="0" presId="urn:microsoft.com/office/officeart/2018/2/layout/IconLabelList"/>
    <dgm:cxn modelId="{5970A620-DD92-4C8F-9421-7ECB1E2EF97A}" type="presParOf" srcId="{97CFE9E0-B79F-4248-99F2-2E28F61BE589}" destId="{92140B2F-A6AC-437E-90C2-65E60595C060}" srcOrd="1" destOrd="0" presId="urn:microsoft.com/office/officeart/2018/2/layout/IconLabelList"/>
    <dgm:cxn modelId="{B00D50A4-213E-4E0A-AAD3-F5988FF08FC1}" type="presParOf" srcId="{97CFE9E0-B79F-4248-99F2-2E28F61BE589}" destId="{345BA521-60EC-4608-BFC0-A1D2D548D4F7}" srcOrd="2" destOrd="0" presId="urn:microsoft.com/office/officeart/2018/2/layout/IconLabelList"/>
    <dgm:cxn modelId="{673A91E0-D3CA-4ACD-9594-552DD4272083}" type="presParOf" srcId="{631882E2-20D9-4FD5-9440-B5C5452F1FC2}" destId="{2B950276-0F2A-442B-B725-E502D206BCB8}" srcOrd="1" destOrd="0" presId="urn:microsoft.com/office/officeart/2018/2/layout/IconLabelList"/>
    <dgm:cxn modelId="{6B2EF00E-02C0-4467-B340-0F5BD62C7FFE}" type="presParOf" srcId="{631882E2-20D9-4FD5-9440-B5C5452F1FC2}" destId="{64DFD756-F855-4857-8A99-C78F5A7F4A72}" srcOrd="2" destOrd="0" presId="urn:microsoft.com/office/officeart/2018/2/layout/IconLabelList"/>
    <dgm:cxn modelId="{9F88B919-FAFA-416F-9848-289299AC016A}" type="presParOf" srcId="{64DFD756-F855-4857-8A99-C78F5A7F4A72}" destId="{9CED8527-42BE-422A-A91D-C27C31C8C48C}" srcOrd="0" destOrd="0" presId="urn:microsoft.com/office/officeart/2018/2/layout/IconLabelList"/>
    <dgm:cxn modelId="{6A6F5905-34BD-44CD-8E33-862135120B2C}" type="presParOf" srcId="{64DFD756-F855-4857-8A99-C78F5A7F4A72}" destId="{B936F612-42D6-4626-A973-10780AB841D1}" srcOrd="1" destOrd="0" presId="urn:microsoft.com/office/officeart/2018/2/layout/IconLabelList"/>
    <dgm:cxn modelId="{427362F0-AA9F-4D56-84F6-728CE5AED819}" type="presParOf" srcId="{64DFD756-F855-4857-8A99-C78F5A7F4A72}" destId="{2B0DCCD8-B5C4-4D4B-908E-3B0B07C7056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9B140A-EB01-468D-A92F-CF153789C9A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12A21E1-9393-4B2C-B8BD-4454596809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Shows reader you have done the legwork and know your topic.</a:t>
          </a:r>
        </a:p>
      </dgm:t>
    </dgm:pt>
    <dgm:pt modelId="{C666CE5A-6A81-4DBB-AE3D-AB059249CDDA}" type="parTrans" cxnId="{2B4599C4-B457-4188-9E68-31BA8AF1D2BA}">
      <dgm:prSet/>
      <dgm:spPr/>
      <dgm:t>
        <a:bodyPr/>
        <a:lstStyle/>
        <a:p>
          <a:endParaRPr lang="en-US"/>
        </a:p>
      </dgm:t>
    </dgm:pt>
    <dgm:pt modelId="{9909DEBE-4191-47BB-9F37-D9B78C22C0F1}" type="sibTrans" cxnId="{2B4599C4-B457-4188-9E68-31BA8AF1D2B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3F046B1-97AF-4AF3-88EB-5E6B784D62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 demonstrate that you have read the literature in your area</a:t>
          </a:r>
        </a:p>
      </dgm:t>
    </dgm:pt>
    <dgm:pt modelId="{7FF6152A-C8E4-42E6-83C6-A813EA5E6937}" type="parTrans" cxnId="{A4FF89B7-F249-42A4-A233-73971C87BC36}">
      <dgm:prSet/>
      <dgm:spPr/>
      <dgm:t>
        <a:bodyPr/>
        <a:lstStyle/>
        <a:p>
          <a:endParaRPr lang="en-US"/>
        </a:p>
      </dgm:t>
    </dgm:pt>
    <dgm:pt modelId="{3E35F485-AEDC-4B63-8CAB-70744DF89C76}" type="sibTrans" cxnId="{A4FF89B7-F249-42A4-A233-73971C87BC3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5EE89A-F5E8-47FB-8DAF-3F722CEAAE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 add context to your work</a:t>
          </a:r>
        </a:p>
      </dgm:t>
    </dgm:pt>
    <dgm:pt modelId="{966256D3-E539-4D37-B303-877EC0628A0E}" type="parTrans" cxnId="{097B632D-68C2-4FF2-87C3-D6DAD30A1217}">
      <dgm:prSet/>
      <dgm:spPr/>
      <dgm:t>
        <a:bodyPr/>
        <a:lstStyle/>
        <a:p>
          <a:endParaRPr lang="en-US"/>
        </a:p>
      </dgm:t>
    </dgm:pt>
    <dgm:pt modelId="{893944E8-B9F4-486E-8847-24212F1622EC}" type="sibTrans" cxnId="{097B632D-68C2-4FF2-87C3-D6DAD30A121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C61215F-BA49-4E22-B8A7-2F88935581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 support the argument in your work</a:t>
          </a:r>
        </a:p>
      </dgm:t>
    </dgm:pt>
    <dgm:pt modelId="{02A60C5A-19BC-4FA6-A5B6-7D88AC15828C}" type="parTrans" cxnId="{A3C04C7E-2311-4A03-B391-14493D807BE4}">
      <dgm:prSet/>
      <dgm:spPr/>
      <dgm:t>
        <a:bodyPr/>
        <a:lstStyle/>
        <a:p>
          <a:endParaRPr lang="en-US"/>
        </a:p>
      </dgm:t>
    </dgm:pt>
    <dgm:pt modelId="{6E003595-89BA-4759-BEFD-92EE076B49B7}" type="sibTrans" cxnId="{A3C04C7E-2311-4A03-B391-14493D807BE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8DE2D24-EB57-4AB2-BF77-A3349900D0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You are not considered to be an expert in the field. It adds credibility to your thesis if you can connect your arguments to arguments made by experts</a:t>
          </a:r>
        </a:p>
      </dgm:t>
    </dgm:pt>
    <dgm:pt modelId="{AC388521-89B3-48CB-A8FD-68293CEC8B5D}" type="parTrans" cxnId="{19058D00-6589-4347-8959-3ECA58B9CAB2}">
      <dgm:prSet/>
      <dgm:spPr/>
      <dgm:t>
        <a:bodyPr/>
        <a:lstStyle/>
        <a:p>
          <a:endParaRPr lang="en-US"/>
        </a:p>
      </dgm:t>
    </dgm:pt>
    <dgm:pt modelId="{4FC2539F-BCFB-49A7-9463-E802B163F059}" type="sibTrans" cxnId="{19058D00-6589-4347-8959-3ECA58B9CAB2}">
      <dgm:prSet/>
      <dgm:spPr/>
      <dgm:t>
        <a:bodyPr/>
        <a:lstStyle/>
        <a:p>
          <a:endParaRPr lang="en-US"/>
        </a:p>
      </dgm:t>
    </dgm:pt>
    <dgm:pt modelId="{7A664A61-B0CA-4E4C-84C8-7DDF095523F5}" type="pres">
      <dgm:prSet presAssocID="{2C9B140A-EB01-468D-A92F-CF153789C9AB}" presName="root" presStyleCnt="0">
        <dgm:presLayoutVars>
          <dgm:dir/>
          <dgm:resizeHandles val="exact"/>
        </dgm:presLayoutVars>
      </dgm:prSet>
      <dgm:spPr/>
    </dgm:pt>
    <dgm:pt modelId="{322719D0-2467-4E05-B043-BA1BA65C0500}" type="pres">
      <dgm:prSet presAssocID="{312A21E1-9393-4B2C-B8BD-44545968094A}" presName="compNode" presStyleCnt="0"/>
      <dgm:spPr/>
    </dgm:pt>
    <dgm:pt modelId="{53EBA20B-C332-4C0E-9023-E97B3F475428}" type="pres">
      <dgm:prSet presAssocID="{312A21E1-9393-4B2C-B8BD-44545968094A}" presName="bgRect" presStyleLbl="bgShp" presStyleIdx="0" presStyleCnt="5"/>
      <dgm:spPr/>
    </dgm:pt>
    <dgm:pt modelId="{DF2A37BE-D0EC-4A23-B30C-873F204405D1}" type="pres">
      <dgm:prSet presAssocID="{312A21E1-9393-4B2C-B8BD-44545968094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ndertexter"/>
        </a:ext>
      </dgm:extLst>
    </dgm:pt>
    <dgm:pt modelId="{D29AA94A-4BFB-40FC-8D89-D3B519EBA740}" type="pres">
      <dgm:prSet presAssocID="{312A21E1-9393-4B2C-B8BD-44545968094A}" presName="spaceRect" presStyleCnt="0"/>
      <dgm:spPr/>
    </dgm:pt>
    <dgm:pt modelId="{B4D3B70E-8DA8-4860-A4C3-663309128447}" type="pres">
      <dgm:prSet presAssocID="{312A21E1-9393-4B2C-B8BD-44545968094A}" presName="parTx" presStyleLbl="revTx" presStyleIdx="0" presStyleCnt="5">
        <dgm:presLayoutVars>
          <dgm:chMax val="0"/>
          <dgm:chPref val="0"/>
        </dgm:presLayoutVars>
      </dgm:prSet>
      <dgm:spPr/>
    </dgm:pt>
    <dgm:pt modelId="{52C44C36-894F-46CF-B5EC-1FCD5FCFD62E}" type="pres">
      <dgm:prSet presAssocID="{9909DEBE-4191-47BB-9F37-D9B78C22C0F1}" presName="sibTrans" presStyleCnt="0"/>
      <dgm:spPr/>
    </dgm:pt>
    <dgm:pt modelId="{D228542C-66D3-4813-8F38-98FC96E04306}" type="pres">
      <dgm:prSet presAssocID="{D3F046B1-97AF-4AF3-88EB-5E6B784D62A0}" presName="compNode" presStyleCnt="0"/>
      <dgm:spPr/>
    </dgm:pt>
    <dgm:pt modelId="{56A02A88-5E10-4C93-8A5D-92376A2766F9}" type="pres">
      <dgm:prSet presAssocID="{D3F046B1-97AF-4AF3-88EB-5E6B784D62A0}" presName="bgRect" presStyleLbl="bgShp" presStyleIdx="1" presStyleCnt="5"/>
      <dgm:spPr/>
    </dgm:pt>
    <dgm:pt modelId="{CAAC1548-B12E-49C6-9258-34738B048691}" type="pres">
      <dgm:prSet presAssocID="{D3F046B1-97AF-4AF3-88EB-5E6B784D62A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cker"/>
        </a:ext>
      </dgm:extLst>
    </dgm:pt>
    <dgm:pt modelId="{3D400BC6-D864-4434-B50F-B0152C978BE9}" type="pres">
      <dgm:prSet presAssocID="{D3F046B1-97AF-4AF3-88EB-5E6B784D62A0}" presName="spaceRect" presStyleCnt="0"/>
      <dgm:spPr/>
    </dgm:pt>
    <dgm:pt modelId="{796BC2BE-8DD7-4C7C-AADC-9BB09604783A}" type="pres">
      <dgm:prSet presAssocID="{D3F046B1-97AF-4AF3-88EB-5E6B784D62A0}" presName="parTx" presStyleLbl="revTx" presStyleIdx="1" presStyleCnt="5">
        <dgm:presLayoutVars>
          <dgm:chMax val="0"/>
          <dgm:chPref val="0"/>
        </dgm:presLayoutVars>
      </dgm:prSet>
      <dgm:spPr/>
    </dgm:pt>
    <dgm:pt modelId="{07EFBCB6-B740-4CC4-BF02-D210E824283F}" type="pres">
      <dgm:prSet presAssocID="{3E35F485-AEDC-4B63-8CAB-70744DF89C76}" presName="sibTrans" presStyleCnt="0"/>
      <dgm:spPr/>
    </dgm:pt>
    <dgm:pt modelId="{22A27451-8ACF-4378-96F6-4EEDB16FFE24}" type="pres">
      <dgm:prSet presAssocID="{AD5EE89A-F5E8-47FB-8DAF-3F722CEAAEC6}" presName="compNode" presStyleCnt="0"/>
      <dgm:spPr/>
    </dgm:pt>
    <dgm:pt modelId="{6E61D997-F9E0-4F7C-9540-FA443B2813E1}" type="pres">
      <dgm:prSet presAssocID="{AD5EE89A-F5E8-47FB-8DAF-3F722CEAAEC6}" presName="bgRect" presStyleLbl="bgShp" presStyleIdx="2" presStyleCnt="5"/>
      <dgm:spPr/>
    </dgm:pt>
    <dgm:pt modelId="{E9A68EAA-51C8-4216-8468-51D160376D42}" type="pres">
      <dgm:prSet presAssocID="{AD5EE89A-F5E8-47FB-8DAF-3F722CEAAEC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vändare"/>
        </a:ext>
      </dgm:extLst>
    </dgm:pt>
    <dgm:pt modelId="{6A873363-DE8C-4A2D-A783-435C29D6C0B9}" type="pres">
      <dgm:prSet presAssocID="{AD5EE89A-F5E8-47FB-8DAF-3F722CEAAEC6}" presName="spaceRect" presStyleCnt="0"/>
      <dgm:spPr/>
    </dgm:pt>
    <dgm:pt modelId="{1CAC7B1B-7C65-401F-92F2-F804A6096A6B}" type="pres">
      <dgm:prSet presAssocID="{AD5EE89A-F5E8-47FB-8DAF-3F722CEAAEC6}" presName="parTx" presStyleLbl="revTx" presStyleIdx="2" presStyleCnt="5">
        <dgm:presLayoutVars>
          <dgm:chMax val="0"/>
          <dgm:chPref val="0"/>
        </dgm:presLayoutVars>
      </dgm:prSet>
      <dgm:spPr/>
    </dgm:pt>
    <dgm:pt modelId="{E75DD297-9AE3-4A01-B89B-7D26514413D3}" type="pres">
      <dgm:prSet presAssocID="{893944E8-B9F4-486E-8847-24212F1622EC}" presName="sibTrans" presStyleCnt="0"/>
      <dgm:spPr/>
    </dgm:pt>
    <dgm:pt modelId="{1B167DFF-0032-418A-BC86-DA01C3A591B3}" type="pres">
      <dgm:prSet presAssocID="{3C61215F-BA49-4E22-B8A7-2F8893558136}" presName="compNode" presStyleCnt="0"/>
      <dgm:spPr/>
    </dgm:pt>
    <dgm:pt modelId="{2652D137-B8EB-4883-8C1E-223DEB6A94E1}" type="pres">
      <dgm:prSet presAssocID="{3C61215F-BA49-4E22-B8A7-2F8893558136}" presName="bgRect" presStyleLbl="bgShp" presStyleIdx="3" presStyleCnt="5"/>
      <dgm:spPr/>
    </dgm:pt>
    <dgm:pt modelId="{D7ED9224-F65D-4700-B32B-5CC5B5393D2C}" type="pres">
      <dgm:prSet presAssocID="{3C61215F-BA49-4E22-B8A7-2F889355813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kakning"/>
        </a:ext>
      </dgm:extLst>
    </dgm:pt>
    <dgm:pt modelId="{42F43FD6-5426-4E83-9C52-2D50C0545DE5}" type="pres">
      <dgm:prSet presAssocID="{3C61215F-BA49-4E22-B8A7-2F8893558136}" presName="spaceRect" presStyleCnt="0"/>
      <dgm:spPr/>
    </dgm:pt>
    <dgm:pt modelId="{4B314951-B9C8-460C-9E08-5049455CA3EE}" type="pres">
      <dgm:prSet presAssocID="{3C61215F-BA49-4E22-B8A7-2F8893558136}" presName="parTx" presStyleLbl="revTx" presStyleIdx="3" presStyleCnt="5">
        <dgm:presLayoutVars>
          <dgm:chMax val="0"/>
          <dgm:chPref val="0"/>
        </dgm:presLayoutVars>
      </dgm:prSet>
      <dgm:spPr/>
    </dgm:pt>
    <dgm:pt modelId="{06456332-3C31-42F0-84D0-7DDDA4F41E37}" type="pres">
      <dgm:prSet presAssocID="{6E003595-89BA-4759-BEFD-92EE076B49B7}" presName="sibTrans" presStyleCnt="0"/>
      <dgm:spPr/>
    </dgm:pt>
    <dgm:pt modelId="{FE6A80E0-3548-469B-B165-F1DD23EA0DAF}" type="pres">
      <dgm:prSet presAssocID="{68DE2D24-EB57-4AB2-BF77-A3349900D08F}" presName="compNode" presStyleCnt="0"/>
      <dgm:spPr/>
    </dgm:pt>
    <dgm:pt modelId="{B435C336-42DF-4743-8DFE-3B04079A8D03}" type="pres">
      <dgm:prSet presAssocID="{68DE2D24-EB57-4AB2-BF77-A3349900D08F}" presName="bgRect" presStyleLbl="bgShp" presStyleIdx="4" presStyleCnt="5"/>
      <dgm:spPr/>
    </dgm:pt>
    <dgm:pt modelId="{05EDD2B2-1F33-401C-B9E8-BB89B637F082}" type="pres">
      <dgm:prSet presAssocID="{68DE2D24-EB57-4AB2-BF77-A3349900D08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attecken"/>
        </a:ext>
      </dgm:extLst>
    </dgm:pt>
    <dgm:pt modelId="{54ED29FC-A4E0-4C9F-BEE9-7CB3AADDAC2F}" type="pres">
      <dgm:prSet presAssocID="{68DE2D24-EB57-4AB2-BF77-A3349900D08F}" presName="spaceRect" presStyleCnt="0"/>
      <dgm:spPr/>
    </dgm:pt>
    <dgm:pt modelId="{617C10A7-326A-4EAF-AEC4-F409419B9944}" type="pres">
      <dgm:prSet presAssocID="{68DE2D24-EB57-4AB2-BF77-A3349900D08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9058D00-6589-4347-8959-3ECA58B9CAB2}" srcId="{2C9B140A-EB01-468D-A92F-CF153789C9AB}" destId="{68DE2D24-EB57-4AB2-BF77-A3349900D08F}" srcOrd="4" destOrd="0" parTransId="{AC388521-89B3-48CB-A8FD-68293CEC8B5D}" sibTransId="{4FC2539F-BCFB-49A7-9463-E802B163F059}"/>
    <dgm:cxn modelId="{3453302C-F620-4B50-AF28-7C3EBC622DFB}" type="presOf" srcId="{2C9B140A-EB01-468D-A92F-CF153789C9AB}" destId="{7A664A61-B0CA-4E4C-84C8-7DDF095523F5}" srcOrd="0" destOrd="0" presId="urn:microsoft.com/office/officeart/2018/2/layout/IconVerticalSolidList"/>
    <dgm:cxn modelId="{097B632D-68C2-4FF2-87C3-D6DAD30A1217}" srcId="{2C9B140A-EB01-468D-A92F-CF153789C9AB}" destId="{AD5EE89A-F5E8-47FB-8DAF-3F722CEAAEC6}" srcOrd="2" destOrd="0" parTransId="{966256D3-E539-4D37-B303-877EC0628A0E}" sibTransId="{893944E8-B9F4-486E-8847-24212F1622EC}"/>
    <dgm:cxn modelId="{4F5BBF4E-5A78-4FA4-92A5-86686D37E74D}" type="presOf" srcId="{312A21E1-9393-4B2C-B8BD-44545968094A}" destId="{B4D3B70E-8DA8-4860-A4C3-663309128447}" srcOrd="0" destOrd="0" presId="urn:microsoft.com/office/officeart/2018/2/layout/IconVerticalSolidList"/>
    <dgm:cxn modelId="{0BFC1971-FDC5-447C-B55F-0BA76CEC9A10}" type="presOf" srcId="{68DE2D24-EB57-4AB2-BF77-A3349900D08F}" destId="{617C10A7-326A-4EAF-AEC4-F409419B9944}" srcOrd="0" destOrd="0" presId="urn:microsoft.com/office/officeart/2018/2/layout/IconVerticalSolidList"/>
    <dgm:cxn modelId="{A3C04C7E-2311-4A03-B391-14493D807BE4}" srcId="{2C9B140A-EB01-468D-A92F-CF153789C9AB}" destId="{3C61215F-BA49-4E22-B8A7-2F8893558136}" srcOrd="3" destOrd="0" parTransId="{02A60C5A-19BC-4FA6-A5B6-7D88AC15828C}" sibTransId="{6E003595-89BA-4759-BEFD-92EE076B49B7}"/>
    <dgm:cxn modelId="{462142A9-2513-4829-94AE-EA52BAFFE94C}" type="presOf" srcId="{D3F046B1-97AF-4AF3-88EB-5E6B784D62A0}" destId="{796BC2BE-8DD7-4C7C-AADC-9BB09604783A}" srcOrd="0" destOrd="0" presId="urn:microsoft.com/office/officeart/2018/2/layout/IconVerticalSolidList"/>
    <dgm:cxn modelId="{A4FF89B7-F249-42A4-A233-73971C87BC36}" srcId="{2C9B140A-EB01-468D-A92F-CF153789C9AB}" destId="{D3F046B1-97AF-4AF3-88EB-5E6B784D62A0}" srcOrd="1" destOrd="0" parTransId="{7FF6152A-C8E4-42E6-83C6-A813EA5E6937}" sibTransId="{3E35F485-AEDC-4B63-8CAB-70744DF89C76}"/>
    <dgm:cxn modelId="{2B4599C4-B457-4188-9E68-31BA8AF1D2BA}" srcId="{2C9B140A-EB01-468D-A92F-CF153789C9AB}" destId="{312A21E1-9393-4B2C-B8BD-44545968094A}" srcOrd="0" destOrd="0" parTransId="{C666CE5A-6A81-4DBB-AE3D-AB059249CDDA}" sibTransId="{9909DEBE-4191-47BB-9F37-D9B78C22C0F1}"/>
    <dgm:cxn modelId="{57C1FDCE-7271-4776-9690-846AF76B7AD9}" type="presOf" srcId="{3C61215F-BA49-4E22-B8A7-2F8893558136}" destId="{4B314951-B9C8-460C-9E08-5049455CA3EE}" srcOrd="0" destOrd="0" presId="urn:microsoft.com/office/officeart/2018/2/layout/IconVerticalSolidList"/>
    <dgm:cxn modelId="{D97AA1DD-8E07-4E45-8391-CCFDC66D102D}" type="presOf" srcId="{AD5EE89A-F5E8-47FB-8DAF-3F722CEAAEC6}" destId="{1CAC7B1B-7C65-401F-92F2-F804A6096A6B}" srcOrd="0" destOrd="0" presId="urn:microsoft.com/office/officeart/2018/2/layout/IconVerticalSolidList"/>
    <dgm:cxn modelId="{4AA06FF8-B3F2-445B-9BCA-9DE857FCD6B2}" type="presParOf" srcId="{7A664A61-B0CA-4E4C-84C8-7DDF095523F5}" destId="{322719D0-2467-4E05-B043-BA1BA65C0500}" srcOrd="0" destOrd="0" presId="urn:microsoft.com/office/officeart/2018/2/layout/IconVerticalSolidList"/>
    <dgm:cxn modelId="{3204C345-B19D-4CE9-A688-C7BA7A795E13}" type="presParOf" srcId="{322719D0-2467-4E05-B043-BA1BA65C0500}" destId="{53EBA20B-C332-4C0E-9023-E97B3F475428}" srcOrd="0" destOrd="0" presId="urn:microsoft.com/office/officeart/2018/2/layout/IconVerticalSolidList"/>
    <dgm:cxn modelId="{56329797-7D21-47E6-9FED-289DCFB3FCCD}" type="presParOf" srcId="{322719D0-2467-4E05-B043-BA1BA65C0500}" destId="{DF2A37BE-D0EC-4A23-B30C-873F204405D1}" srcOrd="1" destOrd="0" presId="urn:microsoft.com/office/officeart/2018/2/layout/IconVerticalSolidList"/>
    <dgm:cxn modelId="{2A93E130-167F-41CF-B75A-6A17AEF4229E}" type="presParOf" srcId="{322719D0-2467-4E05-B043-BA1BA65C0500}" destId="{D29AA94A-4BFB-40FC-8D89-D3B519EBA740}" srcOrd="2" destOrd="0" presId="urn:microsoft.com/office/officeart/2018/2/layout/IconVerticalSolidList"/>
    <dgm:cxn modelId="{B8719B59-5F70-40B3-82CF-B2B57495D418}" type="presParOf" srcId="{322719D0-2467-4E05-B043-BA1BA65C0500}" destId="{B4D3B70E-8DA8-4860-A4C3-663309128447}" srcOrd="3" destOrd="0" presId="urn:microsoft.com/office/officeart/2018/2/layout/IconVerticalSolidList"/>
    <dgm:cxn modelId="{57B34D8F-9927-479A-A48B-10100B7D384A}" type="presParOf" srcId="{7A664A61-B0CA-4E4C-84C8-7DDF095523F5}" destId="{52C44C36-894F-46CF-B5EC-1FCD5FCFD62E}" srcOrd="1" destOrd="0" presId="urn:microsoft.com/office/officeart/2018/2/layout/IconVerticalSolidList"/>
    <dgm:cxn modelId="{7CA3CB9C-900B-49AF-BA17-4191392AC3C4}" type="presParOf" srcId="{7A664A61-B0CA-4E4C-84C8-7DDF095523F5}" destId="{D228542C-66D3-4813-8F38-98FC96E04306}" srcOrd="2" destOrd="0" presId="urn:microsoft.com/office/officeart/2018/2/layout/IconVerticalSolidList"/>
    <dgm:cxn modelId="{AF3DCFC1-26D4-41C9-BCB6-387A0A017894}" type="presParOf" srcId="{D228542C-66D3-4813-8F38-98FC96E04306}" destId="{56A02A88-5E10-4C93-8A5D-92376A2766F9}" srcOrd="0" destOrd="0" presId="urn:microsoft.com/office/officeart/2018/2/layout/IconVerticalSolidList"/>
    <dgm:cxn modelId="{59DD5F67-FDE6-48B8-A41C-9BA61FF847F0}" type="presParOf" srcId="{D228542C-66D3-4813-8F38-98FC96E04306}" destId="{CAAC1548-B12E-49C6-9258-34738B048691}" srcOrd="1" destOrd="0" presId="urn:microsoft.com/office/officeart/2018/2/layout/IconVerticalSolidList"/>
    <dgm:cxn modelId="{E49F2A3E-A994-4A6F-AD8B-B0E80B92F314}" type="presParOf" srcId="{D228542C-66D3-4813-8F38-98FC96E04306}" destId="{3D400BC6-D864-4434-B50F-B0152C978BE9}" srcOrd="2" destOrd="0" presId="urn:microsoft.com/office/officeart/2018/2/layout/IconVerticalSolidList"/>
    <dgm:cxn modelId="{F08FFE05-249F-4A58-8024-72F9B373A713}" type="presParOf" srcId="{D228542C-66D3-4813-8F38-98FC96E04306}" destId="{796BC2BE-8DD7-4C7C-AADC-9BB09604783A}" srcOrd="3" destOrd="0" presId="urn:microsoft.com/office/officeart/2018/2/layout/IconVerticalSolidList"/>
    <dgm:cxn modelId="{026AC6B0-0EAE-43FE-9B0C-D914CDE5A43E}" type="presParOf" srcId="{7A664A61-B0CA-4E4C-84C8-7DDF095523F5}" destId="{07EFBCB6-B740-4CC4-BF02-D210E824283F}" srcOrd="3" destOrd="0" presId="urn:microsoft.com/office/officeart/2018/2/layout/IconVerticalSolidList"/>
    <dgm:cxn modelId="{47EBEE1C-840C-4735-B0AF-229E16B7E3A3}" type="presParOf" srcId="{7A664A61-B0CA-4E4C-84C8-7DDF095523F5}" destId="{22A27451-8ACF-4378-96F6-4EEDB16FFE24}" srcOrd="4" destOrd="0" presId="urn:microsoft.com/office/officeart/2018/2/layout/IconVerticalSolidList"/>
    <dgm:cxn modelId="{13FD291B-A1A8-4E7E-B6A8-C5B347704495}" type="presParOf" srcId="{22A27451-8ACF-4378-96F6-4EEDB16FFE24}" destId="{6E61D997-F9E0-4F7C-9540-FA443B2813E1}" srcOrd="0" destOrd="0" presId="urn:microsoft.com/office/officeart/2018/2/layout/IconVerticalSolidList"/>
    <dgm:cxn modelId="{850C6233-AB16-4B66-AF88-B5F2F4F1D8DE}" type="presParOf" srcId="{22A27451-8ACF-4378-96F6-4EEDB16FFE24}" destId="{E9A68EAA-51C8-4216-8468-51D160376D42}" srcOrd="1" destOrd="0" presId="urn:microsoft.com/office/officeart/2018/2/layout/IconVerticalSolidList"/>
    <dgm:cxn modelId="{A1FCFD12-A1FC-4D53-976B-9BFAD4D5625E}" type="presParOf" srcId="{22A27451-8ACF-4378-96F6-4EEDB16FFE24}" destId="{6A873363-DE8C-4A2D-A783-435C29D6C0B9}" srcOrd="2" destOrd="0" presId="urn:microsoft.com/office/officeart/2018/2/layout/IconVerticalSolidList"/>
    <dgm:cxn modelId="{89DD84D4-B533-45A6-90B3-ADD861F2BF71}" type="presParOf" srcId="{22A27451-8ACF-4378-96F6-4EEDB16FFE24}" destId="{1CAC7B1B-7C65-401F-92F2-F804A6096A6B}" srcOrd="3" destOrd="0" presId="urn:microsoft.com/office/officeart/2018/2/layout/IconVerticalSolidList"/>
    <dgm:cxn modelId="{B35B5459-910B-4C70-ADA5-38F2FAF71E69}" type="presParOf" srcId="{7A664A61-B0CA-4E4C-84C8-7DDF095523F5}" destId="{E75DD297-9AE3-4A01-B89B-7D26514413D3}" srcOrd="5" destOrd="0" presId="urn:microsoft.com/office/officeart/2018/2/layout/IconVerticalSolidList"/>
    <dgm:cxn modelId="{3D02DC86-774B-415B-8861-D1262A158A64}" type="presParOf" srcId="{7A664A61-B0CA-4E4C-84C8-7DDF095523F5}" destId="{1B167DFF-0032-418A-BC86-DA01C3A591B3}" srcOrd="6" destOrd="0" presId="urn:microsoft.com/office/officeart/2018/2/layout/IconVerticalSolidList"/>
    <dgm:cxn modelId="{C18F024B-C63F-4892-AAAA-90AF1AEC6C13}" type="presParOf" srcId="{1B167DFF-0032-418A-BC86-DA01C3A591B3}" destId="{2652D137-B8EB-4883-8C1E-223DEB6A94E1}" srcOrd="0" destOrd="0" presId="urn:microsoft.com/office/officeart/2018/2/layout/IconVerticalSolidList"/>
    <dgm:cxn modelId="{C5E255E8-4B0D-434C-A819-40D9254EBCCC}" type="presParOf" srcId="{1B167DFF-0032-418A-BC86-DA01C3A591B3}" destId="{D7ED9224-F65D-4700-B32B-5CC5B5393D2C}" srcOrd="1" destOrd="0" presId="urn:microsoft.com/office/officeart/2018/2/layout/IconVerticalSolidList"/>
    <dgm:cxn modelId="{242CA1FD-6472-45BF-A726-5D8D3163AF28}" type="presParOf" srcId="{1B167DFF-0032-418A-BC86-DA01C3A591B3}" destId="{42F43FD6-5426-4E83-9C52-2D50C0545DE5}" srcOrd="2" destOrd="0" presId="urn:microsoft.com/office/officeart/2018/2/layout/IconVerticalSolidList"/>
    <dgm:cxn modelId="{2DE5DF96-B817-4E20-B5F7-F35947C5FAC7}" type="presParOf" srcId="{1B167DFF-0032-418A-BC86-DA01C3A591B3}" destId="{4B314951-B9C8-460C-9E08-5049455CA3EE}" srcOrd="3" destOrd="0" presId="urn:microsoft.com/office/officeart/2018/2/layout/IconVerticalSolidList"/>
    <dgm:cxn modelId="{E927FC6C-0B8C-452A-A576-CB3CEDE8A9F8}" type="presParOf" srcId="{7A664A61-B0CA-4E4C-84C8-7DDF095523F5}" destId="{06456332-3C31-42F0-84D0-7DDDA4F41E37}" srcOrd="7" destOrd="0" presId="urn:microsoft.com/office/officeart/2018/2/layout/IconVerticalSolidList"/>
    <dgm:cxn modelId="{6AB85039-4A61-42D8-88B9-7F359E07306E}" type="presParOf" srcId="{7A664A61-B0CA-4E4C-84C8-7DDF095523F5}" destId="{FE6A80E0-3548-469B-B165-F1DD23EA0DAF}" srcOrd="8" destOrd="0" presId="urn:microsoft.com/office/officeart/2018/2/layout/IconVerticalSolidList"/>
    <dgm:cxn modelId="{B36D1522-D671-4983-9514-F1D9E99CE2BD}" type="presParOf" srcId="{FE6A80E0-3548-469B-B165-F1DD23EA0DAF}" destId="{B435C336-42DF-4743-8DFE-3B04079A8D03}" srcOrd="0" destOrd="0" presId="urn:microsoft.com/office/officeart/2018/2/layout/IconVerticalSolidList"/>
    <dgm:cxn modelId="{522726B3-BE3C-452B-831B-809E66976914}" type="presParOf" srcId="{FE6A80E0-3548-469B-B165-F1DD23EA0DAF}" destId="{05EDD2B2-1F33-401C-B9E8-BB89B637F082}" srcOrd="1" destOrd="0" presId="urn:microsoft.com/office/officeart/2018/2/layout/IconVerticalSolidList"/>
    <dgm:cxn modelId="{F053B74E-14F5-46E0-AD08-B76F4673CE23}" type="presParOf" srcId="{FE6A80E0-3548-469B-B165-F1DD23EA0DAF}" destId="{54ED29FC-A4E0-4C9F-BEE9-7CB3AADDAC2F}" srcOrd="2" destOrd="0" presId="urn:microsoft.com/office/officeart/2018/2/layout/IconVerticalSolidList"/>
    <dgm:cxn modelId="{55B66A6F-CB03-425F-A8F5-9AF7460CAF58}" type="presParOf" srcId="{FE6A80E0-3548-469B-B165-F1DD23EA0DAF}" destId="{617C10A7-326A-4EAF-AEC4-F409419B994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6B8E9E-335B-4A74-8C7E-CD423B0C147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2AADBF6-1E06-4BE7-B8F9-03ED8DC701C1}">
      <dgm:prSet/>
      <dgm:spPr/>
      <dgm:t>
        <a:bodyPr/>
        <a:lstStyle/>
        <a:p>
          <a:pPr>
            <a:defRPr cap="all"/>
          </a:pPr>
          <a:r>
            <a:rPr lang="en-US"/>
            <a:t>By knowing what needs to be documented and proper referencing</a:t>
          </a:r>
        </a:p>
      </dgm:t>
    </dgm:pt>
    <dgm:pt modelId="{354C70EE-6ED3-4180-BC19-FEDF42F5C4B3}" type="parTrans" cxnId="{3EB8896C-1BB9-4B70-9E95-E86342B4203F}">
      <dgm:prSet/>
      <dgm:spPr/>
      <dgm:t>
        <a:bodyPr/>
        <a:lstStyle/>
        <a:p>
          <a:endParaRPr lang="en-US"/>
        </a:p>
      </dgm:t>
    </dgm:pt>
    <dgm:pt modelId="{F3CB18E8-BA90-46EF-A329-1A7D69D8AD63}" type="sibTrans" cxnId="{3EB8896C-1BB9-4B70-9E95-E86342B4203F}">
      <dgm:prSet/>
      <dgm:spPr/>
      <dgm:t>
        <a:bodyPr/>
        <a:lstStyle/>
        <a:p>
          <a:endParaRPr lang="en-US"/>
        </a:p>
      </dgm:t>
    </dgm:pt>
    <dgm:pt modelId="{C4DB503E-9234-4987-A79D-F62B51D9CDBD}">
      <dgm:prSet/>
      <dgm:spPr/>
      <dgm:t>
        <a:bodyPr/>
        <a:lstStyle/>
        <a:p>
          <a:pPr>
            <a:defRPr cap="all"/>
          </a:pPr>
          <a:r>
            <a:rPr lang="en-US"/>
            <a:t>Quotations</a:t>
          </a:r>
        </a:p>
      </dgm:t>
    </dgm:pt>
    <dgm:pt modelId="{C8592A8F-8B51-4711-BCB6-7CDEEFAFAF3C}" type="parTrans" cxnId="{210463BE-BBC4-436E-946B-3A974573B77C}">
      <dgm:prSet/>
      <dgm:spPr/>
      <dgm:t>
        <a:bodyPr/>
        <a:lstStyle/>
        <a:p>
          <a:endParaRPr lang="en-US"/>
        </a:p>
      </dgm:t>
    </dgm:pt>
    <dgm:pt modelId="{14432F26-6381-4DE2-A639-22114622427B}" type="sibTrans" cxnId="{210463BE-BBC4-436E-946B-3A974573B77C}">
      <dgm:prSet/>
      <dgm:spPr/>
      <dgm:t>
        <a:bodyPr/>
        <a:lstStyle/>
        <a:p>
          <a:endParaRPr lang="en-US"/>
        </a:p>
      </dgm:t>
    </dgm:pt>
    <dgm:pt modelId="{FD4A42B2-573F-47E9-9115-628BB96B299D}">
      <dgm:prSet/>
      <dgm:spPr/>
      <dgm:t>
        <a:bodyPr/>
        <a:lstStyle/>
        <a:p>
          <a:pPr>
            <a:defRPr cap="all"/>
          </a:pPr>
          <a:r>
            <a:rPr lang="en-US"/>
            <a:t>Paraphrases</a:t>
          </a:r>
        </a:p>
      </dgm:t>
    </dgm:pt>
    <dgm:pt modelId="{72AA8F3E-2F6B-4869-9A1F-CC0671A31AC9}" type="parTrans" cxnId="{EDAAF93F-50C7-4056-84DF-D145D1351C35}">
      <dgm:prSet/>
      <dgm:spPr/>
      <dgm:t>
        <a:bodyPr/>
        <a:lstStyle/>
        <a:p>
          <a:endParaRPr lang="en-US"/>
        </a:p>
      </dgm:t>
    </dgm:pt>
    <dgm:pt modelId="{C0995DE3-E902-4A2E-A0AB-2D2C49C8DA7B}" type="sibTrans" cxnId="{EDAAF93F-50C7-4056-84DF-D145D1351C35}">
      <dgm:prSet/>
      <dgm:spPr/>
      <dgm:t>
        <a:bodyPr/>
        <a:lstStyle/>
        <a:p>
          <a:endParaRPr lang="en-US"/>
        </a:p>
      </dgm:t>
    </dgm:pt>
    <dgm:pt modelId="{29C5ADDD-8AA3-4470-BDA9-0185977439A3}" type="pres">
      <dgm:prSet presAssocID="{DF6B8E9E-335B-4A74-8C7E-CD423B0C1476}" presName="root" presStyleCnt="0">
        <dgm:presLayoutVars>
          <dgm:dir/>
          <dgm:resizeHandles val="exact"/>
        </dgm:presLayoutVars>
      </dgm:prSet>
      <dgm:spPr/>
    </dgm:pt>
    <dgm:pt modelId="{396C8017-8F0C-4FB3-9710-737621EF0AE1}" type="pres">
      <dgm:prSet presAssocID="{E2AADBF6-1E06-4BE7-B8F9-03ED8DC701C1}" presName="compNode" presStyleCnt="0"/>
      <dgm:spPr/>
    </dgm:pt>
    <dgm:pt modelId="{2E78D76D-726B-4701-8BE1-46739CD00FEE}" type="pres">
      <dgm:prSet presAssocID="{E2AADBF6-1E06-4BE7-B8F9-03ED8DC701C1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0BFBC9A-F971-4F07-9990-E9D35EDBEB13}" type="pres">
      <dgm:prSet presAssocID="{E2AADBF6-1E06-4BE7-B8F9-03ED8DC701C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öcker"/>
        </a:ext>
      </dgm:extLst>
    </dgm:pt>
    <dgm:pt modelId="{CB806310-9B8B-4D9A-ACFF-18BAFD43D6A5}" type="pres">
      <dgm:prSet presAssocID="{E2AADBF6-1E06-4BE7-B8F9-03ED8DC701C1}" presName="spaceRect" presStyleCnt="0"/>
      <dgm:spPr/>
    </dgm:pt>
    <dgm:pt modelId="{2AE51ACF-22D7-43DF-8C4E-964BA6BBFE56}" type="pres">
      <dgm:prSet presAssocID="{E2AADBF6-1E06-4BE7-B8F9-03ED8DC701C1}" presName="textRect" presStyleLbl="revTx" presStyleIdx="0" presStyleCnt="3">
        <dgm:presLayoutVars>
          <dgm:chMax val="1"/>
          <dgm:chPref val="1"/>
        </dgm:presLayoutVars>
      </dgm:prSet>
      <dgm:spPr/>
    </dgm:pt>
    <dgm:pt modelId="{0D53B1E9-627D-437C-90A6-02A6FF9EAC2B}" type="pres">
      <dgm:prSet presAssocID="{F3CB18E8-BA90-46EF-A329-1A7D69D8AD63}" presName="sibTrans" presStyleCnt="0"/>
      <dgm:spPr/>
    </dgm:pt>
    <dgm:pt modelId="{8297F79D-9160-4230-A08F-4448E446099A}" type="pres">
      <dgm:prSet presAssocID="{C4DB503E-9234-4987-A79D-F62B51D9CDBD}" presName="compNode" presStyleCnt="0"/>
      <dgm:spPr/>
    </dgm:pt>
    <dgm:pt modelId="{1CCE6EB4-F36C-4933-90CE-30206E395763}" type="pres">
      <dgm:prSet presAssocID="{C4DB503E-9234-4987-A79D-F62B51D9CDBD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F897DE8-950A-4B61-9954-A2AD7C461840}" type="pres">
      <dgm:prSet presAssocID="{C4DB503E-9234-4987-A79D-F62B51D9CDB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686D2AF7-2134-4CC5-BAC7-B170D34F7CB0}" type="pres">
      <dgm:prSet presAssocID="{C4DB503E-9234-4987-A79D-F62B51D9CDBD}" presName="spaceRect" presStyleCnt="0"/>
      <dgm:spPr/>
    </dgm:pt>
    <dgm:pt modelId="{A2788699-F39D-4B18-8224-AD845CD58B69}" type="pres">
      <dgm:prSet presAssocID="{C4DB503E-9234-4987-A79D-F62B51D9CDBD}" presName="textRect" presStyleLbl="revTx" presStyleIdx="1" presStyleCnt="3">
        <dgm:presLayoutVars>
          <dgm:chMax val="1"/>
          <dgm:chPref val="1"/>
        </dgm:presLayoutVars>
      </dgm:prSet>
      <dgm:spPr/>
    </dgm:pt>
    <dgm:pt modelId="{9DF83FB6-602C-4737-855E-A13738C9AA22}" type="pres">
      <dgm:prSet presAssocID="{14432F26-6381-4DE2-A639-22114622427B}" presName="sibTrans" presStyleCnt="0"/>
      <dgm:spPr/>
    </dgm:pt>
    <dgm:pt modelId="{23C54B17-C948-4218-8E52-1A6DD66FC89D}" type="pres">
      <dgm:prSet presAssocID="{FD4A42B2-573F-47E9-9115-628BB96B299D}" presName="compNode" presStyleCnt="0"/>
      <dgm:spPr/>
    </dgm:pt>
    <dgm:pt modelId="{748F900B-457A-4B9C-A59C-BCAFF0BEECC7}" type="pres">
      <dgm:prSet presAssocID="{FD4A42B2-573F-47E9-9115-628BB96B299D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AE58519-805E-4140-B405-9FD72FF22E6D}" type="pres">
      <dgm:prSet presAssocID="{FD4A42B2-573F-47E9-9115-628BB96B29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yertspenna"/>
        </a:ext>
      </dgm:extLst>
    </dgm:pt>
    <dgm:pt modelId="{9544F4D3-93B2-4C8F-AD7D-7C61307F2F5C}" type="pres">
      <dgm:prSet presAssocID="{FD4A42B2-573F-47E9-9115-628BB96B299D}" presName="spaceRect" presStyleCnt="0"/>
      <dgm:spPr/>
    </dgm:pt>
    <dgm:pt modelId="{C7A71564-61B1-4E43-82DF-2F8386477953}" type="pres">
      <dgm:prSet presAssocID="{FD4A42B2-573F-47E9-9115-628BB96B299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5B8611F-6346-4A8A-B9C6-8F9CEAB14309}" type="presOf" srcId="{DF6B8E9E-335B-4A74-8C7E-CD423B0C1476}" destId="{29C5ADDD-8AA3-4470-BDA9-0185977439A3}" srcOrd="0" destOrd="0" presId="urn:microsoft.com/office/officeart/2018/5/layout/IconLeafLabelList"/>
    <dgm:cxn modelId="{EDAAF93F-50C7-4056-84DF-D145D1351C35}" srcId="{DF6B8E9E-335B-4A74-8C7E-CD423B0C1476}" destId="{FD4A42B2-573F-47E9-9115-628BB96B299D}" srcOrd="2" destOrd="0" parTransId="{72AA8F3E-2F6B-4869-9A1F-CC0671A31AC9}" sibTransId="{C0995DE3-E902-4A2E-A0AB-2D2C49C8DA7B}"/>
    <dgm:cxn modelId="{3162915E-BB03-4A40-A57A-86BFA835465A}" type="presOf" srcId="{E2AADBF6-1E06-4BE7-B8F9-03ED8DC701C1}" destId="{2AE51ACF-22D7-43DF-8C4E-964BA6BBFE56}" srcOrd="0" destOrd="0" presId="urn:microsoft.com/office/officeart/2018/5/layout/IconLeafLabelList"/>
    <dgm:cxn modelId="{3EB8896C-1BB9-4B70-9E95-E86342B4203F}" srcId="{DF6B8E9E-335B-4A74-8C7E-CD423B0C1476}" destId="{E2AADBF6-1E06-4BE7-B8F9-03ED8DC701C1}" srcOrd="0" destOrd="0" parTransId="{354C70EE-6ED3-4180-BC19-FEDF42F5C4B3}" sibTransId="{F3CB18E8-BA90-46EF-A329-1A7D69D8AD63}"/>
    <dgm:cxn modelId="{210463BE-BBC4-436E-946B-3A974573B77C}" srcId="{DF6B8E9E-335B-4A74-8C7E-CD423B0C1476}" destId="{C4DB503E-9234-4987-A79D-F62B51D9CDBD}" srcOrd="1" destOrd="0" parTransId="{C8592A8F-8B51-4711-BCB6-7CDEEFAFAF3C}" sibTransId="{14432F26-6381-4DE2-A639-22114622427B}"/>
    <dgm:cxn modelId="{C5778FC1-23FB-4F44-AC70-EA363FDC4312}" type="presOf" srcId="{FD4A42B2-573F-47E9-9115-628BB96B299D}" destId="{C7A71564-61B1-4E43-82DF-2F8386477953}" srcOrd="0" destOrd="0" presId="urn:microsoft.com/office/officeart/2018/5/layout/IconLeafLabelList"/>
    <dgm:cxn modelId="{FA7F40D5-6B02-4C01-9728-B2E5254E4AF9}" type="presOf" srcId="{C4DB503E-9234-4987-A79D-F62B51D9CDBD}" destId="{A2788699-F39D-4B18-8224-AD845CD58B69}" srcOrd="0" destOrd="0" presId="urn:microsoft.com/office/officeart/2018/5/layout/IconLeafLabelList"/>
    <dgm:cxn modelId="{6859704E-5199-4378-9751-75D9795F3A71}" type="presParOf" srcId="{29C5ADDD-8AA3-4470-BDA9-0185977439A3}" destId="{396C8017-8F0C-4FB3-9710-737621EF0AE1}" srcOrd="0" destOrd="0" presId="urn:microsoft.com/office/officeart/2018/5/layout/IconLeafLabelList"/>
    <dgm:cxn modelId="{B67D411F-32B6-49FB-B45C-9CDD292243EC}" type="presParOf" srcId="{396C8017-8F0C-4FB3-9710-737621EF0AE1}" destId="{2E78D76D-726B-4701-8BE1-46739CD00FEE}" srcOrd="0" destOrd="0" presId="urn:microsoft.com/office/officeart/2018/5/layout/IconLeafLabelList"/>
    <dgm:cxn modelId="{8B71BBEE-1D18-4B31-88DF-E8BB6DF7A291}" type="presParOf" srcId="{396C8017-8F0C-4FB3-9710-737621EF0AE1}" destId="{70BFBC9A-F971-4F07-9990-E9D35EDBEB13}" srcOrd="1" destOrd="0" presId="urn:microsoft.com/office/officeart/2018/5/layout/IconLeafLabelList"/>
    <dgm:cxn modelId="{F69032DF-62A1-4906-B4B8-0FD69D4F18F4}" type="presParOf" srcId="{396C8017-8F0C-4FB3-9710-737621EF0AE1}" destId="{CB806310-9B8B-4D9A-ACFF-18BAFD43D6A5}" srcOrd="2" destOrd="0" presId="urn:microsoft.com/office/officeart/2018/5/layout/IconLeafLabelList"/>
    <dgm:cxn modelId="{6A092196-7821-4953-80A7-38D82D8D44CC}" type="presParOf" srcId="{396C8017-8F0C-4FB3-9710-737621EF0AE1}" destId="{2AE51ACF-22D7-43DF-8C4E-964BA6BBFE56}" srcOrd="3" destOrd="0" presId="urn:microsoft.com/office/officeart/2018/5/layout/IconLeafLabelList"/>
    <dgm:cxn modelId="{2F58FA18-9DC2-45E5-BF42-083C22AB8AE5}" type="presParOf" srcId="{29C5ADDD-8AA3-4470-BDA9-0185977439A3}" destId="{0D53B1E9-627D-437C-90A6-02A6FF9EAC2B}" srcOrd="1" destOrd="0" presId="urn:microsoft.com/office/officeart/2018/5/layout/IconLeafLabelList"/>
    <dgm:cxn modelId="{11FFDE3F-2439-428F-A981-58ECC057C577}" type="presParOf" srcId="{29C5ADDD-8AA3-4470-BDA9-0185977439A3}" destId="{8297F79D-9160-4230-A08F-4448E446099A}" srcOrd="2" destOrd="0" presId="urn:microsoft.com/office/officeart/2018/5/layout/IconLeafLabelList"/>
    <dgm:cxn modelId="{F4C0BD64-A0DF-484C-882C-1BFE464200BA}" type="presParOf" srcId="{8297F79D-9160-4230-A08F-4448E446099A}" destId="{1CCE6EB4-F36C-4933-90CE-30206E395763}" srcOrd="0" destOrd="0" presId="urn:microsoft.com/office/officeart/2018/5/layout/IconLeafLabelList"/>
    <dgm:cxn modelId="{AE69225A-725B-4FB3-8A5C-DC74AF2D37F4}" type="presParOf" srcId="{8297F79D-9160-4230-A08F-4448E446099A}" destId="{BF897DE8-950A-4B61-9954-A2AD7C461840}" srcOrd="1" destOrd="0" presId="urn:microsoft.com/office/officeart/2018/5/layout/IconLeafLabelList"/>
    <dgm:cxn modelId="{16304931-66CC-49F8-A8A5-89BA951AB88B}" type="presParOf" srcId="{8297F79D-9160-4230-A08F-4448E446099A}" destId="{686D2AF7-2134-4CC5-BAC7-B170D34F7CB0}" srcOrd="2" destOrd="0" presId="urn:microsoft.com/office/officeart/2018/5/layout/IconLeafLabelList"/>
    <dgm:cxn modelId="{18972CDA-2030-40DA-9B33-C94E776E147B}" type="presParOf" srcId="{8297F79D-9160-4230-A08F-4448E446099A}" destId="{A2788699-F39D-4B18-8224-AD845CD58B69}" srcOrd="3" destOrd="0" presId="urn:microsoft.com/office/officeart/2018/5/layout/IconLeafLabelList"/>
    <dgm:cxn modelId="{24DB10D4-2EB2-403E-9B90-FE36C7E5277E}" type="presParOf" srcId="{29C5ADDD-8AA3-4470-BDA9-0185977439A3}" destId="{9DF83FB6-602C-4737-855E-A13738C9AA22}" srcOrd="3" destOrd="0" presId="urn:microsoft.com/office/officeart/2018/5/layout/IconLeafLabelList"/>
    <dgm:cxn modelId="{6C63D217-6E98-4CAE-936F-D77303536D83}" type="presParOf" srcId="{29C5ADDD-8AA3-4470-BDA9-0185977439A3}" destId="{23C54B17-C948-4218-8E52-1A6DD66FC89D}" srcOrd="4" destOrd="0" presId="urn:microsoft.com/office/officeart/2018/5/layout/IconLeafLabelList"/>
    <dgm:cxn modelId="{FBB1DB10-8A88-4BD8-81CF-F763B35BD422}" type="presParOf" srcId="{23C54B17-C948-4218-8E52-1A6DD66FC89D}" destId="{748F900B-457A-4B9C-A59C-BCAFF0BEECC7}" srcOrd="0" destOrd="0" presId="urn:microsoft.com/office/officeart/2018/5/layout/IconLeafLabelList"/>
    <dgm:cxn modelId="{45A4600E-4B4C-4228-8E68-B1FB3B9CAD42}" type="presParOf" srcId="{23C54B17-C948-4218-8E52-1A6DD66FC89D}" destId="{8AE58519-805E-4140-B405-9FD72FF22E6D}" srcOrd="1" destOrd="0" presId="urn:microsoft.com/office/officeart/2018/5/layout/IconLeafLabelList"/>
    <dgm:cxn modelId="{07D23BAF-118B-490C-9912-313A9A40CB8D}" type="presParOf" srcId="{23C54B17-C948-4218-8E52-1A6DD66FC89D}" destId="{9544F4D3-93B2-4C8F-AD7D-7C61307F2F5C}" srcOrd="2" destOrd="0" presId="urn:microsoft.com/office/officeart/2018/5/layout/IconLeafLabelList"/>
    <dgm:cxn modelId="{F10BD787-855E-4C4C-9888-048EAC7C3D64}" type="presParOf" srcId="{23C54B17-C948-4218-8E52-1A6DD66FC89D}" destId="{C7A71564-61B1-4E43-82DF-2F838647795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9B3E5A-E99B-4ED2-8E26-BBFA5810BA06}" type="doc">
      <dgm:prSet loTypeId="urn:microsoft.com/office/officeart/2005/8/layout/hierarchy1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11C2235-76B8-45FC-ADC4-9F8A8E3F4910}">
      <dgm:prSet/>
      <dgm:spPr/>
      <dgm:t>
        <a:bodyPr/>
        <a:lstStyle/>
        <a:p>
          <a:r>
            <a:rPr lang="en-US"/>
            <a:t>Accurately relays information</a:t>
          </a:r>
        </a:p>
      </dgm:t>
    </dgm:pt>
    <dgm:pt modelId="{2E84B032-C3D9-4B4A-9256-1C8CC4F08024}" type="parTrans" cxnId="{422DC31F-B158-4D0B-9349-5DE2537DF0B2}">
      <dgm:prSet/>
      <dgm:spPr/>
      <dgm:t>
        <a:bodyPr/>
        <a:lstStyle/>
        <a:p>
          <a:endParaRPr lang="en-US"/>
        </a:p>
      </dgm:t>
    </dgm:pt>
    <dgm:pt modelId="{A8BD7778-9CB1-496C-B502-B4F934271DD1}" type="sibTrans" cxnId="{422DC31F-B158-4D0B-9349-5DE2537DF0B2}">
      <dgm:prSet/>
      <dgm:spPr/>
      <dgm:t>
        <a:bodyPr/>
        <a:lstStyle/>
        <a:p>
          <a:endParaRPr lang="en-US"/>
        </a:p>
      </dgm:t>
    </dgm:pt>
    <dgm:pt modelId="{A0122A95-0EA7-4E24-91E6-4E27A42B498C}">
      <dgm:prSet/>
      <dgm:spPr/>
      <dgm:t>
        <a:bodyPr/>
        <a:lstStyle/>
        <a:p>
          <a:r>
            <a:rPr lang="en-US"/>
            <a:t>Gives credit to the source</a:t>
          </a:r>
        </a:p>
      </dgm:t>
    </dgm:pt>
    <dgm:pt modelId="{44AF46DB-1420-4BC0-AAFE-C4B32C979ABE}" type="parTrans" cxnId="{F8E06311-60D7-4BFA-9D4D-48726F2F57E9}">
      <dgm:prSet/>
      <dgm:spPr/>
      <dgm:t>
        <a:bodyPr/>
        <a:lstStyle/>
        <a:p>
          <a:endParaRPr lang="en-US"/>
        </a:p>
      </dgm:t>
    </dgm:pt>
    <dgm:pt modelId="{27BBBF14-EAB3-4084-BFC5-B27084187B65}" type="sibTrans" cxnId="{F8E06311-60D7-4BFA-9D4D-48726F2F57E9}">
      <dgm:prSet/>
      <dgm:spPr/>
      <dgm:t>
        <a:bodyPr/>
        <a:lstStyle/>
        <a:p>
          <a:endParaRPr lang="en-US"/>
        </a:p>
      </dgm:t>
    </dgm:pt>
    <dgm:pt modelId="{69019423-F6EF-45A0-99C3-ECED98AC2DD8}">
      <dgm:prSet/>
      <dgm:spPr/>
      <dgm:t>
        <a:bodyPr/>
        <a:lstStyle/>
        <a:p>
          <a:r>
            <a:rPr lang="en-US"/>
            <a:t>Indictated which part is taken directly from the source by adding quotation marks and page number.</a:t>
          </a:r>
        </a:p>
      </dgm:t>
    </dgm:pt>
    <dgm:pt modelId="{14C131C7-1B15-4F04-ADDB-F77C7BF63067}" type="parTrans" cxnId="{8030C429-2308-44B3-83BB-E057F2BC1F54}">
      <dgm:prSet/>
      <dgm:spPr/>
      <dgm:t>
        <a:bodyPr/>
        <a:lstStyle/>
        <a:p>
          <a:endParaRPr lang="en-US"/>
        </a:p>
      </dgm:t>
    </dgm:pt>
    <dgm:pt modelId="{6F3F74DB-C4EF-4AEF-8B97-623193F2B3DB}" type="sibTrans" cxnId="{8030C429-2308-44B3-83BB-E057F2BC1F54}">
      <dgm:prSet/>
      <dgm:spPr/>
      <dgm:t>
        <a:bodyPr/>
        <a:lstStyle/>
        <a:p>
          <a:endParaRPr lang="en-US"/>
        </a:p>
      </dgm:t>
    </dgm:pt>
    <dgm:pt modelId="{96F4B19C-CC65-4166-8E8B-959E6975B399}" type="pres">
      <dgm:prSet presAssocID="{B69B3E5A-E99B-4ED2-8E26-BBFA5810BA0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88BEDA-A3CF-4683-9DEA-BCA7B8D1E042}" type="pres">
      <dgm:prSet presAssocID="{B11C2235-76B8-45FC-ADC4-9F8A8E3F4910}" presName="hierRoot1" presStyleCnt="0"/>
      <dgm:spPr/>
    </dgm:pt>
    <dgm:pt modelId="{FEB736FB-878A-4606-BC82-405FD7911479}" type="pres">
      <dgm:prSet presAssocID="{B11C2235-76B8-45FC-ADC4-9F8A8E3F4910}" presName="composite" presStyleCnt="0"/>
      <dgm:spPr/>
    </dgm:pt>
    <dgm:pt modelId="{9162BB32-BEAD-44D4-BED1-740470440EF8}" type="pres">
      <dgm:prSet presAssocID="{B11C2235-76B8-45FC-ADC4-9F8A8E3F4910}" presName="background" presStyleLbl="node0" presStyleIdx="0" presStyleCnt="3"/>
      <dgm:spPr/>
    </dgm:pt>
    <dgm:pt modelId="{6A79C10E-CC8B-48A0-BF5C-B0D078A2BB1A}" type="pres">
      <dgm:prSet presAssocID="{B11C2235-76B8-45FC-ADC4-9F8A8E3F4910}" presName="text" presStyleLbl="fgAcc0" presStyleIdx="0" presStyleCnt="3">
        <dgm:presLayoutVars>
          <dgm:chPref val="3"/>
        </dgm:presLayoutVars>
      </dgm:prSet>
      <dgm:spPr/>
    </dgm:pt>
    <dgm:pt modelId="{093C8098-A6DC-4D5A-9B4C-907B5490A13F}" type="pres">
      <dgm:prSet presAssocID="{B11C2235-76B8-45FC-ADC4-9F8A8E3F4910}" presName="hierChild2" presStyleCnt="0"/>
      <dgm:spPr/>
    </dgm:pt>
    <dgm:pt modelId="{32B2F6AF-2B7F-4519-A2C6-AE23199638FD}" type="pres">
      <dgm:prSet presAssocID="{A0122A95-0EA7-4E24-91E6-4E27A42B498C}" presName="hierRoot1" presStyleCnt="0"/>
      <dgm:spPr/>
    </dgm:pt>
    <dgm:pt modelId="{7605734C-8A0A-4F58-8F29-8FDF37431B53}" type="pres">
      <dgm:prSet presAssocID="{A0122A95-0EA7-4E24-91E6-4E27A42B498C}" presName="composite" presStyleCnt="0"/>
      <dgm:spPr/>
    </dgm:pt>
    <dgm:pt modelId="{028EFB6E-4715-47F0-8A52-6F63ED4DDC58}" type="pres">
      <dgm:prSet presAssocID="{A0122A95-0EA7-4E24-91E6-4E27A42B498C}" presName="background" presStyleLbl="node0" presStyleIdx="1" presStyleCnt="3"/>
      <dgm:spPr/>
    </dgm:pt>
    <dgm:pt modelId="{D6E1202B-D899-4F9F-BAA2-6A900015E631}" type="pres">
      <dgm:prSet presAssocID="{A0122A95-0EA7-4E24-91E6-4E27A42B498C}" presName="text" presStyleLbl="fgAcc0" presStyleIdx="1" presStyleCnt="3">
        <dgm:presLayoutVars>
          <dgm:chPref val="3"/>
        </dgm:presLayoutVars>
      </dgm:prSet>
      <dgm:spPr/>
    </dgm:pt>
    <dgm:pt modelId="{AB55C783-531D-4DF1-BAF4-3EF0ED90226D}" type="pres">
      <dgm:prSet presAssocID="{A0122A95-0EA7-4E24-91E6-4E27A42B498C}" presName="hierChild2" presStyleCnt="0"/>
      <dgm:spPr/>
    </dgm:pt>
    <dgm:pt modelId="{58B3A2D0-737F-4100-8665-EDC1AC22A2BB}" type="pres">
      <dgm:prSet presAssocID="{69019423-F6EF-45A0-99C3-ECED98AC2DD8}" presName="hierRoot1" presStyleCnt="0"/>
      <dgm:spPr/>
    </dgm:pt>
    <dgm:pt modelId="{04596535-FF50-41E8-8AC9-80ACEB9DB4B5}" type="pres">
      <dgm:prSet presAssocID="{69019423-F6EF-45A0-99C3-ECED98AC2DD8}" presName="composite" presStyleCnt="0"/>
      <dgm:spPr/>
    </dgm:pt>
    <dgm:pt modelId="{50BBDA42-A054-41B8-A7E1-7B418AA26A17}" type="pres">
      <dgm:prSet presAssocID="{69019423-F6EF-45A0-99C3-ECED98AC2DD8}" presName="background" presStyleLbl="node0" presStyleIdx="2" presStyleCnt="3"/>
      <dgm:spPr/>
    </dgm:pt>
    <dgm:pt modelId="{C3A78D7A-7D53-4625-A77F-48F302EF2C0A}" type="pres">
      <dgm:prSet presAssocID="{69019423-F6EF-45A0-99C3-ECED98AC2DD8}" presName="text" presStyleLbl="fgAcc0" presStyleIdx="2" presStyleCnt="3">
        <dgm:presLayoutVars>
          <dgm:chPref val="3"/>
        </dgm:presLayoutVars>
      </dgm:prSet>
      <dgm:spPr/>
    </dgm:pt>
    <dgm:pt modelId="{7708C548-C3A4-41F9-9DBA-229CB2F09725}" type="pres">
      <dgm:prSet presAssocID="{69019423-F6EF-45A0-99C3-ECED98AC2DD8}" presName="hierChild2" presStyleCnt="0"/>
      <dgm:spPr/>
    </dgm:pt>
  </dgm:ptLst>
  <dgm:cxnLst>
    <dgm:cxn modelId="{07583909-FDD0-42B6-B49D-54EEF7EBB09A}" type="presOf" srcId="{69019423-F6EF-45A0-99C3-ECED98AC2DD8}" destId="{C3A78D7A-7D53-4625-A77F-48F302EF2C0A}" srcOrd="0" destOrd="0" presId="urn:microsoft.com/office/officeart/2005/8/layout/hierarchy1"/>
    <dgm:cxn modelId="{F8E06311-60D7-4BFA-9D4D-48726F2F57E9}" srcId="{B69B3E5A-E99B-4ED2-8E26-BBFA5810BA06}" destId="{A0122A95-0EA7-4E24-91E6-4E27A42B498C}" srcOrd="1" destOrd="0" parTransId="{44AF46DB-1420-4BC0-AAFE-C4B32C979ABE}" sibTransId="{27BBBF14-EAB3-4084-BFC5-B27084187B65}"/>
    <dgm:cxn modelId="{422DC31F-B158-4D0B-9349-5DE2537DF0B2}" srcId="{B69B3E5A-E99B-4ED2-8E26-BBFA5810BA06}" destId="{B11C2235-76B8-45FC-ADC4-9F8A8E3F4910}" srcOrd="0" destOrd="0" parTransId="{2E84B032-C3D9-4B4A-9256-1C8CC4F08024}" sibTransId="{A8BD7778-9CB1-496C-B502-B4F934271DD1}"/>
    <dgm:cxn modelId="{8030C429-2308-44B3-83BB-E057F2BC1F54}" srcId="{B69B3E5A-E99B-4ED2-8E26-BBFA5810BA06}" destId="{69019423-F6EF-45A0-99C3-ECED98AC2DD8}" srcOrd="2" destOrd="0" parTransId="{14C131C7-1B15-4F04-ADDB-F77C7BF63067}" sibTransId="{6F3F74DB-C4EF-4AEF-8B97-623193F2B3DB}"/>
    <dgm:cxn modelId="{101B622D-EA80-40F9-AB95-8928FC611B82}" type="presOf" srcId="{B11C2235-76B8-45FC-ADC4-9F8A8E3F4910}" destId="{6A79C10E-CC8B-48A0-BF5C-B0D078A2BB1A}" srcOrd="0" destOrd="0" presId="urn:microsoft.com/office/officeart/2005/8/layout/hierarchy1"/>
    <dgm:cxn modelId="{5EB6E272-2E3C-4E43-97FD-8B9FE0F1368D}" type="presOf" srcId="{B69B3E5A-E99B-4ED2-8E26-BBFA5810BA06}" destId="{96F4B19C-CC65-4166-8E8B-959E6975B399}" srcOrd="0" destOrd="0" presId="urn:microsoft.com/office/officeart/2005/8/layout/hierarchy1"/>
    <dgm:cxn modelId="{02A8D974-A36A-444E-8B4F-99D84F008A10}" type="presOf" srcId="{A0122A95-0EA7-4E24-91E6-4E27A42B498C}" destId="{D6E1202B-D899-4F9F-BAA2-6A900015E631}" srcOrd="0" destOrd="0" presId="urn:microsoft.com/office/officeart/2005/8/layout/hierarchy1"/>
    <dgm:cxn modelId="{975E38CE-426E-4510-AEA0-1F067BEFE1AD}" type="presParOf" srcId="{96F4B19C-CC65-4166-8E8B-959E6975B399}" destId="{9A88BEDA-A3CF-4683-9DEA-BCA7B8D1E042}" srcOrd="0" destOrd="0" presId="urn:microsoft.com/office/officeart/2005/8/layout/hierarchy1"/>
    <dgm:cxn modelId="{4076178F-0513-447D-B875-D1D81DEE92A8}" type="presParOf" srcId="{9A88BEDA-A3CF-4683-9DEA-BCA7B8D1E042}" destId="{FEB736FB-878A-4606-BC82-405FD7911479}" srcOrd="0" destOrd="0" presId="urn:microsoft.com/office/officeart/2005/8/layout/hierarchy1"/>
    <dgm:cxn modelId="{2B500F79-2810-450C-B63E-ADF090A2C5F6}" type="presParOf" srcId="{FEB736FB-878A-4606-BC82-405FD7911479}" destId="{9162BB32-BEAD-44D4-BED1-740470440EF8}" srcOrd="0" destOrd="0" presId="urn:microsoft.com/office/officeart/2005/8/layout/hierarchy1"/>
    <dgm:cxn modelId="{B481DF51-D2CA-4865-9057-5FFE4DA5B06A}" type="presParOf" srcId="{FEB736FB-878A-4606-BC82-405FD7911479}" destId="{6A79C10E-CC8B-48A0-BF5C-B0D078A2BB1A}" srcOrd="1" destOrd="0" presId="urn:microsoft.com/office/officeart/2005/8/layout/hierarchy1"/>
    <dgm:cxn modelId="{E11F1CEA-FC8F-4E56-80EF-92FF59F7790F}" type="presParOf" srcId="{9A88BEDA-A3CF-4683-9DEA-BCA7B8D1E042}" destId="{093C8098-A6DC-4D5A-9B4C-907B5490A13F}" srcOrd="1" destOrd="0" presId="urn:microsoft.com/office/officeart/2005/8/layout/hierarchy1"/>
    <dgm:cxn modelId="{B4C8CFC1-0904-4E3F-AC6E-03167C1521F6}" type="presParOf" srcId="{96F4B19C-CC65-4166-8E8B-959E6975B399}" destId="{32B2F6AF-2B7F-4519-A2C6-AE23199638FD}" srcOrd="1" destOrd="0" presId="urn:microsoft.com/office/officeart/2005/8/layout/hierarchy1"/>
    <dgm:cxn modelId="{9C98C8AD-261E-4985-8178-84946E678E0A}" type="presParOf" srcId="{32B2F6AF-2B7F-4519-A2C6-AE23199638FD}" destId="{7605734C-8A0A-4F58-8F29-8FDF37431B53}" srcOrd="0" destOrd="0" presId="urn:microsoft.com/office/officeart/2005/8/layout/hierarchy1"/>
    <dgm:cxn modelId="{1A579010-EF03-457C-A874-A4D873CFCCA8}" type="presParOf" srcId="{7605734C-8A0A-4F58-8F29-8FDF37431B53}" destId="{028EFB6E-4715-47F0-8A52-6F63ED4DDC58}" srcOrd="0" destOrd="0" presId="urn:microsoft.com/office/officeart/2005/8/layout/hierarchy1"/>
    <dgm:cxn modelId="{48C98DB8-D260-4717-B25B-5DD491EFECD4}" type="presParOf" srcId="{7605734C-8A0A-4F58-8F29-8FDF37431B53}" destId="{D6E1202B-D899-4F9F-BAA2-6A900015E631}" srcOrd="1" destOrd="0" presId="urn:microsoft.com/office/officeart/2005/8/layout/hierarchy1"/>
    <dgm:cxn modelId="{CCD4DB98-459D-493E-A476-A52E6E43BA89}" type="presParOf" srcId="{32B2F6AF-2B7F-4519-A2C6-AE23199638FD}" destId="{AB55C783-531D-4DF1-BAF4-3EF0ED90226D}" srcOrd="1" destOrd="0" presId="urn:microsoft.com/office/officeart/2005/8/layout/hierarchy1"/>
    <dgm:cxn modelId="{0154E219-ECEC-42F0-9677-1A1D9F21845A}" type="presParOf" srcId="{96F4B19C-CC65-4166-8E8B-959E6975B399}" destId="{58B3A2D0-737F-4100-8665-EDC1AC22A2BB}" srcOrd="2" destOrd="0" presId="urn:microsoft.com/office/officeart/2005/8/layout/hierarchy1"/>
    <dgm:cxn modelId="{4666DE56-A7A9-43AF-9C3C-3AF59FD27EE2}" type="presParOf" srcId="{58B3A2D0-737F-4100-8665-EDC1AC22A2BB}" destId="{04596535-FF50-41E8-8AC9-80ACEB9DB4B5}" srcOrd="0" destOrd="0" presId="urn:microsoft.com/office/officeart/2005/8/layout/hierarchy1"/>
    <dgm:cxn modelId="{94D9A73E-8ACB-4C99-A0DA-31B070D7D502}" type="presParOf" srcId="{04596535-FF50-41E8-8AC9-80ACEB9DB4B5}" destId="{50BBDA42-A054-41B8-A7E1-7B418AA26A17}" srcOrd="0" destOrd="0" presId="urn:microsoft.com/office/officeart/2005/8/layout/hierarchy1"/>
    <dgm:cxn modelId="{C79D0504-1C6E-4D26-BA70-5F244BC2EA46}" type="presParOf" srcId="{04596535-FF50-41E8-8AC9-80ACEB9DB4B5}" destId="{C3A78D7A-7D53-4625-A77F-48F302EF2C0A}" srcOrd="1" destOrd="0" presId="urn:microsoft.com/office/officeart/2005/8/layout/hierarchy1"/>
    <dgm:cxn modelId="{95409768-9A49-479E-86A4-5BA111226394}" type="presParOf" srcId="{58B3A2D0-737F-4100-8665-EDC1AC22A2BB}" destId="{7708C548-C3A4-41F9-9DBA-229CB2F0972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9F7B81-AE1B-43AE-95CC-8F9C8FD6F30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7E995A3-09CA-459D-8F4A-8944394ED1AC}">
      <dgm:prSet/>
      <dgm:spPr/>
      <dgm:t>
        <a:bodyPr/>
        <a:lstStyle/>
        <a:p>
          <a:r>
            <a:rPr lang="en-US"/>
            <a:t>You should provide a reference to any idea that is not your own.</a:t>
          </a:r>
        </a:p>
      </dgm:t>
    </dgm:pt>
    <dgm:pt modelId="{F73A2DB0-55FF-4052-9D29-F9014F584F17}" type="parTrans" cxnId="{F46BD08E-089A-47B7-B016-C3D04389B98E}">
      <dgm:prSet/>
      <dgm:spPr/>
      <dgm:t>
        <a:bodyPr/>
        <a:lstStyle/>
        <a:p>
          <a:endParaRPr lang="en-US"/>
        </a:p>
      </dgm:t>
    </dgm:pt>
    <dgm:pt modelId="{7355B1A5-C6F2-4244-9892-285710EC347C}" type="sibTrans" cxnId="{F46BD08E-089A-47B7-B016-C3D04389B98E}">
      <dgm:prSet/>
      <dgm:spPr/>
      <dgm:t>
        <a:bodyPr/>
        <a:lstStyle/>
        <a:p>
          <a:endParaRPr lang="en-US"/>
        </a:p>
      </dgm:t>
    </dgm:pt>
    <dgm:pt modelId="{A5FAF1D9-DA87-4252-8AC2-9DFAA379B719}">
      <dgm:prSet/>
      <dgm:spPr/>
      <dgm:t>
        <a:bodyPr/>
        <a:lstStyle/>
        <a:p>
          <a:r>
            <a:rPr lang="en-US"/>
            <a:t>Direct quotes, paraphrasing, images, tables etc.</a:t>
          </a:r>
        </a:p>
      </dgm:t>
    </dgm:pt>
    <dgm:pt modelId="{6A351A23-F882-4B86-BC95-84548F57299A}" type="parTrans" cxnId="{A4F9782C-AA2A-4B7A-80DD-6FDD6251946D}">
      <dgm:prSet/>
      <dgm:spPr/>
      <dgm:t>
        <a:bodyPr/>
        <a:lstStyle/>
        <a:p>
          <a:endParaRPr lang="en-US"/>
        </a:p>
      </dgm:t>
    </dgm:pt>
    <dgm:pt modelId="{9DC2CAAD-8FF4-4154-88AB-118C0A611B33}" type="sibTrans" cxnId="{A4F9782C-AA2A-4B7A-80DD-6FDD6251946D}">
      <dgm:prSet/>
      <dgm:spPr/>
      <dgm:t>
        <a:bodyPr/>
        <a:lstStyle/>
        <a:p>
          <a:endParaRPr lang="en-US"/>
        </a:p>
      </dgm:t>
    </dgm:pt>
    <dgm:pt modelId="{239DBB67-9E83-4811-85F8-2FFBCDD11FB7}">
      <dgm:prSet/>
      <dgm:spPr/>
      <dgm:t>
        <a:bodyPr/>
        <a:lstStyle/>
        <a:p>
          <a:r>
            <a:rPr lang="en-US" dirty="0"/>
            <a:t>You do NOT need to reference common knowledge</a:t>
          </a:r>
        </a:p>
      </dgm:t>
    </dgm:pt>
    <dgm:pt modelId="{703BD45A-A404-429D-81C4-72B2AE9D9277}" type="parTrans" cxnId="{B2DE3475-8334-477F-99CA-5B42A17A6FA1}">
      <dgm:prSet/>
      <dgm:spPr/>
      <dgm:t>
        <a:bodyPr/>
        <a:lstStyle/>
        <a:p>
          <a:endParaRPr lang="en-US"/>
        </a:p>
      </dgm:t>
    </dgm:pt>
    <dgm:pt modelId="{6B2496D6-976A-4993-921A-D2C240D1BABA}" type="sibTrans" cxnId="{B2DE3475-8334-477F-99CA-5B42A17A6FA1}">
      <dgm:prSet/>
      <dgm:spPr/>
      <dgm:t>
        <a:bodyPr/>
        <a:lstStyle/>
        <a:p>
          <a:endParaRPr lang="en-US"/>
        </a:p>
      </dgm:t>
    </dgm:pt>
    <dgm:pt modelId="{594CD8F8-9FA1-452E-8CF4-90232A7EA0B8}" type="pres">
      <dgm:prSet presAssocID="{6A9F7B81-AE1B-43AE-95CC-8F9C8FD6F30F}" presName="root" presStyleCnt="0">
        <dgm:presLayoutVars>
          <dgm:dir/>
          <dgm:resizeHandles val="exact"/>
        </dgm:presLayoutVars>
      </dgm:prSet>
      <dgm:spPr/>
    </dgm:pt>
    <dgm:pt modelId="{3B2323CC-F01A-498B-AF28-7AEB38EBB696}" type="pres">
      <dgm:prSet presAssocID="{07E995A3-09CA-459D-8F4A-8944394ED1AC}" presName="compNode" presStyleCnt="0"/>
      <dgm:spPr/>
    </dgm:pt>
    <dgm:pt modelId="{C9CC19FF-49FB-4661-A729-356708F795B5}" type="pres">
      <dgm:prSet presAssocID="{07E995A3-09CA-459D-8F4A-8944394ED1A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ödlampa"/>
        </a:ext>
      </dgm:extLst>
    </dgm:pt>
    <dgm:pt modelId="{94DD224B-8532-48AB-B860-EC49B2692376}" type="pres">
      <dgm:prSet presAssocID="{07E995A3-09CA-459D-8F4A-8944394ED1AC}" presName="spaceRect" presStyleCnt="0"/>
      <dgm:spPr/>
    </dgm:pt>
    <dgm:pt modelId="{AD40910E-3C7C-45C2-A88D-515BD3328352}" type="pres">
      <dgm:prSet presAssocID="{07E995A3-09CA-459D-8F4A-8944394ED1AC}" presName="textRect" presStyleLbl="revTx" presStyleIdx="0" presStyleCnt="3">
        <dgm:presLayoutVars>
          <dgm:chMax val="1"/>
          <dgm:chPref val="1"/>
        </dgm:presLayoutVars>
      </dgm:prSet>
      <dgm:spPr/>
    </dgm:pt>
    <dgm:pt modelId="{F0217104-EA5D-4A69-8F8D-35114079DE98}" type="pres">
      <dgm:prSet presAssocID="{7355B1A5-C6F2-4244-9892-285710EC347C}" presName="sibTrans" presStyleCnt="0"/>
      <dgm:spPr/>
    </dgm:pt>
    <dgm:pt modelId="{757B8895-416E-4474-AA0A-DEEEEAC81221}" type="pres">
      <dgm:prSet presAssocID="{A5FAF1D9-DA87-4252-8AC2-9DFAA379B719}" presName="compNode" presStyleCnt="0"/>
      <dgm:spPr/>
    </dgm:pt>
    <dgm:pt modelId="{4FEFF3DC-C68C-46A5-B200-BC3A1277CCC1}" type="pres">
      <dgm:prSet presAssocID="{A5FAF1D9-DA87-4252-8AC2-9DFAA379B71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6BD56540-EDC8-4555-9F8E-71C1E5477B12}" type="pres">
      <dgm:prSet presAssocID="{A5FAF1D9-DA87-4252-8AC2-9DFAA379B719}" presName="spaceRect" presStyleCnt="0"/>
      <dgm:spPr/>
    </dgm:pt>
    <dgm:pt modelId="{CC8D6775-C75F-4D93-B797-1336DC52CA94}" type="pres">
      <dgm:prSet presAssocID="{A5FAF1D9-DA87-4252-8AC2-9DFAA379B719}" presName="textRect" presStyleLbl="revTx" presStyleIdx="1" presStyleCnt="3">
        <dgm:presLayoutVars>
          <dgm:chMax val="1"/>
          <dgm:chPref val="1"/>
        </dgm:presLayoutVars>
      </dgm:prSet>
      <dgm:spPr/>
    </dgm:pt>
    <dgm:pt modelId="{2BA4EB24-39B9-4BE1-9E46-E2EFD6575613}" type="pres">
      <dgm:prSet presAssocID="{9DC2CAAD-8FF4-4154-88AB-118C0A611B33}" presName="sibTrans" presStyleCnt="0"/>
      <dgm:spPr/>
    </dgm:pt>
    <dgm:pt modelId="{EC374F00-E1A6-4886-BFEC-CC6142ECD73A}" type="pres">
      <dgm:prSet presAssocID="{239DBB67-9E83-4811-85F8-2FFBCDD11FB7}" presName="compNode" presStyleCnt="0"/>
      <dgm:spPr/>
    </dgm:pt>
    <dgm:pt modelId="{838979C3-1AC1-44CD-8C51-787AF231EFD1}" type="pres">
      <dgm:prSet presAssocID="{239DBB67-9E83-4811-85F8-2FFBCDD11FB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49845B6-F436-4743-B27F-CA36F99AB7F5}" type="pres">
      <dgm:prSet presAssocID="{239DBB67-9E83-4811-85F8-2FFBCDD11FB7}" presName="spaceRect" presStyleCnt="0"/>
      <dgm:spPr/>
    </dgm:pt>
    <dgm:pt modelId="{7059F989-CDD8-4E74-A37B-09AFFB56B49C}" type="pres">
      <dgm:prSet presAssocID="{239DBB67-9E83-4811-85F8-2FFBCDD11FB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971160F-76AC-4A13-BDBB-D2C99D00A289}" type="presOf" srcId="{239DBB67-9E83-4811-85F8-2FFBCDD11FB7}" destId="{7059F989-CDD8-4E74-A37B-09AFFB56B49C}" srcOrd="0" destOrd="0" presId="urn:microsoft.com/office/officeart/2018/2/layout/IconLabelList"/>
    <dgm:cxn modelId="{D2751318-A098-4B9A-815A-4904243DF3E5}" type="presOf" srcId="{6A9F7B81-AE1B-43AE-95CC-8F9C8FD6F30F}" destId="{594CD8F8-9FA1-452E-8CF4-90232A7EA0B8}" srcOrd="0" destOrd="0" presId="urn:microsoft.com/office/officeart/2018/2/layout/IconLabelList"/>
    <dgm:cxn modelId="{A4F9782C-AA2A-4B7A-80DD-6FDD6251946D}" srcId="{6A9F7B81-AE1B-43AE-95CC-8F9C8FD6F30F}" destId="{A5FAF1D9-DA87-4252-8AC2-9DFAA379B719}" srcOrd="1" destOrd="0" parTransId="{6A351A23-F882-4B86-BC95-84548F57299A}" sibTransId="{9DC2CAAD-8FF4-4154-88AB-118C0A611B33}"/>
    <dgm:cxn modelId="{221F3561-18ED-4D11-ADE2-673DC6469413}" type="presOf" srcId="{A5FAF1D9-DA87-4252-8AC2-9DFAA379B719}" destId="{CC8D6775-C75F-4D93-B797-1336DC52CA94}" srcOrd="0" destOrd="0" presId="urn:microsoft.com/office/officeart/2018/2/layout/IconLabelList"/>
    <dgm:cxn modelId="{B2DE3475-8334-477F-99CA-5B42A17A6FA1}" srcId="{6A9F7B81-AE1B-43AE-95CC-8F9C8FD6F30F}" destId="{239DBB67-9E83-4811-85F8-2FFBCDD11FB7}" srcOrd="2" destOrd="0" parTransId="{703BD45A-A404-429D-81C4-72B2AE9D9277}" sibTransId="{6B2496D6-976A-4993-921A-D2C240D1BABA}"/>
    <dgm:cxn modelId="{F46BD08E-089A-47B7-B016-C3D04389B98E}" srcId="{6A9F7B81-AE1B-43AE-95CC-8F9C8FD6F30F}" destId="{07E995A3-09CA-459D-8F4A-8944394ED1AC}" srcOrd="0" destOrd="0" parTransId="{F73A2DB0-55FF-4052-9D29-F9014F584F17}" sibTransId="{7355B1A5-C6F2-4244-9892-285710EC347C}"/>
    <dgm:cxn modelId="{D8E365B8-4AA3-4CC2-8426-7EAC40F4D0C5}" type="presOf" srcId="{07E995A3-09CA-459D-8F4A-8944394ED1AC}" destId="{AD40910E-3C7C-45C2-A88D-515BD3328352}" srcOrd="0" destOrd="0" presId="urn:microsoft.com/office/officeart/2018/2/layout/IconLabelList"/>
    <dgm:cxn modelId="{D8F1D739-F6F4-43C4-884B-2F4429CEEAC7}" type="presParOf" srcId="{594CD8F8-9FA1-452E-8CF4-90232A7EA0B8}" destId="{3B2323CC-F01A-498B-AF28-7AEB38EBB696}" srcOrd="0" destOrd="0" presId="urn:microsoft.com/office/officeart/2018/2/layout/IconLabelList"/>
    <dgm:cxn modelId="{3896EB21-4AB3-418E-8EFA-942BE4ECF02E}" type="presParOf" srcId="{3B2323CC-F01A-498B-AF28-7AEB38EBB696}" destId="{C9CC19FF-49FB-4661-A729-356708F795B5}" srcOrd="0" destOrd="0" presId="urn:microsoft.com/office/officeart/2018/2/layout/IconLabelList"/>
    <dgm:cxn modelId="{6E86911D-9A23-4A5F-A721-17D5B225081C}" type="presParOf" srcId="{3B2323CC-F01A-498B-AF28-7AEB38EBB696}" destId="{94DD224B-8532-48AB-B860-EC49B2692376}" srcOrd="1" destOrd="0" presId="urn:microsoft.com/office/officeart/2018/2/layout/IconLabelList"/>
    <dgm:cxn modelId="{FCF5F37B-DBBA-4817-8C8D-8C614E213D0A}" type="presParOf" srcId="{3B2323CC-F01A-498B-AF28-7AEB38EBB696}" destId="{AD40910E-3C7C-45C2-A88D-515BD3328352}" srcOrd="2" destOrd="0" presId="urn:microsoft.com/office/officeart/2018/2/layout/IconLabelList"/>
    <dgm:cxn modelId="{AD5C8089-53E9-482F-8FB0-48D4CCCE96D9}" type="presParOf" srcId="{594CD8F8-9FA1-452E-8CF4-90232A7EA0B8}" destId="{F0217104-EA5D-4A69-8F8D-35114079DE98}" srcOrd="1" destOrd="0" presId="urn:microsoft.com/office/officeart/2018/2/layout/IconLabelList"/>
    <dgm:cxn modelId="{658EF978-D160-4EED-B40D-3951C6D3BEE3}" type="presParOf" srcId="{594CD8F8-9FA1-452E-8CF4-90232A7EA0B8}" destId="{757B8895-416E-4474-AA0A-DEEEEAC81221}" srcOrd="2" destOrd="0" presId="urn:microsoft.com/office/officeart/2018/2/layout/IconLabelList"/>
    <dgm:cxn modelId="{2E5A60EE-E029-471E-A80B-3B81D3020941}" type="presParOf" srcId="{757B8895-416E-4474-AA0A-DEEEEAC81221}" destId="{4FEFF3DC-C68C-46A5-B200-BC3A1277CCC1}" srcOrd="0" destOrd="0" presId="urn:microsoft.com/office/officeart/2018/2/layout/IconLabelList"/>
    <dgm:cxn modelId="{B63741B9-26F3-4E2E-8BF0-811653D44DD5}" type="presParOf" srcId="{757B8895-416E-4474-AA0A-DEEEEAC81221}" destId="{6BD56540-EDC8-4555-9F8E-71C1E5477B12}" srcOrd="1" destOrd="0" presId="urn:microsoft.com/office/officeart/2018/2/layout/IconLabelList"/>
    <dgm:cxn modelId="{C7011122-1720-413F-8E7B-55D51E4C2DC2}" type="presParOf" srcId="{757B8895-416E-4474-AA0A-DEEEEAC81221}" destId="{CC8D6775-C75F-4D93-B797-1336DC52CA94}" srcOrd="2" destOrd="0" presId="urn:microsoft.com/office/officeart/2018/2/layout/IconLabelList"/>
    <dgm:cxn modelId="{32197EAA-EF99-409E-BA9D-31CB9489463F}" type="presParOf" srcId="{594CD8F8-9FA1-452E-8CF4-90232A7EA0B8}" destId="{2BA4EB24-39B9-4BE1-9E46-E2EFD6575613}" srcOrd="3" destOrd="0" presId="urn:microsoft.com/office/officeart/2018/2/layout/IconLabelList"/>
    <dgm:cxn modelId="{219F1461-426E-468A-A9B5-A44915E139F0}" type="presParOf" srcId="{594CD8F8-9FA1-452E-8CF4-90232A7EA0B8}" destId="{EC374F00-E1A6-4886-BFEC-CC6142ECD73A}" srcOrd="4" destOrd="0" presId="urn:microsoft.com/office/officeart/2018/2/layout/IconLabelList"/>
    <dgm:cxn modelId="{FED702C5-A9B6-439E-9D57-7551E6F03C9E}" type="presParOf" srcId="{EC374F00-E1A6-4886-BFEC-CC6142ECD73A}" destId="{838979C3-1AC1-44CD-8C51-787AF231EFD1}" srcOrd="0" destOrd="0" presId="urn:microsoft.com/office/officeart/2018/2/layout/IconLabelList"/>
    <dgm:cxn modelId="{C3B38A5E-FB35-4C15-8680-2B7B06F14063}" type="presParOf" srcId="{EC374F00-E1A6-4886-BFEC-CC6142ECD73A}" destId="{549845B6-F436-4743-B27F-CA36F99AB7F5}" srcOrd="1" destOrd="0" presId="urn:microsoft.com/office/officeart/2018/2/layout/IconLabelList"/>
    <dgm:cxn modelId="{B32D88C9-A87E-478E-B29C-ACE8133CE74D}" type="presParOf" srcId="{EC374F00-E1A6-4886-BFEC-CC6142ECD73A}" destId="{7059F989-CDD8-4E74-A37B-09AFFB56B49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5E3D82-6D1D-4680-9312-868CF3365BE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62156B-8DC6-4A4A-992A-156AB078EB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are a free advisory service </a:t>
          </a:r>
        </a:p>
      </dgm:t>
    </dgm:pt>
    <dgm:pt modelId="{50BD2E70-93F7-489A-8AAB-61CF6BEFA7AB}" type="parTrans" cxnId="{E2E8394D-D99C-466E-8936-76244C2731F9}">
      <dgm:prSet/>
      <dgm:spPr/>
      <dgm:t>
        <a:bodyPr/>
        <a:lstStyle/>
        <a:p>
          <a:endParaRPr lang="en-US"/>
        </a:p>
      </dgm:t>
    </dgm:pt>
    <dgm:pt modelId="{25DA8347-659A-4779-A1FC-B395D74D969E}" type="sibTrans" cxnId="{E2E8394D-D99C-466E-8936-76244C2731F9}">
      <dgm:prSet/>
      <dgm:spPr/>
      <dgm:t>
        <a:bodyPr/>
        <a:lstStyle/>
        <a:p>
          <a:endParaRPr lang="en-US"/>
        </a:p>
      </dgm:t>
    </dgm:pt>
    <dgm:pt modelId="{3B63076F-B1D3-41FE-B00A-F5A48CFE21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offer individual consultations with a learning advisor </a:t>
          </a:r>
        </a:p>
      </dgm:t>
    </dgm:pt>
    <dgm:pt modelId="{5BC48E72-B2A3-4619-9646-7CEA31EE9D12}" type="parTrans" cxnId="{9D756706-0964-4AE1-A577-7D4A1A1D5410}">
      <dgm:prSet/>
      <dgm:spPr/>
      <dgm:t>
        <a:bodyPr/>
        <a:lstStyle/>
        <a:p>
          <a:endParaRPr lang="en-US"/>
        </a:p>
      </dgm:t>
    </dgm:pt>
    <dgm:pt modelId="{8FBDB442-441F-4FAF-967E-50539E961003}" type="sibTrans" cxnId="{9D756706-0964-4AE1-A577-7D4A1A1D5410}">
      <dgm:prSet/>
      <dgm:spPr/>
      <dgm:t>
        <a:bodyPr/>
        <a:lstStyle/>
        <a:p>
          <a:endParaRPr lang="en-US"/>
        </a:p>
      </dgm:t>
    </dgm:pt>
    <dgm:pt modelId="{024F5AAE-4B45-4DED-BC2F-DBD6EC8584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Workshops, lectures, Drop-in assignment support</a:t>
          </a:r>
        </a:p>
      </dgm:t>
    </dgm:pt>
    <dgm:pt modelId="{322F3CF1-9791-4756-9868-38D5AEA619A6}" type="parTrans" cxnId="{0B6D32D0-9478-467A-8FBC-64A16716F720}">
      <dgm:prSet/>
      <dgm:spPr/>
      <dgm:t>
        <a:bodyPr/>
        <a:lstStyle/>
        <a:p>
          <a:endParaRPr lang="en-US"/>
        </a:p>
      </dgm:t>
    </dgm:pt>
    <dgm:pt modelId="{CC097577-BF4A-41C6-A9C1-BD33BE5ADAB3}" type="sibTrans" cxnId="{0B6D32D0-9478-467A-8FBC-64A16716F720}">
      <dgm:prSet/>
      <dgm:spPr/>
      <dgm:t>
        <a:bodyPr/>
        <a:lstStyle/>
        <a:p>
          <a:endParaRPr lang="en-US"/>
        </a:p>
      </dgm:t>
    </dgm:pt>
    <dgm:pt modelId="{22543A02-2B8A-4FB3-BC5F-2523E84B05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Online resources</a:t>
          </a:r>
        </a:p>
      </dgm:t>
    </dgm:pt>
    <dgm:pt modelId="{A2B5EBFC-136E-493C-A731-27BCC31432F4}" type="parTrans" cxnId="{A4461D04-34EE-46DF-A0A9-79FA4E7E71AC}">
      <dgm:prSet/>
      <dgm:spPr/>
      <dgm:t>
        <a:bodyPr/>
        <a:lstStyle/>
        <a:p>
          <a:endParaRPr lang="en-US"/>
        </a:p>
      </dgm:t>
    </dgm:pt>
    <dgm:pt modelId="{51715817-2260-4366-A0D5-CBD17B92A880}" type="sibTrans" cxnId="{A4461D04-34EE-46DF-A0A9-79FA4E7E71AC}">
      <dgm:prSet/>
      <dgm:spPr/>
      <dgm:t>
        <a:bodyPr/>
        <a:lstStyle/>
        <a:p>
          <a:endParaRPr lang="en-US"/>
        </a:p>
      </dgm:t>
    </dgm:pt>
    <dgm:pt modelId="{F9784213-EF7A-418D-AA49-9174E3D41443}" type="pres">
      <dgm:prSet presAssocID="{8F5E3D82-6D1D-4680-9312-868CF3365BE3}" presName="root" presStyleCnt="0">
        <dgm:presLayoutVars>
          <dgm:dir/>
          <dgm:resizeHandles val="exact"/>
        </dgm:presLayoutVars>
      </dgm:prSet>
      <dgm:spPr/>
    </dgm:pt>
    <dgm:pt modelId="{646D4052-E36E-4DAD-ABF9-D309E47A990F}" type="pres">
      <dgm:prSet presAssocID="{F662156B-8DC6-4A4A-992A-156AB078EBF6}" presName="compNode" presStyleCnt="0"/>
      <dgm:spPr/>
    </dgm:pt>
    <dgm:pt modelId="{1CFE9391-A7D4-4682-BE9F-8AAB453AD332}" type="pres">
      <dgm:prSet presAssocID="{F662156B-8DC6-4A4A-992A-156AB078EBF6}" presName="bgRect" presStyleLbl="bgShp" presStyleIdx="0" presStyleCnt="4"/>
      <dgm:spPr/>
    </dgm:pt>
    <dgm:pt modelId="{89878793-BE55-4E73-9893-032B4F96819F}" type="pres">
      <dgm:prSet presAssocID="{F662156B-8DC6-4A4A-992A-156AB078EBF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379348E-7B9B-4201-B5E8-EAC51AB7C8C0}" type="pres">
      <dgm:prSet presAssocID="{F662156B-8DC6-4A4A-992A-156AB078EBF6}" presName="spaceRect" presStyleCnt="0"/>
      <dgm:spPr/>
    </dgm:pt>
    <dgm:pt modelId="{7C10E987-0AF9-4286-9196-47BB055EE24E}" type="pres">
      <dgm:prSet presAssocID="{F662156B-8DC6-4A4A-992A-156AB078EBF6}" presName="parTx" presStyleLbl="revTx" presStyleIdx="0" presStyleCnt="4">
        <dgm:presLayoutVars>
          <dgm:chMax val="0"/>
          <dgm:chPref val="0"/>
        </dgm:presLayoutVars>
      </dgm:prSet>
      <dgm:spPr/>
    </dgm:pt>
    <dgm:pt modelId="{1B21B9D2-5688-47AF-8282-B406494DEBCA}" type="pres">
      <dgm:prSet presAssocID="{25DA8347-659A-4779-A1FC-B395D74D969E}" presName="sibTrans" presStyleCnt="0"/>
      <dgm:spPr/>
    </dgm:pt>
    <dgm:pt modelId="{205DDAFA-E2D4-43A4-89F5-DD29BE9838C1}" type="pres">
      <dgm:prSet presAssocID="{3B63076F-B1D3-41FE-B00A-F5A48CFE217A}" presName="compNode" presStyleCnt="0"/>
      <dgm:spPr/>
    </dgm:pt>
    <dgm:pt modelId="{FDE41541-ADCE-4108-982E-AD84E4AA10F9}" type="pres">
      <dgm:prSet presAssocID="{3B63076F-B1D3-41FE-B00A-F5A48CFE217A}" presName="bgRect" presStyleLbl="bgShp" presStyleIdx="1" presStyleCnt="4"/>
      <dgm:spPr/>
    </dgm:pt>
    <dgm:pt modelId="{A42B5859-6BF8-430C-974E-49330E7DCCEF}" type="pres">
      <dgm:prSet presAssocID="{3B63076F-B1D3-41FE-B00A-F5A48CFE217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326C65C3-1485-4848-9AA0-8D5A4FCB2931}" type="pres">
      <dgm:prSet presAssocID="{3B63076F-B1D3-41FE-B00A-F5A48CFE217A}" presName="spaceRect" presStyleCnt="0"/>
      <dgm:spPr/>
    </dgm:pt>
    <dgm:pt modelId="{4FE22824-14BB-4A3A-AD28-F2AF303BE9FC}" type="pres">
      <dgm:prSet presAssocID="{3B63076F-B1D3-41FE-B00A-F5A48CFE217A}" presName="parTx" presStyleLbl="revTx" presStyleIdx="1" presStyleCnt="4">
        <dgm:presLayoutVars>
          <dgm:chMax val="0"/>
          <dgm:chPref val="0"/>
        </dgm:presLayoutVars>
      </dgm:prSet>
      <dgm:spPr/>
    </dgm:pt>
    <dgm:pt modelId="{442B51CE-46E4-4000-B569-15D4CF0B6818}" type="pres">
      <dgm:prSet presAssocID="{8FBDB442-441F-4FAF-967E-50539E961003}" presName="sibTrans" presStyleCnt="0"/>
      <dgm:spPr/>
    </dgm:pt>
    <dgm:pt modelId="{F498983E-87A0-4010-9359-FC82035DB5E4}" type="pres">
      <dgm:prSet presAssocID="{024F5AAE-4B45-4DED-BC2F-DBD6EC858436}" presName="compNode" presStyleCnt="0"/>
      <dgm:spPr/>
    </dgm:pt>
    <dgm:pt modelId="{A9F91D60-3449-4B52-8537-F22187AF3C61}" type="pres">
      <dgm:prSet presAssocID="{024F5AAE-4B45-4DED-BC2F-DBD6EC858436}" presName="bgRect" presStyleLbl="bgShp" presStyleIdx="2" presStyleCnt="4"/>
      <dgm:spPr/>
    </dgm:pt>
    <dgm:pt modelId="{D8389998-DD6C-4CA2-BC9E-0BB15D68970E}" type="pres">
      <dgm:prSet presAssocID="{024F5AAE-4B45-4DED-BC2F-DBD6EC85843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D7AD430-5853-4FC8-8269-7EA4519BA189}" type="pres">
      <dgm:prSet presAssocID="{024F5AAE-4B45-4DED-BC2F-DBD6EC858436}" presName="spaceRect" presStyleCnt="0"/>
      <dgm:spPr/>
    </dgm:pt>
    <dgm:pt modelId="{7ED6C220-E123-4424-9EB2-969A4971327B}" type="pres">
      <dgm:prSet presAssocID="{024F5AAE-4B45-4DED-BC2F-DBD6EC858436}" presName="parTx" presStyleLbl="revTx" presStyleIdx="2" presStyleCnt="4">
        <dgm:presLayoutVars>
          <dgm:chMax val="0"/>
          <dgm:chPref val="0"/>
        </dgm:presLayoutVars>
      </dgm:prSet>
      <dgm:spPr/>
    </dgm:pt>
    <dgm:pt modelId="{724E32A7-9F36-48DE-A57B-D1844685CB61}" type="pres">
      <dgm:prSet presAssocID="{CC097577-BF4A-41C6-A9C1-BD33BE5ADAB3}" presName="sibTrans" presStyleCnt="0"/>
      <dgm:spPr/>
    </dgm:pt>
    <dgm:pt modelId="{E320992A-A8C5-42C9-8E0C-7B62ED31F92C}" type="pres">
      <dgm:prSet presAssocID="{22543A02-2B8A-4FB3-BC5F-2523E84B05B9}" presName="compNode" presStyleCnt="0"/>
      <dgm:spPr/>
    </dgm:pt>
    <dgm:pt modelId="{6124EE1B-17EE-46CB-BED0-C755394112B9}" type="pres">
      <dgm:prSet presAssocID="{22543A02-2B8A-4FB3-BC5F-2523E84B05B9}" presName="bgRect" presStyleLbl="bgShp" presStyleIdx="3" presStyleCnt="4"/>
      <dgm:spPr/>
    </dgm:pt>
    <dgm:pt modelId="{6486C308-22AE-427F-B86C-A58A98A2AF28}" type="pres">
      <dgm:prSet presAssocID="{22543A02-2B8A-4FB3-BC5F-2523E84B05B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BD8DF68E-836B-4051-968F-C0E9658C2F6D}" type="pres">
      <dgm:prSet presAssocID="{22543A02-2B8A-4FB3-BC5F-2523E84B05B9}" presName="spaceRect" presStyleCnt="0"/>
      <dgm:spPr/>
    </dgm:pt>
    <dgm:pt modelId="{9940E564-163D-450A-9B08-3FB19AB03DFD}" type="pres">
      <dgm:prSet presAssocID="{22543A02-2B8A-4FB3-BC5F-2523E84B05B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4461D04-34EE-46DF-A0A9-79FA4E7E71AC}" srcId="{8F5E3D82-6D1D-4680-9312-868CF3365BE3}" destId="{22543A02-2B8A-4FB3-BC5F-2523E84B05B9}" srcOrd="3" destOrd="0" parTransId="{A2B5EBFC-136E-493C-A731-27BCC31432F4}" sibTransId="{51715817-2260-4366-A0D5-CBD17B92A880}"/>
    <dgm:cxn modelId="{9D756706-0964-4AE1-A577-7D4A1A1D5410}" srcId="{8F5E3D82-6D1D-4680-9312-868CF3365BE3}" destId="{3B63076F-B1D3-41FE-B00A-F5A48CFE217A}" srcOrd="1" destOrd="0" parTransId="{5BC48E72-B2A3-4619-9646-7CEA31EE9D12}" sibTransId="{8FBDB442-441F-4FAF-967E-50539E961003}"/>
    <dgm:cxn modelId="{A8EFE12E-B230-4B0B-9E84-821BBF947CE9}" type="presOf" srcId="{8F5E3D82-6D1D-4680-9312-868CF3365BE3}" destId="{F9784213-EF7A-418D-AA49-9174E3D41443}" srcOrd="0" destOrd="0" presId="urn:microsoft.com/office/officeart/2018/2/layout/IconVerticalSolidList"/>
    <dgm:cxn modelId="{E2E8394D-D99C-466E-8936-76244C2731F9}" srcId="{8F5E3D82-6D1D-4680-9312-868CF3365BE3}" destId="{F662156B-8DC6-4A4A-992A-156AB078EBF6}" srcOrd="0" destOrd="0" parTransId="{50BD2E70-93F7-489A-8AAB-61CF6BEFA7AB}" sibTransId="{25DA8347-659A-4779-A1FC-B395D74D969E}"/>
    <dgm:cxn modelId="{9065A270-B5EA-4119-B21E-29EB2C86C7AC}" type="presOf" srcId="{F662156B-8DC6-4A4A-992A-156AB078EBF6}" destId="{7C10E987-0AF9-4286-9196-47BB055EE24E}" srcOrd="0" destOrd="0" presId="urn:microsoft.com/office/officeart/2018/2/layout/IconVerticalSolidList"/>
    <dgm:cxn modelId="{3175D370-29AD-4A21-8AE0-8F2A4FDBD6D0}" type="presOf" srcId="{22543A02-2B8A-4FB3-BC5F-2523E84B05B9}" destId="{9940E564-163D-450A-9B08-3FB19AB03DFD}" srcOrd="0" destOrd="0" presId="urn:microsoft.com/office/officeart/2018/2/layout/IconVerticalSolidList"/>
    <dgm:cxn modelId="{2B3984CB-9809-46C4-86AA-355FBD2F489C}" type="presOf" srcId="{024F5AAE-4B45-4DED-BC2F-DBD6EC858436}" destId="{7ED6C220-E123-4424-9EB2-969A4971327B}" srcOrd="0" destOrd="0" presId="urn:microsoft.com/office/officeart/2018/2/layout/IconVerticalSolidList"/>
    <dgm:cxn modelId="{0B6D32D0-9478-467A-8FBC-64A16716F720}" srcId="{8F5E3D82-6D1D-4680-9312-868CF3365BE3}" destId="{024F5AAE-4B45-4DED-BC2F-DBD6EC858436}" srcOrd="2" destOrd="0" parTransId="{322F3CF1-9791-4756-9868-38D5AEA619A6}" sibTransId="{CC097577-BF4A-41C6-A9C1-BD33BE5ADAB3}"/>
    <dgm:cxn modelId="{5E59A0EB-4B90-4647-AF6F-8A3BED0A0DEF}" type="presOf" srcId="{3B63076F-B1D3-41FE-B00A-F5A48CFE217A}" destId="{4FE22824-14BB-4A3A-AD28-F2AF303BE9FC}" srcOrd="0" destOrd="0" presId="urn:microsoft.com/office/officeart/2018/2/layout/IconVerticalSolidList"/>
    <dgm:cxn modelId="{96B01727-F88B-4470-8019-FA40B8BC023B}" type="presParOf" srcId="{F9784213-EF7A-418D-AA49-9174E3D41443}" destId="{646D4052-E36E-4DAD-ABF9-D309E47A990F}" srcOrd="0" destOrd="0" presId="urn:microsoft.com/office/officeart/2018/2/layout/IconVerticalSolidList"/>
    <dgm:cxn modelId="{0E0FDDE1-B7F9-4F2F-9552-C16C8F120DF9}" type="presParOf" srcId="{646D4052-E36E-4DAD-ABF9-D309E47A990F}" destId="{1CFE9391-A7D4-4682-BE9F-8AAB453AD332}" srcOrd="0" destOrd="0" presId="urn:microsoft.com/office/officeart/2018/2/layout/IconVerticalSolidList"/>
    <dgm:cxn modelId="{236DDD4E-C9AD-4B37-BD2F-0355B0A86106}" type="presParOf" srcId="{646D4052-E36E-4DAD-ABF9-D309E47A990F}" destId="{89878793-BE55-4E73-9893-032B4F96819F}" srcOrd="1" destOrd="0" presId="urn:microsoft.com/office/officeart/2018/2/layout/IconVerticalSolidList"/>
    <dgm:cxn modelId="{A6063F22-8979-4110-B5FA-2CCC4BBD9931}" type="presParOf" srcId="{646D4052-E36E-4DAD-ABF9-D309E47A990F}" destId="{D379348E-7B9B-4201-B5E8-EAC51AB7C8C0}" srcOrd="2" destOrd="0" presId="urn:microsoft.com/office/officeart/2018/2/layout/IconVerticalSolidList"/>
    <dgm:cxn modelId="{9218705C-4689-4FD1-8231-7149FCE9D4E3}" type="presParOf" srcId="{646D4052-E36E-4DAD-ABF9-D309E47A990F}" destId="{7C10E987-0AF9-4286-9196-47BB055EE24E}" srcOrd="3" destOrd="0" presId="urn:microsoft.com/office/officeart/2018/2/layout/IconVerticalSolidList"/>
    <dgm:cxn modelId="{EDB3D8B5-1F0D-40DC-844F-44CD476C2A46}" type="presParOf" srcId="{F9784213-EF7A-418D-AA49-9174E3D41443}" destId="{1B21B9D2-5688-47AF-8282-B406494DEBCA}" srcOrd="1" destOrd="0" presId="urn:microsoft.com/office/officeart/2018/2/layout/IconVerticalSolidList"/>
    <dgm:cxn modelId="{578C49F9-2645-425D-BD78-7A55FDE3E707}" type="presParOf" srcId="{F9784213-EF7A-418D-AA49-9174E3D41443}" destId="{205DDAFA-E2D4-43A4-89F5-DD29BE9838C1}" srcOrd="2" destOrd="0" presId="urn:microsoft.com/office/officeart/2018/2/layout/IconVerticalSolidList"/>
    <dgm:cxn modelId="{FA3390CE-E86F-48F7-9C82-F38F8AEA98ED}" type="presParOf" srcId="{205DDAFA-E2D4-43A4-89F5-DD29BE9838C1}" destId="{FDE41541-ADCE-4108-982E-AD84E4AA10F9}" srcOrd="0" destOrd="0" presId="urn:microsoft.com/office/officeart/2018/2/layout/IconVerticalSolidList"/>
    <dgm:cxn modelId="{77B118DD-CD41-4B20-B3D8-20561673508E}" type="presParOf" srcId="{205DDAFA-E2D4-43A4-89F5-DD29BE9838C1}" destId="{A42B5859-6BF8-430C-974E-49330E7DCCEF}" srcOrd="1" destOrd="0" presId="urn:microsoft.com/office/officeart/2018/2/layout/IconVerticalSolidList"/>
    <dgm:cxn modelId="{379AB461-2347-429C-BF1F-0F0D4F1E01AD}" type="presParOf" srcId="{205DDAFA-E2D4-43A4-89F5-DD29BE9838C1}" destId="{326C65C3-1485-4848-9AA0-8D5A4FCB2931}" srcOrd="2" destOrd="0" presId="urn:microsoft.com/office/officeart/2018/2/layout/IconVerticalSolidList"/>
    <dgm:cxn modelId="{B444AFC2-D1EB-44AD-BBB6-AAED0F0063F6}" type="presParOf" srcId="{205DDAFA-E2D4-43A4-89F5-DD29BE9838C1}" destId="{4FE22824-14BB-4A3A-AD28-F2AF303BE9FC}" srcOrd="3" destOrd="0" presId="urn:microsoft.com/office/officeart/2018/2/layout/IconVerticalSolidList"/>
    <dgm:cxn modelId="{CB8400D8-FDA0-4770-92CF-746B9BC89395}" type="presParOf" srcId="{F9784213-EF7A-418D-AA49-9174E3D41443}" destId="{442B51CE-46E4-4000-B569-15D4CF0B6818}" srcOrd="3" destOrd="0" presId="urn:microsoft.com/office/officeart/2018/2/layout/IconVerticalSolidList"/>
    <dgm:cxn modelId="{A0949963-B1AC-4F16-A904-273783E9F048}" type="presParOf" srcId="{F9784213-EF7A-418D-AA49-9174E3D41443}" destId="{F498983E-87A0-4010-9359-FC82035DB5E4}" srcOrd="4" destOrd="0" presId="urn:microsoft.com/office/officeart/2018/2/layout/IconVerticalSolidList"/>
    <dgm:cxn modelId="{553B081B-CD0F-4B05-B5E6-BE606A3D5281}" type="presParOf" srcId="{F498983E-87A0-4010-9359-FC82035DB5E4}" destId="{A9F91D60-3449-4B52-8537-F22187AF3C61}" srcOrd="0" destOrd="0" presId="urn:microsoft.com/office/officeart/2018/2/layout/IconVerticalSolidList"/>
    <dgm:cxn modelId="{64D423ED-00F0-452D-B4EE-7181F4CCE774}" type="presParOf" srcId="{F498983E-87A0-4010-9359-FC82035DB5E4}" destId="{D8389998-DD6C-4CA2-BC9E-0BB15D68970E}" srcOrd="1" destOrd="0" presId="urn:microsoft.com/office/officeart/2018/2/layout/IconVerticalSolidList"/>
    <dgm:cxn modelId="{FD8F257C-0D1D-4E58-BF74-8BCF5C9C8058}" type="presParOf" srcId="{F498983E-87A0-4010-9359-FC82035DB5E4}" destId="{AD7AD430-5853-4FC8-8269-7EA4519BA189}" srcOrd="2" destOrd="0" presId="urn:microsoft.com/office/officeart/2018/2/layout/IconVerticalSolidList"/>
    <dgm:cxn modelId="{A7068AD3-3872-470F-ABA5-D75665441028}" type="presParOf" srcId="{F498983E-87A0-4010-9359-FC82035DB5E4}" destId="{7ED6C220-E123-4424-9EB2-969A4971327B}" srcOrd="3" destOrd="0" presId="urn:microsoft.com/office/officeart/2018/2/layout/IconVerticalSolidList"/>
    <dgm:cxn modelId="{D624E8AB-2422-45F1-953A-6D66E759D3C7}" type="presParOf" srcId="{F9784213-EF7A-418D-AA49-9174E3D41443}" destId="{724E32A7-9F36-48DE-A57B-D1844685CB61}" srcOrd="5" destOrd="0" presId="urn:microsoft.com/office/officeart/2018/2/layout/IconVerticalSolidList"/>
    <dgm:cxn modelId="{8CDF088D-B48A-47AB-93CE-B79057700DD6}" type="presParOf" srcId="{F9784213-EF7A-418D-AA49-9174E3D41443}" destId="{E320992A-A8C5-42C9-8E0C-7B62ED31F92C}" srcOrd="6" destOrd="0" presId="urn:microsoft.com/office/officeart/2018/2/layout/IconVerticalSolidList"/>
    <dgm:cxn modelId="{F2185E6C-9FB2-476C-8906-751B7B8AEB8A}" type="presParOf" srcId="{E320992A-A8C5-42C9-8E0C-7B62ED31F92C}" destId="{6124EE1B-17EE-46CB-BED0-C755394112B9}" srcOrd="0" destOrd="0" presId="urn:microsoft.com/office/officeart/2018/2/layout/IconVerticalSolidList"/>
    <dgm:cxn modelId="{870404F9-5371-4DC4-BF82-3E922C877532}" type="presParOf" srcId="{E320992A-A8C5-42C9-8E0C-7B62ED31F92C}" destId="{6486C308-22AE-427F-B86C-A58A98A2AF28}" srcOrd="1" destOrd="0" presId="urn:microsoft.com/office/officeart/2018/2/layout/IconVerticalSolidList"/>
    <dgm:cxn modelId="{D157FB0F-16BA-4E58-8B60-B96414DD2585}" type="presParOf" srcId="{E320992A-A8C5-42C9-8E0C-7B62ED31F92C}" destId="{BD8DF68E-836B-4051-968F-C0E9658C2F6D}" srcOrd="2" destOrd="0" presId="urn:microsoft.com/office/officeart/2018/2/layout/IconVerticalSolidList"/>
    <dgm:cxn modelId="{1A323D61-0A99-4233-8C9C-7FF55DBC898D}" type="presParOf" srcId="{E320992A-A8C5-42C9-8E0C-7B62ED31F92C}" destId="{9940E564-163D-450A-9B08-3FB19AB03D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F80DB0-249B-412E-AC85-1B7EAF33A4B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sv-SE"/>
        </a:p>
      </dgm:t>
    </dgm:pt>
    <dgm:pt modelId="{34B60C52-7674-496B-8D7A-35D680CDB386}">
      <dgm:prSet phldrT="[Text]"/>
      <dgm:spPr/>
      <dgm:t>
        <a:bodyPr/>
        <a:lstStyle/>
        <a:p>
          <a:r>
            <a:rPr lang="sv-SE" dirty="0" err="1"/>
            <a:t>Lectures</a:t>
          </a:r>
          <a:r>
            <a:rPr lang="sv-SE" dirty="0"/>
            <a:t> and digital </a:t>
          </a:r>
          <a:r>
            <a:rPr lang="sv-SE" dirty="0" err="1"/>
            <a:t>resources</a:t>
          </a:r>
          <a:endParaRPr lang="sv-SE" dirty="0"/>
        </a:p>
      </dgm:t>
    </dgm:pt>
    <dgm:pt modelId="{77888647-CC35-44B5-A889-F4957786D5AA}" type="parTrans" cxnId="{944784D1-F36C-4321-8ADA-507BA7C070DD}">
      <dgm:prSet/>
      <dgm:spPr/>
      <dgm:t>
        <a:bodyPr/>
        <a:lstStyle/>
        <a:p>
          <a:endParaRPr lang="sv-SE"/>
        </a:p>
      </dgm:t>
    </dgm:pt>
    <dgm:pt modelId="{D0D13C47-63AC-48CD-A900-6AEC53131DC4}" type="sibTrans" cxnId="{944784D1-F36C-4321-8ADA-507BA7C070DD}">
      <dgm:prSet/>
      <dgm:spPr/>
      <dgm:t>
        <a:bodyPr/>
        <a:lstStyle/>
        <a:p>
          <a:endParaRPr lang="sv-SE"/>
        </a:p>
      </dgm:t>
    </dgm:pt>
    <dgm:pt modelId="{F7A968DF-A91B-419C-9EB8-10B102C5E423}">
      <dgm:prSet phldrT="[Text]"/>
      <dgm:spPr/>
      <dgm:t>
        <a:bodyPr/>
        <a:lstStyle/>
        <a:p>
          <a:r>
            <a:rPr lang="sv-SE" dirty="0"/>
            <a:t>Workshops and </a:t>
          </a:r>
          <a:r>
            <a:rPr lang="sv-SE" dirty="0" err="1"/>
            <a:t>individual</a:t>
          </a:r>
          <a:r>
            <a:rPr lang="sv-SE" dirty="0"/>
            <a:t> </a:t>
          </a:r>
          <a:r>
            <a:rPr lang="sv-SE" dirty="0" err="1"/>
            <a:t>consultations</a:t>
          </a:r>
          <a:endParaRPr lang="sv-SE" dirty="0"/>
        </a:p>
      </dgm:t>
    </dgm:pt>
    <dgm:pt modelId="{3463CF7C-5416-458C-BEAF-E714CA056D03}" type="parTrans" cxnId="{BC0E97AB-8A50-4249-9802-A25DE046A8D2}">
      <dgm:prSet/>
      <dgm:spPr/>
      <dgm:t>
        <a:bodyPr/>
        <a:lstStyle/>
        <a:p>
          <a:endParaRPr lang="sv-SE"/>
        </a:p>
      </dgm:t>
    </dgm:pt>
    <dgm:pt modelId="{7495DDEC-A048-4160-AD75-7E0A3600B3D8}" type="sibTrans" cxnId="{BC0E97AB-8A50-4249-9802-A25DE046A8D2}">
      <dgm:prSet/>
      <dgm:spPr/>
      <dgm:t>
        <a:bodyPr/>
        <a:lstStyle/>
        <a:p>
          <a:endParaRPr lang="sv-SE"/>
        </a:p>
      </dgm:t>
    </dgm:pt>
    <dgm:pt modelId="{5755886C-7ED7-4B1D-8E5F-0706782BA18F}" type="pres">
      <dgm:prSet presAssocID="{CAF80DB0-249B-412E-AC85-1B7EAF33A4BC}" presName="Name0" presStyleCnt="0">
        <dgm:presLayoutVars>
          <dgm:chMax/>
          <dgm:chPref/>
          <dgm:dir/>
        </dgm:presLayoutVars>
      </dgm:prSet>
      <dgm:spPr/>
    </dgm:pt>
    <dgm:pt modelId="{7C454C79-AD5C-44B8-9EAF-2D04528F575B}" type="pres">
      <dgm:prSet presAssocID="{34B60C52-7674-496B-8D7A-35D680CDB386}" presName="composite" presStyleCnt="0">
        <dgm:presLayoutVars>
          <dgm:chMax val="1"/>
          <dgm:chPref val="1"/>
        </dgm:presLayoutVars>
      </dgm:prSet>
      <dgm:spPr/>
    </dgm:pt>
    <dgm:pt modelId="{D13F06B7-A32D-498E-9953-C1297BF698FF}" type="pres">
      <dgm:prSet presAssocID="{34B60C52-7674-496B-8D7A-35D680CDB386}" presName="Accent" presStyleLbl="trAlignAcc1" presStyleIdx="0" presStyleCnt="2">
        <dgm:presLayoutVars>
          <dgm:chMax val="0"/>
          <dgm:chPref val="0"/>
        </dgm:presLayoutVars>
      </dgm:prSet>
      <dgm:spPr/>
    </dgm:pt>
    <dgm:pt modelId="{91128396-44A2-47D5-B9FD-975A3C5520AF}" type="pres">
      <dgm:prSet presAssocID="{34B60C52-7674-496B-8D7A-35D680CDB386}" presName="Image" presStyleLbl="alignImgPlace1" presStyleIdx="0" presStyleCnt="2" custLinFactNeighborX="2849" custLinFactNeighborY="535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206" b="-42794"/>
          </a:stretch>
        </a:blipFill>
      </dgm:spPr>
    </dgm:pt>
    <dgm:pt modelId="{154D4B5F-FEFE-473E-94D6-156556E02204}" type="pres">
      <dgm:prSet presAssocID="{34B60C52-7674-496B-8D7A-35D680CDB386}" presName="ChildComposite" presStyleCnt="0"/>
      <dgm:spPr/>
    </dgm:pt>
    <dgm:pt modelId="{6DBB11B7-81C6-412D-AFA4-D5DD7AE54ACA}" type="pres">
      <dgm:prSet presAssocID="{34B60C52-7674-496B-8D7A-35D680CDB38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49EB4F1-2AB6-4FF5-B8D6-17393C9C18F7}" type="pres">
      <dgm:prSet presAssocID="{34B60C52-7674-496B-8D7A-35D680CDB386}" presName="Parent" presStyleLbl="revTx" presStyleIdx="0" presStyleCnt="2">
        <dgm:presLayoutVars>
          <dgm:chMax val="1"/>
          <dgm:chPref val="0"/>
          <dgm:bulletEnabled val="1"/>
        </dgm:presLayoutVars>
      </dgm:prSet>
      <dgm:spPr/>
    </dgm:pt>
    <dgm:pt modelId="{0B3D8803-F5A5-45BB-A791-4E4DB89F16E9}" type="pres">
      <dgm:prSet presAssocID="{D0D13C47-63AC-48CD-A900-6AEC53131DC4}" presName="sibTrans" presStyleCnt="0"/>
      <dgm:spPr/>
    </dgm:pt>
    <dgm:pt modelId="{40033295-8A2F-4B75-A80A-EAA6F93F689C}" type="pres">
      <dgm:prSet presAssocID="{F7A968DF-A91B-419C-9EB8-10B102C5E423}" presName="composite" presStyleCnt="0">
        <dgm:presLayoutVars>
          <dgm:chMax val="1"/>
          <dgm:chPref val="1"/>
        </dgm:presLayoutVars>
      </dgm:prSet>
      <dgm:spPr/>
    </dgm:pt>
    <dgm:pt modelId="{EF0AFA31-84F0-4A7F-AD90-37747E66DA6D}" type="pres">
      <dgm:prSet presAssocID="{F7A968DF-A91B-419C-9EB8-10B102C5E423}" presName="Accent" presStyleLbl="trAlignAcc1" presStyleIdx="1" presStyleCnt="2">
        <dgm:presLayoutVars>
          <dgm:chMax val="0"/>
          <dgm:chPref val="0"/>
        </dgm:presLayoutVars>
      </dgm:prSet>
      <dgm:spPr/>
    </dgm:pt>
    <dgm:pt modelId="{14B0E61D-B07D-4B72-B31F-846A4DBA622F}" type="pres">
      <dgm:prSet presAssocID="{F7A968DF-A91B-419C-9EB8-10B102C5E423}" presName="Image" presStyleLbl="alignImgPlace1" presStyleIdx="1" presStyleCnt="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541" r="-61459"/>
          </a:stretch>
        </a:blipFill>
      </dgm:spPr>
    </dgm:pt>
    <dgm:pt modelId="{D9EC3057-AD52-446E-AE5A-6D1E8DE9E7CF}" type="pres">
      <dgm:prSet presAssocID="{F7A968DF-A91B-419C-9EB8-10B102C5E423}" presName="ChildComposite" presStyleCnt="0"/>
      <dgm:spPr/>
    </dgm:pt>
    <dgm:pt modelId="{74FB45B7-2A42-45D3-94CA-95798744B585}" type="pres">
      <dgm:prSet presAssocID="{F7A968DF-A91B-419C-9EB8-10B102C5E42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5196632-A4C7-40A8-882C-4473073BC8B0}" type="pres">
      <dgm:prSet presAssocID="{F7A968DF-A91B-419C-9EB8-10B102C5E423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BCF35419-047D-4403-8874-6AD9A3B06DA2}" type="presOf" srcId="{CAF80DB0-249B-412E-AC85-1B7EAF33A4BC}" destId="{5755886C-7ED7-4B1D-8E5F-0706782BA18F}" srcOrd="0" destOrd="0" presId="urn:microsoft.com/office/officeart/2008/layout/CaptionedPictures"/>
    <dgm:cxn modelId="{EDEF0C25-EAE0-458D-9FF9-56E92682FFE0}" type="presOf" srcId="{F7A968DF-A91B-419C-9EB8-10B102C5E423}" destId="{35196632-A4C7-40A8-882C-4473073BC8B0}" srcOrd="0" destOrd="0" presId="urn:microsoft.com/office/officeart/2008/layout/CaptionedPictures"/>
    <dgm:cxn modelId="{88061BA8-82CF-486E-87B8-84317B734C7E}" type="presOf" srcId="{34B60C52-7674-496B-8D7A-35D680CDB386}" destId="{649EB4F1-2AB6-4FF5-B8D6-17393C9C18F7}" srcOrd="0" destOrd="0" presId="urn:microsoft.com/office/officeart/2008/layout/CaptionedPictures"/>
    <dgm:cxn modelId="{BC0E97AB-8A50-4249-9802-A25DE046A8D2}" srcId="{CAF80DB0-249B-412E-AC85-1B7EAF33A4BC}" destId="{F7A968DF-A91B-419C-9EB8-10B102C5E423}" srcOrd="1" destOrd="0" parTransId="{3463CF7C-5416-458C-BEAF-E714CA056D03}" sibTransId="{7495DDEC-A048-4160-AD75-7E0A3600B3D8}"/>
    <dgm:cxn modelId="{944784D1-F36C-4321-8ADA-507BA7C070DD}" srcId="{CAF80DB0-249B-412E-AC85-1B7EAF33A4BC}" destId="{34B60C52-7674-496B-8D7A-35D680CDB386}" srcOrd="0" destOrd="0" parTransId="{77888647-CC35-44B5-A889-F4957786D5AA}" sibTransId="{D0D13C47-63AC-48CD-A900-6AEC53131DC4}"/>
    <dgm:cxn modelId="{C2AF05C7-F55C-46E5-867B-EEB2CE0D932D}" type="presParOf" srcId="{5755886C-7ED7-4B1D-8E5F-0706782BA18F}" destId="{7C454C79-AD5C-44B8-9EAF-2D04528F575B}" srcOrd="0" destOrd="0" presId="urn:microsoft.com/office/officeart/2008/layout/CaptionedPictures"/>
    <dgm:cxn modelId="{B3B1B3C5-4F40-4C6C-9F48-DF252DC0F89C}" type="presParOf" srcId="{7C454C79-AD5C-44B8-9EAF-2D04528F575B}" destId="{D13F06B7-A32D-498E-9953-C1297BF698FF}" srcOrd="0" destOrd="0" presId="urn:microsoft.com/office/officeart/2008/layout/CaptionedPictures"/>
    <dgm:cxn modelId="{7A3085A6-B7AE-48D7-ADE0-46552B4762C4}" type="presParOf" srcId="{7C454C79-AD5C-44B8-9EAF-2D04528F575B}" destId="{91128396-44A2-47D5-B9FD-975A3C5520AF}" srcOrd="1" destOrd="0" presId="urn:microsoft.com/office/officeart/2008/layout/CaptionedPictures"/>
    <dgm:cxn modelId="{D116C66F-5EB8-4AF9-B387-28F74C97D642}" type="presParOf" srcId="{7C454C79-AD5C-44B8-9EAF-2D04528F575B}" destId="{154D4B5F-FEFE-473E-94D6-156556E02204}" srcOrd="2" destOrd="0" presId="urn:microsoft.com/office/officeart/2008/layout/CaptionedPictures"/>
    <dgm:cxn modelId="{26FA858D-CA72-4E92-B643-5DB372A66674}" type="presParOf" srcId="{154D4B5F-FEFE-473E-94D6-156556E02204}" destId="{6DBB11B7-81C6-412D-AFA4-D5DD7AE54ACA}" srcOrd="0" destOrd="0" presId="urn:microsoft.com/office/officeart/2008/layout/CaptionedPictures"/>
    <dgm:cxn modelId="{324A2257-DD0E-4266-8F37-F4D4B116A82A}" type="presParOf" srcId="{154D4B5F-FEFE-473E-94D6-156556E02204}" destId="{649EB4F1-2AB6-4FF5-B8D6-17393C9C18F7}" srcOrd="1" destOrd="0" presId="urn:microsoft.com/office/officeart/2008/layout/CaptionedPictures"/>
    <dgm:cxn modelId="{0DC1C491-68AE-4EA9-A37C-8F67E5F8A372}" type="presParOf" srcId="{5755886C-7ED7-4B1D-8E5F-0706782BA18F}" destId="{0B3D8803-F5A5-45BB-A791-4E4DB89F16E9}" srcOrd="1" destOrd="0" presId="urn:microsoft.com/office/officeart/2008/layout/CaptionedPictures"/>
    <dgm:cxn modelId="{69979C66-ADC6-414A-B4CE-EBE34B357313}" type="presParOf" srcId="{5755886C-7ED7-4B1D-8E5F-0706782BA18F}" destId="{40033295-8A2F-4B75-A80A-EAA6F93F689C}" srcOrd="2" destOrd="0" presId="urn:microsoft.com/office/officeart/2008/layout/CaptionedPictures"/>
    <dgm:cxn modelId="{39403CE6-E1EC-465E-95D8-F68DDA853C32}" type="presParOf" srcId="{40033295-8A2F-4B75-A80A-EAA6F93F689C}" destId="{EF0AFA31-84F0-4A7F-AD90-37747E66DA6D}" srcOrd="0" destOrd="0" presId="urn:microsoft.com/office/officeart/2008/layout/CaptionedPictures"/>
    <dgm:cxn modelId="{D7EA7944-9A24-46AF-99D1-A3D9966F71FC}" type="presParOf" srcId="{40033295-8A2F-4B75-A80A-EAA6F93F689C}" destId="{14B0E61D-B07D-4B72-B31F-846A4DBA622F}" srcOrd="1" destOrd="0" presId="urn:microsoft.com/office/officeart/2008/layout/CaptionedPictures"/>
    <dgm:cxn modelId="{5CD78F17-E633-4E0F-A47E-2B1FE16EF494}" type="presParOf" srcId="{40033295-8A2F-4B75-A80A-EAA6F93F689C}" destId="{D9EC3057-AD52-446E-AE5A-6D1E8DE9E7CF}" srcOrd="2" destOrd="0" presId="urn:microsoft.com/office/officeart/2008/layout/CaptionedPictures"/>
    <dgm:cxn modelId="{7F0A424C-AFB9-4AC4-A106-1B6EF17E02EC}" type="presParOf" srcId="{D9EC3057-AD52-446E-AE5A-6D1E8DE9E7CF}" destId="{74FB45B7-2A42-45D3-94CA-95798744B585}" srcOrd="0" destOrd="0" presId="urn:microsoft.com/office/officeart/2008/layout/CaptionedPictures"/>
    <dgm:cxn modelId="{193EF786-013D-4B98-9333-3F1802C06F95}" type="presParOf" srcId="{D9EC3057-AD52-446E-AE5A-6D1E8DE9E7CF}" destId="{35196632-A4C7-40A8-882C-4473073BC8B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ED348B-1D0B-494B-A05B-ACD1E114521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B7DAB-3EB4-499E-9DE7-A0304A32AEB3}">
      <dgm:prSet/>
      <dgm:spPr/>
      <dgm:t>
        <a:bodyPr/>
        <a:lstStyle/>
        <a:p>
          <a:r>
            <a:rPr lang="en-US"/>
            <a:t>When: Tuesdays</a:t>
          </a:r>
        </a:p>
      </dgm:t>
    </dgm:pt>
    <dgm:pt modelId="{2FB331F5-1C2D-4E38-A337-5D18F1F6E850}" type="parTrans" cxnId="{BFA5C558-7D1E-48E4-984D-B06BB110FB33}">
      <dgm:prSet/>
      <dgm:spPr/>
      <dgm:t>
        <a:bodyPr/>
        <a:lstStyle/>
        <a:p>
          <a:endParaRPr lang="en-US"/>
        </a:p>
      </dgm:t>
    </dgm:pt>
    <dgm:pt modelId="{BAA2E9CA-D8F0-4A77-B20B-468A3DA7849C}" type="sibTrans" cxnId="{BFA5C558-7D1E-48E4-984D-B06BB110FB33}">
      <dgm:prSet/>
      <dgm:spPr/>
      <dgm:t>
        <a:bodyPr/>
        <a:lstStyle/>
        <a:p>
          <a:endParaRPr lang="en-US"/>
        </a:p>
      </dgm:t>
    </dgm:pt>
    <dgm:pt modelId="{008EE5C7-F5DF-4465-B69B-E166F6075B7F}">
      <dgm:prSet/>
      <dgm:spPr/>
      <dgm:t>
        <a:bodyPr/>
        <a:lstStyle/>
        <a:p>
          <a:r>
            <a:rPr lang="en-US"/>
            <a:t>Time: 10-12</a:t>
          </a:r>
        </a:p>
      </dgm:t>
    </dgm:pt>
    <dgm:pt modelId="{E8FA5DE4-7258-42BF-AB73-86E6E0B42965}" type="parTrans" cxnId="{3AB00063-0DA4-4290-8C42-AD2D0513EA47}">
      <dgm:prSet/>
      <dgm:spPr/>
      <dgm:t>
        <a:bodyPr/>
        <a:lstStyle/>
        <a:p>
          <a:endParaRPr lang="en-US"/>
        </a:p>
      </dgm:t>
    </dgm:pt>
    <dgm:pt modelId="{9C5D7160-897F-4A50-81D3-912F8BF0B8D0}" type="sibTrans" cxnId="{3AB00063-0DA4-4290-8C42-AD2D0513EA47}">
      <dgm:prSet/>
      <dgm:spPr/>
      <dgm:t>
        <a:bodyPr/>
        <a:lstStyle/>
        <a:p>
          <a:endParaRPr lang="en-US"/>
        </a:p>
      </dgm:t>
    </dgm:pt>
    <dgm:pt modelId="{AEB72714-02AF-44F9-BF08-67FF221E4CAA}">
      <dgm:prSet/>
      <dgm:spPr/>
      <dgm:t>
        <a:bodyPr/>
        <a:lstStyle/>
        <a:p>
          <a:r>
            <a:rPr lang="en-US" dirty="0"/>
            <a:t>Where: 3</a:t>
          </a:r>
          <a:r>
            <a:rPr lang="en-US" baseline="30000" dirty="0"/>
            <a:t>rd</a:t>
          </a:r>
          <a:r>
            <a:rPr lang="en-US" dirty="0"/>
            <a:t> floor of the Library</a:t>
          </a:r>
        </a:p>
        <a:p>
          <a:r>
            <a:rPr lang="en-US" dirty="0"/>
            <a:t>Room: Alexandria </a:t>
          </a:r>
          <a:endParaRPr lang="sv-SE" dirty="0"/>
        </a:p>
      </dgm:t>
    </dgm:pt>
    <dgm:pt modelId="{E3EE53A1-9DC7-4AE3-8E9B-DB6615205AAE}" type="parTrans" cxnId="{025B3DFC-0297-4155-BF58-F60E14F98680}">
      <dgm:prSet/>
      <dgm:spPr/>
      <dgm:t>
        <a:bodyPr/>
        <a:lstStyle/>
        <a:p>
          <a:endParaRPr lang="en-US"/>
        </a:p>
      </dgm:t>
    </dgm:pt>
    <dgm:pt modelId="{69DC192F-C3C1-41A2-90D5-B0B4F7BB8D82}" type="sibTrans" cxnId="{025B3DFC-0297-4155-BF58-F60E14F98680}">
      <dgm:prSet/>
      <dgm:spPr/>
      <dgm:t>
        <a:bodyPr/>
        <a:lstStyle/>
        <a:p>
          <a:endParaRPr lang="en-US"/>
        </a:p>
      </dgm:t>
    </dgm:pt>
    <dgm:pt modelId="{35041912-48BA-416F-A695-528AB3799AB6}" type="pres">
      <dgm:prSet presAssocID="{9BED348B-1D0B-494B-A05B-ACD1E114521A}" presName="root" presStyleCnt="0">
        <dgm:presLayoutVars>
          <dgm:dir/>
          <dgm:resizeHandles val="exact"/>
        </dgm:presLayoutVars>
      </dgm:prSet>
      <dgm:spPr/>
    </dgm:pt>
    <dgm:pt modelId="{7E570588-780A-46E6-96CD-77D114F77A8A}" type="pres">
      <dgm:prSet presAssocID="{655B7DAB-3EB4-499E-9DE7-A0304A32AEB3}" presName="compNode" presStyleCnt="0"/>
      <dgm:spPr/>
    </dgm:pt>
    <dgm:pt modelId="{F78D1C5B-1403-4254-83BB-048DB6BAD020}" type="pres">
      <dgm:prSet presAssocID="{655B7DAB-3EB4-499E-9DE7-A0304A32AEB3}" presName="bgRect" presStyleLbl="bgShp" presStyleIdx="0" presStyleCnt="3"/>
      <dgm:spPr/>
    </dgm:pt>
    <dgm:pt modelId="{0C2E19D2-C4CD-44C9-AF86-F7D46CA73A04}" type="pres">
      <dgm:prSet presAssocID="{655B7DAB-3EB4-499E-9DE7-A0304A32AEB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ip Calendar"/>
        </a:ext>
      </dgm:extLst>
    </dgm:pt>
    <dgm:pt modelId="{E435DD2F-7B0B-4F58-8E75-02FEC4197586}" type="pres">
      <dgm:prSet presAssocID="{655B7DAB-3EB4-499E-9DE7-A0304A32AEB3}" presName="spaceRect" presStyleCnt="0"/>
      <dgm:spPr/>
    </dgm:pt>
    <dgm:pt modelId="{6FF513F6-039E-4332-8699-1592930DEB2E}" type="pres">
      <dgm:prSet presAssocID="{655B7DAB-3EB4-499E-9DE7-A0304A32AEB3}" presName="parTx" presStyleLbl="revTx" presStyleIdx="0" presStyleCnt="3">
        <dgm:presLayoutVars>
          <dgm:chMax val="0"/>
          <dgm:chPref val="0"/>
        </dgm:presLayoutVars>
      </dgm:prSet>
      <dgm:spPr/>
    </dgm:pt>
    <dgm:pt modelId="{47A94094-6FFB-48CA-B903-EB755C1F5199}" type="pres">
      <dgm:prSet presAssocID="{BAA2E9CA-D8F0-4A77-B20B-468A3DA7849C}" presName="sibTrans" presStyleCnt="0"/>
      <dgm:spPr/>
    </dgm:pt>
    <dgm:pt modelId="{26DFF3E5-FE18-44D7-94C6-2B54F7C5D6C3}" type="pres">
      <dgm:prSet presAssocID="{008EE5C7-F5DF-4465-B69B-E166F6075B7F}" presName="compNode" presStyleCnt="0"/>
      <dgm:spPr/>
    </dgm:pt>
    <dgm:pt modelId="{745B201C-90BD-42A8-85C5-C7394AD6299E}" type="pres">
      <dgm:prSet presAssocID="{008EE5C7-F5DF-4465-B69B-E166F6075B7F}" presName="bgRect" presStyleLbl="bgShp" presStyleIdx="1" presStyleCnt="3"/>
      <dgm:spPr/>
    </dgm:pt>
    <dgm:pt modelId="{53CBF06E-EC94-4B8E-9163-9BB38360F2E5}" type="pres">
      <dgm:prSet presAssocID="{008EE5C7-F5DF-4465-B69B-E166F6075B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mglas klart"/>
        </a:ext>
      </dgm:extLst>
    </dgm:pt>
    <dgm:pt modelId="{DBD0C714-BCFF-4CE6-9FAD-02C585E9BF71}" type="pres">
      <dgm:prSet presAssocID="{008EE5C7-F5DF-4465-B69B-E166F6075B7F}" presName="spaceRect" presStyleCnt="0"/>
      <dgm:spPr/>
    </dgm:pt>
    <dgm:pt modelId="{4CC8D840-73F5-4252-B41E-A3C6FE0F56A7}" type="pres">
      <dgm:prSet presAssocID="{008EE5C7-F5DF-4465-B69B-E166F6075B7F}" presName="parTx" presStyleLbl="revTx" presStyleIdx="1" presStyleCnt="3">
        <dgm:presLayoutVars>
          <dgm:chMax val="0"/>
          <dgm:chPref val="0"/>
        </dgm:presLayoutVars>
      </dgm:prSet>
      <dgm:spPr/>
    </dgm:pt>
    <dgm:pt modelId="{B333265E-E8A3-4BDF-B106-80F2CDC1C14D}" type="pres">
      <dgm:prSet presAssocID="{9C5D7160-897F-4A50-81D3-912F8BF0B8D0}" presName="sibTrans" presStyleCnt="0"/>
      <dgm:spPr/>
    </dgm:pt>
    <dgm:pt modelId="{713BD21C-0963-4929-BC7F-9D2CAD0A8DB5}" type="pres">
      <dgm:prSet presAssocID="{AEB72714-02AF-44F9-BF08-67FF221E4CAA}" presName="compNode" presStyleCnt="0"/>
      <dgm:spPr/>
    </dgm:pt>
    <dgm:pt modelId="{CCDC4043-8779-41EB-ADA5-18A5BF0FC871}" type="pres">
      <dgm:prSet presAssocID="{AEB72714-02AF-44F9-BF08-67FF221E4CAA}" presName="bgRect" presStyleLbl="bgShp" presStyleIdx="2" presStyleCnt="3"/>
      <dgm:spPr/>
    </dgm:pt>
    <dgm:pt modelId="{28519696-DA35-4C71-B75E-AB3CC81156E3}" type="pres">
      <dgm:prSet presAssocID="{AEB72714-02AF-44F9-BF08-67FF221E4CAA}" presName="iconRect" presStyleLbl="node1" presStyleIdx="2" presStyleCnt="3" custLinFactNeighborX="3417" custLinFactNeighborY="-354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E6FA48F1-3F17-41B9-AF10-C9D08C9007EA}" type="pres">
      <dgm:prSet presAssocID="{AEB72714-02AF-44F9-BF08-67FF221E4CAA}" presName="spaceRect" presStyleCnt="0"/>
      <dgm:spPr/>
    </dgm:pt>
    <dgm:pt modelId="{79CFEED6-2C1A-4C1E-A409-C0392F11B49E}" type="pres">
      <dgm:prSet presAssocID="{AEB72714-02AF-44F9-BF08-67FF221E4CAA}" presName="parTx" presStyleLbl="revTx" presStyleIdx="2" presStyleCnt="3" custLinFactNeighborX="-1269" custLinFactNeighborY="39064">
        <dgm:presLayoutVars>
          <dgm:chMax val="0"/>
          <dgm:chPref val="0"/>
        </dgm:presLayoutVars>
      </dgm:prSet>
      <dgm:spPr/>
    </dgm:pt>
  </dgm:ptLst>
  <dgm:cxnLst>
    <dgm:cxn modelId="{4A0C9A14-CF5E-423A-BF94-64AC3DFCF99B}" type="presOf" srcId="{655B7DAB-3EB4-499E-9DE7-A0304A32AEB3}" destId="{6FF513F6-039E-4332-8699-1592930DEB2E}" srcOrd="0" destOrd="0" presId="urn:microsoft.com/office/officeart/2018/2/layout/IconVerticalSolidList"/>
    <dgm:cxn modelId="{3AB00063-0DA4-4290-8C42-AD2D0513EA47}" srcId="{9BED348B-1D0B-494B-A05B-ACD1E114521A}" destId="{008EE5C7-F5DF-4465-B69B-E166F6075B7F}" srcOrd="1" destOrd="0" parTransId="{E8FA5DE4-7258-42BF-AB73-86E6E0B42965}" sibTransId="{9C5D7160-897F-4A50-81D3-912F8BF0B8D0}"/>
    <dgm:cxn modelId="{BFA5C558-7D1E-48E4-984D-B06BB110FB33}" srcId="{9BED348B-1D0B-494B-A05B-ACD1E114521A}" destId="{655B7DAB-3EB4-499E-9DE7-A0304A32AEB3}" srcOrd="0" destOrd="0" parTransId="{2FB331F5-1C2D-4E38-A337-5D18F1F6E850}" sibTransId="{BAA2E9CA-D8F0-4A77-B20B-468A3DA7849C}"/>
    <dgm:cxn modelId="{A8370DD5-9E7C-41A4-ACDB-D2FAE8981635}" type="presOf" srcId="{008EE5C7-F5DF-4465-B69B-E166F6075B7F}" destId="{4CC8D840-73F5-4252-B41E-A3C6FE0F56A7}" srcOrd="0" destOrd="0" presId="urn:microsoft.com/office/officeart/2018/2/layout/IconVerticalSolidList"/>
    <dgm:cxn modelId="{A27751D9-6889-4038-A427-49423A926ED1}" type="presOf" srcId="{AEB72714-02AF-44F9-BF08-67FF221E4CAA}" destId="{79CFEED6-2C1A-4C1E-A409-C0392F11B49E}" srcOrd="0" destOrd="0" presId="urn:microsoft.com/office/officeart/2018/2/layout/IconVerticalSolidList"/>
    <dgm:cxn modelId="{D8E7A5F2-7401-49B7-80E9-912385FEF910}" type="presOf" srcId="{9BED348B-1D0B-494B-A05B-ACD1E114521A}" destId="{35041912-48BA-416F-A695-528AB3799AB6}" srcOrd="0" destOrd="0" presId="urn:microsoft.com/office/officeart/2018/2/layout/IconVerticalSolidList"/>
    <dgm:cxn modelId="{025B3DFC-0297-4155-BF58-F60E14F98680}" srcId="{9BED348B-1D0B-494B-A05B-ACD1E114521A}" destId="{AEB72714-02AF-44F9-BF08-67FF221E4CAA}" srcOrd="2" destOrd="0" parTransId="{E3EE53A1-9DC7-4AE3-8E9B-DB6615205AAE}" sibTransId="{69DC192F-C3C1-41A2-90D5-B0B4F7BB8D82}"/>
    <dgm:cxn modelId="{6142829E-438E-4494-BB95-C3DD0F9E1E39}" type="presParOf" srcId="{35041912-48BA-416F-A695-528AB3799AB6}" destId="{7E570588-780A-46E6-96CD-77D114F77A8A}" srcOrd="0" destOrd="0" presId="urn:microsoft.com/office/officeart/2018/2/layout/IconVerticalSolidList"/>
    <dgm:cxn modelId="{6047DE87-D358-4591-9DA9-F02AB8A7330E}" type="presParOf" srcId="{7E570588-780A-46E6-96CD-77D114F77A8A}" destId="{F78D1C5B-1403-4254-83BB-048DB6BAD020}" srcOrd="0" destOrd="0" presId="urn:microsoft.com/office/officeart/2018/2/layout/IconVerticalSolidList"/>
    <dgm:cxn modelId="{32AA1ECC-4F59-4D61-881B-1F99B92FD97F}" type="presParOf" srcId="{7E570588-780A-46E6-96CD-77D114F77A8A}" destId="{0C2E19D2-C4CD-44C9-AF86-F7D46CA73A04}" srcOrd="1" destOrd="0" presId="urn:microsoft.com/office/officeart/2018/2/layout/IconVerticalSolidList"/>
    <dgm:cxn modelId="{31C0AFC7-9476-484B-9FFB-9D6A92496F26}" type="presParOf" srcId="{7E570588-780A-46E6-96CD-77D114F77A8A}" destId="{E435DD2F-7B0B-4F58-8E75-02FEC4197586}" srcOrd="2" destOrd="0" presId="urn:microsoft.com/office/officeart/2018/2/layout/IconVerticalSolidList"/>
    <dgm:cxn modelId="{6079D3F8-1628-42C5-849F-85CCF16D76B5}" type="presParOf" srcId="{7E570588-780A-46E6-96CD-77D114F77A8A}" destId="{6FF513F6-039E-4332-8699-1592930DEB2E}" srcOrd="3" destOrd="0" presId="urn:microsoft.com/office/officeart/2018/2/layout/IconVerticalSolidList"/>
    <dgm:cxn modelId="{AEE8AC2E-AE8D-4D56-938D-7B3F5B37BBCB}" type="presParOf" srcId="{35041912-48BA-416F-A695-528AB3799AB6}" destId="{47A94094-6FFB-48CA-B903-EB755C1F5199}" srcOrd="1" destOrd="0" presId="urn:microsoft.com/office/officeart/2018/2/layout/IconVerticalSolidList"/>
    <dgm:cxn modelId="{E5485E94-9A13-40C2-8D51-9F4437F55582}" type="presParOf" srcId="{35041912-48BA-416F-A695-528AB3799AB6}" destId="{26DFF3E5-FE18-44D7-94C6-2B54F7C5D6C3}" srcOrd="2" destOrd="0" presId="urn:microsoft.com/office/officeart/2018/2/layout/IconVerticalSolidList"/>
    <dgm:cxn modelId="{4CA39A41-C540-4211-A0C4-FDAC3E2D7C01}" type="presParOf" srcId="{26DFF3E5-FE18-44D7-94C6-2B54F7C5D6C3}" destId="{745B201C-90BD-42A8-85C5-C7394AD6299E}" srcOrd="0" destOrd="0" presId="urn:microsoft.com/office/officeart/2018/2/layout/IconVerticalSolidList"/>
    <dgm:cxn modelId="{76985C33-0C8F-4778-BFBE-FEE89BFF86E8}" type="presParOf" srcId="{26DFF3E5-FE18-44D7-94C6-2B54F7C5D6C3}" destId="{53CBF06E-EC94-4B8E-9163-9BB38360F2E5}" srcOrd="1" destOrd="0" presId="urn:microsoft.com/office/officeart/2018/2/layout/IconVerticalSolidList"/>
    <dgm:cxn modelId="{85EAA5D4-CE4E-4DED-A8DA-37BA5C8C62E8}" type="presParOf" srcId="{26DFF3E5-FE18-44D7-94C6-2B54F7C5D6C3}" destId="{DBD0C714-BCFF-4CE6-9FAD-02C585E9BF71}" srcOrd="2" destOrd="0" presId="urn:microsoft.com/office/officeart/2018/2/layout/IconVerticalSolidList"/>
    <dgm:cxn modelId="{7315CBB1-450A-4A3E-AB91-384966EBD216}" type="presParOf" srcId="{26DFF3E5-FE18-44D7-94C6-2B54F7C5D6C3}" destId="{4CC8D840-73F5-4252-B41E-A3C6FE0F56A7}" srcOrd="3" destOrd="0" presId="urn:microsoft.com/office/officeart/2018/2/layout/IconVerticalSolidList"/>
    <dgm:cxn modelId="{58827080-CF62-4D49-BB29-1DA3F479F6C9}" type="presParOf" srcId="{35041912-48BA-416F-A695-528AB3799AB6}" destId="{B333265E-E8A3-4BDF-B106-80F2CDC1C14D}" srcOrd="3" destOrd="0" presId="urn:microsoft.com/office/officeart/2018/2/layout/IconVerticalSolidList"/>
    <dgm:cxn modelId="{15A49251-7304-4114-A8D8-E72300793AD3}" type="presParOf" srcId="{35041912-48BA-416F-A695-528AB3799AB6}" destId="{713BD21C-0963-4929-BC7F-9D2CAD0A8DB5}" srcOrd="4" destOrd="0" presId="urn:microsoft.com/office/officeart/2018/2/layout/IconVerticalSolidList"/>
    <dgm:cxn modelId="{A0D4B46B-3EF4-4C77-847C-DA02E696D67D}" type="presParOf" srcId="{713BD21C-0963-4929-BC7F-9D2CAD0A8DB5}" destId="{CCDC4043-8779-41EB-ADA5-18A5BF0FC871}" srcOrd="0" destOrd="0" presId="urn:microsoft.com/office/officeart/2018/2/layout/IconVerticalSolidList"/>
    <dgm:cxn modelId="{607B7D8D-7324-466D-9498-A9A9C07F11D1}" type="presParOf" srcId="{713BD21C-0963-4929-BC7F-9D2CAD0A8DB5}" destId="{28519696-DA35-4C71-B75E-AB3CC81156E3}" srcOrd="1" destOrd="0" presId="urn:microsoft.com/office/officeart/2018/2/layout/IconVerticalSolidList"/>
    <dgm:cxn modelId="{43AFF171-B0FB-4AC1-8A45-EBE35097E238}" type="presParOf" srcId="{713BD21C-0963-4929-BC7F-9D2CAD0A8DB5}" destId="{E6FA48F1-3F17-41B9-AF10-C9D08C9007EA}" srcOrd="2" destOrd="0" presId="urn:microsoft.com/office/officeart/2018/2/layout/IconVerticalSolidList"/>
    <dgm:cxn modelId="{49E570CA-D9AB-461C-95EB-FCBE3EE57D3C}" type="presParOf" srcId="{713BD21C-0963-4929-BC7F-9D2CAD0A8DB5}" destId="{79CFEED6-2C1A-4C1E-A409-C0392F11B49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C34C6-54A0-4AB0-933D-40A4BED12AB0}">
      <dsp:nvSpPr>
        <dsp:cNvPr id="0" name=""/>
        <dsp:cNvSpPr/>
      </dsp:nvSpPr>
      <dsp:spPr>
        <a:xfrm>
          <a:off x="0" y="1806"/>
          <a:ext cx="11656800" cy="91553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7EDE8-50F7-4AC5-BC3F-25174F9EEC5F}">
      <dsp:nvSpPr>
        <dsp:cNvPr id="0" name=""/>
        <dsp:cNvSpPr/>
      </dsp:nvSpPr>
      <dsp:spPr>
        <a:xfrm>
          <a:off x="276949" y="207801"/>
          <a:ext cx="503543" cy="5035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DBECD-5B0A-4AD8-8FF6-6EBC521D1D99}">
      <dsp:nvSpPr>
        <dsp:cNvPr id="0" name=""/>
        <dsp:cNvSpPr/>
      </dsp:nvSpPr>
      <dsp:spPr>
        <a:xfrm>
          <a:off x="1057441" y="1806"/>
          <a:ext cx="10599358" cy="915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4" tIns="96894" rIns="96894" bIns="9689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good academic work is underpinned by honesty, trust and respect</a:t>
          </a:r>
        </a:p>
      </dsp:txBody>
      <dsp:txXfrm>
        <a:off x="1057441" y="1806"/>
        <a:ext cx="10599358" cy="915534"/>
      </dsp:txXfrm>
    </dsp:sp>
    <dsp:sp modelId="{F700E516-A95F-41D4-A45C-455BA25EFF80}">
      <dsp:nvSpPr>
        <dsp:cNvPr id="0" name=""/>
        <dsp:cNvSpPr/>
      </dsp:nvSpPr>
      <dsp:spPr>
        <a:xfrm>
          <a:off x="0" y="1146224"/>
          <a:ext cx="11656800" cy="91553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0E2E7-421F-4B4F-AAEA-0E3DD8DD19CB}">
      <dsp:nvSpPr>
        <dsp:cNvPr id="0" name=""/>
        <dsp:cNvSpPr/>
      </dsp:nvSpPr>
      <dsp:spPr>
        <a:xfrm>
          <a:off x="276949" y="1352219"/>
          <a:ext cx="503543" cy="5035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B23AB-8D0B-4C1D-8110-4AF75E03E895}">
      <dsp:nvSpPr>
        <dsp:cNvPr id="0" name=""/>
        <dsp:cNvSpPr/>
      </dsp:nvSpPr>
      <dsp:spPr>
        <a:xfrm>
          <a:off x="1057441" y="1146224"/>
          <a:ext cx="10599358" cy="915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4" tIns="96894" rIns="96894" bIns="9689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want to acknowledge who created or developed new ideas or research</a:t>
          </a:r>
        </a:p>
      </dsp:txBody>
      <dsp:txXfrm>
        <a:off x="1057441" y="1146224"/>
        <a:ext cx="10599358" cy="915534"/>
      </dsp:txXfrm>
    </dsp:sp>
    <dsp:sp modelId="{0E5EED04-56C1-4BCE-8AD0-9FB46D0E262B}">
      <dsp:nvSpPr>
        <dsp:cNvPr id="0" name=""/>
        <dsp:cNvSpPr/>
      </dsp:nvSpPr>
      <dsp:spPr>
        <a:xfrm>
          <a:off x="0" y="2290641"/>
          <a:ext cx="11656800" cy="91553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28BB4-5E65-4DB1-8078-30AFF3DA85F1}">
      <dsp:nvSpPr>
        <dsp:cNvPr id="0" name=""/>
        <dsp:cNvSpPr/>
      </dsp:nvSpPr>
      <dsp:spPr>
        <a:xfrm>
          <a:off x="276949" y="2496636"/>
          <a:ext cx="503543" cy="5035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8CF94-B34C-4176-9E7E-C7BD79C2A324}">
      <dsp:nvSpPr>
        <dsp:cNvPr id="0" name=""/>
        <dsp:cNvSpPr/>
      </dsp:nvSpPr>
      <dsp:spPr>
        <a:xfrm>
          <a:off x="1057441" y="2290641"/>
          <a:ext cx="10599358" cy="915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4" tIns="96894" rIns="96894" bIns="9689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knowledge is created by many people, and we want to acknowledge each person's contribution</a:t>
          </a:r>
        </a:p>
      </dsp:txBody>
      <dsp:txXfrm>
        <a:off x="1057441" y="2290641"/>
        <a:ext cx="10599358" cy="915534"/>
      </dsp:txXfrm>
    </dsp:sp>
    <dsp:sp modelId="{2F2E9104-20EA-4A65-BF71-E40EFC2A9513}">
      <dsp:nvSpPr>
        <dsp:cNvPr id="0" name=""/>
        <dsp:cNvSpPr/>
      </dsp:nvSpPr>
      <dsp:spPr>
        <a:xfrm>
          <a:off x="0" y="3435059"/>
          <a:ext cx="11656800" cy="91553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8AF72B-FDAF-4A4E-AF04-12E14A9087D4}">
      <dsp:nvSpPr>
        <dsp:cNvPr id="0" name=""/>
        <dsp:cNvSpPr/>
      </dsp:nvSpPr>
      <dsp:spPr>
        <a:xfrm>
          <a:off x="276949" y="3641054"/>
          <a:ext cx="503543" cy="5035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28D063-E697-4675-8419-19E89DAC5483}">
      <dsp:nvSpPr>
        <dsp:cNvPr id="0" name=""/>
        <dsp:cNvSpPr/>
      </dsp:nvSpPr>
      <dsp:spPr>
        <a:xfrm>
          <a:off x="1057441" y="3435059"/>
          <a:ext cx="10599358" cy="915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4" tIns="96894" rIns="96894" bIns="9689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when you copy someone else’s work, you don’t actually learn anything.</a:t>
          </a:r>
        </a:p>
      </dsp:txBody>
      <dsp:txXfrm>
        <a:off x="1057441" y="3435059"/>
        <a:ext cx="10599358" cy="915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A4BA0-69E9-4D37-866C-03F7EDE075D5}">
      <dsp:nvSpPr>
        <dsp:cNvPr id="0" name=""/>
        <dsp:cNvSpPr/>
      </dsp:nvSpPr>
      <dsp:spPr>
        <a:xfrm>
          <a:off x="1802473" y="37134"/>
          <a:ext cx="1660500" cy="1660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BA521-60EC-4608-BFC0-A1D2D548D4F7}">
      <dsp:nvSpPr>
        <dsp:cNvPr id="0" name=""/>
        <dsp:cNvSpPr/>
      </dsp:nvSpPr>
      <dsp:spPr>
        <a:xfrm>
          <a:off x="787723" y="2117748"/>
          <a:ext cx="369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 of references and citations of published authors</a:t>
          </a:r>
        </a:p>
      </dsp:txBody>
      <dsp:txXfrm>
        <a:off x="787723" y="2117748"/>
        <a:ext cx="3690000" cy="720000"/>
      </dsp:txXfrm>
    </dsp:sp>
    <dsp:sp modelId="{9CED8527-42BE-422A-A91D-C27C31C8C48C}">
      <dsp:nvSpPr>
        <dsp:cNvPr id="0" name=""/>
        <dsp:cNvSpPr/>
      </dsp:nvSpPr>
      <dsp:spPr>
        <a:xfrm>
          <a:off x="6138223" y="37134"/>
          <a:ext cx="1660500" cy="1660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DCCD8-B5C4-4D4B-908E-3B0B07C7056F}">
      <dsp:nvSpPr>
        <dsp:cNvPr id="0" name=""/>
        <dsp:cNvSpPr/>
      </dsp:nvSpPr>
      <dsp:spPr>
        <a:xfrm>
          <a:off x="5123473" y="2117748"/>
          <a:ext cx="369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All academic writing is built on the work of others.</a:t>
          </a:r>
        </a:p>
      </dsp:txBody>
      <dsp:txXfrm>
        <a:off x="5123473" y="2117748"/>
        <a:ext cx="369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BA20B-C332-4C0E-9023-E97B3F475428}">
      <dsp:nvSpPr>
        <dsp:cNvPr id="0" name=""/>
        <dsp:cNvSpPr/>
      </dsp:nvSpPr>
      <dsp:spPr>
        <a:xfrm>
          <a:off x="0" y="4100"/>
          <a:ext cx="5914209" cy="8734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A37BE-D0EC-4A23-B30C-873F204405D1}">
      <dsp:nvSpPr>
        <dsp:cNvPr id="0" name=""/>
        <dsp:cNvSpPr/>
      </dsp:nvSpPr>
      <dsp:spPr>
        <a:xfrm>
          <a:off x="264206" y="200617"/>
          <a:ext cx="480375" cy="480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3B70E-8DA8-4860-A4C3-663309128447}">
      <dsp:nvSpPr>
        <dsp:cNvPr id="0" name=""/>
        <dsp:cNvSpPr/>
      </dsp:nvSpPr>
      <dsp:spPr>
        <a:xfrm>
          <a:off x="1008787" y="4100"/>
          <a:ext cx="4905421" cy="873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36" tIns="92436" rIns="92436" bIns="924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Shows reader you have done the legwork and know your topic.</a:t>
          </a:r>
        </a:p>
      </dsp:txBody>
      <dsp:txXfrm>
        <a:off x="1008787" y="4100"/>
        <a:ext cx="4905421" cy="873409"/>
      </dsp:txXfrm>
    </dsp:sp>
    <dsp:sp modelId="{56A02A88-5E10-4C93-8A5D-92376A2766F9}">
      <dsp:nvSpPr>
        <dsp:cNvPr id="0" name=""/>
        <dsp:cNvSpPr/>
      </dsp:nvSpPr>
      <dsp:spPr>
        <a:xfrm>
          <a:off x="0" y="1095862"/>
          <a:ext cx="5914209" cy="8734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C1548-B12E-49C6-9258-34738B048691}">
      <dsp:nvSpPr>
        <dsp:cNvPr id="0" name=""/>
        <dsp:cNvSpPr/>
      </dsp:nvSpPr>
      <dsp:spPr>
        <a:xfrm>
          <a:off x="264206" y="1292379"/>
          <a:ext cx="480375" cy="480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BC2BE-8DD7-4C7C-AADC-9BB09604783A}">
      <dsp:nvSpPr>
        <dsp:cNvPr id="0" name=""/>
        <dsp:cNvSpPr/>
      </dsp:nvSpPr>
      <dsp:spPr>
        <a:xfrm>
          <a:off x="1008787" y="1095862"/>
          <a:ext cx="4905421" cy="873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36" tIns="92436" rIns="92436" bIns="924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demonstrate that you have read the literature in your area</a:t>
          </a:r>
        </a:p>
      </dsp:txBody>
      <dsp:txXfrm>
        <a:off x="1008787" y="1095862"/>
        <a:ext cx="4905421" cy="873409"/>
      </dsp:txXfrm>
    </dsp:sp>
    <dsp:sp modelId="{6E61D997-F9E0-4F7C-9540-FA443B2813E1}">
      <dsp:nvSpPr>
        <dsp:cNvPr id="0" name=""/>
        <dsp:cNvSpPr/>
      </dsp:nvSpPr>
      <dsp:spPr>
        <a:xfrm>
          <a:off x="0" y="2187623"/>
          <a:ext cx="5914209" cy="8734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68EAA-51C8-4216-8468-51D160376D42}">
      <dsp:nvSpPr>
        <dsp:cNvPr id="0" name=""/>
        <dsp:cNvSpPr/>
      </dsp:nvSpPr>
      <dsp:spPr>
        <a:xfrm>
          <a:off x="264206" y="2384140"/>
          <a:ext cx="480375" cy="4803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C7B1B-7C65-401F-92F2-F804A6096A6B}">
      <dsp:nvSpPr>
        <dsp:cNvPr id="0" name=""/>
        <dsp:cNvSpPr/>
      </dsp:nvSpPr>
      <dsp:spPr>
        <a:xfrm>
          <a:off x="1008787" y="2187623"/>
          <a:ext cx="4905421" cy="873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36" tIns="92436" rIns="92436" bIns="924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add context to your work</a:t>
          </a:r>
        </a:p>
      </dsp:txBody>
      <dsp:txXfrm>
        <a:off x="1008787" y="2187623"/>
        <a:ext cx="4905421" cy="873409"/>
      </dsp:txXfrm>
    </dsp:sp>
    <dsp:sp modelId="{2652D137-B8EB-4883-8C1E-223DEB6A94E1}">
      <dsp:nvSpPr>
        <dsp:cNvPr id="0" name=""/>
        <dsp:cNvSpPr/>
      </dsp:nvSpPr>
      <dsp:spPr>
        <a:xfrm>
          <a:off x="0" y="3279385"/>
          <a:ext cx="5914209" cy="8734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D9224-F65D-4700-B32B-5CC5B5393D2C}">
      <dsp:nvSpPr>
        <dsp:cNvPr id="0" name=""/>
        <dsp:cNvSpPr/>
      </dsp:nvSpPr>
      <dsp:spPr>
        <a:xfrm>
          <a:off x="264206" y="3475902"/>
          <a:ext cx="480375" cy="4803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14951-B9C8-460C-9E08-5049455CA3EE}">
      <dsp:nvSpPr>
        <dsp:cNvPr id="0" name=""/>
        <dsp:cNvSpPr/>
      </dsp:nvSpPr>
      <dsp:spPr>
        <a:xfrm>
          <a:off x="1008787" y="3279385"/>
          <a:ext cx="4905421" cy="873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36" tIns="92436" rIns="92436" bIns="924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support the argument in your work</a:t>
          </a:r>
        </a:p>
      </dsp:txBody>
      <dsp:txXfrm>
        <a:off x="1008787" y="3279385"/>
        <a:ext cx="4905421" cy="873409"/>
      </dsp:txXfrm>
    </dsp:sp>
    <dsp:sp modelId="{B435C336-42DF-4743-8DFE-3B04079A8D03}">
      <dsp:nvSpPr>
        <dsp:cNvPr id="0" name=""/>
        <dsp:cNvSpPr/>
      </dsp:nvSpPr>
      <dsp:spPr>
        <a:xfrm>
          <a:off x="0" y="4371147"/>
          <a:ext cx="5914209" cy="87340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DD2B2-1F33-401C-B9E8-BB89B637F082}">
      <dsp:nvSpPr>
        <dsp:cNvPr id="0" name=""/>
        <dsp:cNvSpPr/>
      </dsp:nvSpPr>
      <dsp:spPr>
        <a:xfrm>
          <a:off x="264206" y="4567664"/>
          <a:ext cx="480375" cy="4803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C10A7-326A-4EAF-AEC4-F409419B9944}">
      <dsp:nvSpPr>
        <dsp:cNvPr id="0" name=""/>
        <dsp:cNvSpPr/>
      </dsp:nvSpPr>
      <dsp:spPr>
        <a:xfrm>
          <a:off x="1008787" y="4371147"/>
          <a:ext cx="4905421" cy="873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36" tIns="92436" rIns="92436" bIns="924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 are not considered to be an expert in the field. It adds credibility to your thesis if you can connect your arguments to arguments made by experts</a:t>
          </a:r>
        </a:p>
      </dsp:txBody>
      <dsp:txXfrm>
        <a:off x="1008787" y="4371147"/>
        <a:ext cx="4905421" cy="8734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8D76D-726B-4701-8BE1-46739CD00FEE}">
      <dsp:nvSpPr>
        <dsp:cNvPr id="0" name=""/>
        <dsp:cNvSpPr/>
      </dsp:nvSpPr>
      <dsp:spPr>
        <a:xfrm>
          <a:off x="887848" y="19941"/>
          <a:ext cx="1612687" cy="16126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FBC9A-F971-4F07-9990-E9D35EDBEB13}">
      <dsp:nvSpPr>
        <dsp:cNvPr id="0" name=""/>
        <dsp:cNvSpPr/>
      </dsp:nvSpPr>
      <dsp:spPr>
        <a:xfrm>
          <a:off x="1231535" y="363628"/>
          <a:ext cx="925312" cy="925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51ACF-22D7-43DF-8C4E-964BA6BBFE56}">
      <dsp:nvSpPr>
        <dsp:cNvPr id="0" name=""/>
        <dsp:cNvSpPr/>
      </dsp:nvSpPr>
      <dsp:spPr>
        <a:xfrm>
          <a:off x="372317" y="2134941"/>
          <a:ext cx="26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By knowing what needs to be documented and proper referencing</a:t>
          </a:r>
        </a:p>
      </dsp:txBody>
      <dsp:txXfrm>
        <a:off x="372317" y="2134941"/>
        <a:ext cx="2643750" cy="720000"/>
      </dsp:txXfrm>
    </dsp:sp>
    <dsp:sp modelId="{1CCE6EB4-F36C-4933-90CE-30206E395763}">
      <dsp:nvSpPr>
        <dsp:cNvPr id="0" name=""/>
        <dsp:cNvSpPr/>
      </dsp:nvSpPr>
      <dsp:spPr>
        <a:xfrm>
          <a:off x="3994254" y="19941"/>
          <a:ext cx="1612687" cy="16126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97DE8-950A-4B61-9954-A2AD7C461840}">
      <dsp:nvSpPr>
        <dsp:cNvPr id="0" name=""/>
        <dsp:cNvSpPr/>
      </dsp:nvSpPr>
      <dsp:spPr>
        <a:xfrm>
          <a:off x="4337942" y="363628"/>
          <a:ext cx="925312" cy="925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88699-F39D-4B18-8224-AD845CD58B69}">
      <dsp:nvSpPr>
        <dsp:cNvPr id="0" name=""/>
        <dsp:cNvSpPr/>
      </dsp:nvSpPr>
      <dsp:spPr>
        <a:xfrm>
          <a:off x="3478723" y="2134941"/>
          <a:ext cx="26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Quotations</a:t>
          </a:r>
        </a:p>
      </dsp:txBody>
      <dsp:txXfrm>
        <a:off x="3478723" y="2134941"/>
        <a:ext cx="2643750" cy="720000"/>
      </dsp:txXfrm>
    </dsp:sp>
    <dsp:sp modelId="{748F900B-457A-4B9C-A59C-BCAFF0BEECC7}">
      <dsp:nvSpPr>
        <dsp:cNvPr id="0" name=""/>
        <dsp:cNvSpPr/>
      </dsp:nvSpPr>
      <dsp:spPr>
        <a:xfrm>
          <a:off x="7100661" y="19941"/>
          <a:ext cx="1612687" cy="16126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E58519-805E-4140-B405-9FD72FF22E6D}">
      <dsp:nvSpPr>
        <dsp:cNvPr id="0" name=""/>
        <dsp:cNvSpPr/>
      </dsp:nvSpPr>
      <dsp:spPr>
        <a:xfrm>
          <a:off x="7444348" y="363628"/>
          <a:ext cx="925312" cy="9253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71564-61B1-4E43-82DF-2F8386477953}">
      <dsp:nvSpPr>
        <dsp:cNvPr id="0" name=""/>
        <dsp:cNvSpPr/>
      </dsp:nvSpPr>
      <dsp:spPr>
        <a:xfrm>
          <a:off x="6585129" y="2134941"/>
          <a:ext cx="26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Paraphrases</a:t>
          </a:r>
        </a:p>
      </dsp:txBody>
      <dsp:txXfrm>
        <a:off x="6585129" y="2134941"/>
        <a:ext cx="26437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2BB32-BEAD-44D4-BED1-740470440EF8}">
      <dsp:nvSpPr>
        <dsp:cNvPr id="0" name=""/>
        <dsp:cNvSpPr/>
      </dsp:nvSpPr>
      <dsp:spPr>
        <a:xfrm>
          <a:off x="0" y="962253"/>
          <a:ext cx="3278475" cy="20818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79C10E-CC8B-48A0-BF5C-B0D078A2BB1A}">
      <dsp:nvSpPr>
        <dsp:cNvPr id="0" name=""/>
        <dsp:cNvSpPr/>
      </dsp:nvSpPr>
      <dsp:spPr>
        <a:xfrm>
          <a:off x="364275" y="1308314"/>
          <a:ext cx="3278475" cy="2081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Accurately relays information</a:t>
          </a:r>
        </a:p>
      </dsp:txBody>
      <dsp:txXfrm>
        <a:off x="425250" y="1369289"/>
        <a:ext cx="3156525" cy="1959881"/>
      </dsp:txXfrm>
    </dsp:sp>
    <dsp:sp modelId="{028EFB6E-4715-47F0-8A52-6F63ED4DDC58}">
      <dsp:nvSpPr>
        <dsp:cNvPr id="0" name=""/>
        <dsp:cNvSpPr/>
      </dsp:nvSpPr>
      <dsp:spPr>
        <a:xfrm>
          <a:off x="4007025" y="962253"/>
          <a:ext cx="3278475" cy="20818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E1202B-D899-4F9F-BAA2-6A900015E631}">
      <dsp:nvSpPr>
        <dsp:cNvPr id="0" name=""/>
        <dsp:cNvSpPr/>
      </dsp:nvSpPr>
      <dsp:spPr>
        <a:xfrm>
          <a:off x="4371300" y="1308314"/>
          <a:ext cx="3278475" cy="2081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Gives credit to the source</a:t>
          </a:r>
        </a:p>
      </dsp:txBody>
      <dsp:txXfrm>
        <a:off x="4432275" y="1369289"/>
        <a:ext cx="3156525" cy="1959881"/>
      </dsp:txXfrm>
    </dsp:sp>
    <dsp:sp modelId="{50BBDA42-A054-41B8-A7E1-7B418AA26A17}">
      <dsp:nvSpPr>
        <dsp:cNvPr id="0" name=""/>
        <dsp:cNvSpPr/>
      </dsp:nvSpPr>
      <dsp:spPr>
        <a:xfrm>
          <a:off x="8014050" y="962253"/>
          <a:ext cx="3278475" cy="20818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A78D7A-7D53-4625-A77F-48F302EF2C0A}">
      <dsp:nvSpPr>
        <dsp:cNvPr id="0" name=""/>
        <dsp:cNvSpPr/>
      </dsp:nvSpPr>
      <dsp:spPr>
        <a:xfrm>
          <a:off x="8378325" y="1308314"/>
          <a:ext cx="3278475" cy="2081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Indictated which part is taken directly from the source by adding quotation marks and page number.</a:t>
          </a:r>
        </a:p>
      </dsp:txBody>
      <dsp:txXfrm>
        <a:off x="8439300" y="1369289"/>
        <a:ext cx="3156525" cy="19598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C19FF-49FB-4661-A729-356708F795B5}">
      <dsp:nvSpPr>
        <dsp:cNvPr id="0" name=""/>
        <dsp:cNvSpPr/>
      </dsp:nvSpPr>
      <dsp:spPr>
        <a:xfrm>
          <a:off x="1181217" y="332627"/>
          <a:ext cx="983568" cy="983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0910E-3C7C-45C2-A88D-515BD3328352}">
      <dsp:nvSpPr>
        <dsp:cNvPr id="0" name=""/>
        <dsp:cNvSpPr/>
      </dsp:nvSpPr>
      <dsp:spPr>
        <a:xfrm>
          <a:off x="580148" y="1631115"/>
          <a:ext cx="218570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 should provide a reference to any idea that is not your own.</a:t>
          </a:r>
        </a:p>
      </dsp:txBody>
      <dsp:txXfrm>
        <a:off x="580148" y="1631115"/>
        <a:ext cx="2185707" cy="720000"/>
      </dsp:txXfrm>
    </dsp:sp>
    <dsp:sp modelId="{4FEFF3DC-C68C-46A5-B200-BC3A1277CCC1}">
      <dsp:nvSpPr>
        <dsp:cNvPr id="0" name=""/>
        <dsp:cNvSpPr/>
      </dsp:nvSpPr>
      <dsp:spPr>
        <a:xfrm>
          <a:off x="3749423" y="332627"/>
          <a:ext cx="983568" cy="9835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D6775-C75F-4D93-B797-1336DC52CA94}">
      <dsp:nvSpPr>
        <dsp:cNvPr id="0" name=""/>
        <dsp:cNvSpPr/>
      </dsp:nvSpPr>
      <dsp:spPr>
        <a:xfrm>
          <a:off x="3148353" y="1631115"/>
          <a:ext cx="218570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Direct quotes, paraphrasing, images, tables etc.</a:t>
          </a:r>
        </a:p>
      </dsp:txBody>
      <dsp:txXfrm>
        <a:off x="3148353" y="1631115"/>
        <a:ext cx="2185707" cy="720000"/>
      </dsp:txXfrm>
    </dsp:sp>
    <dsp:sp modelId="{838979C3-1AC1-44CD-8C51-787AF231EFD1}">
      <dsp:nvSpPr>
        <dsp:cNvPr id="0" name=""/>
        <dsp:cNvSpPr/>
      </dsp:nvSpPr>
      <dsp:spPr>
        <a:xfrm>
          <a:off x="2465320" y="2897541"/>
          <a:ext cx="983568" cy="9835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9F989-CDD8-4E74-A37B-09AFFB56B49C}">
      <dsp:nvSpPr>
        <dsp:cNvPr id="0" name=""/>
        <dsp:cNvSpPr/>
      </dsp:nvSpPr>
      <dsp:spPr>
        <a:xfrm>
          <a:off x="1864250" y="4196029"/>
          <a:ext cx="218570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You do NOT need to reference common knowledge</a:t>
          </a:r>
        </a:p>
      </dsp:txBody>
      <dsp:txXfrm>
        <a:off x="1864250" y="4196029"/>
        <a:ext cx="2185707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E9391-A7D4-4682-BE9F-8AAB453AD332}">
      <dsp:nvSpPr>
        <dsp:cNvPr id="0" name=""/>
        <dsp:cNvSpPr/>
      </dsp:nvSpPr>
      <dsp:spPr>
        <a:xfrm>
          <a:off x="0" y="2151"/>
          <a:ext cx="6469063" cy="10906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878793-BE55-4E73-9893-032B4F96819F}">
      <dsp:nvSpPr>
        <dsp:cNvPr id="0" name=""/>
        <dsp:cNvSpPr/>
      </dsp:nvSpPr>
      <dsp:spPr>
        <a:xfrm>
          <a:off x="329914" y="247542"/>
          <a:ext cx="599844" cy="5998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0E987-0AF9-4286-9196-47BB055EE24E}">
      <dsp:nvSpPr>
        <dsp:cNvPr id="0" name=""/>
        <dsp:cNvSpPr/>
      </dsp:nvSpPr>
      <dsp:spPr>
        <a:xfrm>
          <a:off x="1259672" y="2151"/>
          <a:ext cx="5209390" cy="109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25" tIns="115425" rIns="115425" bIns="1154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 are a free advisory service </a:t>
          </a:r>
        </a:p>
      </dsp:txBody>
      <dsp:txXfrm>
        <a:off x="1259672" y="2151"/>
        <a:ext cx="5209390" cy="1090625"/>
      </dsp:txXfrm>
    </dsp:sp>
    <dsp:sp modelId="{FDE41541-ADCE-4108-982E-AD84E4AA10F9}">
      <dsp:nvSpPr>
        <dsp:cNvPr id="0" name=""/>
        <dsp:cNvSpPr/>
      </dsp:nvSpPr>
      <dsp:spPr>
        <a:xfrm>
          <a:off x="0" y="1365433"/>
          <a:ext cx="6469063" cy="10906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B5859-6BF8-430C-974E-49330E7DCCEF}">
      <dsp:nvSpPr>
        <dsp:cNvPr id="0" name=""/>
        <dsp:cNvSpPr/>
      </dsp:nvSpPr>
      <dsp:spPr>
        <a:xfrm>
          <a:off x="329914" y="1610824"/>
          <a:ext cx="599844" cy="5998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22824-14BB-4A3A-AD28-F2AF303BE9FC}">
      <dsp:nvSpPr>
        <dsp:cNvPr id="0" name=""/>
        <dsp:cNvSpPr/>
      </dsp:nvSpPr>
      <dsp:spPr>
        <a:xfrm>
          <a:off x="1259672" y="1365433"/>
          <a:ext cx="5209390" cy="109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25" tIns="115425" rIns="115425" bIns="1154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 offer individual consultations with a learning advisor </a:t>
          </a:r>
        </a:p>
      </dsp:txBody>
      <dsp:txXfrm>
        <a:off x="1259672" y="1365433"/>
        <a:ext cx="5209390" cy="1090625"/>
      </dsp:txXfrm>
    </dsp:sp>
    <dsp:sp modelId="{A9F91D60-3449-4B52-8537-F22187AF3C61}">
      <dsp:nvSpPr>
        <dsp:cNvPr id="0" name=""/>
        <dsp:cNvSpPr/>
      </dsp:nvSpPr>
      <dsp:spPr>
        <a:xfrm>
          <a:off x="0" y="2728715"/>
          <a:ext cx="6469063" cy="10906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89998-DD6C-4CA2-BC9E-0BB15D68970E}">
      <dsp:nvSpPr>
        <dsp:cNvPr id="0" name=""/>
        <dsp:cNvSpPr/>
      </dsp:nvSpPr>
      <dsp:spPr>
        <a:xfrm>
          <a:off x="329914" y="2974106"/>
          <a:ext cx="599844" cy="5998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6C220-E123-4424-9EB2-969A4971327B}">
      <dsp:nvSpPr>
        <dsp:cNvPr id="0" name=""/>
        <dsp:cNvSpPr/>
      </dsp:nvSpPr>
      <dsp:spPr>
        <a:xfrm>
          <a:off x="1259672" y="2728715"/>
          <a:ext cx="5209390" cy="109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25" tIns="115425" rIns="115425" bIns="1154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Workshops, lectures, Drop-in assignment support</a:t>
          </a:r>
        </a:p>
      </dsp:txBody>
      <dsp:txXfrm>
        <a:off x="1259672" y="2728715"/>
        <a:ext cx="5209390" cy="1090625"/>
      </dsp:txXfrm>
    </dsp:sp>
    <dsp:sp modelId="{6124EE1B-17EE-46CB-BED0-C755394112B9}">
      <dsp:nvSpPr>
        <dsp:cNvPr id="0" name=""/>
        <dsp:cNvSpPr/>
      </dsp:nvSpPr>
      <dsp:spPr>
        <a:xfrm>
          <a:off x="0" y="4091997"/>
          <a:ext cx="6469063" cy="10906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6C308-22AE-427F-B86C-A58A98A2AF28}">
      <dsp:nvSpPr>
        <dsp:cNvPr id="0" name=""/>
        <dsp:cNvSpPr/>
      </dsp:nvSpPr>
      <dsp:spPr>
        <a:xfrm>
          <a:off x="329914" y="4337388"/>
          <a:ext cx="599844" cy="5998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0E564-163D-450A-9B08-3FB19AB03DFD}">
      <dsp:nvSpPr>
        <dsp:cNvPr id="0" name=""/>
        <dsp:cNvSpPr/>
      </dsp:nvSpPr>
      <dsp:spPr>
        <a:xfrm>
          <a:off x="1259672" y="4091997"/>
          <a:ext cx="5209390" cy="1090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25" tIns="115425" rIns="115425" bIns="1154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Online resources</a:t>
          </a:r>
        </a:p>
      </dsp:txBody>
      <dsp:txXfrm>
        <a:off x="1259672" y="4091997"/>
        <a:ext cx="5209390" cy="10906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F06B7-A32D-498E-9953-C1297BF698FF}">
      <dsp:nvSpPr>
        <dsp:cNvPr id="0" name=""/>
        <dsp:cNvSpPr/>
      </dsp:nvSpPr>
      <dsp:spPr>
        <a:xfrm>
          <a:off x="775036" y="0"/>
          <a:ext cx="2773978" cy="32635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28396-44A2-47D5-B9FD-975A3C5520AF}">
      <dsp:nvSpPr>
        <dsp:cNvPr id="0" name=""/>
        <dsp:cNvSpPr/>
      </dsp:nvSpPr>
      <dsp:spPr>
        <a:xfrm>
          <a:off x="984863" y="141888"/>
          <a:ext cx="2496580" cy="212127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206" b="-4279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EB4F1-2AB6-4FF5-B8D6-17393C9C18F7}">
      <dsp:nvSpPr>
        <dsp:cNvPr id="0" name=""/>
        <dsp:cNvSpPr/>
      </dsp:nvSpPr>
      <dsp:spPr>
        <a:xfrm>
          <a:off x="913735" y="2251817"/>
          <a:ext cx="2496580" cy="881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 err="1"/>
            <a:t>Lectures</a:t>
          </a:r>
          <a:r>
            <a:rPr lang="sv-SE" sz="1900" kern="1200" dirty="0"/>
            <a:t> and digital </a:t>
          </a:r>
          <a:r>
            <a:rPr lang="sv-SE" sz="1900" kern="1200" dirty="0" err="1"/>
            <a:t>resources</a:t>
          </a:r>
          <a:endParaRPr lang="sv-SE" sz="1900" kern="1200" dirty="0"/>
        </a:p>
      </dsp:txBody>
      <dsp:txXfrm>
        <a:off x="913735" y="2251817"/>
        <a:ext cx="2496580" cy="881146"/>
      </dsp:txXfrm>
    </dsp:sp>
    <dsp:sp modelId="{EF0AFA31-84F0-4A7F-AD90-37747E66DA6D}">
      <dsp:nvSpPr>
        <dsp:cNvPr id="0" name=""/>
        <dsp:cNvSpPr/>
      </dsp:nvSpPr>
      <dsp:spPr>
        <a:xfrm>
          <a:off x="4337685" y="0"/>
          <a:ext cx="2773978" cy="32635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0E61D-B07D-4B72-B31F-846A4DBA622F}">
      <dsp:nvSpPr>
        <dsp:cNvPr id="0" name=""/>
        <dsp:cNvSpPr/>
      </dsp:nvSpPr>
      <dsp:spPr>
        <a:xfrm>
          <a:off x="4476383" y="130540"/>
          <a:ext cx="2496580" cy="2121277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541" r="-6145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96632-A4C7-40A8-882C-4473073BC8B0}">
      <dsp:nvSpPr>
        <dsp:cNvPr id="0" name=""/>
        <dsp:cNvSpPr/>
      </dsp:nvSpPr>
      <dsp:spPr>
        <a:xfrm>
          <a:off x="4476383" y="2251817"/>
          <a:ext cx="2496580" cy="881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Workshops and </a:t>
          </a:r>
          <a:r>
            <a:rPr lang="sv-SE" sz="1900" kern="1200" dirty="0" err="1"/>
            <a:t>individual</a:t>
          </a:r>
          <a:r>
            <a:rPr lang="sv-SE" sz="1900" kern="1200" dirty="0"/>
            <a:t> </a:t>
          </a:r>
          <a:r>
            <a:rPr lang="sv-SE" sz="1900" kern="1200" dirty="0" err="1"/>
            <a:t>consultations</a:t>
          </a:r>
          <a:endParaRPr lang="sv-SE" sz="1900" kern="1200" dirty="0"/>
        </a:p>
      </dsp:txBody>
      <dsp:txXfrm>
        <a:off x="4476383" y="2251817"/>
        <a:ext cx="2496580" cy="8811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D1C5B-1403-4254-83BB-048DB6BAD020}">
      <dsp:nvSpPr>
        <dsp:cNvPr id="0" name=""/>
        <dsp:cNvSpPr/>
      </dsp:nvSpPr>
      <dsp:spPr>
        <a:xfrm>
          <a:off x="0" y="702"/>
          <a:ext cx="6469063" cy="16437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E19D2-C4CD-44C9-AF86-F7D46CA73A04}">
      <dsp:nvSpPr>
        <dsp:cNvPr id="0" name=""/>
        <dsp:cNvSpPr/>
      </dsp:nvSpPr>
      <dsp:spPr>
        <a:xfrm>
          <a:off x="497239" y="370550"/>
          <a:ext cx="904072" cy="9040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513F6-039E-4332-8699-1592930DEB2E}">
      <dsp:nvSpPr>
        <dsp:cNvPr id="0" name=""/>
        <dsp:cNvSpPr/>
      </dsp:nvSpPr>
      <dsp:spPr>
        <a:xfrm>
          <a:off x="1898552" y="702"/>
          <a:ext cx="4570510" cy="1643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965" tIns="173965" rIns="173965" bIns="17396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When: Tuesdays</a:t>
          </a:r>
        </a:p>
      </dsp:txBody>
      <dsp:txXfrm>
        <a:off x="1898552" y="702"/>
        <a:ext cx="4570510" cy="1643768"/>
      </dsp:txXfrm>
    </dsp:sp>
    <dsp:sp modelId="{745B201C-90BD-42A8-85C5-C7394AD6299E}">
      <dsp:nvSpPr>
        <dsp:cNvPr id="0" name=""/>
        <dsp:cNvSpPr/>
      </dsp:nvSpPr>
      <dsp:spPr>
        <a:xfrm>
          <a:off x="0" y="2055412"/>
          <a:ext cx="6469063" cy="16437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BF06E-EC94-4B8E-9163-9BB38360F2E5}">
      <dsp:nvSpPr>
        <dsp:cNvPr id="0" name=""/>
        <dsp:cNvSpPr/>
      </dsp:nvSpPr>
      <dsp:spPr>
        <a:xfrm>
          <a:off x="497239" y="2425260"/>
          <a:ext cx="904072" cy="9040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8D840-73F5-4252-B41E-A3C6FE0F56A7}">
      <dsp:nvSpPr>
        <dsp:cNvPr id="0" name=""/>
        <dsp:cNvSpPr/>
      </dsp:nvSpPr>
      <dsp:spPr>
        <a:xfrm>
          <a:off x="1898552" y="2055412"/>
          <a:ext cx="4570510" cy="1643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965" tIns="173965" rIns="173965" bIns="17396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Time: 10-12</a:t>
          </a:r>
        </a:p>
      </dsp:txBody>
      <dsp:txXfrm>
        <a:off x="1898552" y="2055412"/>
        <a:ext cx="4570510" cy="1643768"/>
      </dsp:txXfrm>
    </dsp:sp>
    <dsp:sp modelId="{CCDC4043-8779-41EB-ADA5-18A5BF0FC871}">
      <dsp:nvSpPr>
        <dsp:cNvPr id="0" name=""/>
        <dsp:cNvSpPr/>
      </dsp:nvSpPr>
      <dsp:spPr>
        <a:xfrm>
          <a:off x="0" y="4110123"/>
          <a:ext cx="6469063" cy="16437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19696-DA35-4C71-B75E-AB3CC81156E3}">
      <dsp:nvSpPr>
        <dsp:cNvPr id="0" name=""/>
        <dsp:cNvSpPr/>
      </dsp:nvSpPr>
      <dsp:spPr>
        <a:xfrm>
          <a:off x="528132" y="4447948"/>
          <a:ext cx="904072" cy="9040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FEED6-2C1A-4C1E-A409-C0392F11B49E}">
      <dsp:nvSpPr>
        <dsp:cNvPr id="0" name=""/>
        <dsp:cNvSpPr/>
      </dsp:nvSpPr>
      <dsp:spPr>
        <a:xfrm>
          <a:off x="1840552" y="4110825"/>
          <a:ext cx="4570510" cy="1643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965" tIns="173965" rIns="173965" bIns="17396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Where: 3</a:t>
          </a:r>
          <a:r>
            <a:rPr lang="en-US" sz="2500" kern="1200" baseline="30000" dirty="0"/>
            <a:t>rd</a:t>
          </a:r>
          <a:r>
            <a:rPr lang="en-US" sz="2500" kern="1200" dirty="0"/>
            <a:t> floor of the Library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Room: Alexandria </a:t>
          </a:r>
          <a:endParaRPr lang="sv-SE" sz="2500" kern="1200" dirty="0"/>
        </a:p>
      </dsp:txBody>
      <dsp:txXfrm>
        <a:off x="1840552" y="4110825"/>
        <a:ext cx="4570510" cy="1643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9CFF5-1E68-40A4-9EA4-BBD67590E575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7BD72-E441-48C2-A722-A34A9731F9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9398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r>
              <a:rPr lang="sv-SE" dirty="0" err="1"/>
              <a:t>Those</a:t>
            </a:r>
            <a:r>
              <a:rPr lang="sv-SE" dirty="0"/>
              <a:t> </a:t>
            </a:r>
            <a:r>
              <a:rPr lang="sv-SE" dirty="0" err="1"/>
              <a:t>resources</a:t>
            </a:r>
            <a:r>
              <a:rPr lang="sv-SE" dirty="0"/>
              <a:t> </a:t>
            </a:r>
            <a:r>
              <a:rPr lang="sv-SE" dirty="0" err="1"/>
              <a:t>prepare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to </a:t>
            </a:r>
            <a:r>
              <a:rPr lang="sv-SE" dirty="0" err="1"/>
              <a:t>take</a:t>
            </a:r>
            <a:r>
              <a:rPr lang="sv-SE" dirty="0"/>
              <a:t> part in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other</a:t>
            </a:r>
            <a:r>
              <a:rPr lang="sv-SE" dirty="0"/>
              <a:t> formats.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student-</a:t>
            </a:r>
            <a:r>
              <a:rPr lang="sv-SE" dirty="0" err="1"/>
              <a:t>centered</a:t>
            </a:r>
            <a:r>
              <a:rPr lang="sv-SE" dirty="0"/>
              <a:t> formats </a:t>
            </a: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something</a:t>
            </a:r>
            <a:r>
              <a:rPr lang="sv-SE" dirty="0"/>
              <a:t> hands on and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there</a:t>
            </a:r>
            <a:r>
              <a:rPr lang="sv-SE" dirty="0"/>
              <a:t> to </a:t>
            </a:r>
            <a:r>
              <a:rPr lang="sv-SE" dirty="0" err="1"/>
              <a:t>consult</a:t>
            </a:r>
            <a:r>
              <a:rPr lang="sv-SE" dirty="0"/>
              <a:t>. If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new to Sweden,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may</a:t>
            </a:r>
            <a:r>
              <a:rPr lang="sv-SE" dirty="0"/>
              <a:t> </a:t>
            </a:r>
            <a:r>
              <a:rPr lang="sv-SE" dirty="0" err="1"/>
              <a:t>notice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much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teaching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is student-</a:t>
            </a:r>
            <a:r>
              <a:rPr lang="sv-SE" dirty="0" err="1"/>
              <a:t>centered</a:t>
            </a:r>
            <a:r>
              <a:rPr lang="sv-SE" dirty="0"/>
              <a:t>.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expected</a:t>
            </a:r>
            <a:r>
              <a:rPr lang="sv-SE" dirty="0"/>
              <a:t> to </a:t>
            </a:r>
            <a:r>
              <a:rPr lang="sv-SE" dirty="0" err="1"/>
              <a:t>take</a:t>
            </a:r>
            <a:r>
              <a:rPr lang="sv-SE" dirty="0"/>
              <a:t> </a:t>
            </a:r>
            <a:r>
              <a:rPr lang="sv-SE" dirty="0" err="1"/>
              <a:t>responsibility</a:t>
            </a:r>
            <a:r>
              <a:rPr lang="sv-SE" dirty="0"/>
              <a:t> for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own</a:t>
            </a:r>
            <a:r>
              <a:rPr lang="sv-SE" dirty="0"/>
              <a:t> </a:t>
            </a:r>
            <a:r>
              <a:rPr lang="sv-SE" dirty="0" err="1"/>
              <a:t>learning</a:t>
            </a:r>
            <a:r>
              <a:rPr lang="sv-SE" dirty="0"/>
              <a:t>, and </a:t>
            </a:r>
            <a:r>
              <a:rPr lang="sv-SE" dirty="0" err="1"/>
              <a:t>our</a:t>
            </a:r>
            <a:r>
              <a:rPr lang="sv-SE" dirty="0"/>
              <a:t> formats </a:t>
            </a:r>
            <a:r>
              <a:rPr lang="sv-SE" dirty="0" err="1"/>
              <a:t>are</a:t>
            </a:r>
            <a:r>
              <a:rPr lang="sv-SE" dirty="0"/>
              <a:t> no different.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giving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answers</a:t>
            </a:r>
            <a:r>
              <a:rPr lang="sv-SE" dirty="0"/>
              <a:t>,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primarily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providing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tools</a:t>
            </a:r>
            <a:r>
              <a:rPr lang="sv-SE" dirty="0"/>
              <a:t> to </a:t>
            </a:r>
            <a:r>
              <a:rPr lang="sv-SE" dirty="0" err="1"/>
              <a:t>develop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academic</a:t>
            </a:r>
            <a:r>
              <a:rPr lang="sv-SE" dirty="0"/>
              <a:t> literacy so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find</a:t>
            </a:r>
            <a:r>
              <a:rPr lang="sv-SE" dirty="0"/>
              <a:t> the </a:t>
            </a:r>
            <a:r>
              <a:rPr lang="sv-SE" dirty="0" err="1"/>
              <a:t>answers</a:t>
            </a:r>
            <a:r>
              <a:rPr lang="sv-SE" dirty="0"/>
              <a:t> </a:t>
            </a:r>
            <a:r>
              <a:rPr lang="sv-SE" dirty="0" err="1"/>
              <a:t>yourselves</a:t>
            </a:r>
            <a:r>
              <a:rPr lang="sv-SE" dirty="0"/>
              <a:t>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D74D1-9F40-4A0C-8772-7DB238A37008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3928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D629FDF-EBA0-D3EA-2443-60982214C4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CD7DDC86-B8F7-2BBB-5261-FE589CBD2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sv-SE"/>
              <a:t>EUniWell, is an alliance of several universities working together on education and research in the field of well-being.</a:t>
            </a:r>
            <a:endParaRPr lang="sv-SE" altLang="sv-SE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699F1BDC-F3F6-3518-1793-B5054EDD6A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EB9517-599B-411B-BD3B-8FA11E6F71A9}" type="slidenum">
              <a:rPr lang="en-US" altLang="sv-SE" smtClean="0"/>
              <a:pPr/>
              <a:t>73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6DF30-D932-4032-9AC8-0ADBC2F25D9A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2236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F7EA3-9044-40A8-BC86-6C3DCE44E612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6523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Glöm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ej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>
                <a:latin typeface="Calibri"/>
                <a:cs typeface="Calibri"/>
              </a:rPr>
              <a:t>Study</a:t>
            </a:r>
            <a:r>
              <a:rPr lang="en-US" dirty="0">
                <a:latin typeface="Calibri"/>
                <a:cs typeface="Calibri"/>
              </a:rPr>
              <a:t> handbook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675A-6D3E-3740-9505-6FBE3118867B}" type="slidenum">
              <a:rPr lang="sv-SE" smtClean="0"/>
              <a:pPr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4767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Glöm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ej</a:t>
            </a:r>
            <a:r>
              <a:rPr lang="en-US" dirty="0">
                <a:latin typeface="Calibri"/>
                <a:cs typeface="Calibri"/>
              </a:rPr>
              <a:t> Study handbook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675A-6D3E-3740-9505-6FBE3118867B}" type="slidenum">
              <a:rPr lang="sv-SE" smtClean="0"/>
              <a:pPr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1913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Glöm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ej</a:t>
            </a:r>
            <a:r>
              <a:rPr lang="en-US" dirty="0">
                <a:latin typeface="Calibri"/>
                <a:cs typeface="Calibri"/>
              </a:rPr>
              <a:t> Study handbook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675A-6D3E-3740-9505-6FBE3118867B}" type="slidenum">
              <a:rPr lang="sv-SE" smtClean="0"/>
              <a:pPr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493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Glöm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ej</a:t>
            </a:r>
            <a:r>
              <a:rPr lang="en-US" dirty="0">
                <a:latin typeface="Calibri"/>
                <a:cs typeface="Calibri"/>
              </a:rPr>
              <a:t> Study handbook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675A-6D3E-3740-9505-6FBE3118867B}" type="slidenum">
              <a:rPr lang="sv-SE" smtClean="0"/>
              <a:pPr/>
              <a:t>43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03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675A-6D3E-3740-9505-6FBE3118867B}" type="slidenum">
              <a:rPr lang="sv-SE" smtClean="0"/>
              <a:pPr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747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Presentationsmaterial ht2023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8D039-7438-4649-B4BC-709BAF7D57B2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201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450800"/>
            <a:ext cx="11113200" cy="2152800"/>
          </a:xfrm>
          <a:prstGeom prst="rect">
            <a:avLst/>
          </a:prstGeom>
        </p:spPr>
        <p:txBody>
          <a:bodyPr lIns="90000" tIns="46800" rIns="90000" bIns="46800"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8000"/>
            <a:ext cx="8535600" cy="1753200"/>
          </a:xfrm>
        </p:spPr>
        <p:txBody>
          <a:bodyPr lIns="9000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cxnSp>
        <p:nvCxnSpPr>
          <p:cNvPr id="4" name="Rak koppling 6">
            <a:extLst>
              <a:ext uri="{FF2B5EF4-FFF2-40B4-BE49-F238E27FC236}">
                <a16:creationId xmlns:a16="http://schemas.microsoft.com/office/drawing/2014/main" id="{C0CC0EDB-9E23-4012-95DB-FAA5BA8E2C17}"/>
              </a:ext>
            </a:extLst>
          </p:cNvPr>
          <p:cNvCxnSpPr/>
          <p:nvPr/>
        </p:nvCxnSpPr>
        <p:spPr bwMode="auto">
          <a:xfrm>
            <a:off x="540000" y="6120000"/>
            <a:ext cx="11112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1576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4000" y="457200"/>
            <a:ext cx="6469200" cy="5184000"/>
          </a:xfrm>
        </p:spPr>
        <p:txBody>
          <a:bodyPr lIns="900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8F20F4AD-0351-CD42-A823-3BFD15DA3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27A0-E711-41B8-BE75-63228E59F59E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885E900A-46AA-4244-A00C-6A160437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DC958E08-B1E5-CD4C-97AF-F53950C9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DE8C-3CA3-48C3-8662-B8EE54BDFB25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2705F7-233E-DF49-8122-C7A20A72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7200"/>
            <a:ext cx="423360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788BAB-8AC1-CE4C-8777-5B86D0B35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2059200"/>
            <a:ext cx="4233600" cy="3582000"/>
          </a:xfrm>
        </p:spPr>
        <p:txBody>
          <a:bodyPr lIns="90000" rIns="90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64763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p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83AC5F6F-E27D-87F0-153B-6D128B2715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on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37563798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">
            <a:extLst>
              <a:ext uri="{FF2B5EF4-FFF2-40B4-BE49-F238E27FC236}">
                <a16:creationId xmlns:a16="http://schemas.microsoft.com/office/drawing/2014/main" id="{AA22CF55-A1ED-2687-F76E-C233782737C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32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on the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9475592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heading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7BB7ABA-A42D-A5B7-62E8-B17137AFED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hart Placeholder">
            <a:extLst>
              <a:ext uri="{FF2B5EF4-FFF2-40B4-BE49-F238E27FC236}">
                <a16:creationId xmlns:a16="http://schemas.microsoft.com/office/drawing/2014/main" id="{EC13ACBB-6128-E2E9-FE76-6897AFF63AE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114800" y="1591200"/>
            <a:ext cx="7704000" cy="4467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sv-SE"/>
              <a:t>Klicka på ikonen för att lägga till ett diagram</a:t>
            </a:r>
            <a:endParaRPr lang="en-GB"/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914F8945-5570-1A66-3937-2DABD8F58C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700" y="2440800"/>
            <a:ext cx="3849688" cy="361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3848400" cy="802800"/>
          </a:xfr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517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, heading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7BB7ABA-A42D-A5B7-62E8-B17137AFED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3F44E5D2-871B-232E-1C8F-745F669AD837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114800" y="1592263"/>
            <a:ext cx="7704000" cy="44672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sv-SE"/>
              <a:t>Klicka på ikonen för att lägga till en tabell</a:t>
            </a:r>
            <a:endParaRPr lang="en-GB"/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914F8945-5570-1A66-3937-2DABD8F58C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700" y="2440800"/>
            <a:ext cx="3849688" cy="361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3848400" cy="802800"/>
          </a:xfr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53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, column 2">
            <a:extLst>
              <a:ext uri="{FF2B5EF4-FFF2-40B4-BE49-F238E27FC236}">
                <a16:creationId xmlns:a16="http://schemas.microsoft.com/office/drawing/2014/main" id="{491D232F-465C-9A77-7F04-8A2405E4C9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4000" y="2664000"/>
            <a:ext cx="5626800" cy="33956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5" name="Text Placeholder, column 1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2664000"/>
            <a:ext cx="5661588" cy="33948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66700" indent="-266700">
              <a:buFont typeface="Arial" panose="020B0604020202020204" pitchFamily="34" charset="0"/>
              <a:buChar char="•"/>
              <a:defRPr sz="1800"/>
            </a:lvl2pPr>
            <a:lvl3pPr marL="914400" indent="0">
              <a:buNone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Summary</a:t>
            </a:r>
          </a:p>
          <a:p>
            <a:pPr lvl="1"/>
            <a:r>
              <a:rPr lang="en-US"/>
              <a:t>Lorem ipsum</a:t>
            </a:r>
          </a:p>
          <a:p>
            <a:pPr lvl="1"/>
            <a:r>
              <a:rPr lang="en-US"/>
              <a:t>Lorem ipsum</a:t>
            </a:r>
          </a:p>
          <a:p>
            <a:pPr lvl="1"/>
            <a:r>
              <a:rPr lang="en-US"/>
              <a:t>Lorem ipsum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123200"/>
          </a:xfrm>
        </p:spPr>
        <p:txBody>
          <a:bodyPr anchor="t" anchorCtr="0">
            <a:noAutofit/>
          </a:bodyPr>
          <a:lstStyle>
            <a:lvl1pPr>
              <a:defRPr sz="6600" b="1"/>
            </a:lvl1pPr>
          </a:lstStyle>
          <a:p>
            <a:r>
              <a:rPr lang="en-US"/>
              <a:t>Thank You!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655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, only logotype and page numb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635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8164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9A97D-EE7A-9601-E89B-7AAA1A362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CA700EC-E20A-F08F-C544-E53880EF4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3313BB-DD1E-AA2B-CC64-2897A8CE8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F43D-4D1D-4752-A734-A275D56959EE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D5670C-8682-508F-5E10-5B41D3DC6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B73EE9-0936-1A92-0BDF-70C32C67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8D94-37D8-4B18-A3CC-530864B17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789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FF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515C5AD3-EA07-E120-9E2A-56CEC397F474}"/>
              </a:ext>
            </a:extLst>
          </p:cNvPr>
          <p:cNvCxnSpPr/>
          <p:nvPr/>
        </p:nvCxnSpPr>
        <p:spPr>
          <a:xfrm>
            <a:off x="952501" y="6072189"/>
            <a:ext cx="10191751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5" descr="090323_Lnu_Wordmark_Kalmar_Växjö_påhäng_transparent">
            <a:extLst>
              <a:ext uri="{FF2B5EF4-FFF2-40B4-BE49-F238E27FC236}">
                <a16:creationId xmlns:a16="http://schemas.microsoft.com/office/drawing/2014/main" id="{5D9596C2-A456-F51A-216B-94AE0BFB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6299201"/>
            <a:ext cx="3898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090323_Lnu_Symbol">
            <a:extLst>
              <a:ext uri="{FF2B5EF4-FFF2-40B4-BE49-F238E27FC236}">
                <a16:creationId xmlns:a16="http://schemas.microsoft.com/office/drawing/2014/main" id="{0B35860B-E273-9E5B-A93B-651CB381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4" y="6207125"/>
            <a:ext cx="33231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Placeholder 1"/>
          <p:cNvSpPr>
            <a:spLocks noGrp="1"/>
          </p:cNvSpPr>
          <p:nvPr>
            <p:ph type="ctrTitle"/>
          </p:nvPr>
        </p:nvSpPr>
        <p:spPr>
          <a:xfrm>
            <a:off x="914400" y="1449388"/>
            <a:ext cx="10363200" cy="2151062"/>
          </a:xfrm>
        </p:spPr>
        <p:txBody>
          <a:bodyPr/>
          <a:lstStyle>
            <a:lvl1pPr>
              <a:lnSpc>
                <a:spcPts val="7500"/>
              </a:lnSpc>
              <a:defRPr sz="75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0356" name="Text Placeholder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5353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48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Linnéuniversitetets symbol.">
            <a:extLst>
              <a:ext uri="{FF2B5EF4-FFF2-40B4-BE49-F238E27FC236}">
                <a16:creationId xmlns:a16="http://schemas.microsoft.com/office/drawing/2014/main" id="{3D72221E-47D8-B54A-9DF8-E75AB9AC5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882" y="1484785"/>
            <a:ext cx="2092544" cy="2775570"/>
          </a:xfrm>
          <a:prstGeom prst="rect">
            <a:avLst/>
          </a:prstGeom>
        </p:spPr>
      </p:pic>
      <p:pic>
        <p:nvPicPr>
          <p:cNvPr id="7" name="Bild 6" descr="Linnéuniversitetets webbplats Lnu.se.">
            <a:extLst>
              <a:ext uri="{FF2B5EF4-FFF2-40B4-BE49-F238E27FC236}">
                <a16:creationId xmlns:a16="http://schemas.microsoft.com/office/drawing/2014/main" id="{B50C8DD6-BD93-7146-8978-8E910BC57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7575" y="4725143"/>
            <a:ext cx="2096851" cy="5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85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621327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41917" y="1651000"/>
            <a:ext cx="5003800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48917" y="1651000"/>
            <a:ext cx="5003800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019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2701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8224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2527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1883294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892204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8317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600018" y="806450"/>
            <a:ext cx="2552700" cy="520065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939801" y="806450"/>
            <a:ext cx="7457017" cy="520065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564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lsidesbild + textruta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28649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sv-S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056033" y="567267"/>
            <a:ext cx="3551768" cy="104096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44000" tIns="108000" rIns="144000" bIns="108000">
            <a:spAutoFit/>
          </a:bodyPr>
          <a:lstStyle>
            <a:lvl1pPr marL="0" indent="0">
              <a:lnSpc>
                <a:spcPts val="3947"/>
              </a:lnSpc>
              <a:buFontTx/>
              <a:buNone/>
              <a:defRPr sz="3733" baseline="0"/>
            </a:lvl1pPr>
            <a:lvl2pPr marL="143996" indent="-143996">
              <a:buFont typeface="Arial" panose="020B0604020202020204" pitchFamily="34" charset="0"/>
              <a:buChar char="•"/>
              <a:defRPr sz="1867"/>
            </a:lvl2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81311929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365768" y="1849044"/>
            <a:ext cx="3918232" cy="357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900049" y="1767034"/>
            <a:ext cx="6201747" cy="365505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666279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368000"/>
          </a:xfrm>
          <a:prstGeom prst="rect">
            <a:avLst/>
          </a:prstGeom>
        </p:spPr>
        <p:txBody>
          <a:bodyPr lIns="900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3DFDDDB4-1774-6642-9807-587E83825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1980000"/>
            <a:ext cx="5407200" cy="3780000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42F273B-8286-834C-9F25-86BBA9FCF8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A25A223E-E8DC-484B-8D3E-D36E305943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5D03A4D-8102-BF49-A793-930F4C4A2F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881C5599-E9D3-BC47-8203-9AC0581E4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8000" y="1980000"/>
            <a:ext cx="5425200" cy="37798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61841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logo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 1">
            <a:extLst>
              <a:ext uri="{FF2B5EF4-FFF2-40B4-BE49-F238E27FC236}">
                <a16:creationId xmlns:a16="http://schemas.microsoft.com/office/drawing/2014/main" id="{3741D2D2-BB7D-C2CF-0CBB-B36530A6A902}"/>
              </a:ext>
            </a:extLst>
          </p:cNvPr>
          <p:cNvSpPr/>
          <p:nvPr userDrawn="1"/>
        </p:nvSpPr>
        <p:spPr>
          <a:xfrm>
            <a:off x="7564856" y="4276725"/>
            <a:ext cx="1943100" cy="194310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Circle 2">
            <a:extLst>
              <a:ext uri="{FF2B5EF4-FFF2-40B4-BE49-F238E27FC236}">
                <a16:creationId xmlns:a16="http://schemas.microsoft.com/office/drawing/2014/main" id="{86CD4732-E214-58E3-895A-9BA20E3906E5}"/>
              </a:ext>
            </a:extLst>
          </p:cNvPr>
          <p:cNvSpPr/>
          <p:nvPr userDrawn="1"/>
        </p:nvSpPr>
        <p:spPr>
          <a:xfrm>
            <a:off x="8536406" y="368300"/>
            <a:ext cx="3332748" cy="3332748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Circle 3">
            <a:extLst>
              <a:ext uri="{FF2B5EF4-FFF2-40B4-BE49-F238E27FC236}">
                <a16:creationId xmlns:a16="http://schemas.microsoft.com/office/drawing/2014/main" id="{2BD00B07-915D-E84D-B6D8-A2568CE8FBF7}"/>
              </a:ext>
            </a:extLst>
          </p:cNvPr>
          <p:cNvSpPr/>
          <p:nvPr userDrawn="1"/>
        </p:nvSpPr>
        <p:spPr>
          <a:xfrm>
            <a:off x="6247396" y="2234865"/>
            <a:ext cx="1194136" cy="119413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Image, Linnaeus University logotype">
            <a:extLst>
              <a:ext uri="{FF2B5EF4-FFF2-40B4-BE49-F238E27FC236}">
                <a16:creationId xmlns:a16="http://schemas.microsoft.com/office/drawing/2014/main" id="{0C06D861-C13C-6779-C6AA-8F8B326EC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6700" y="2738701"/>
            <a:ext cx="8638600" cy="138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0.05625 L 0.01302 0.02338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1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1158 L -0.01393 0.03241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21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694 L 0.01914 0.02732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82BD1035-853E-0C54-A580-17F240D033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9A2F8B9-3937-7018-231C-5BE74F072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400" y="3366000"/>
            <a:ext cx="116424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9983D0A9-1ABE-44F2-1F2C-E7B083CC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00" y="1476000"/>
            <a:ext cx="11642400" cy="18540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Placeholder, name">
            <a:extLst>
              <a:ext uri="{FF2B5EF4-FFF2-40B4-BE49-F238E27FC236}">
                <a16:creationId xmlns:a16="http://schemas.microsoft.com/office/drawing/2014/main" id="{09CC09BF-4D51-7C44-20D6-E7E29EFCED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0800" y="511868"/>
            <a:ext cx="3618000" cy="258532"/>
          </a:xfrm>
        </p:spPr>
        <p:txBody>
          <a:bodyPr anchor="b" anchorCtr="0">
            <a:sp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Speaker’s name</a:t>
            </a:r>
          </a:p>
        </p:txBody>
      </p:sp>
      <p:sp>
        <p:nvSpPr>
          <p:cNvPr id="6" name="Placeholder, topic">
            <a:extLst>
              <a:ext uri="{FF2B5EF4-FFF2-40B4-BE49-F238E27FC236}">
                <a16:creationId xmlns:a16="http://schemas.microsoft.com/office/drawing/2014/main" id="{C5AB760E-4268-AC1D-D39D-C3DD3B59AF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9200" y="511868"/>
            <a:ext cx="4251600" cy="258532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  <a:endParaRPr lang="en-GB"/>
          </a:p>
        </p:txBody>
      </p:sp>
      <p:pic>
        <p:nvPicPr>
          <p:cNvPr id="12" name="Image, Linnaeus University logotype" descr="Linnaeus University logotype">
            <a:extLst>
              <a:ext uri="{FF2B5EF4-FFF2-40B4-BE49-F238E27FC236}">
                <a16:creationId xmlns:a16="http://schemas.microsoft.com/office/drawing/2014/main" id="{F792C22F-B036-265E-E77F-E0583128D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3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DDE6A0C1-BE16-C2AF-63F6-86FA1F5EE2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400" y="2664000"/>
            <a:ext cx="11642400" cy="3394800"/>
          </a:xfrm>
        </p:spPr>
        <p:txBody>
          <a:bodyPr>
            <a:noAutofit/>
          </a:bodyPr>
          <a:lstStyle>
            <a:lvl1pPr marL="279400" indent="-27940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Table of Contents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141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, Smörblo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174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, Sotaklej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670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, Murgrön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804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, Azale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641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, Krok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614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Smörblom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 3">
            <a:extLst>
              <a:ext uri="{FF2B5EF4-FFF2-40B4-BE49-F238E27FC236}">
                <a16:creationId xmlns:a16="http://schemas.microsoft.com/office/drawing/2014/main" id="{60AC3C87-8134-BEB9-6F59-036FE83E5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7" name="Circle 2">
            <a:extLst>
              <a:ext uri="{FF2B5EF4-FFF2-40B4-BE49-F238E27FC236}">
                <a16:creationId xmlns:a16="http://schemas.microsoft.com/office/drawing/2014/main" id="{278020A3-DE40-1B6E-762A-D6F24BCC5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9" name="Circle 1">
            <a:extLst>
              <a:ext uri="{FF2B5EF4-FFF2-40B4-BE49-F238E27FC236}">
                <a16:creationId xmlns:a16="http://schemas.microsoft.com/office/drawing/2014/main" id="{E9D069BC-2DA2-EF37-9F15-EC6953C1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77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368000"/>
          </a:xfrm>
          <a:prstGeom prst="rect">
            <a:avLst/>
          </a:prstGeom>
        </p:spPr>
        <p:txBody>
          <a:bodyPr lIns="9000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42F273B-8286-834C-9F25-86BBA9FCF8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A25A223E-E8DC-484B-8D3E-D36E305943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5D03A4D-8102-BF49-A793-930F4C4A2F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D898710-7640-EB4E-9411-C42214BDC2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9750" y="1979613"/>
            <a:ext cx="5407200" cy="37798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9DD81C93-DFE2-A840-B33C-FDE354A95A9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28000" y="1980000"/>
            <a:ext cx="5425200" cy="3780000"/>
          </a:xfrm>
        </p:spPr>
        <p:txBody>
          <a:bodyPr lIns="9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347482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Liljekonvalj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 3">
            <a:extLst>
              <a:ext uri="{FF2B5EF4-FFF2-40B4-BE49-F238E27FC236}">
                <a16:creationId xmlns:a16="http://schemas.microsoft.com/office/drawing/2014/main" id="{B3C77EA6-7528-4D7B-4E2B-1E3704A85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7" name="Circle 2">
            <a:extLst>
              <a:ext uri="{FF2B5EF4-FFF2-40B4-BE49-F238E27FC236}">
                <a16:creationId xmlns:a16="http://schemas.microsoft.com/office/drawing/2014/main" id="{A3B831EC-578B-6D77-5B26-702C6EAFC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9" name="Circle 1">
            <a:extLst>
              <a:ext uri="{FF2B5EF4-FFF2-40B4-BE49-F238E27FC236}">
                <a16:creationId xmlns:a16="http://schemas.microsoft.com/office/drawing/2014/main" id="{99D45401-ACB1-4975-4A06-C8D0A55F9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344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Sotaklej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 3">
            <a:extLst>
              <a:ext uri="{FF2B5EF4-FFF2-40B4-BE49-F238E27FC236}">
                <a16:creationId xmlns:a16="http://schemas.microsoft.com/office/drawing/2014/main" id="{D32E1337-133C-7B56-F538-88430C51F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7" name="Circle 2">
            <a:extLst>
              <a:ext uri="{FF2B5EF4-FFF2-40B4-BE49-F238E27FC236}">
                <a16:creationId xmlns:a16="http://schemas.microsoft.com/office/drawing/2014/main" id="{13F23B36-6646-64C9-ECB3-FB7F84D73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9" name="Circle 1">
            <a:extLst>
              <a:ext uri="{FF2B5EF4-FFF2-40B4-BE49-F238E27FC236}">
                <a16:creationId xmlns:a16="http://schemas.microsoft.com/office/drawing/2014/main" id="{CDE41308-5B6B-1B91-1920-EA8210EF7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105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Murgrön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 3">
            <a:extLst>
              <a:ext uri="{FF2B5EF4-FFF2-40B4-BE49-F238E27FC236}">
                <a16:creationId xmlns:a16="http://schemas.microsoft.com/office/drawing/2014/main" id="{7D925F02-42EF-F819-E412-2B7C95058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9" name="Circle 2">
            <a:extLst>
              <a:ext uri="{FF2B5EF4-FFF2-40B4-BE49-F238E27FC236}">
                <a16:creationId xmlns:a16="http://schemas.microsoft.com/office/drawing/2014/main" id="{B3EB44D2-2195-42E8-6332-A4A9A9CDA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1" name="Circle 1">
            <a:extLst>
              <a:ext uri="{FF2B5EF4-FFF2-40B4-BE49-F238E27FC236}">
                <a16:creationId xmlns:a16="http://schemas.microsoft.com/office/drawing/2014/main" id="{02B0AF78-5936-D48C-9F74-DC475467B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066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Azale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 3">
            <a:extLst>
              <a:ext uri="{FF2B5EF4-FFF2-40B4-BE49-F238E27FC236}">
                <a16:creationId xmlns:a16="http://schemas.microsoft.com/office/drawing/2014/main" id="{36078237-9D63-B119-EAEA-49F94F4B0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7" name="Circle 2">
            <a:extLst>
              <a:ext uri="{FF2B5EF4-FFF2-40B4-BE49-F238E27FC236}">
                <a16:creationId xmlns:a16="http://schemas.microsoft.com/office/drawing/2014/main" id="{D7228DB4-63D6-F86B-D81D-9E583126C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9" name="Circle 1">
            <a:extLst>
              <a:ext uri="{FF2B5EF4-FFF2-40B4-BE49-F238E27FC236}">
                <a16:creationId xmlns:a16="http://schemas.microsoft.com/office/drawing/2014/main" id="{60B09E44-F7C8-2D3F-92F4-3066ECF5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69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Krok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 3">
            <a:extLst>
              <a:ext uri="{FF2B5EF4-FFF2-40B4-BE49-F238E27FC236}">
                <a16:creationId xmlns:a16="http://schemas.microsoft.com/office/drawing/2014/main" id="{F7EFBDB2-0948-0B20-95CA-4CBCD98F9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4" name="Circle 2">
            <a:extLst>
              <a:ext uri="{FF2B5EF4-FFF2-40B4-BE49-F238E27FC236}">
                <a16:creationId xmlns:a16="http://schemas.microsoft.com/office/drawing/2014/main" id="{6BCCCEF2-B628-0079-4368-F478E04BE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5" name="Circle 1">
            <a:extLst>
              <a:ext uri="{FF2B5EF4-FFF2-40B4-BE49-F238E27FC236}">
                <a16:creationId xmlns:a16="http://schemas.microsoft.com/office/drawing/2014/main" id="{F94407DE-B7F8-FA6B-9117-D9F3738EA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007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11642400" cy="339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953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, column 2">
            <a:extLst>
              <a:ext uri="{FF2B5EF4-FFF2-40B4-BE49-F238E27FC236}">
                <a16:creationId xmlns:a16="http://schemas.microsoft.com/office/drawing/2014/main" id="{491D232F-465C-9A77-7F04-8A2405E4C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4000" y="2664000"/>
            <a:ext cx="5626800" cy="33956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, column 1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5661588" cy="339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95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har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hart Placeholder, cloumn 2">
            <a:extLst>
              <a:ext uri="{FF2B5EF4-FFF2-40B4-BE49-F238E27FC236}">
                <a16:creationId xmlns:a16="http://schemas.microsoft.com/office/drawing/2014/main" id="{4DFE95C1-DD63-EFDD-BF2D-436CBBD890A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92000" y="2663823"/>
            <a:ext cx="5626800" cy="3405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8" name="Chart Placeholder, column 1">
            <a:extLst>
              <a:ext uri="{FF2B5EF4-FFF2-40B4-BE49-F238E27FC236}">
                <a16:creationId xmlns:a16="http://schemas.microsoft.com/office/drawing/2014/main" id="{E35E8247-A3D0-2D70-825C-E00990483D6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0800" y="2663824"/>
            <a:ext cx="5626800" cy="3405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488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and circles, Liljekonvalj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le 2">
            <a:extLst>
              <a:ext uri="{FF2B5EF4-FFF2-40B4-BE49-F238E27FC236}">
                <a16:creationId xmlns:a16="http://schemas.microsoft.com/office/drawing/2014/main" id="{4D40E43A-DA36-6587-BD1F-A50FDB8F3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61716" y="2012547"/>
            <a:ext cx="3330284" cy="4845452"/>
          </a:xfrm>
          <a:custGeom>
            <a:avLst/>
            <a:gdLst>
              <a:gd name="connsiteX0" fmla="*/ 3072412 w 3330284"/>
              <a:gd name="connsiteY0" fmla="*/ 0 h 4845452"/>
              <a:gd name="connsiteX1" fmla="*/ 3230518 w 3330284"/>
              <a:gd name="connsiteY1" fmla="*/ 3998 h 4845452"/>
              <a:gd name="connsiteX2" fmla="*/ 3330284 w 3330284"/>
              <a:gd name="connsiteY2" fmla="*/ 11584 h 4845452"/>
              <a:gd name="connsiteX3" fmla="*/ 3330284 w 3330284"/>
              <a:gd name="connsiteY3" fmla="*/ 4845452 h 4845452"/>
              <a:gd name="connsiteX4" fmla="*/ 566017 w 3330284"/>
              <a:gd name="connsiteY4" fmla="*/ 4845452 h 4845452"/>
              <a:gd name="connsiteX5" fmla="*/ 524720 w 3330284"/>
              <a:gd name="connsiteY5" fmla="*/ 4790227 h 4845452"/>
              <a:gd name="connsiteX6" fmla="*/ 0 w 3330284"/>
              <a:gd name="connsiteY6" fmla="*/ 3072412 h 4845452"/>
              <a:gd name="connsiteX7" fmla="*/ 3072412 w 3330284"/>
              <a:gd name="connsiteY7" fmla="*/ 0 h 484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84" h="4845452">
                <a:moveTo>
                  <a:pt x="3072412" y="0"/>
                </a:moveTo>
                <a:cubicBezTo>
                  <a:pt x="3125438" y="0"/>
                  <a:pt x="3178151" y="1344"/>
                  <a:pt x="3230518" y="3998"/>
                </a:cubicBezTo>
                <a:lnTo>
                  <a:pt x="3330284" y="11584"/>
                </a:lnTo>
                <a:lnTo>
                  <a:pt x="3330284" y="4845452"/>
                </a:lnTo>
                <a:lnTo>
                  <a:pt x="566017" y="4845452"/>
                </a:lnTo>
                <a:lnTo>
                  <a:pt x="524720" y="4790227"/>
                </a:lnTo>
                <a:cubicBezTo>
                  <a:pt x="193439" y="4299867"/>
                  <a:pt x="0" y="3708730"/>
                  <a:pt x="0" y="3072412"/>
                </a:cubicBezTo>
                <a:cubicBezTo>
                  <a:pt x="0" y="1375566"/>
                  <a:pt x="1375566" y="0"/>
                  <a:pt x="307241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3" name="Circle 1">
            <a:extLst>
              <a:ext uri="{FF2B5EF4-FFF2-40B4-BE49-F238E27FC236}">
                <a16:creationId xmlns:a16="http://schemas.microsoft.com/office/drawing/2014/main" id="{F8CD15DE-F852-BC75-A702-AF8D3E0D6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9594" y="2689499"/>
            <a:ext cx="2158930" cy="215893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832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and circles, Sotaklej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le 2">
            <a:extLst>
              <a:ext uri="{FF2B5EF4-FFF2-40B4-BE49-F238E27FC236}">
                <a16:creationId xmlns:a16="http://schemas.microsoft.com/office/drawing/2014/main" id="{4D40E43A-DA36-6587-BD1F-A50FDB8F3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61716" y="2012547"/>
            <a:ext cx="3330284" cy="4845452"/>
          </a:xfrm>
          <a:custGeom>
            <a:avLst/>
            <a:gdLst>
              <a:gd name="connsiteX0" fmla="*/ 3072412 w 3330284"/>
              <a:gd name="connsiteY0" fmla="*/ 0 h 4845452"/>
              <a:gd name="connsiteX1" fmla="*/ 3230518 w 3330284"/>
              <a:gd name="connsiteY1" fmla="*/ 3998 h 4845452"/>
              <a:gd name="connsiteX2" fmla="*/ 3330284 w 3330284"/>
              <a:gd name="connsiteY2" fmla="*/ 11584 h 4845452"/>
              <a:gd name="connsiteX3" fmla="*/ 3330284 w 3330284"/>
              <a:gd name="connsiteY3" fmla="*/ 4845452 h 4845452"/>
              <a:gd name="connsiteX4" fmla="*/ 566017 w 3330284"/>
              <a:gd name="connsiteY4" fmla="*/ 4845452 h 4845452"/>
              <a:gd name="connsiteX5" fmla="*/ 524720 w 3330284"/>
              <a:gd name="connsiteY5" fmla="*/ 4790227 h 4845452"/>
              <a:gd name="connsiteX6" fmla="*/ 0 w 3330284"/>
              <a:gd name="connsiteY6" fmla="*/ 3072412 h 4845452"/>
              <a:gd name="connsiteX7" fmla="*/ 3072412 w 3330284"/>
              <a:gd name="connsiteY7" fmla="*/ 0 h 484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84" h="4845452">
                <a:moveTo>
                  <a:pt x="3072412" y="0"/>
                </a:moveTo>
                <a:cubicBezTo>
                  <a:pt x="3125438" y="0"/>
                  <a:pt x="3178151" y="1344"/>
                  <a:pt x="3230518" y="3998"/>
                </a:cubicBezTo>
                <a:lnTo>
                  <a:pt x="3330284" y="11584"/>
                </a:lnTo>
                <a:lnTo>
                  <a:pt x="3330284" y="4845452"/>
                </a:lnTo>
                <a:lnTo>
                  <a:pt x="566017" y="4845452"/>
                </a:lnTo>
                <a:lnTo>
                  <a:pt x="524720" y="4790227"/>
                </a:lnTo>
                <a:cubicBezTo>
                  <a:pt x="193439" y="4299867"/>
                  <a:pt x="0" y="3708730"/>
                  <a:pt x="0" y="3072412"/>
                </a:cubicBezTo>
                <a:cubicBezTo>
                  <a:pt x="0" y="1375566"/>
                  <a:pt x="1375566" y="0"/>
                  <a:pt x="307241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3" name="Circle 1">
            <a:extLst>
              <a:ext uri="{FF2B5EF4-FFF2-40B4-BE49-F238E27FC236}">
                <a16:creationId xmlns:a16="http://schemas.microsoft.com/office/drawing/2014/main" id="{F8CD15DE-F852-BC75-A702-AF8D3E0D6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9594" y="2689499"/>
            <a:ext cx="2158930" cy="215893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92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27070249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and circles, Murgrön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le 2">
            <a:extLst>
              <a:ext uri="{FF2B5EF4-FFF2-40B4-BE49-F238E27FC236}">
                <a16:creationId xmlns:a16="http://schemas.microsoft.com/office/drawing/2014/main" id="{4D40E43A-DA36-6587-BD1F-A50FDB8F3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61716" y="2012547"/>
            <a:ext cx="3330284" cy="4845452"/>
          </a:xfrm>
          <a:custGeom>
            <a:avLst/>
            <a:gdLst>
              <a:gd name="connsiteX0" fmla="*/ 3072412 w 3330284"/>
              <a:gd name="connsiteY0" fmla="*/ 0 h 4845452"/>
              <a:gd name="connsiteX1" fmla="*/ 3230518 w 3330284"/>
              <a:gd name="connsiteY1" fmla="*/ 3998 h 4845452"/>
              <a:gd name="connsiteX2" fmla="*/ 3330284 w 3330284"/>
              <a:gd name="connsiteY2" fmla="*/ 11584 h 4845452"/>
              <a:gd name="connsiteX3" fmla="*/ 3330284 w 3330284"/>
              <a:gd name="connsiteY3" fmla="*/ 4845452 h 4845452"/>
              <a:gd name="connsiteX4" fmla="*/ 566017 w 3330284"/>
              <a:gd name="connsiteY4" fmla="*/ 4845452 h 4845452"/>
              <a:gd name="connsiteX5" fmla="*/ 524720 w 3330284"/>
              <a:gd name="connsiteY5" fmla="*/ 4790227 h 4845452"/>
              <a:gd name="connsiteX6" fmla="*/ 0 w 3330284"/>
              <a:gd name="connsiteY6" fmla="*/ 3072412 h 4845452"/>
              <a:gd name="connsiteX7" fmla="*/ 3072412 w 3330284"/>
              <a:gd name="connsiteY7" fmla="*/ 0 h 484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84" h="4845452">
                <a:moveTo>
                  <a:pt x="3072412" y="0"/>
                </a:moveTo>
                <a:cubicBezTo>
                  <a:pt x="3125438" y="0"/>
                  <a:pt x="3178151" y="1344"/>
                  <a:pt x="3230518" y="3998"/>
                </a:cubicBezTo>
                <a:lnTo>
                  <a:pt x="3330284" y="11584"/>
                </a:lnTo>
                <a:lnTo>
                  <a:pt x="3330284" y="4845452"/>
                </a:lnTo>
                <a:lnTo>
                  <a:pt x="566017" y="4845452"/>
                </a:lnTo>
                <a:lnTo>
                  <a:pt x="524720" y="4790227"/>
                </a:lnTo>
                <a:cubicBezTo>
                  <a:pt x="193439" y="4299867"/>
                  <a:pt x="0" y="3708730"/>
                  <a:pt x="0" y="3072412"/>
                </a:cubicBezTo>
                <a:cubicBezTo>
                  <a:pt x="0" y="1375566"/>
                  <a:pt x="1375566" y="0"/>
                  <a:pt x="307241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3" name="Circle 1">
            <a:extLst>
              <a:ext uri="{FF2B5EF4-FFF2-40B4-BE49-F238E27FC236}">
                <a16:creationId xmlns:a16="http://schemas.microsoft.com/office/drawing/2014/main" id="{F8CD15DE-F852-BC75-A702-AF8D3E0D6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9594" y="2689499"/>
            <a:ext cx="2158930" cy="215893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62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and circles, Azale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le 2">
            <a:extLst>
              <a:ext uri="{FF2B5EF4-FFF2-40B4-BE49-F238E27FC236}">
                <a16:creationId xmlns:a16="http://schemas.microsoft.com/office/drawing/2014/main" id="{4D40E43A-DA36-6587-BD1F-A50FDB8F3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61716" y="2012547"/>
            <a:ext cx="3330284" cy="4845452"/>
          </a:xfrm>
          <a:custGeom>
            <a:avLst/>
            <a:gdLst>
              <a:gd name="connsiteX0" fmla="*/ 3072412 w 3330284"/>
              <a:gd name="connsiteY0" fmla="*/ 0 h 4845452"/>
              <a:gd name="connsiteX1" fmla="*/ 3230518 w 3330284"/>
              <a:gd name="connsiteY1" fmla="*/ 3998 h 4845452"/>
              <a:gd name="connsiteX2" fmla="*/ 3330284 w 3330284"/>
              <a:gd name="connsiteY2" fmla="*/ 11584 h 4845452"/>
              <a:gd name="connsiteX3" fmla="*/ 3330284 w 3330284"/>
              <a:gd name="connsiteY3" fmla="*/ 4845452 h 4845452"/>
              <a:gd name="connsiteX4" fmla="*/ 566017 w 3330284"/>
              <a:gd name="connsiteY4" fmla="*/ 4845452 h 4845452"/>
              <a:gd name="connsiteX5" fmla="*/ 524720 w 3330284"/>
              <a:gd name="connsiteY5" fmla="*/ 4790227 h 4845452"/>
              <a:gd name="connsiteX6" fmla="*/ 0 w 3330284"/>
              <a:gd name="connsiteY6" fmla="*/ 3072412 h 4845452"/>
              <a:gd name="connsiteX7" fmla="*/ 3072412 w 3330284"/>
              <a:gd name="connsiteY7" fmla="*/ 0 h 484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84" h="4845452">
                <a:moveTo>
                  <a:pt x="3072412" y="0"/>
                </a:moveTo>
                <a:cubicBezTo>
                  <a:pt x="3125438" y="0"/>
                  <a:pt x="3178151" y="1344"/>
                  <a:pt x="3230518" y="3998"/>
                </a:cubicBezTo>
                <a:lnTo>
                  <a:pt x="3330284" y="11584"/>
                </a:lnTo>
                <a:lnTo>
                  <a:pt x="3330284" y="4845452"/>
                </a:lnTo>
                <a:lnTo>
                  <a:pt x="566017" y="4845452"/>
                </a:lnTo>
                <a:lnTo>
                  <a:pt x="524720" y="4790227"/>
                </a:lnTo>
                <a:cubicBezTo>
                  <a:pt x="193439" y="4299867"/>
                  <a:pt x="0" y="3708730"/>
                  <a:pt x="0" y="3072412"/>
                </a:cubicBezTo>
                <a:cubicBezTo>
                  <a:pt x="0" y="1375566"/>
                  <a:pt x="1375566" y="0"/>
                  <a:pt x="307241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3" name="Circle 1">
            <a:extLst>
              <a:ext uri="{FF2B5EF4-FFF2-40B4-BE49-F238E27FC236}">
                <a16:creationId xmlns:a16="http://schemas.microsoft.com/office/drawing/2014/main" id="{F8CD15DE-F852-BC75-A702-AF8D3E0D6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9594" y="2689499"/>
            <a:ext cx="2158930" cy="215893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090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and circles, Krok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le 2">
            <a:extLst>
              <a:ext uri="{FF2B5EF4-FFF2-40B4-BE49-F238E27FC236}">
                <a16:creationId xmlns:a16="http://schemas.microsoft.com/office/drawing/2014/main" id="{4D40E43A-DA36-6587-BD1F-A50FDB8F3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61716" y="2012547"/>
            <a:ext cx="3330284" cy="4845452"/>
          </a:xfrm>
          <a:custGeom>
            <a:avLst/>
            <a:gdLst>
              <a:gd name="connsiteX0" fmla="*/ 3072412 w 3330284"/>
              <a:gd name="connsiteY0" fmla="*/ 0 h 4845452"/>
              <a:gd name="connsiteX1" fmla="*/ 3230518 w 3330284"/>
              <a:gd name="connsiteY1" fmla="*/ 3998 h 4845452"/>
              <a:gd name="connsiteX2" fmla="*/ 3330284 w 3330284"/>
              <a:gd name="connsiteY2" fmla="*/ 11584 h 4845452"/>
              <a:gd name="connsiteX3" fmla="*/ 3330284 w 3330284"/>
              <a:gd name="connsiteY3" fmla="*/ 4845452 h 4845452"/>
              <a:gd name="connsiteX4" fmla="*/ 566017 w 3330284"/>
              <a:gd name="connsiteY4" fmla="*/ 4845452 h 4845452"/>
              <a:gd name="connsiteX5" fmla="*/ 524720 w 3330284"/>
              <a:gd name="connsiteY5" fmla="*/ 4790227 h 4845452"/>
              <a:gd name="connsiteX6" fmla="*/ 0 w 3330284"/>
              <a:gd name="connsiteY6" fmla="*/ 3072412 h 4845452"/>
              <a:gd name="connsiteX7" fmla="*/ 3072412 w 3330284"/>
              <a:gd name="connsiteY7" fmla="*/ 0 h 484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84" h="4845452">
                <a:moveTo>
                  <a:pt x="3072412" y="0"/>
                </a:moveTo>
                <a:cubicBezTo>
                  <a:pt x="3125438" y="0"/>
                  <a:pt x="3178151" y="1344"/>
                  <a:pt x="3230518" y="3998"/>
                </a:cubicBezTo>
                <a:lnTo>
                  <a:pt x="3330284" y="11584"/>
                </a:lnTo>
                <a:lnTo>
                  <a:pt x="3330284" y="4845452"/>
                </a:lnTo>
                <a:lnTo>
                  <a:pt x="566017" y="4845452"/>
                </a:lnTo>
                <a:lnTo>
                  <a:pt x="524720" y="4790227"/>
                </a:lnTo>
                <a:cubicBezTo>
                  <a:pt x="193439" y="4299867"/>
                  <a:pt x="0" y="3708730"/>
                  <a:pt x="0" y="3072412"/>
                </a:cubicBezTo>
                <a:cubicBezTo>
                  <a:pt x="0" y="1375566"/>
                  <a:pt x="1375566" y="0"/>
                  <a:pt x="307241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3" name="Circle 1">
            <a:extLst>
              <a:ext uri="{FF2B5EF4-FFF2-40B4-BE49-F238E27FC236}">
                <a16:creationId xmlns:a16="http://schemas.microsoft.com/office/drawing/2014/main" id="{F8CD15DE-F852-BC75-A702-AF8D3E0D6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9594" y="2689499"/>
            <a:ext cx="2158930" cy="215893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269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half p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0000" y="0"/>
            <a:ext cx="58896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440800"/>
            <a:ext cx="5828400" cy="361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5828400" cy="802800"/>
          </a:xfr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712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4800" y="0"/>
            <a:ext cx="80748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440800"/>
            <a:ext cx="3848400" cy="361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3848400" cy="802800"/>
          </a:xfr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602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7BB7ABA-A42D-A5B7-62E8-B17137AFED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363600"/>
            <a:ext cx="5724000" cy="597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5594400" cy="4546800"/>
          </a:xfr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766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, Murgrön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4FFC71-39C1-549C-B175-72DD1F8406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363600"/>
            <a:ext cx="5724000" cy="59796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5594400" cy="4546800"/>
          </a:xfrm>
        </p:spPr>
        <p:txBody>
          <a:bodyPr anchor="t" anchorCtr="0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291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, Azale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4FFC71-39C1-549C-B175-72DD1F8406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363600"/>
            <a:ext cx="5724000" cy="59796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5594400" cy="4546800"/>
          </a:xfrm>
        </p:spPr>
        <p:txBody>
          <a:bodyPr anchor="t" anchorCtr="0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288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, Krok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4FFC71-39C1-549C-B175-72DD1F8406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363600"/>
            <a:ext cx="5724000" cy="59796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5594400" cy="4546800"/>
          </a:xfrm>
        </p:spPr>
        <p:txBody>
          <a:bodyPr anchor="t" anchorCtr="0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69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p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83AC5F6F-E27D-87F0-153B-6D128B2715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on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3756379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sida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 descr="Logotyp: Linnéuniversitetet.">
            <a:extLst>
              <a:ext uri="{FF2B5EF4-FFF2-40B4-BE49-F238E27FC236}">
                <a16:creationId xmlns:a16="http://schemas.microsoft.com/office/drawing/2014/main" id="{A8BBC796-7C4D-12F7-EFD7-D45D02839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6626" y="2525788"/>
            <a:ext cx="8198751" cy="12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911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">
            <a:extLst>
              <a:ext uri="{FF2B5EF4-FFF2-40B4-BE49-F238E27FC236}">
                <a16:creationId xmlns:a16="http://schemas.microsoft.com/office/drawing/2014/main" id="{AA22CF55-A1ED-2687-F76E-C233782737C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32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on the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9475592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heading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7BB7ABA-A42D-A5B7-62E8-B17137AFED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hart Placeholder">
            <a:extLst>
              <a:ext uri="{FF2B5EF4-FFF2-40B4-BE49-F238E27FC236}">
                <a16:creationId xmlns:a16="http://schemas.microsoft.com/office/drawing/2014/main" id="{EC13ACBB-6128-E2E9-FE76-6897AFF63AE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114800" y="1591200"/>
            <a:ext cx="7704000" cy="4467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914F8945-5570-1A66-3937-2DABD8F58C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700" y="2440800"/>
            <a:ext cx="3849688" cy="361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3848400" cy="802800"/>
          </a:xfr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517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, heading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7BB7ABA-A42D-A5B7-62E8-B17137AFED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3F44E5D2-871B-232E-1C8F-745F669AD837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114800" y="1592263"/>
            <a:ext cx="7704000" cy="44672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914F8945-5570-1A66-3937-2DABD8F58C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700" y="2440800"/>
            <a:ext cx="3849688" cy="361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3848400" cy="802800"/>
          </a:xfr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53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, column 2">
            <a:extLst>
              <a:ext uri="{FF2B5EF4-FFF2-40B4-BE49-F238E27FC236}">
                <a16:creationId xmlns:a16="http://schemas.microsoft.com/office/drawing/2014/main" id="{491D232F-465C-9A77-7F04-8A2405E4C9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4000" y="2664000"/>
            <a:ext cx="5626800" cy="33956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5" name="Text Placeholder, column 1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2664000"/>
            <a:ext cx="5661588" cy="33948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66700" indent="-266700">
              <a:buFont typeface="Arial" panose="020B0604020202020204" pitchFamily="34" charset="0"/>
              <a:buChar char="•"/>
              <a:defRPr sz="1800"/>
            </a:lvl2pPr>
            <a:lvl3pPr marL="914400" indent="0">
              <a:buNone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Summary</a:t>
            </a:r>
          </a:p>
          <a:p>
            <a:pPr lvl="1"/>
            <a:r>
              <a:rPr lang="en-US"/>
              <a:t>Lorem ipsum</a:t>
            </a:r>
          </a:p>
          <a:p>
            <a:pPr lvl="1"/>
            <a:r>
              <a:rPr lang="en-US"/>
              <a:t>Lorem ipsum</a:t>
            </a:r>
          </a:p>
          <a:p>
            <a:pPr lvl="1"/>
            <a:r>
              <a:rPr lang="en-US"/>
              <a:t>Lorem ipsum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123200"/>
          </a:xfrm>
        </p:spPr>
        <p:txBody>
          <a:bodyPr anchor="t" anchorCtr="0">
            <a:noAutofit/>
          </a:bodyPr>
          <a:lstStyle>
            <a:lvl1pPr>
              <a:defRPr sz="6600" b="1"/>
            </a:lvl1pPr>
          </a:lstStyle>
          <a:p>
            <a:r>
              <a:rPr lang="en-US"/>
              <a:t>Thank You!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655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, only logotype and page numb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635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8164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7D76-11F5-403E-9748-6FFD40A3B7BC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F0BC-8005-4DD6-8E79-1F6EC008E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94816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7D76-11F5-403E-9748-6FFD40A3B7BC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5F0BC-8005-4DD6-8E79-1F6EC008E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16397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F83BBBB-AC7A-434B-A5F1-D1A605B3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67BC478-6DD7-904D-AD08-22699BE6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BFC0D1A-792D-D846-964E-3EF2E3B8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FBC4B802-165C-A341-B586-BAE2C11F05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980000"/>
            <a:ext cx="11113200" cy="3780000"/>
          </a:xfrm>
        </p:spPr>
        <p:txBody>
          <a:bodyPr lIns="90000"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211EEC-88E3-4692-A02E-6793562E6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1721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42F273B-8286-834C-9F25-86BBA9FCF8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A25A223E-E8DC-484B-8D3E-D36E305943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5D03A4D-8102-BF49-A793-930F4C4A2F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D3CD61-B479-40F8-808C-E0347B3A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4F56F4-DD8D-4E30-86F6-0619ADCB26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40000" y="1980163"/>
            <a:ext cx="5407025" cy="37798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DF7E60-9A91-40FE-BB7B-E6E94ECCB86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44975" y="1980163"/>
            <a:ext cx="5407025" cy="37798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535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vsnittsrubrik + Cirklar – Liljekonvalj">
    <p:bg>
      <p:bgPr>
        <a:solidFill>
          <a:srgbClr val="FFE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BFA1EE52-3160-DC04-C819-8435B5D67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5353" y="1650111"/>
            <a:ext cx="2958196" cy="2958196"/>
          </a:xfrm>
          <a:prstGeom prst="ellipse">
            <a:avLst/>
          </a:prstGeom>
          <a:solidFill>
            <a:srgbClr val="FDEC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555F9686-7901-5CFF-7233-3A46ED27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44278" y="3301410"/>
            <a:ext cx="6159921" cy="6159921"/>
          </a:xfrm>
          <a:prstGeom prst="ellipse">
            <a:avLst/>
          </a:prstGeom>
          <a:solidFill>
            <a:srgbClr val="FDEC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B1CAECBD-B492-8E6F-5AA1-7ADA1EA8E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4654" y="4392594"/>
            <a:ext cx="1616151" cy="1616151"/>
          </a:xfrm>
          <a:prstGeom prst="ellipse">
            <a:avLst/>
          </a:prstGeom>
          <a:solidFill>
            <a:srgbClr val="FDEC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274BFD3-9870-DB54-0B5E-EC1129DF6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551" y="1442722"/>
            <a:ext cx="10515600" cy="10226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pic>
        <p:nvPicPr>
          <p:cNvPr id="11" name="Bildobjekt 6">
            <a:extLst>
              <a:ext uri="{FF2B5EF4-FFF2-40B4-BE49-F238E27FC236}">
                <a16:creationId xmlns:a16="http://schemas.microsoft.com/office/drawing/2014/main" id="{1B221FC7-0643-62DC-CAD1-979A8345D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4274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57200"/>
            <a:ext cx="423360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000" y="2059200"/>
            <a:ext cx="4233600" cy="3582000"/>
          </a:xfrm>
        </p:spPr>
        <p:txBody>
          <a:bodyPr lIns="90000" rIns="90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FEDB8D8C-7CD7-2640-A44B-1F99634E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5680F5B9-F216-4D4E-A6FA-ECA4A843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4EC11366-C776-8C4D-BBC0-64BCBE15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C2E100-C70C-4B78-9AE2-60F30170AB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2937" y="456425"/>
            <a:ext cx="6469063" cy="51847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540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42F273B-8286-834C-9F25-86BBA9FCF8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A25A223E-E8DC-484B-8D3E-D36E305943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5D03A4D-8102-BF49-A793-930F4C4A2F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D3CD61-B479-40F8-808C-E0347B3A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4F56F4-DD8D-4E30-86F6-0619ADCB26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40000" y="1980163"/>
            <a:ext cx="5407025" cy="37798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DF7E60-9A91-40FE-BB7B-E6E94ECCB86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44975" y="1980163"/>
            <a:ext cx="5407025" cy="37798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365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logo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 1">
            <a:extLst>
              <a:ext uri="{FF2B5EF4-FFF2-40B4-BE49-F238E27FC236}">
                <a16:creationId xmlns:a16="http://schemas.microsoft.com/office/drawing/2014/main" id="{3741D2D2-BB7D-C2CF-0CBB-B36530A6A902}"/>
              </a:ext>
            </a:extLst>
          </p:cNvPr>
          <p:cNvSpPr/>
          <p:nvPr userDrawn="1"/>
        </p:nvSpPr>
        <p:spPr>
          <a:xfrm>
            <a:off x="7564856" y="4276725"/>
            <a:ext cx="1943100" cy="194310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Circle 2">
            <a:extLst>
              <a:ext uri="{FF2B5EF4-FFF2-40B4-BE49-F238E27FC236}">
                <a16:creationId xmlns:a16="http://schemas.microsoft.com/office/drawing/2014/main" id="{86CD4732-E214-58E3-895A-9BA20E3906E5}"/>
              </a:ext>
            </a:extLst>
          </p:cNvPr>
          <p:cNvSpPr/>
          <p:nvPr userDrawn="1"/>
        </p:nvSpPr>
        <p:spPr>
          <a:xfrm>
            <a:off x="8536406" y="368300"/>
            <a:ext cx="3332748" cy="3332748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Circle 3">
            <a:extLst>
              <a:ext uri="{FF2B5EF4-FFF2-40B4-BE49-F238E27FC236}">
                <a16:creationId xmlns:a16="http://schemas.microsoft.com/office/drawing/2014/main" id="{2BD00B07-915D-E84D-B6D8-A2568CE8FBF7}"/>
              </a:ext>
            </a:extLst>
          </p:cNvPr>
          <p:cNvSpPr/>
          <p:nvPr userDrawn="1"/>
        </p:nvSpPr>
        <p:spPr>
          <a:xfrm>
            <a:off x="6247396" y="2234865"/>
            <a:ext cx="1194136" cy="119413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Image, Linnaeus University logotype">
            <a:extLst>
              <a:ext uri="{FF2B5EF4-FFF2-40B4-BE49-F238E27FC236}">
                <a16:creationId xmlns:a16="http://schemas.microsoft.com/office/drawing/2014/main" id="{0C06D861-C13C-6779-C6AA-8F8B326EC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6700" y="2738701"/>
            <a:ext cx="8638600" cy="138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2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0.05625 L 0.01302 0.02338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1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1158 L -0.01393 0.03241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21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694 L 0.01914 0.02732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70E87553-FAAB-04E7-0E73-88272B1AD9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dvent Pro" panose="0200050604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CEFBA4-C1AB-E26B-73A0-B3FA39CC6B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34" y="4995032"/>
            <a:ext cx="3889126" cy="14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0858683-4B84-8B22-3AB7-00C47C218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0390" y="5009263"/>
            <a:ext cx="1340379" cy="1655762"/>
          </a:xfrm>
          <a:prstGeom prst="rect">
            <a:avLst/>
          </a:prstGeom>
        </p:spPr>
      </p:pic>
      <p:sp>
        <p:nvSpPr>
          <p:cNvPr id="4" name="Rektangel 3">
            <a:hlinkClick r:id="" action="ppaction://noaction"/>
            <a:extLst>
              <a:ext uri="{FF2B5EF4-FFF2-40B4-BE49-F238E27FC236}">
                <a16:creationId xmlns:a16="http://schemas.microsoft.com/office/drawing/2014/main" id="{4517089C-8B48-FAFD-58E4-78670DA52615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608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sida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 descr="Logotyp: Linnéuniversitetet.">
            <a:extLst>
              <a:ext uri="{FF2B5EF4-FFF2-40B4-BE49-F238E27FC236}">
                <a16:creationId xmlns:a16="http://schemas.microsoft.com/office/drawing/2014/main" id="{A8BBC796-7C4D-12F7-EFD7-D45D02839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626" y="2525788"/>
            <a:ext cx="8198751" cy="12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160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368000"/>
          </a:xfrm>
          <a:prstGeom prst="rect">
            <a:avLst/>
          </a:prstGeom>
        </p:spPr>
        <p:txBody>
          <a:bodyPr lIns="9000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3DFDDDB4-1774-6642-9807-587E83825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1980000"/>
            <a:ext cx="5407200" cy="3780000"/>
          </a:xfrm>
        </p:spPr>
        <p:txBody>
          <a:bodyPr lIns="9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42F273B-8286-834C-9F25-86BBA9FCF8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4B27A0-E711-41B8-BE75-63228E59F59E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A25A223E-E8DC-484B-8D3E-D36E305943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5D03A4D-8102-BF49-A793-930F4C4A2F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BADE8C-3CA3-48C3-8662-B8EE54BDFB25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881C5599-E9D3-BC47-8203-9AC0581E4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8000" y="1980000"/>
            <a:ext cx="5425200" cy="377983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633167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CAB367D1-0E7F-AEBF-42CC-B6261F70B3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031" y="2600961"/>
            <a:ext cx="8023483" cy="345694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15" name="Platshållare för bildnummer 14">
            <a:extLst>
              <a:ext uri="{FF2B5EF4-FFF2-40B4-BE49-F238E27FC236}">
                <a16:creationId xmlns:a16="http://schemas.microsoft.com/office/drawing/2014/main" id="{B2583F70-C59C-DFC8-4C78-7B057819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Rubrik 16">
            <a:extLst>
              <a:ext uri="{FF2B5EF4-FFF2-40B4-BE49-F238E27FC236}">
                <a16:creationId xmlns:a16="http://schemas.microsoft.com/office/drawing/2014/main" id="{20E143E8-669A-5F0F-B749-72A9AA33F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71" y="1484129"/>
            <a:ext cx="11562655" cy="791713"/>
          </a:xfrm>
        </p:spPr>
        <p:txBody>
          <a:bodyPr/>
          <a:lstStyle>
            <a:lvl1pPr>
              <a:defRPr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Presentationens titel</a:t>
            </a: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A8BBC796-7C4D-12F7-EFD7-D45D0283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6C0E35E-743F-46A1-56CC-6C41ACDE6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8600" y="543151"/>
            <a:ext cx="260604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sv-SE" dirty="0"/>
              <a:t>Ämne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600B5B2-1686-6D0A-C27D-E275624B8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513" y="543151"/>
            <a:ext cx="3618571" cy="3651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Namn på talare</a:t>
            </a:r>
          </a:p>
        </p:txBody>
      </p:sp>
    </p:spTree>
    <p:extLst>
      <p:ext uri="{BB962C8B-B14F-4D97-AF65-F5344CB8AC3E}">
        <p14:creationId xmlns:p14="http://schemas.microsoft.com/office/powerpoint/2010/main" val="405675630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sförtec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6">
            <a:extLst>
              <a:ext uri="{FF2B5EF4-FFF2-40B4-BE49-F238E27FC236}">
                <a16:creationId xmlns:a16="http://schemas.microsoft.com/office/drawing/2014/main" id="{8B6C9198-B149-A0F9-FBA8-3F3AB4887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711" y="1473969"/>
            <a:ext cx="10515600" cy="1205057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Innehållsförteckning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D56A0CC4-E275-F5E5-FB38-B1ACA1D351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8444" y="2661245"/>
            <a:ext cx="7626291" cy="3343316"/>
          </a:xfrm>
          <a:prstGeom prst="rect">
            <a:avLst/>
          </a:prstGeom>
        </p:spPr>
        <p:txBody>
          <a:bodyPr/>
          <a:lstStyle>
            <a:lvl1pPr marL="342891" indent="-342891" algn="l">
              <a:lnSpc>
                <a:spcPct val="100000"/>
              </a:lnSpc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Innehåll</a:t>
            </a:r>
          </a:p>
          <a:p>
            <a:r>
              <a:rPr lang="sv-SE" dirty="0"/>
              <a:t>Innehåll</a:t>
            </a:r>
          </a:p>
          <a:p>
            <a:r>
              <a:rPr lang="sv-SE" dirty="0"/>
              <a:t>Innehåll</a:t>
            </a:r>
          </a:p>
          <a:p>
            <a:r>
              <a:rPr lang="sv-SE" dirty="0"/>
              <a:t>Innehåll</a:t>
            </a:r>
          </a:p>
          <a:p>
            <a:r>
              <a:rPr lang="sv-SE" dirty="0"/>
              <a:t>Innehåll</a:t>
            </a:r>
          </a:p>
          <a:p>
            <a:r>
              <a:rPr lang="sv-SE" dirty="0"/>
              <a:t>Innehåll</a:t>
            </a:r>
          </a:p>
          <a:p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A048A735-1862-AF66-7EBE-3E04C9434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6EF6A17-0BDD-5023-73D0-130DDABB84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331291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– Smörblo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B04BCC-A0DB-27BC-F1C0-68F7E99DC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551" y="1442722"/>
            <a:ext cx="10515600" cy="10226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A2D5E0A-DBE4-8368-F89E-A4152499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9032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– Sotakleja">
    <p:bg>
      <p:bgPr>
        <a:solidFill>
          <a:srgbClr val="232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9E4812-E9CD-BBAA-94ED-70C19D284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9583"/>
            <a:ext cx="2205471" cy="331304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4B95E341-9E6C-F882-59F8-8C9BF209E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551" y="1442722"/>
            <a:ext cx="10515600" cy="10226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1" i="0">
                <a:solidFill>
                  <a:srgbClr val="FFE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</p:spTree>
    <p:extLst>
      <p:ext uri="{BB962C8B-B14F-4D97-AF65-F5344CB8AC3E}">
        <p14:creationId xmlns:p14="http://schemas.microsoft.com/office/powerpoint/2010/main" val="74833402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+ Cirklar – Liljekonvalj">
    <p:bg>
      <p:bgPr>
        <a:solidFill>
          <a:srgbClr val="FFE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BFA1EE52-3160-DC04-C819-8435B5D67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5353" y="1650111"/>
            <a:ext cx="2958196" cy="2958196"/>
          </a:xfrm>
          <a:prstGeom prst="ellipse">
            <a:avLst/>
          </a:prstGeom>
          <a:solidFill>
            <a:srgbClr val="FDEC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555F9686-7901-5CFF-7233-3A46ED27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44278" y="3301410"/>
            <a:ext cx="6159921" cy="6159921"/>
          </a:xfrm>
          <a:prstGeom prst="ellipse">
            <a:avLst/>
          </a:prstGeom>
          <a:solidFill>
            <a:srgbClr val="FDEC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B1CAECBD-B492-8E6F-5AA1-7ADA1EA8E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4654" y="4392594"/>
            <a:ext cx="1616151" cy="1616151"/>
          </a:xfrm>
          <a:prstGeom prst="ellipse">
            <a:avLst/>
          </a:prstGeom>
          <a:solidFill>
            <a:srgbClr val="FDEC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274BFD3-9870-DB54-0B5E-EC1129DF6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551" y="1442722"/>
            <a:ext cx="10515600" cy="10226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pic>
        <p:nvPicPr>
          <p:cNvPr id="11" name="Bildobjekt 6">
            <a:extLst>
              <a:ext uri="{FF2B5EF4-FFF2-40B4-BE49-F238E27FC236}">
                <a16:creationId xmlns:a16="http://schemas.microsoft.com/office/drawing/2014/main" id="{1B221FC7-0643-62DC-CAD1-979A8345D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7404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+ Cirklar – Sotaklej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BFA1EE52-3160-DC04-C819-8435B5D67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5353" y="1650111"/>
            <a:ext cx="2958196" cy="29581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555F9686-7901-5CFF-7233-3A46ED27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44278" y="3301410"/>
            <a:ext cx="6159921" cy="615992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BB64A2D0-8D67-0A95-A824-F97A31372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551" y="1442722"/>
            <a:ext cx="10515600" cy="10226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B1CAECBD-B492-8E6F-5AA1-7ADA1EA8E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4654" y="4392594"/>
            <a:ext cx="1616151" cy="161615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3E9B6F-B562-0574-A8BE-30896B6BF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9583"/>
            <a:ext cx="2205471" cy="3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8095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+ Cirklar – Murgröna">
    <p:bg>
      <p:bgPr>
        <a:solidFill>
          <a:srgbClr val="007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BFA1EE52-3160-DC04-C819-8435B5D67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5353" y="1650111"/>
            <a:ext cx="2958196" cy="29581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555F9686-7901-5CFF-7233-3A46ED27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44278" y="3301410"/>
            <a:ext cx="6159921" cy="615992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BB64A2D0-8D67-0A95-A824-F97A31372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551" y="1442722"/>
            <a:ext cx="10515600" cy="10226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B1CAECBD-B492-8E6F-5AA1-7ADA1EA8E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4654" y="4392594"/>
            <a:ext cx="1616151" cy="161615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3E9B6F-B562-0574-A8BE-30896B6BF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9583"/>
            <a:ext cx="2205471" cy="3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8677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+ Cirklar – Azalea">
    <p:bg>
      <p:bgPr>
        <a:solidFill>
          <a:srgbClr val="A62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BFA1EE52-3160-DC04-C819-8435B5D67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5353" y="1650111"/>
            <a:ext cx="2958196" cy="29581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555F9686-7901-5CFF-7233-3A46ED27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44278" y="3301410"/>
            <a:ext cx="6159921" cy="615992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BB64A2D0-8D67-0A95-A824-F97A31372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551" y="1442722"/>
            <a:ext cx="10515600" cy="10226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B1CAECBD-B492-8E6F-5AA1-7ADA1EA8E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4654" y="4392594"/>
            <a:ext cx="1616151" cy="161615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3E9B6F-B562-0574-A8BE-30896B6BF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9583"/>
            <a:ext cx="2205471" cy="3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6029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+ Cirklar – Krokus">
    <p:bg>
      <p:bgPr>
        <a:solidFill>
          <a:srgbClr val="5D4F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BFA1EE52-3160-DC04-C819-8435B5D67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5353" y="1650111"/>
            <a:ext cx="2958196" cy="29581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555F9686-7901-5CFF-7233-3A46ED27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44278" y="3301410"/>
            <a:ext cx="6159921" cy="615992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BB64A2D0-8D67-0A95-A824-F97A31372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551" y="1442722"/>
            <a:ext cx="10515600" cy="10226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B1CAECBD-B492-8E6F-5AA1-7ADA1EA8E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4654" y="4392594"/>
            <a:ext cx="1616151" cy="161615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3E9B6F-B562-0574-A8BE-30896B6BF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9583"/>
            <a:ext cx="2205471" cy="3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8512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en k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083C9F-1476-2E1A-D413-CAB076EB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7053302-5CAB-B376-6317-436C38D9D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  <p:sp>
        <p:nvSpPr>
          <p:cNvPr id="13" name="Rubrik 16">
            <a:extLst>
              <a:ext uri="{FF2B5EF4-FFF2-40B4-BE49-F238E27FC236}">
                <a16:creationId xmlns:a16="http://schemas.microsoft.com/office/drawing/2014/main" id="{C99716D2-EBE4-34C6-9AE0-9D87B1220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71" y="1484129"/>
            <a:ext cx="11562655" cy="791713"/>
          </a:xfrm>
        </p:spPr>
        <p:txBody>
          <a:bodyPr>
            <a:normAutofit/>
          </a:bodyPr>
          <a:lstStyle>
            <a:lvl1pPr>
              <a:defRPr sz="4000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 till text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02D7D66F-73C8-465D-487E-5CD98C9AC9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031" y="2600961"/>
            <a:ext cx="8023483" cy="345694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Lägg in text här</a:t>
            </a:r>
          </a:p>
        </p:txBody>
      </p:sp>
    </p:spTree>
    <p:extLst>
      <p:ext uri="{BB962C8B-B14F-4D97-AF65-F5344CB8AC3E}">
        <p14:creationId xmlns:p14="http://schemas.microsoft.com/office/powerpoint/2010/main" val="18682180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368000"/>
          </a:xfrm>
          <a:prstGeom prst="rect">
            <a:avLst/>
          </a:prstGeom>
        </p:spPr>
        <p:txBody>
          <a:bodyPr lIns="9000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F83BBBB-AC7A-434B-A5F1-D1A605B3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27A0-E711-41B8-BE75-63228E59F59E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67BC478-6DD7-904D-AD08-22699BE6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BFC0D1A-792D-D846-964E-3EF2E3B8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DE8C-3CA3-48C3-8662-B8EE54BDFB25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FBC4B802-165C-A341-B586-BAE2C11F05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980000"/>
            <a:ext cx="11113200" cy="3780000"/>
          </a:xfrm>
        </p:spPr>
        <p:txBody>
          <a:bodyPr lIns="90000"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804625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två kolumn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083C9F-1476-2E1A-D413-CAB076EB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7053302-5CAB-B376-6317-436C38D9D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  <p:sp>
        <p:nvSpPr>
          <p:cNvPr id="13" name="Rubrik 16">
            <a:extLst>
              <a:ext uri="{FF2B5EF4-FFF2-40B4-BE49-F238E27FC236}">
                <a16:creationId xmlns:a16="http://schemas.microsoft.com/office/drawing/2014/main" id="{C99716D2-EBE4-34C6-9AE0-9D87B1220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71" y="1484129"/>
            <a:ext cx="11562655" cy="791713"/>
          </a:xfrm>
        </p:spPr>
        <p:txBody>
          <a:bodyPr>
            <a:normAutofit/>
          </a:bodyPr>
          <a:lstStyle>
            <a:lvl1pPr>
              <a:defRPr sz="4000" b="1" i="0" spc="0">
                <a:solidFill>
                  <a:srgbClr val="2323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 till text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02D7D66F-73C8-465D-487E-5CD98C9AC9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033" y="2600961"/>
            <a:ext cx="5401249" cy="345694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2323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Lägg in text här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1A640A2-D64C-0C51-A5C9-0218F86270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4560" y="2600961"/>
            <a:ext cx="5815965" cy="34569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2323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Lägg in text här</a:t>
            </a:r>
          </a:p>
        </p:txBody>
      </p:sp>
    </p:spTree>
    <p:extLst>
      <p:ext uri="{BB962C8B-B14F-4D97-AF65-F5344CB8AC3E}">
        <p14:creationId xmlns:p14="http://schemas.microsoft.com/office/powerpoint/2010/main" val="40134945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bild halvsi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837C09E8-0457-D5FC-0780-150681AC26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3869" y="0"/>
            <a:ext cx="5838131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083C9F-1476-2E1A-D413-CAB076EB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7053302-5CAB-B376-6317-436C38D9D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  <p:sp>
        <p:nvSpPr>
          <p:cNvPr id="9" name="Rubrik 16">
            <a:extLst>
              <a:ext uri="{FF2B5EF4-FFF2-40B4-BE49-F238E27FC236}">
                <a16:creationId xmlns:a16="http://schemas.microsoft.com/office/drawing/2014/main" id="{3A350F63-9627-61BC-59A7-D8DE7B714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72" y="1518597"/>
            <a:ext cx="5827969" cy="456185"/>
          </a:xfrm>
        </p:spPr>
        <p:txBody>
          <a:bodyPr>
            <a:normAutofit/>
          </a:bodyPr>
          <a:lstStyle>
            <a:lvl1pPr>
              <a:defRPr sz="2400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Bildrubrik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876F7459-1E17-9DE3-5FD2-1059702169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033" y="2238761"/>
            <a:ext cx="5827969" cy="3819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Text till bild</a:t>
            </a:r>
          </a:p>
        </p:txBody>
      </p:sp>
    </p:spTree>
    <p:extLst>
      <p:ext uri="{BB962C8B-B14F-4D97-AF65-F5344CB8AC3E}">
        <p14:creationId xmlns:p14="http://schemas.microsoft.com/office/powerpoint/2010/main" val="810114506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bild nederka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837C09E8-0457-D5FC-0780-150681AC26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Click</a:t>
            </a:r>
            <a:r>
              <a:rPr lang="sv-SE" noProof="0" dirty="0"/>
              <a:t> </a:t>
            </a:r>
            <a:r>
              <a:rPr lang="sv-SE" noProof="0" dirty="0" err="1"/>
              <a:t>icon</a:t>
            </a:r>
            <a:r>
              <a:rPr lang="sv-SE" noProof="0" dirty="0"/>
              <a:t> to </a:t>
            </a:r>
            <a:r>
              <a:rPr lang="sv-SE" noProof="0" dirty="0" err="1"/>
              <a:t>add</a:t>
            </a:r>
            <a:r>
              <a:rPr lang="sv-SE" noProof="0" dirty="0"/>
              <a:t> </a:t>
            </a:r>
            <a:r>
              <a:rPr lang="sv-SE" noProof="0" dirty="0" err="1"/>
              <a:t>picture</a:t>
            </a:r>
            <a:endParaRPr lang="sv-SE" noProof="0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083C9F-1476-2E1A-D413-CAB076EB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7053302-5CAB-B376-6317-436C38D9D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  <p:sp>
        <p:nvSpPr>
          <p:cNvPr id="9" name="Rubrik 16">
            <a:extLst>
              <a:ext uri="{FF2B5EF4-FFF2-40B4-BE49-F238E27FC236}">
                <a16:creationId xmlns:a16="http://schemas.microsoft.com/office/drawing/2014/main" id="{3A350F63-9627-61BC-59A7-D8DE7B714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70" y="1518597"/>
            <a:ext cx="3628331" cy="456185"/>
          </a:xfrm>
        </p:spPr>
        <p:txBody>
          <a:bodyPr>
            <a:normAutofit/>
          </a:bodyPr>
          <a:lstStyle>
            <a:lvl1pPr>
              <a:defRPr sz="2400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Bildrubrik</a:t>
            </a:r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D44EA922-9A8C-5BC0-0722-EF236E02C2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9405" y="1509134"/>
            <a:ext cx="5827969" cy="178334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Text till bild</a:t>
            </a:r>
          </a:p>
        </p:txBody>
      </p:sp>
    </p:spTree>
    <p:extLst>
      <p:ext uri="{BB962C8B-B14F-4D97-AF65-F5344CB8AC3E}">
        <p14:creationId xmlns:p14="http://schemas.microsoft.com/office/powerpoint/2010/main" val="146362543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bild sto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837C09E8-0457-D5FC-0780-150681AC26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16389" y="0"/>
            <a:ext cx="8075612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</a:t>
            </a:r>
            <a:r>
              <a:rPr lang="sv-SE" noProof="0" dirty="0" err="1"/>
              <a:t>icon</a:t>
            </a:r>
            <a:r>
              <a:rPr lang="en-GB" dirty="0"/>
              <a:t> to add picture</a:t>
            </a:r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083C9F-1476-2E1A-D413-CAB076EB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7053302-5CAB-B376-6317-436C38D9D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  <p:sp>
        <p:nvSpPr>
          <p:cNvPr id="10" name="Underrubrik 2">
            <a:extLst>
              <a:ext uri="{FF2B5EF4-FFF2-40B4-BE49-F238E27FC236}">
                <a16:creationId xmlns:a16="http://schemas.microsoft.com/office/drawing/2014/main" id="{0AA08510-169F-36AF-1ED8-F37B8F1032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032" y="2234188"/>
            <a:ext cx="3741261" cy="3819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Text till bild</a:t>
            </a:r>
          </a:p>
        </p:txBody>
      </p:sp>
      <p:sp>
        <p:nvSpPr>
          <p:cNvPr id="2" name="Rubrik 16">
            <a:extLst>
              <a:ext uri="{FF2B5EF4-FFF2-40B4-BE49-F238E27FC236}">
                <a16:creationId xmlns:a16="http://schemas.microsoft.com/office/drawing/2014/main" id="{DEDB97BC-FAE2-8DE3-0BA2-A8AF38F22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71" y="1518597"/>
            <a:ext cx="3761533" cy="456185"/>
          </a:xfrm>
        </p:spPr>
        <p:txBody>
          <a:bodyPr>
            <a:normAutofit/>
          </a:bodyPr>
          <a:lstStyle>
            <a:lvl1pPr>
              <a:defRPr sz="2400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Bildrubrik</a:t>
            </a:r>
          </a:p>
        </p:txBody>
      </p:sp>
    </p:spTree>
    <p:extLst>
      <p:ext uri="{BB962C8B-B14F-4D97-AF65-F5344CB8AC3E}">
        <p14:creationId xmlns:p14="http://schemas.microsoft.com/office/powerpoint/2010/main" val="4021021123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helsi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3DC1F30-E36E-886F-0291-38A8583C17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Klicka på ikonen för att lägga till bild.</a:t>
            </a:r>
          </a:p>
        </p:txBody>
      </p:sp>
    </p:spTree>
    <p:extLst>
      <p:ext uri="{BB962C8B-B14F-4D97-AF65-F5344CB8AC3E}">
        <p14:creationId xmlns:p14="http://schemas.microsoft.com/office/powerpoint/2010/main" val="3238835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lm helsi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media 3">
            <a:extLst>
              <a:ext uri="{FF2B5EF4-FFF2-40B4-BE49-F238E27FC236}">
                <a16:creationId xmlns:a16="http://schemas.microsoft.com/office/drawing/2014/main" id="{80545911-660A-4BC4-F23B-BE3D2BBB0F9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Klicka på ikonen för att lägga till medier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9802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diagr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083C9F-1476-2E1A-D413-CAB076EB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7053302-5CAB-B376-6317-436C38D9D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  <p:sp>
        <p:nvSpPr>
          <p:cNvPr id="3" name="Platshållare för diagram 2">
            <a:extLst>
              <a:ext uri="{FF2B5EF4-FFF2-40B4-BE49-F238E27FC236}">
                <a16:creationId xmlns:a16="http://schemas.microsoft.com/office/drawing/2014/main" id="{7064BF81-ECCA-4B4E-382E-B8C07E263E4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116389" y="1592264"/>
            <a:ext cx="7704137" cy="446563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noProof="0"/>
              <a:t>Click</a:t>
            </a:r>
            <a:r>
              <a:rPr lang="sv-SE" dirty="0"/>
              <a:t>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chart</a:t>
            </a:r>
            <a:endParaRPr lang="sv-SE" dirty="0"/>
          </a:p>
        </p:txBody>
      </p:sp>
      <p:sp>
        <p:nvSpPr>
          <p:cNvPr id="4" name="Rubrik 16">
            <a:extLst>
              <a:ext uri="{FF2B5EF4-FFF2-40B4-BE49-F238E27FC236}">
                <a16:creationId xmlns:a16="http://schemas.microsoft.com/office/drawing/2014/main" id="{02640994-6057-E2CE-BE56-248C693AD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71" y="1518597"/>
            <a:ext cx="3668349" cy="456185"/>
          </a:xfrm>
        </p:spPr>
        <p:txBody>
          <a:bodyPr>
            <a:normAutofit/>
          </a:bodyPr>
          <a:lstStyle>
            <a:lvl1pPr>
              <a:defRPr sz="2400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Diagramrubrik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44793F11-065D-35FC-C2FA-3189A2C07A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031" y="2238761"/>
            <a:ext cx="3668349" cy="3819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Text till diagram</a:t>
            </a:r>
          </a:p>
        </p:txBody>
      </p:sp>
    </p:spTree>
    <p:extLst>
      <p:ext uri="{BB962C8B-B14F-4D97-AF65-F5344CB8AC3E}">
        <p14:creationId xmlns:p14="http://schemas.microsoft.com/office/powerpoint/2010/main" val="3165298560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tabe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083C9F-1476-2E1A-D413-CAB076EB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7053302-5CAB-B376-6317-436C38D9D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  <p:sp>
        <p:nvSpPr>
          <p:cNvPr id="4" name="Platshållare för tabell 3">
            <a:extLst>
              <a:ext uri="{FF2B5EF4-FFF2-40B4-BE49-F238E27FC236}">
                <a16:creationId xmlns:a16="http://schemas.microsoft.com/office/drawing/2014/main" id="{A3399C8B-5A81-8476-412D-B59FFEFCAFF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16389" y="1592264"/>
            <a:ext cx="7704137" cy="446563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table</a:t>
            </a:r>
            <a:endParaRPr lang="sv-SE" dirty="0"/>
          </a:p>
        </p:txBody>
      </p:sp>
      <p:sp>
        <p:nvSpPr>
          <p:cNvPr id="9" name="Rubrik 16">
            <a:extLst>
              <a:ext uri="{FF2B5EF4-FFF2-40B4-BE49-F238E27FC236}">
                <a16:creationId xmlns:a16="http://schemas.microsoft.com/office/drawing/2014/main" id="{F5BC4448-2422-B0D4-7E7E-202A4CF89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871" y="1518597"/>
            <a:ext cx="3668349" cy="456185"/>
          </a:xfrm>
        </p:spPr>
        <p:txBody>
          <a:bodyPr>
            <a:normAutofit/>
          </a:bodyPr>
          <a:lstStyle>
            <a:lvl1pPr>
              <a:defRPr sz="2400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Tabellrubrik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F671E1C0-33F4-7CAB-DA45-2BFAB04CE2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031" y="2238761"/>
            <a:ext cx="3668349" cy="3819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Text till tabell</a:t>
            </a:r>
          </a:p>
        </p:txBody>
      </p:sp>
    </p:spTree>
    <p:extLst>
      <p:ext uri="{BB962C8B-B14F-4D97-AF65-F5344CB8AC3E}">
        <p14:creationId xmlns:p14="http://schemas.microsoft.com/office/powerpoint/2010/main" val="420211670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 – Tack!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F5981B1-D86C-C2C3-E6DE-2A8872A5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807F60E-FE9A-0E31-C497-FE7EC0701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4E33A123-395A-77C1-A525-49B015AC7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551" y="1442722"/>
            <a:ext cx="10515600" cy="10226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Tack!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32A5EBAE-BA68-108B-18F1-8BF7ED38B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8409" y="2661244"/>
            <a:ext cx="5468159" cy="33966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Summering av presentationens huvudpunkter</a:t>
            </a:r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endParaRPr lang="sv-SE" dirty="0"/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endParaRPr lang="sv-SE" dirty="0"/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endParaRPr lang="sv-SE" dirty="0"/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dirty="0"/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EECBEFFB-06F4-2AF7-9757-BB0264244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4979" y="2661244"/>
            <a:ext cx="5712035" cy="33966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Kontaktuppgifter:</a:t>
            </a:r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75543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 – Enbart logotyp + sidnumm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F5981B1-D86C-C2C3-E6DE-2A8872A5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807F60E-FE9A-0E31-C497-FE7EC0701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7" y="368302"/>
            <a:ext cx="2205471" cy="3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5651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2B68A07B-C13B-4141-8A8C-22502F92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BBBF91B-258F-1C44-AFFD-E1CF2170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27A0-E711-41B8-BE75-63228E59F59E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D853139-D8D3-0946-926A-4447B087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2E8AE22-1C9E-3F4D-BD48-63113C27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DE8C-3CA3-48C3-8662-B8EE54BDFB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839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700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00" y="806449"/>
            <a:ext cx="10193867" cy="7556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917" y="1651001"/>
            <a:ext cx="10210800" cy="435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1712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sbild + textruta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2AB74BF2-A017-D942-B139-6A8CA29AFD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286499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567267"/>
            <a:ext cx="3551768" cy="104096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44000" tIns="108000" rIns="144000" bIns="108000">
            <a:spAutoFit/>
          </a:bodyPr>
          <a:lstStyle>
            <a:lvl1pPr marL="0" indent="0">
              <a:lnSpc>
                <a:spcPts val="3947"/>
              </a:lnSpc>
              <a:buFontTx/>
              <a:buNone/>
              <a:defRPr sz="3733" baseline="0"/>
            </a:lvl1pPr>
            <a:lvl2pPr marL="143996" indent="-143996">
              <a:buFont typeface="Arial" panose="020B0604020202020204" pitchFamily="34" charset="0"/>
              <a:buChar char="•"/>
              <a:defRPr sz="1867"/>
            </a:lvl2pPr>
          </a:lstStyle>
          <a:p>
            <a:pPr lvl="0"/>
            <a:r>
              <a:rPr lang="sv-SE" noProof="0" dirty="0"/>
              <a:t>Skriv rubrik här</a:t>
            </a:r>
          </a:p>
          <a:p>
            <a:pPr lvl="1"/>
            <a:r>
              <a:rPr lang="sv-SE" noProof="0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6660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9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6377">
              <a:lnSpc>
                <a:spcPts val="723"/>
              </a:lnSpc>
            </a:pPr>
            <a:fld id="{81D60167-4931-47E6-BA6A-407CBD079E47}" type="slidenum">
              <a:rPr lang="sv-SE" spc="-3" smtClean="0"/>
              <a:pPr marL="26377">
                <a:lnSpc>
                  <a:spcPts val="723"/>
                </a:lnSpc>
              </a:pPr>
              <a:t>‹#›</a:t>
            </a:fld>
            <a:endParaRPr lang="sv-SE" spc="-3" dirty="0"/>
          </a:p>
        </p:txBody>
      </p:sp>
    </p:spTree>
    <p:extLst>
      <p:ext uri="{BB962C8B-B14F-4D97-AF65-F5344CB8AC3E}">
        <p14:creationId xmlns:p14="http://schemas.microsoft.com/office/powerpoint/2010/main" val="1609742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3737026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lsidesbild + textruta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28649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sv-S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056033" y="567267"/>
            <a:ext cx="3551768" cy="104096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44000" tIns="108000" rIns="144000" bIns="108000">
            <a:spAutoFit/>
          </a:bodyPr>
          <a:lstStyle>
            <a:lvl1pPr marL="0" indent="0">
              <a:lnSpc>
                <a:spcPts val="3947"/>
              </a:lnSpc>
              <a:buFontTx/>
              <a:buNone/>
              <a:defRPr sz="3733" baseline="0"/>
            </a:lvl1pPr>
            <a:lvl2pPr marL="143996" indent="-143996">
              <a:buFont typeface="Arial" panose="020B0604020202020204" pitchFamily="34" charset="0"/>
              <a:buChar char="•"/>
              <a:defRPr sz="1867"/>
            </a:lvl2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3092293529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368000"/>
          </a:xfrm>
          <a:prstGeom prst="rect">
            <a:avLst/>
          </a:prstGeom>
        </p:spPr>
        <p:txBody>
          <a:bodyPr lIns="9000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3DFDDDB4-1774-6642-9807-587E83825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1980000"/>
            <a:ext cx="5407200" cy="3780000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42F273B-8286-834C-9F25-86BBA9FCF8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A25A223E-E8DC-484B-8D3E-D36E305943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5D03A4D-8102-BF49-A793-930F4C4A2F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881C5599-E9D3-BC47-8203-9AC0581E4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8000" y="1980000"/>
            <a:ext cx="5425200" cy="37798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259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FF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515C5AD3-EA07-E120-9E2A-56CEC397F474}"/>
              </a:ext>
            </a:extLst>
          </p:cNvPr>
          <p:cNvCxnSpPr/>
          <p:nvPr/>
        </p:nvCxnSpPr>
        <p:spPr>
          <a:xfrm>
            <a:off x="952501" y="6072189"/>
            <a:ext cx="10191751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5" descr="090323_Lnu_Wordmark_Kalmar_Växjö_påhäng_transparent">
            <a:extLst>
              <a:ext uri="{FF2B5EF4-FFF2-40B4-BE49-F238E27FC236}">
                <a16:creationId xmlns:a16="http://schemas.microsoft.com/office/drawing/2014/main" id="{5D9596C2-A456-F51A-216B-94AE0BFB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6299201"/>
            <a:ext cx="3898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090323_Lnu_Symbol">
            <a:extLst>
              <a:ext uri="{FF2B5EF4-FFF2-40B4-BE49-F238E27FC236}">
                <a16:creationId xmlns:a16="http://schemas.microsoft.com/office/drawing/2014/main" id="{0B35860B-E273-9E5B-A93B-651CB381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4" y="6207125"/>
            <a:ext cx="33231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Placeholder 1"/>
          <p:cNvSpPr>
            <a:spLocks noGrp="1"/>
          </p:cNvSpPr>
          <p:nvPr>
            <p:ph type="ctrTitle"/>
          </p:nvPr>
        </p:nvSpPr>
        <p:spPr>
          <a:xfrm>
            <a:off x="914400" y="1449388"/>
            <a:ext cx="10363200" cy="2151062"/>
          </a:xfrm>
        </p:spPr>
        <p:txBody>
          <a:bodyPr/>
          <a:lstStyle>
            <a:lvl1pPr>
              <a:lnSpc>
                <a:spcPts val="7500"/>
              </a:lnSpc>
              <a:defRPr sz="75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0356" name="Text Placeholder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0628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70E87553-FAAB-04E7-0E73-88272B1AD9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dvent Pro" panose="0200050604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CEFBA4-C1AB-E26B-73A0-B3FA39CC6B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34" y="4995032"/>
            <a:ext cx="3889126" cy="14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0858683-4B84-8B22-3AB7-00C47C218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0390" y="5009263"/>
            <a:ext cx="1340379" cy="1655762"/>
          </a:xfrm>
          <a:prstGeom prst="rect">
            <a:avLst/>
          </a:prstGeom>
        </p:spPr>
      </p:pic>
      <p:sp>
        <p:nvSpPr>
          <p:cNvPr id="4" name="Rektangel 3">
            <a:hlinkClick r:id="" action="ppaction://noaction"/>
            <a:extLst>
              <a:ext uri="{FF2B5EF4-FFF2-40B4-BE49-F238E27FC236}">
                <a16:creationId xmlns:a16="http://schemas.microsoft.com/office/drawing/2014/main" id="{4517089C-8B48-FAFD-58E4-78670DA52615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9358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DDE312-6A54-C62C-2EC9-024702D5E0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16466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ileron Light" panose="00000400000000000000" pitchFamily="50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279F724-B519-CA3D-91A9-0EE30F4BB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hlinkClick r:id="" action="ppaction://noaction"/>
            <a:extLst>
              <a:ext uri="{FF2B5EF4-FFF2-40B4-BE49-F238E27FC236}">
                <a16:creationId xmlns:a16="http://schemas.microsoft.com/office/drawing/2014/main" id="{40C13A34-8D2B-A986-F4EB-D828BE80E5DF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399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34C5887-282B-AF40-975D-15494C51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27A0-E711-41B8-BE75-63228E59F59E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FDBEC93-10C1-A64C-A4F9-7FF41FAB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905BF45-696A-EA4F-ACD2-DD0C00A4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DE8C-3CA3-48C3-8662-B8EE54BDFB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02456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97E0D8-B972-B345-922D-6523AF61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ileron Light" panose="00000400000000000000" pitchFamily="50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1C9456-EB3A-27E3-9AFC-FFAF2396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ktangel 3">
            <a:hlinkClick r:id="" action="ppaction://noaction"/>
            <a:extLst>
              <a:ext uri="{FF2B5EF4-FFF2-40B4-BE49-F238E27FC236}">
                <a16:creationId xmlns:a16="http://schemas.microsoft.com/office/drawing/2014/main" id="{9C512D75-83AE-0D8C-3708-3C0282226950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3687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339EC1-B045-377E-68F8-3DCD333C5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ileron Light" panose="00000400000000000000" pitchFamily="50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20EDAB4-F113-0911-E2F1-290114547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6B37BAA-D5F6-001E-C485-8DEC4F8C9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ktangel 4">
            <a:hlinkClick r:id="" action="ppaction://noaction"/>
            <a:extLst>
              <a:ext uri="{FF2B5EF4-FFF2-40B4-BE49-F238E27FC236}">
                <a16:creationId xmlns:a16="http://schemas.microsoft.com/office/drawing/2014/main" id="{0B2F8E3E-0CC5-22A4-6AB6-B42DA102A252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248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47993C-B684-0002-05C3-7E606B6B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ileron Light" panose="00000400000000000000" pitchFamily="50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644631B-7757-4ED7-A0BE-8E7C6C803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0487117-7383-A819-FE2A-29CBEB594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9691BFD-D0E7-3341-B452-4D09BBB73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9E83D2-5AAF-4109-ADD9-5F5C5460B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ktangel 6">
            <a:hlinkClick r:id="" action="ppaction://noaction"/>
            <a:extLst>
              <a:ext uri="{FF2B5EF4-FFF2-40B4-BE49-F238E27FC236}">
                <a16:creationId xmlns:a16="http://schemas.microsoft.com/office/drawing/2014/main" id="{72F07162-179D-5C2F-74C6-DA6B3D79801C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8114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EEF3E8-BFD8-7110-0777-B5E560A2A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ileron Light" panose="00000400000000000000" pitchFamily="50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Rektangel 2">
            <a:hlinkClick r:id="" action="ppaction://noaction"/>
            <a:extLst>
              <a:ext uri="{FF2B5EF4-FFF2-40B4-BE49-F238E27FC236}">
                <a16:creationId xmlns:a16="http://schemas.microsoft.com/office/drawing/2014/main" id="{1B364BE3-A99F-38D3-A0A2-D328DA7A824C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915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hlinkClick r:id="" action="ppaction://noaction"/>
            <a:extLst>
              <a:ext uri="{FF2B5EF4-FFF2-40B4-BE49-F238E27FC236}">
                <a16:creationId xmlns:a16="http://schemas.microsoft.com/office/drawing/2014/main" id="{D4A443DF-8B99-E093-0877-130D0BC97C15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3596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5B15EB-BAE6-2388-6004-BC87BDC5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ileron Light" panose="00000400000000000000" pitchFamily="50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5C0889-8AC3-7EE4-9D70-866CE179F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4BD7E0A-E78F-DA73-55D9-4E098410E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ktangel 4">
            <a:hlinkClick r:id="" action="ppaction://noaction"/>
            <a:extLst>
              <a:ext uri="{FF2B5EF4-FFF2-40B4-BE49-F238E27FC236}">
                <a16:creationId xmlns:a16="http://schemas.microsoft.com/office/drawing/2014/main" id="{519A36C7-804B-EF4F-F350-EBD801EFF15F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7106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0C3D17-B4A3-DFB8-5522-9A048BB2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ileron Light" panose="00000400000000000000" pitchFamily="50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B03A1A5-1560-6C27-C67B-D291DC661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CBC6636-C6F9-1DC6-FF87-986B45771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ktangel 4">
            <a:hlinkClick r:id="" action="ppaction://noaction"/>
            <a:extLst>
              <a:ext uri="{FF2B5EF4-FFF2-40B4-BE49-F238E27FC236}">
                <a16:creationId xmlns:a16="http://schemas.microsoft.com/office/drawing/2014/main" id="{1E00A27B-E314-D2B3-546F-5DFCE71987FC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0898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FF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515C5AD3-EA07-E120-9E2A-56CEC397F474}"/>
              </a:ext>
            </a:extLst>
          </p:cNvPr>
          <p:cNvCxnSpPr/>
          <p:nvPr/>
        </p:nvCxnSpPr>
        <p:spPr>
          <a:xfrm>
            <a:off x="952501" y="6072189"/>
            <a:ext cx="10191751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5" descr="090323_Lnu_Wordmark_Kalmar_Växjö_påhäng_transparent">
            <a:extLst>
              <a:ext uri="{FF2B5EF4-FFF2-40B4-BE49-F238E27FC236}">
                <a16:creationId xmlns:a16="http://schemas.microsoft.com/office/drawing/2014/main" id="{5D9596C2-A456-F51A-216B-94AE0BFB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6299201"/>
            <a:ext cx="3898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090323_Lnu_Symbol">
            <a:extLst>
              <a:ext uri="{FF2B5EF4-FFF2-40B4-BE49-F238E27FC236}">
                <a16:creationId xmlns:a16="http://schemas.microsoft.com/office/drawing/2014/main" id="{0B35860B-E273-9E5B-A93B-651CB381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4" y="6207125"/>
            <a:ext cx="33231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Placeholder 1"/>
          <p:cNvSpPr>
            <a:spLocks noGrp="1"/>
          </p:cNvSpPr>
          <p:nvPr>
            <p:ph type="ctrTitle"/>
          </p:nvPr>
        </p:nvSpPr>
        <p:spPr>
          <a:xfrm>
            <a:off x="914400" y="1449388"/>
            <a:ext cx="10363200" cy="2151062"/>
          </a:xfrm>
        </p:spPr>
        <p:txBody>
          <a:bodyPr/>
          <a:lstStyle>
            <a:lvl1pPr>
              <a:lnSpc>
                <a:spcPts val="7500"/>
              </a:lnSpc>
              <a:defRPr sz="75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0356" name="Text Placeholder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0064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EF999B-7765-4BF0-ADE2-D3E95F9B07C2}"/>
              </a:ext>
            </a:extLst>
          </p:cNvPr>
          <p:cNvCxnSpPr/>
          <p:nvPr/>
        </p:nvCxnSpPr>
        <p:spPr>
          <a:xfrm>
            <a:off x="952501" y="6072189"/>
            <a:ext cx="10191751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355" name="Title Placeholder 1">
            <a:extLst>
              <a:ext uri="{FF2B5EF4-FFF2-40B4-BE49-F238E27FC236}">
                <a16:creationId xmlns:a16="http://schemas.microsoft.com/office/drawing/2014/main" id="{DC415B66-E80C-4D68-B3D0-3944F631D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49388"/>
            <a:ext cx="10363200" cy="2151062"/>
          </a:xfrm>
        </p:spPr>
        <p:txBody>
          <a:bodyPr/>
          <a:lstStyle>
            <a:lvl1pPr>
              <a:lnSpc>
                <a:spcPts val="7500"/>
              </a:lnSpc>
              <a:defRPr sz="7500"/>
            </a:lvl1pPr>
          </a:lstStyle>
          <a:p>
            <a:pPr lvl="0"/>
            <a:r>
              <a:rPr lang="sv-SE" altLang="sv-SE" noProof="0"/>
              <a:t>Klicka här för att ändra format</a:t>
            </a:r>
            <a:endParaRPr lang="en-US" altLang="sv-SE" noProof="0"/>
          </a:p>
        </p:txBody>
      </p:sp>
      <p:sp>
        <p:nvSpPr>
          <p:cNvPr id="100356" name="Text Placeholder 2">
            <a:extLst>
              <a:ext uri="{FF2B5EF4-FFF2-40B4-BE49-F238E27FC236}">
                <a16:creationId xmlns:a16="http://schemas.microsoft.com/office/drawing/2014/main" id="{EEAC6984-A5D3-4223-83CD-8F04A7056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sv-SE" altLang="sv-SE" noProof="0"/>
              <a:t>Klicka om du vill redigera mall för underrubrikformat</a:t>
            </a:r>
            <a:endParaRPr lang="en-US" altLang="sv-SE" noProof="0"/>
          </a:p>
        </p:txBody>
      </p:sp>
      <p:pic>
        <p:nvPicPr>
          <p:cNvPr id="100357" name="Picture 5" descr="090323_Lnu_Wordmark_Kalmar_Växjö_påhäng_transparent">
            <a:extLst>
              <a:ext uri="{FF2B5EF4-FFF2-40B4-BE49-F238E27FC236}">
                <a16:creationId xmlns:a16="http://schemas.microsoft.com/office/drawing/2014/main" id="{484F6B9E-570F-4E5E-9AFB-392803C24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6299201"/>
            <a:ext cx="3898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6" descr="090323_Lnu_Symbol">
            <a:extLst>
              <a:ext uri="{FF2B5EF4-FFF2-40B4-BE49-F238E27FC236}">
                <a16:creationId xmlns:a16="http://schemas.microsoft.com/office/drawing/2014/main" id="{9D0500B8-68CC-4661-8A86-0C162E2B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4" y="6207125"/>
            <a:ext cx="33231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36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2C8885-8892-4378-88B8-E4A7D1A4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7D81545-B23B-42B7-BBD3-46D8FC016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B2DEE88-E908-4908-9A7A-DE4B55F45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0ABE19B-DB79-400D-AE21-DAA9BE76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6DA2D24-6DED-4591-A61C-D9D439AEA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9627-3329-4DE6-AC63-754435E16E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65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649547A5-C90B-4144-A9E1-5AC6FE0DAA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83953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89CE38-6808-4F74-B2E2-F1E2E897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B61C847-C224-4A3E-8860-260FDC126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2080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330CCAD-F9BC-4545-9FF6-C422A16F5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35D6ED4-514B-4401-AF98-E010D7311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C44A918-60C8-4B4D-AAB7-64B03C34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9627-3329-4DE6-AC63-754435E16E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4867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4A9B8E-598A-41D8-94B7-11378BDB9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85310C-F73F-409E-B452-E62D69364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1917" y="1651000"/>
            <a:ext cx="5003800" cy="414655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567B4CC-C7A6-4632-AE2A-98B687B2C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8917" y="1651000"/>
            <a:ext cx="5003800" cy="414655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E9FFABF-3A7A-44FB-A5B8-F035451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67BF071-2E16-4658-B1B9-082FE300A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442532B-D2D3-4A3B-A692-5FE51F519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9627-3329-4DE6-AC63-754435E16E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8695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35D2FF-F2EF-4F03-9607-650C3710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5914C83-F8DA-434A-86AC-92BF45A48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9EE0F89-6230-4935-86D2-93CBCB39E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6"/>
            <a:ext cx="5158316" cy="329247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D681B22-3F5F-49F3-B2E5-A40558557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E4BAC24-EEAB-45AF-B7D4-4C86FD2BD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29247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086D61E-6563-437A-B5C3-0F331765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D32D7C3-59CA-45E5-8AF5-FAD43173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D0902F9-DFBB-4E53-8B11-0A7221875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9627-3329-4DE6-AC63-754435E16E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53998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DCB9E5-C985-4A41-B507-4DDB87E9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8448DA3-8493-43D0-BBCD-C2EA8CA3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9F90420-8D9B-4773-A833-65EBC50A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9F8367-5A5A-48FD-A3A5-731AABD3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9627-3329-4DE6-AC63-754435E16E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3331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53E859F-92AD-4FFD-B12C-11CCCE63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F34F9E9-CF85-4093-8C8E-F1964BF7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9C3823F-359A-4520-85A9-06E63D02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9627-3329-4DE6-AC63-754435E16E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9263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679E70-0082-4C61-B1C7-E0C7FCA78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352D12D-DDBB-4B49-8189-2FE1786C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101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5696B2B-A1F5-42F9-BE2A-92649D82D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7224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86E251-E237-48F3-A665-C028DF6CD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DBFDE46-85BC-4ABE-9B2B-D68A1B5AD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A52C3F6-880B-426A-8267-9CED7F43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9627-3329-4DE6-AC63-754435E16E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337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380E8C-3963-4841-902F-AF0F6C452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0C03D94-D9A9-49DD-B0A4-C3538EC609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101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3F6D1A7-6427-4C30-AEFE-B5828DA0B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7224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52C55F2-441D-4FBB-B74A-DB08EAAF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FCEAA9E-DC21-4320-8E68-61B55D93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85D0A8B-3D24-4283-B3CE-8F734950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9627-3329-4DE6-AC63-754435E16E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84492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06F8F0-7162-4FCD-A03F-06346CD7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94248D1-9FE5-42EB-96D1-46CB39D64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55408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78D859D-1623-420A-8503-5B67033F79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00018" y="806450"/>
            <a:ext cx="2552700" cy="520065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98322CF-6F3D-47F1-8A43-FB35AC650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39801" y="806450"/>
            <a:ext cx="7457017" cy="5200650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40219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9" descr="090323_Lnu-se.png">
            <a:extLst>
              <a:ext uri="{FF2B5EF4-FFF2-40B4-BE49-F238E27FC236}">
                <a16:creationId xmlns:a16="http://schemas.microsoft.com/office/drawing/2014/main" id="{85731244-C1E5-4462-9CD9-9CABB20B3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849" y="4713549"/>
            <a:ext cx="2760304" cy="56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12" descr="090323_Lnu_Symbol.png">
            <a:extLst>
              <a:ext uri="{FF2B5EF4-FFF2-40B4-BE49-F238E27FC236}">
                <a16:creationId xmlns:a16="http://schemas.microsoft.com/office/drawing/2014/main" id="{35F4C14C-02D5-4FC7-BAE9-39BF276B4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087" y="1448780"/>
            <a:ext cx="2795829" cy="277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12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368000"/>
          </a:xfrm>
          <a:prstGeom prst="rect">
            <a:avLst/>
          </a:prstGeom>
        </p:spPr>
        <p:txBody>
          <a:bodyPr lIns="9000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42F273B-8286-834C-9F25-86BBA9FCF8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4B27A0-E711-41B8-BE75-63228E59F59E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A25A223E-E8DC-484B-8D3E-D36E305943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5D03A4D-8102-BF49-A793-930F4C4A2F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BADE8C-3CA3-48C3-8662-B8EE54BDFB25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D898710-7640-EB4E-9411-C42214BDC2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9750" y="1979613"/>
            <a:ext cx="5407200" cy="37798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9DD81C93-DFE2-A840-B33C-FDE354A95A9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28000" y="1980000"/>
            <a:ext cx="5425200" cy="3780000"/>
          </a:xfrm>
        </p:spPr>
        <p:txBody>
          <a:bodyPr lIns="9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56425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9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6377">
              <a:lnSpc>
                <a:spcPts val="723"/>
              </a:lnSpc>
            </a:pPr>
            <a:fld id="{81D60167-4931-47E6-BA6A-407CBD079E47}" type="slidenum">
              <a:rPr lang="sv-SE" spc="-3" smtClean="0"/>
              <a:pPr marL="26377">
                <a:lnSpc>
                  <a:spcPts val="723"/>
                </a:lnSpc>
              </a:pPr>
              <a:t>‹#›</a:t>
            </a:fld>
            <a:endParaRPr lang="sv-SE" spc="-3" dirty="0"/>
          </a:p>
        </p:txBody>
      </p:sp>
    </p:spTree>
    <p:extLst>
      <p:ext uri="{BB962C8B-B14F-4D97-AF65-F5344CB8AC3E}">
        <p14:creationId xmlns:p14="http://schemas.microsoft.com/office/powerpoint/2010/main" val="10869557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sbild + textruta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2AB74BF2-A017-D942-B139-6A8CA29AFD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286499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567267"/>
            <a:ext cx="3551768" cy="86136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44000" tIns="108000" rIns="144000" bIns="108000">
            <a:spAutoFit/>
          </a:bodyPr>
          <a:lstStyle>
            <a:lvl1pPr marL="0" indent="0">
              <a:lnSpc>
                <a:spcPts val="2960"/>
              </a:lnSpc>
              <a:buFontTx/>
              <a:buNone/>
              <a:defRPr sz="2800" baseline="0"/>
            </a:lvl1pPr>
            <a:lvl2pPr marL="108000" indent="-108000">
              <a:buFont typeface="Arial" panose="020B0604020202020204" pitchFamily="34" charset="0"/>
              <a:buChar char="•"/>
              <a:defRPr sz="1400"/>
            </a:lvl2pPr>
          </a:lstStyle>
          <a:p>
            <a:pPr lvl="0"/>
            <a:r>
              <a:rPr lang="sv-SE" noProof="0" dirty="0"/>
              <a:t>Skriv rubrik här</a:t>
            </a:r>
          </a:p>
          <a:p>
            <a:pPr lvl="1"/>
            <a:r>
              <a:rPr lang="sv-SE" noProof="0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7656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logo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 1">
            <a:extLst>
              <a:ext uri="{FF2B5EF4-FFF2-40B4-BE49-F238E27FC236}">
                <a16:creationId xmlns:a16="http://schemas.microsoft.com/office/drawing/2014/main" id="{3741D2D2-BB7D-C2CF-0CBB-B36530A6A902}"/>
              </a:ext>
            </a:extLst>
          </p:cNvPr>
          <p:cNvSpPr/>
          <p:nvPr userDrawn="1"/>
        </p:nvSpPr>
        <p:spPr>
          <a:xfrm>
            <a:off x="7564856" y="4276725"/>
            <a:ext cx="1943100" cy="194310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Circle 2">
            <a:extLst>
              <a:ext uri="{FF2B5EF4-FFF2-40B4-BE49-F238E27FC236}">
                <a16:creationId xmlns:a16="http://schemas.microsoft.com/office/drawing/2014/main" id="{86CD4732-E214-58E3-895A-9BA20E3906E5}"/>
              </a:ext>
            </a:extLst>
          </p:cNvPr>
          <p:cNvSpPr/>
          <p:nvPr userDrawn="1"/>
        </p:nvSpPr>
        <p:spPr>
          <a:xfrm>
            <a:off x="8536406" y="368300"/>
            <a:ext cx="3332748" cy="3332748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Circle 3">
            <a:extLst>
              <a:ext uri="{FF2B5EF4-FFF2-40B4-BE49-F238E27FC236}">
                <a16:creationId xmlns:a16="http://schemas.microsoft.com/office/drawing/2014/main" id="{2BD00B07-915D-E84D-B6D8-A2568CE8FBF7}"/>
              </a:ext>
            </a:extLst>
          </p:cNvPr>
          <p:cNvSpPr/>
          <p:nvPr userDrawn="1"/>
        </p:nvSpPr>
        <p:spPr>
          <a:xfrm>
            <a:off x="6247396" y="2234865"/>
            <a:ext cx="1194136" cy="1194136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Image, Linnaeus University logotype">
            <a:extLst>
              <a:ext uri="{FF2B5EF4-FFF2-40B4-BE49-F238E27FC236}">
                <a16:creationId xmlns:a16="http://schemas.microsoft.com/office/drawing/2014/main" id="{0C06D861-C13C-6779-C6AA-8F8B326EC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6700" y="2738701"/>
            <a:ext cx="8638600" cy="138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0.05625 L 0.01302 0.02338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1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1158 L -0.01393 0.03241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21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694 L 0.01914 0.02732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82BD1035-853E-0C54-A580-17F240D033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9A2F8B9-3937-7018-231C-5BE74F072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400" y="3366000"/>
            <a:ext cx="116424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9983D0A9-1ABE-44F2-1F2C-E7B083CC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00" y="1476000"/>
            <a:ext cx="11642400" cy="18540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8" name="Placeholder, name">
            <a:extLst>
              <a:ext uri="{FF2B5EF4-FFF2-40B4-BE49-F238E27FC236}">
                <a16:creationId xmlns:a16="http://schemas.microsoft.com/office/drawing/2014/main" id="{09CC09BF-4D51-7C44-20D6-E7E29EFCED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0800" y="511868"/>
            <a:ext cx="3618000" cy="258532"/>
          </a:xfrm>
        </p:spPr>
        <p:txBody>
          <a:bodyPr anchor="b" anchorCtr="0">
            <a:spAutoFit/>
          </a:bodyPr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Speaker’s name</a:t>
            </a:r>
          </a:p>
        </p:txBody>
      </p:sp>
      <p:sp>
        <p:nvSpPr>
          <p:cNvPr id="6" name="Placeholder, topic">
            <a:extLst>
              <a:ext uri="{FF2B5EF4-FFF2-40B4-BE49-F238E27FC236}">
                <a16:creationId xmlns:a16="http://schemas.microsoft.com/office/drawing/2014/main" id="{C5AB760E-4268-AC1D-D39D-C3DD3B59AF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9200" y="511868"/>
            <a:ext cx="4251600" cy="258532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  <a:endParaRPr lang="en-GB"/>
          </a:p>
        </p:txBody>
      </p:sp>
      <p:pic>
        <p:nvPicPr>
          <p:cNvPr id="12" name="Image, Linnaeus University logotype" descr="Linnaeus University logotype">
            <a:extLst>
              <a:ext uri="{FF2B5EF4-FFF2-40B4-BE49-F238E27FC236}">
                <a16:creationId xmlns:a16="http://schemas.microsoft.com/office/drawing/2014/main" id="{F792C22F-B036-265E-E77F-E0583128D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3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DDE6A0C1-BE16-C2AF-63F6-86FA1F5EE2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400" y="2664000"/>
            <a:ext cx="11642400" cy="3394800"/>
          </a:xfrm>
        </p:spPr>
        <p:txBody>
          <a:bodyPr>
            <a:noAutofit/>
          </a:bodyPr>
          <a:lstStyle>
            <a:lvl1pPr marL="279400" indent="-27940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Table of Contents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14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, Smörblo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174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, Sotaklej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67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, Murgrön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804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, Azale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641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, Krok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7" name="Image, Linnaeus University logotype" descr="Linnaeus University logotype">
            <a:extLst>
              <a:ext uri="{FF2B5EF4-FFF2-40B4-BE49-F238E27FC236}">
                <a16:creationId xmlns:a16="http://schemas.microsoft.com/office/drawing/2014/main" id="{2EF8F09A-1AFF-C18D-DABA-D9DAEC7C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6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1710000"/>
            <a:ext cx="11113200" cy="2852737"/>
          </a:xfrm>
          <a:prstGeom prst="rect">
            <a:avLst/>
          </a:prstGeom>
        </p:spPr>
        <p:txBody>
          <a:bodyPr lIns="90000"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4590000"/>
            <a:ext cx="11113200" cy="1209600"/>
          </a:xfrm>
        </p:spPr>
        <p:txBody>
          <a:bodyPr lIns="9000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D3F3545A-00F1-0048-930E-C215B3DE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27A0-E711-41B8-BE75-63228E59F59E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0E6477AE-9F94-9B49-9CE1-FE7D583D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D81B9B8A-2D4F-6649-B230-BA1E20A0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DE8C-3CA3-48C3-8662-B8EE54BDFB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7238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Smörblom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 3">
            <a:extLst>
              <a:ext uri="{FF2B5EF4-FFF2-40B4-BE49-F238E27FC236}">
                <a16:creationId xmlns:a16="http://schemas.microsoft.com/office/drawing/2014/main" id="{60AC3C87-8134-BEB9-6F59-036FE83E5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7" name="Circle 2">
            <a:extLst>
              <a:ext uri="{FF2B5EF4-FFF2-40B4-BE49-F238E27FC236}">
                <a16:creationId xmlns:a16="http://schemas.microsoft.com/office/drawing/2014/main" id="{278020A3-DE40-1B6E-762A-D6F24BCC5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9" name="Circle 1">
            <a:extLst>
              <a:ext uri="{FF2B5EF4-FFF2-40B4-BE49-F238E27FC236}">
                <a16:creationId xmlns:a16="http://schemas.microsoft.com/office/drawing/2014/main" id="{E9D069BC-2DA2-EF37-9F15-EC6953C12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771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Liljekonvalj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 3">
            <a:extLst>
              <a:ext uri="{FF2B5EF4-FFF2-40B4-BE49-F238E27FC236}">
                <a16:creationId xmlns:a16="http://schemas.microsoft.com/office/drawing/2014/main" id="{B3C77EA6-7528-4D7B-4E2B-1E3704A85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7" name="Circle 2">
            <a:extLst>
              <a:ext uri="{FF2B5EF4-FFF2-40B4-BE49-F238E27FC236}">
                <a16:creationId xmlns:a16="http://schemas.microsoft.com/office/drawing/2014/main" id="{A3B831EC-578B-6D77-5B26-702C6EAFC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9" name="Circle 1">
            <a:extLst>
              <a:ext uri="{FF2B5EF4-FFF2-40B4-BE49-F238E27FC236}">
                <a16:creationId xmlns:a16="http://schemas.microsoft.com/office/drawing/2014/main" id="{99D45401-ACB1-4975-4A06-C8D0A55F9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344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Sotaklej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 3">
            <a:extLst>
              <a:ext uri="{FF2B5EF4-FFF2-40B4-BE49-F238E27FC236}">
                <a16:creationId xmlns:a16="http://schemas.microsoft.com/office/drawing/2014/main" id="{D32E1337-133C-7B56-F538-88430C51F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7" name="Circle 2">
            <a:extLst>
              <a:ext uri="{FF2B5EF4-FFF2-40B4-BE49-F238E27FC236}">
                <a16:creationId xmlns:a16="http://schemas.microsoft.com/office/drawing/2014/main" id="{13F23B36-6646-64C9-ECB3-FB7F84D73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9" name="Circle 1">
            <a:extLst>
              <a:ext uri="{FF2B5EF4-FFF2-40B4-BE49-F238E27FC236}">
                <a16:creationId xmlns:a16="http://schemas.microsoft.com/office/drawing/2014/main" id="{CDE41308-5B6B-1B91-1920-EA8210EF7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105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Murgrön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 3">
            <a:extLst>
              <a:ext uri="{FF2B5EF4-FFF2-40B4-BE49-F238E27FC236}">
                <a16:creationId xmlns:a16="http://schemas.microsoft.com/office/drawing/2014/main" id="{7D925F02-42EF-F819-E412-2B7C95058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9" name="Circle 2">
            <a:extLst>
              <a:ext uri="{FF2B5EF4-FFF2-40B4-BE49-F238E27FC236}">
                <a16:creationId xmlns:a16="http://schemas.microsoft.com/office/drawing/2014/main" id="{B3EB44D2-2195-42E8-6332-A4A9A9CDA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1" name="Circle 1">
            <a:extLst>
              <a:ext uri="{FF2B5EF4-FFF2-40B4-BE49-F238E27FC236}">
                <a16:creationId xmlns:a16="http://schemas.microsoft.com/office/drawing/2014/main" id="{02B0AF78-5936-D48C-9F74-DC475467B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066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Azale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 3">
            <a:extLst>
              <a:ext uri="{FF2B5EF4-FFF2-40B4-BE49-F238E27FC236}">
                <a16:creationId xmlns:a16="http://schemas.microsoft.com/office/drawing/2014/main" id="{36078237-9D63-B119-EAEA-49F94F4B0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7" name="Circle 2">
            <a:extLst>
              <a:ext uri="{FF2B5EF4-FFF2-40B4-BE49-F238E27FC236}">
                <a16:creationId xmlns:a16="http://schemas.microsoft.com/office/drawing/2014/main" id="{D7228DB4-63D6-F86B-D81D-9E583126C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9" name="Circle 1">
            <a:extLst>
              <a:ext uri="{FF2B5EF4-FFF2-40B4-BE49-F238E27FC236}">
                <a16:creationId xmlns:a16="http://schemas.microsoft.com/office/drawing/2014/main" id="{60B09E44-F7C8-2D3F-92F4-3066ECF5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69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+circles, Krok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 3">
            <a:extLst>
              <a:ext uri="{FF2B5EF4-FFF2-40B4-BE49-F238E27FC236}">
                <a16:creationId xmlns:a16="http://schemas.microsoft.com/office/drawing/2014/main" id="{F7EFBDB2-0948-0B20-95CA-4CBCD98F9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01408"/>
            <a:ext cx="5415643" cy="3556592"/>
          </a:xfrm>
          <a:custGeom>
            <a:avLst/>
            <a:gdLst>
              <a:gd name="connsiteX0" fmla="*/ 2335682 w 5415643"/>
              <a:gd name="connsiteY0" fmla="*/ 0 h 3556592"/>
              <a:gd name="connsiteX1" fmla="*/ 5415643 w 5415643"/>
              <a:gd name="connsiteY1" fmla="*/ 3079961 h 3556592"/>
              <a:gd name="connsiteX2" fmla="*/ 5399742 w 5415643"/>
              <a:gd name="connsiteY2" fmla="*/ 3394869 h 3556592"/>
              <a:gd name="connsiteX3" fmla="*/ 5375060 w 5415643"/>
              <a:gd name="connsiteY3" fmla="*/ 3556592 h 3556592"/>
              <a:gd name="connsiteX4" fmla="*/ 0 w 5415643"/>
              <a:gd name="connsiteY4" fmla="*/ 3556592 h 3556592"/>
              <a:gd name="connsiteX5" fmla="*/ 0 w 5415643"/>
              <a:gd name="connsiteY5" fmla="*/ 1075747 h 3556592"/>
              <a:gd name="connsiteX6" fmla="*/ 157821 w 5415643"/>
              <a:gd name="connsiteY6" fmla="*/ 902100 h 3556592"/>
              <a:gd name="connsiteX7" fmla="*/ 2335682 w 5415643"/>
              <a:gd name="connsiteY7" fmla="*/ 0 h 3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5643" h="3556592">
                <a:moveTo>
                  <a:pt x="2335682" y="0"/>
                </a:moveTo>
                <a:cubicBezTo>
                  <a:pt x="4036697" y="0"/>
                  <a:pt x="5415643" y="1378946"/>
                  <a:pt x="5415643" y="3079961"/>
                </a:cubicBezTo>
                <a:cubicBezTo>
                  <a:pt x="5415643" y="3186275"/>
                  <a:pt x="5410257" y="3291330"/>
                  <a:pt x="5399742" y="3394869"/>
                </a:cubicBezTo>
                <a:lnTo>
                  <a:pt x="5375060" y="3556592"/>
                </a:lnTo>
                <a:lnTo>
                  <a:pt x="0" y="3556592"/>
                </a:lnTo>
                <a:lnTo>
                  <a:pt x="0" y="1075747"/>
                </a:lnTo>
                <a:lnTo>
                  <a:pt x="157821" y="902100"/>
                </a:lnTo>
                <a:cubicBezTo>
                  <a:pt x="715184" y="344737"/>
                  <a:pt x="1485175" y="0"/>
                  <a:pt x="2335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4" name="Circle 2">
            <a:extLst>
              <a:ext uri="{FF2B5EF4-FFF2-40B4-BE49-F238E27FC236}">
                <a16:creationId xmlns:a16="http://schemas.microsoft.com/office/drawing/2014/main" id="{6BCCCEF2-B628-0079-4368-F478E04BE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5352" y="1650110"/>
            <a:ext cx="1716648" cy="2958196"/>
          </a:xfrm>
          <a:custGeom>
            <a:avLst/>
            <a:gdLst>
              <a:gd name="connsiteX0" fmla="*/ 1479098 w 1716648"/>
              <a:gd name="connsiteY0" fmla="*/ 0 h 2958196"/>
              <a:gd name="connsiteX1" fmla="*/ 1630327 w 1716648"/>
              <a:gd name="connsiteY1" fmla="*/ 7637 h 2958196"/>
              <a:gd name="connsiteX2" fmla="*/ 1716648 w 1716648"/>
              <a:gd name="connsiteY2" fmla="*/ 20811 h 2958196"/>
              <a:gd name="connsiteX3" fmla="*/ 1716648 w 1716648"/>
              <a:gd name="connsiteY3" fmla="*/ 2937386 h 2958196"/>
              <a:gd name="connsiteX4" fmla="*/ 1630327 w 1716648"/>
              <a:gd name="connsiteY4" fmla="*/ 2950560 h 2958196"/>
              <a:gd name="connsiteX5" fmla="*/ 1479098 w 1716648"/>
              <a:gd name="connsiteY5" fmla="*/ 2958196 h 2958196"/>
              <a:gd name="connsiteX6" fmla="*/ 0 w 1716648"/>
              <a:gd name="connsiteY6" fmla="*/ 1479098 h 2958196"/>
              <a:gd name="connsiteX7" fmla="*/ 1479098 w 1716648"/>
              <a:gd name="connsiteY7" fmla="*/ 0 h 295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648" h="2958196">
                <a:moveTo>
                  <a:pt x="1479098" y="0"/>
                </a:moveTo>
                <a:cubicBezTo>
                  <a:pt x="1530153" y="0"/>
                  <a:pt x="1580604" y="2587"/>
                  <a:pt x="1630327" y="7637"/>
                </a:cubicBezTo>
                <a:lnTo>
                  <a:pt x="1716648" y="20811"/>
                </a:lnTo>
                <a:lnTo>
                  <a:pt x="1716648" y="2937386"/>
                </a:lnTo>
                <a:lnTo>
                  <a:pt x="1630327" y="2950560"/>
                </a:lnTo>
                <a:cubicBezTo>
                  <a:pt x="1580604" y="2955609"/>
                  <a:pt x="1530153" y="2958196"/>
                  <a:pt x="1479098" y="2958196"/>
                </a:cubicBezTo>
                <a:cubicBezTo>
                  <a:pt x="662215" y="2958196"/>
                  <a:pt x="0" y="2295981"/>
                  <a:pt x="0" y="1479098"/>
                </a:cubicBezTo>
                <a:cubicBezTo>
                  <a:pt x="0" y="662215"/>
                  <a:pt x="662215" y="0"/>
                  <a:pt x="1479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5" name="Circle 1">
            <a:extLst>
              <a:ext uri="{FF2B5EF4-FFF2-40B4-BE49-F238E27FC236}">
                <a16:creationId xmlns:a16="http://schemas.microsoft.com/office/drawing/2014/main" id="{F94407DE-B7F8-FA6B-9117-D9F3738EA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4654" y="4392593"/>
            <a:ext cx="1616150" cy="1616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F084253F-98F5-083B-0947-D6664CCEF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D59553F-2A99-EF79-C8A0-1C98EEA95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00" y="1476000"/>
            <a:ext cx="11642400" cy="18540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Heading</a:t>
            </a:r>
            <a:endParaRPr lang="en-GB"/>
          </a:p>
        </p:txBody>
      </p:sp>
      <p:pic>
        <p:nvPicPr>
          <p:cNvPr id="10" name="Image, Linnaeus University logotype" descr="Linnaeus University logotype">
            <a:extLst>
              <a:ext uri="{FF2B5EF4-FFF2-40B4-BE49-F238E27FC236}">
                <a16:creationId xmlns:a16="http://schemas.microsoft.com/office/drawing/2014/main" id="{4C447962-5A90-F417-C52D-0862102BE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007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11642400" cy="339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953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, column 2">
            <a:extLst>
              <a:ext uri="{FF2B5EF4-FFF2-40B4-BE49-F238E27FC236}">
                <a16:creationId xmlns:a16="http://schemas.microsoft.com/office/drawing/2014/main" id="{491D232F-465C-9A77-7F04-8A2405E4C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4000" y="2664000"/>
            <a:ext cx="5626800" cy="33956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 Placeholder, column 1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5661588" cy="339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95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har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hart Placeholder, cloumn 2">
            <a:extLst>
              <a:ext uri="{FF2B5EF4-FFF2-40B4-BE49-F238E27FC236}">
                <a16:creationId xmlns:a16="http://schemas.microsoft.com/office/drawing/2014/main" id="{4DFE95C1-DD63-EFDD-BF2D-436CBBD890A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92000" y="2663823"/>
            <a:ext cx="5626800" cy="3405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sv-SE"/>
              <a:t>Klicka på ikonen för att lägga till ett diagram</a:t>
            </a:r>
            <a:endParaRPr lang="en-GB"/>
          </a:p>
        </p:txBody>
      </p:sp>
      <p:sp>
        <p:nvSpPr>
          <p:cNvPr id="8" name="Chart Placeholder, column 1">
            <a:extLst>
              <a:ext uri="{FF2B5EF4-FFF2-40B4-BE49-F238E27FC236}">
                <a16:creationId xmlns:a16="http://schemas.microsoft.com/office/drawing/2014/main" id="{E35E8247-A3D0-2D70-825C-E00990483D6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0800" y="2663824"/>
            <a:ext cx="5626800" cy="3405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sv-SE"/>
              <a:t>Klicka på ikonen för att lägga till ett diagram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488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and circles, Liljekonvalj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le 2">
            <a:extLst>
              <a:ext uri="{FF2B5EF4-FFF2-40B4-BE49-F238E27FC236}">
                <a16:creationId xmlns:a16="http://schemas.microsoft.com/office/drawing/2014/main" id="{4D40E43A-DA36-6587-BD1F-A50FDB8F3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61716" y="2012547"/>
            <a:ext cx="3330284" cy="4845452"/>
          </a:xfrm>
          <a:custGeom>
            <a:avLst/>
            <a:gdLst>
              <a:gd name="connsiteX0" fmla="*/ 3072412 w 3330284"/>
              <a:gd name="connsiteY0" fmla="*/ 0 h 4845452"/>
              <a:gd name="connsiteX1" fmla="*/ 3230518 w 3330284"/>
              <a:gd name="connsiteY1" fmla="*/ 3998 h 4845452"/>
              <a:gd name="connsiteX2" fmla="*/ 3330284 w 3330284"/>
              <a:gd name="connsiteY2" fmla="*/ 11584 h 4845452"/>
              <a:gd name="connsiteX3" fmla="*/ 3330284 w 3330284"/>
              <a:gd name="connsiteY3" fmla="*/ 4845452 h 4845452"/>
              <a:gd name="connsiteX4" fmla="*/ 566017 w 3330284"/>
              <a:gd name="connsiteY4" fmla="*/ 4845452 h 4845452"/>
              <a:gd name="connsiteX5" fmla="*/ 524720 w 3330284"/>
              <a:gd name="connsiteY5" fmla="*/ 4790227 h 4845452"/>
              <a:gd name="connsiteX6" fmla="*/ 0 w 3330284"/>
              <a:gd name="connsiteY6" fmla="*/ 3072412 h 4845452"/>
              <a:gd name="connsiteX7" fmla="*/ 3072412 w 3330284"/>
              <a:gd name="connsiteY7" fmla="*/ 0 h 484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84" h="4845452">
                <a:moveTo>
                  <a:pt x="3072412" y="0"/>
                </a:moveTo>
                <a:cubicBezTo>
                  <a:pt x="3125438" y="0"/>
                  <a:pt x="3178151" y="1344"/>
                  <a:pt x="3230518" y="3998"/>
                </a:cubicBezTo>
                <a:lnTo>
                  <a:pt x="3330284" y="11584"/>
                </a:lnTo>
                <a:lnTo>
                  <a:pt x="3330284" y="4845452"/>
                </a:lnTo>
                <a:lnTo>
                  <a:pt x="566017" y="4845452"/>
                </a:lnTo>
                <a:lnTo>
                  <a:pt x="524720" y="4790227"/>
                </a:lnTo>
                <a:cubicBezTo>
                  <a:pt x="193439" y="4299867"/>
                  <a:pt x="0" y="3708730"/>
                  <a:pt x="0" y="3072412"/>
                </a:cubicBezTo>
                <a:cubicBezTo>
                  <a:pt x="0" y="1375566"/>
                  <a:pt x="1375566" y="0"/>
                  <a:pt x="307241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3" name="Circle 1">
            <a:extLst>
              <a:ext uri="{FF2B5EF4-FFF2-40B4-BE49-F238E27FC236}">
                <a16:creationId xmlns:a16="http://schemas.microsoft.com/office/drawing/2014/main" id="{F8CD15DE-F852-BC75-A702-AF8D3E0D6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9594" y="2689499"/>
            <a:ext cx="2158930" cy="215893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8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57200"/>
            <a:ext cx="423360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000" y="457200"/>
            <a:ext cx="6469200" cy="5184000"/>
          </a:xfrm>
        </p:spPr>
        <p:txBody>
          <a:bodyPr lIns="9000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000" y="2059200"/>
            <a:ext cx="4233600" cy="3582000"/>
          </a:xfrm>
        </p:spPr>
        <p:txBody>
          <a:bodyPr lIns="90000" rIns="90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FEDB8D8C-7CD7-2640-A44B-1F99634E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27A0-E711-41B8-BE75-63228E59F59E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5680F5B9-F216-4D4E-A6FA-ECA4A843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4EC11366-C776-8C4D-BBC0-64BCBE15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ADE8C-3CA3-48C3-8662-B8EE54BDFB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59413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and circles, Sotaklej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le 2">
            <a:extLst>
              <a:ext uri="{FF2B5EF4-FFF2-40B4-BE49-F238E27FC236}">
                <a16:creationId xmlns:a16="http://schemas.microsoft.com/office/drawing/2014/main" id="{4D40E43A-DA36-6587-BD1F-A50FDB8F3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61716" y="2012547"/>
            <a:ext cx="3330284" cy="4845452"/>
          </a:xfrm>
          <a:custGeom>
            <a:avLst/>
            <a:gdLst>
              <a:gd name="connsiteX0" fmla="*/ 3072412 w 3330284"/>
              <a:gd name="connsiteY0" fmla="*/ 0 h 4845452"/>
              <a:gd name="connsiteX1" fmla="*/ 3230518 w 3330284"/>
              <a:gd name="connsiteY1" fmla="*/ 3998 h 4845452"/>
              <a:gd name="connsiteX2" fmla="*/ 3330284 w 3330284"/>
              <a:gd name="connsiteY2" fmla="*/ 11584 h 4845452"/>
              <a:gd name="connsiteX3" fmla="*/ 3330284 w 3330284"/>
              <a:gd name="connsiteY3" fmla="*/ 4845452 h 4845452"/>
              <a:gd name="connsiteX4" fmla="*/ 566017 w 3330284"/>
              <a:gd name="connsiteY4" fmla="*/ 4845452 h 4845452"/>
              <a:gd name="connsiteX5" fmla="*/ 524720 w 3330284"/>
              <a:gd name="connsiteY5" fmla="*/ 4790227 h 4845452"/>
              <a:gd name="connsiteX6" fmla="*/ 0 w 3330284"/>
              <a:gd name="connsiteY6" fmla="*/ 3072412 h 4845452"/>
              <a:gd name="connsiteX7" fmla="*/ 3072412 w 3330284"/>
              <a:gd name="connsiteY7" fmla="*/ 0 h 484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84" h="4845452">
                <a:moveTo>
                  <a:pt x="3072412" y="0"/>
                </a:moveTo>
                <a:cubicBezTo>
                  <a:pt x="3125438" y="0"/>
                  <a:pt x="3178151" y="1344"/>
                  <a:pt x="3230518" y="3998"/>
                </a:cubicBezTo>
                <a:lnTo>
                  <a:pt x="3330284" y="11584"/>
                </a:lnTo>
                <a:lnTo>
                  <a:pt x="3330284" y="4845452"/>
                </a:lnTo>
                <a:lnTo>
                  <a:pt x="566017" y="4845452"/>
                </a:lnTo>
                <a:lnTo>
                  <a:pt x="524720" y="4790227"/>
                </a:lnTo>
                <a:cubicBezTo>
                  <a:pt x="193439" y="4299867"/>
                  <a:pt x="0" y="3708730"/>
                  <a:pt x="0" y="3072412"/>
                </a:cubicBezTo>
                <a:cubicBezTo>
                  <a:pt x="0" y="1375566"/>
                  <a:pt x="1375566" y="0"/>
                  <a:pt x="307241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3" name="Circle 1">
            <a:extLst>
              <a:ext uri="{FF2B5EF4-FFF2-40B4-BE49-F238E27FC236}">
                <a16:creationId xmlns:a16="http://schemas.microsoft.com/office/drawing/2014/main" id="{F8CD15DE-F852-BC75-A702-AF8D3E0D6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9594" y="2689499"/>
            <a:ext cx="2158930" cy="215893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928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and circles, Murgrön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le 2">
            <a:extLst>
              <a:ext uri="{FF2B5EF4-FFF2-40B4-BE49-F238E27FC236}">
                <a16:creationId xmlns:a16="http://schemas.microsoft.com/office/drawing/2014/main" id="{4D40E43A-DA36-6587-BD1F-A50FDB8F3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61716" y="2012547"/>
            <a:ext cx="3330284" cy="4845452"/>
          </a:xfrm>
          <a:custGeom>
            <a:avLst/>
            <a:gdLst>
              <a:gd name="connsiteX0" fmla="*/ 3072412 w 3330284"/>
              <a:gd name="connsiteY0" fmla="*/ 0 h 4845452"/>
              <a:gd name="connsiteX1" fmla="*/ 3230518 w 3330284"/>
              <a:gd name="connsiteY1" fmla="*/ 3998 h 4845452"/>
              <a:gd name="connsiteX2" fmla="*/ 3330284 w 3330284"/>
              <a:gd name="connsiteY2" fmla="*/ 11584 h 4845452"/>
              <a:gd name="connsiteX3" fmla="*/ 3330284 w 3330284"/>
              <a:gd name="connsiteY3" fmla="*/ 4845452 h 4845452"/>
              <a:gd name="connsiteX4" fmla="*/ 566017 w 3330284"/>
              <a:gd name="connsiteY4" fmla="*/ 4845452 h 4845452"/>
              <a:gd name="connsiteX5" fmla="*/ 524720 w 3330284"/>
              <a:gd name="connsiteY5" fmla="*/ 4790227 h 4845452"/>
              <a:gd name="connsiteX6" fmla="*/ 0 w 3330284"/>
              <a:gd name="connsiteY6" fmla="*/ 3072412 h 4845452"/>
              <a:gd name="connsiteX7" fmla="*/ 3072412 w 3330284"/>
              <a:gd name="connsiteY7" fmla="*/ 0 h 484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84" h="4845452">
                <a:moveTo>
                  <a:pt x="3072412" y="0"/>
                </a:moveTo>
                <a:cubicBezTo>
                  <a:pt x="3125438" y="0"/>
                  <a:pt x="3178151" y="1344"/>
                  <a:pt x="3230518" y="3998"/>
                </a:cubicBezTo>
                <a:lnTo>
                  <a:pt x="3330284" y="11584"/>
                </a:lnTo>
                <a:lnTo>
                  <a:pt x="3330284" y="4845452"/>
                </a:lnTo>
                <a:lnTo>
                  <a:pt x="566017" y="4845452"/>
                </a:lnTo>
                <a:lnTo>
                  <a:pt x="524720" y="4790227"/>
                </a:lnTo>
                <a:cubicBezTo>
                  <a:pt x="193439" y="4299867"/>
                  <a:pt x="0" y="3708730"/>
                  <a:pt x="0" y="3072412"/>
                </a:cubicBezTo>
                <a:cubicBezTo>
                  <a:pt x="0" y="1375566"/>
                  <a:pt x="1375566" y="0"/>
                  <a:pt x="307241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3" name="Circle 1">
            <a:extLst>
              <a:ext uri="{FF2B5EF4-FFF2-40B4-BE49-F238E27FC236}">
                <a16:creationId xmlns:a16="http://schemas.microsoft.com/office/drawing/2014/main" id="{F8CD15DE-F852-BC75-A702-AF8D3E0D6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9594" y="2689499"/>
            <a:ext cx="2158930" cy="215893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62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and circles, Azale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le 2">
            <a:extLst>
              <a:ext uri="{FF2B5EF4-FFF2-40B4-BE49-F238E27FC236}">
                <a16:creationId xmlns:a16="http://schemas.microsoft.com/office/drawing/2014/main" id="{4D40E43A-DA36-6587-BD1F-A50FDB8F3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61716" y="2012547"/>
            <a:ext cx="3330284" cy="4845452"/>
          </a:xfrm>
          <a:custGeom>
            <a:avLst/>
            <a:gdLst>
              <a:gd name="connsiteX0" fmla="*/ 3072412 w 3330284"/>
              <a:gd name="connsiteY0" fmla="*/ 0 h 4845452"/>
              <a:gd name="connsiteX1" fmla="*/ 3230518 w 3330284"/>
              <a:gd name="connsiteY1" fmla="*/ 3998 h 4845452"/>
              <a:gd name="connsiteX2" fmla="*/ 3330284 w 3330284"/>
              <a:gd name="connsiteY2" fmla="*/ 11584 h 4845452"/>
              <a:gd name="connsiteX3" fmla="*/ 3330284 w 3330284"/>
              <a:gd name="connsiteY3" fmla="*/ 4845452 h 4845452"/>
              <a:gd name="connsiteX4" fmla="*/ 566017 w 3330284"/>
              <a:gd name="connsiteY4" fmla="*/ 4845452 h 4845452"/>
              <a:gd name="connsiteX5" fmla="*/ 524720 w 3330284"/>
              <a:gd name="connsiteY5" fmla="*/ 4790227 h 4845452"/>
              <a:gd name="connsiteX6" fmla="*/ 0 w 3330284"/>
              <a:gd name="connsiteY6" fmla="*/ 3072412 h 4845452"/>
              <a:gd name="connsiteX7" fmla="*/ 3072412 w 3330284"/>
              <a:gd name="connsiteY7" fmla="*/ 0 h 484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84" h="4845452">
                <a:moveTo>
                  <a:pt x="3072412" y="0"/>
                </a:moveTo>
                <a:cubicBezTo>
                  <a:pt x="3125438" y="0"/>
                  <a:pt x="3178151" y="1344"/>
                  <a:pt x="3230518" y="3998"/>
                </a:cubicBezTo>
                <a:lnTo>
                  <a:pt x="3330284" y="11584"/>
                </a:lnTo>
                <a:lnTo>
                  <a:pt x="3330284" y="4845452"/>
                </a:lnTo>
                <a:lnTo>
                  <a:pt x="566017" y="4845452"/>
                </a:lnTo>
                <a:lnTo>
                  <a:pt x="524720" y="4790227"/>
                </a:lnTo>
                <a:cubicBezTo>
                  <a:pt x="193439" y="4299867"/>
                  <a:pt x="0" y="3708730"/>
                  <a:pt x="0" y="3072412"/>
                </a:cubicBezTo>
                <a:cubicBezTo>
                  <a:pt x="0" y="1375566"/>
                  <a:pt x="1375566" y="0"/>
                  <a:pt x="307241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3" name="Circle 1">
            <a:extLst>
              <a:ext uri="{FF2B5EF4-FFF2-40B4-BE49-F238E27FC236}">
                <a16:creationId xmlns:a16="http://schemas.microsoft.com/office/drawing/2014/main" id="{F8CD15DE-F852-BC75-A702-AF8D3E0D6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9594" y="2689499"/>
            <a:ext cx="2158930" cy="215893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090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and circles, Krok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le 2">
            <a:extLst>
              <a:ext uri="{FF2B5EF4-FFF2-40B4-BE49-F238E27FC236}">
                <a16:creationId xmlns:a16="http://schemas.microsoft.com/office/drawing/2014/main" id="{4D40E43A-DA36-6587-BD1F-A50FDB8F3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61716" y="2012547"/>
            <a:ext cx="3330284" cy="4845452"/>
          </a:xfrm>
          <a:custGeom>
            <a:avLst/>
            <a:gdLst>
              <a:gd name="connsiteX0" fmla="*/ 3072412 w 3330284"/>
              <a:gd name="connsiteY0" fmla="*/ 0 h 4845452"/>
              <a:gd name="connsiteX1" fmla="*/ 3230518 w 3330284"/>
              <a:gd name="connsiteY1" fmla="*/ 3998 h 4845452"/>
              <a:gd name="connsiteX2" fmla="*/ 3330284 w 3330284"/>
              <a:gd name="connsiteY2" fmla="*/ 11584 h 4845452"/>
              <a:gd name="connsiteX3" fmla="*/ 3330284 w 3330284"/>
              <a:gd name="connsiteY3" fmla="*/ 4845452 h 4845452"/>
              <a:gd name="connsiteX4" fmla="*/ 566017 w 3330284"/>
              <a:gd name="connsiteY4" fmla="*/ 4845452 h 4845452"/>
              <a:gd name="connsiteX5" fmla="*/ 524720 w 3330284"/>
              <a:gd name="connsiteY5" fmla="*/ 4790227 h 4845452"/>
              <a:gd name="connsiteX6" fmla="*/ 0 w 3330284"/>
              <a:gd name="connsiteY6" fmla="*/ 3072412 h 4845452"/>
              <a:gd name="connsiteX7" fmla="*/ 3072412 w 3330284"/>
              <a:gd name="connsiteY7" fmla="*/ 0 h 484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0284" h="4845452">
                <a:moveTo>
                  <a:pt x="3072412" y="0"/>
                </a:moveTo>
                <a:cubicBezTo>
                  <a:pt x="3125438" y="0"/>
                  <a:pt x="3178151" y="1344"/>
                  <a:pt x="3230518" y="3998"/>
                </a:cubicBezTo>
                <a:lnTo>
                  <a:pt x="3330284" y="11584"/>
                </a:lnTo>
                <a:lnTo>
                  <a:pt x="3330284" y="4845452"/>
                </a:lnTo>
                <a:lnTo>
                  <a:pt x="566017" y="4845452"/>
                </a:lnTo>
                <a:lnTo>
                  <a:pt x="524720" y="4790227"/>
                </a:lnTo>
                <a:cubicBezTo>
                  <a:pt x="193439" y="4299867"/>
                  <a:pt x="0" y="3708730"/>
                  <a:pt x="0" y="3072412"/>
                </a:cubicBezTo>
                <a:cubicBezTo>
                  <a:pt x="0" y="1375566"/>
                  <a:pt x="1375566" y="0"/>
                  <a:pt x="3072412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13" name="Circle 1">
            <a:extLst>
              <a:ext uri="{FF2B5EF4-FFF2-40B4-BE49-F238E27FC236}">
                <a16:creationId xmlns:a16="http://schemas.microsoft.com/office/drawing/2014/main" id="{F8CD15DE-F852-BC75-A702-AF8D3E0D6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39594" y="2689499"/>
            <a:ext cx="2158930" cy="215893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noProof="0">
              <a:latin typeface="Arial" panose="020B0604020202020204" pitchFamily="34" charset="0"/>
            </a:endParaRP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42A2C36-45F1-78E2-7FD0-47A600048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269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half p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0000" y="0"/>
            <a:ext cx="58896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440800"/>
            <a:ext cx="5828400" cy="361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5828400" cy="802800"/>
          </a:xfr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712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4800" y="0"/>
            <a:ext cx="80748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7640B8E5-7619-CC90-C118-7BB2D3985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440800"/>
            <a:ext cx="3848400" cy="361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3848400" cy="802800"/>
          </a:xfr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602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7BB7ABA-A42D-A5B7-62E8-B17137AFED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363600"/>
            <a:ext cx="5724000" cy="597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5594400" cy="4546800"/>
          </a:xfrm>
        </p:spPr>
        <p:txBody>
          <a:bodyPr anchor="t" anchorCtr="0">
            <a:normAutofit/>
          </a:bodyPr>
          <a:lstStyle>
            <a:lvl1pPr>
              <a:defRPr sz="24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766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, Murgrön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4FFC71-39C1-549C-B175-72DD1F8406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363600"/>
            <a:ext cx="5724000" cy="59796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5594400" cy="4546800"/>
          </a:xfrm>
        </p:spPr>
        <p:txBody>
          <a:bodyPr anchor="t" anchorCtr="0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291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, Azale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4FFC71-39C1-549C-B175-72DD1F8406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363600"/>
            <a:ext cx="5724000" cy="59796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5594400" cy="4546800"/>
          </a:xfrm>
        </p:spPr>
        <p:txBody>
          <a:bodyPr anchor="t" anchorCtr="0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288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, Krok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4FFC71-39C1-549C-B175-72DD1F8406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AD478D0-C2A6-11CF-23A7-CE0E541C9C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363600"/>
            <a:ext cx="5724000" cy="59796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36E2817-6F92-1124-D976-898B6006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512000"/>
            <a:ext cx="5594400" cy="4546800"/>
          </a:xfrm>
        </p:spPr>
        <p:txBody>
          <a:bodyPr anchor="t" anchorCtr="0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pic>
        <p:nvPicPr>
          <p:cNvPr id="6" name="Image, Linnaeus University logotype" descr="Linnaeus University logotype">
            <a:extLst>
              <a:ext uri="{FF2B5EF4-FFF2-40B4-BE49-F238E27FC236}">
                <a16:creationId xmlns:a16="http://schemas.microsoft.com/office/drawing/2014/main" id="{105B71D3-2B42-A25B-8C0D-F40435EDE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200" y="363600"/>
            <a:ext cx="2336005" cy="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9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41.xml"/><Relationship Id="rId34" Type="http://schemas.openxmlformats.org/officeDocument/2006/relationships/slideLayout" Target="../slideLayouts/slideLayout154.xml"/><Relationship Id="rId42" Type="http://schemas.openxmlformats.org/officeDocument/2006/relationships/theme" Target="../theme/theme7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9.xml"/><Relationship Id="rId4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slideLayout" Target="../slideLayouts/slideLayout152.xml"/><Relationship Id="rId37" Type="http://schemas.openxmlformats.org/officeDocument/2006/relationships/slideLayout" Target="../slideLayouts/slideLayout157.xml"/><Relationship Id="rId40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36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Relationship Id="rId35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53.xml"/><Relationship Id="rId38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979999"/>
            <a:ext cx="11113200" cy="378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5796000"/>
            <a:ext cx="41148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8" name="Platshållare för rubrik 7">
            <a:extLst>
              <a:ext uri="{FF2B5EF4-FFF2-40B4-BE49-F238E27FC236}">
                <a16:creationId xmlns:a16="http://schemas.microsoft.com/office/drawing/2014/main" id="{813AF82C-A3D8-2049-8982-E0E7D7AE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2000" cy="136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C7078C4-D37C-F243-968D-810ECC17E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8800" y="579600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DE8C-3CA3-48C3-8662-B8EE54BDFB25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Graphic 5" descr="Linnéuniversitetet Kalmar Växjö logotyp.">
            <a:extLst>
              <a:ext uri="{FF2B5EF4-FFF2-40B4-BE49-F238E27FC236}">
                <a16:creationId xmlns:a16="http://schemas.microsoft.com/office/drawing/2014/main" id="{F1A00656-01AD-834F-9429-CE703B6CB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40000" y="6390000"/>
            <a:ext cx="2520000" cy="239024"/>
          </a:xfrm>
          <a:prstGeom prst="rect">
            <a:avLst/>
          </a:prstGeom>
        </p:spPr>
      </p:pic>
      <p:pic>
        <p:nvPicPr>
          <p:cNvPr id="11" name="Graphic 10" descr="Linnéuniversitetets symbol.">
            <a:extLst>
              <a:ext uri="{FF2B5EF4-FFF2-40B4-BE49-F238E27FC236}">
                <a16:creationId xmlns:a16="http://schemas.microsoft.com/office/drawing/2014/main" id="{98BEDE1D-A0E5-5547-ACA7-853BD32091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436000" y="6311147"/>
            <a:ext cx="216000" cy="286503"/>
          </a:xfrm>
          <a:prstGeom prst="rect">
            <a:avLst/>
          </a:prstGeom>
        </p:spPr>
      </p:pic>
      <p:sp>
        <p:nvSpPr>
          <p:cNvPr id="13" name="Platshållare för datum 1">
            <a:extLst>
              <a:ext uri="{FF2B5EF4-FFF2-40B4-BE49-F238E27FC236}">
                <a16:creationId xmlns:a16="http://schemas.microsoft.com/office/drawing/2014/main" id="{2C57036E-FC3E-EC49-B006-88F6D4613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000" y="5797555"/>
            <a:ext cx="3138629" cy="286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44B27A0-E711-41B8-BE75-63228E59F59E}" type="datetimeFigureOut">
              <a:rPr lang="sv-SE" smtClean="0"/>
              <a:t>2024-09-13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066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35" r:id="rId13"/>
    <p:sldLayoutId id="2147483749" r:id="rId14"/>
    <p:sldLayoutId id="2147483730" r:id="rId15"/>
    <p:sldLayoutId id="2147483731" r:id="rId16"/>
    <p:sldLayoutId id="2147483734" r:id="rId17"/>
    <p:sldLayoutId id="21474837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A37A2EF-8441-1F34-41A9-679B43788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2325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234D02-5D0D-FA4B-9077-9CBD85AA2B8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Platshållare för rubrik 19">
            <a:extLst>
              <a:ext uri="{FF2B5EF4-FFF2-40B4-BE49-F238E27FC236}">
                <a16:creationId xmlns:a16="http://schemas.microsoft.com/office/drawing/2014/main" id="{18A7EBD8-52E1-47AC-94E8-42B0F06A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69" y="1483405"/>
            <a:ext cx="724021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704652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4197" r:id="rId15"/>
    <p:sldLayoutId id="2147484198" r:id="rId16"/>
    <p:sldLayoutId id="2147484199" r:id="rId17"/>
    <p:sldLayoutId id="2147484200" r:id="rId18"/>
    <p:sldLayoutId id="2147484201" r:id="rId19"/>
    <p:sldLayoutId id="2147484202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32" r:id="rId27"/>
    <p:sldLayoutId id="2147483733" r:id="rId28"/>
    <p:sldLayoutId id="2147483767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 spc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ational 2" panose="020B050403050202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ational 2" panose="020B050403050202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ational 2" panose="020B050403050202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ational 2" panose="020B050403050202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ational 2" panose="020B050403050202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436">
          <p15:clr>
            <a:srgbClr val="F26B43"/>
          </p15:clr>
        </p15:guide>
        <p15:guide id="6" orient="horz" pos="1003">
          <p15:clr>
            <a:srgbClr val="F26B43"/>
          </p15:clr>
        </p15:guide>
        <p15:guide id="7" pos="2593">
          <p15:clr>
            <a:srgbClr val="F26B43"/>
          </p15:clr>
        </p15:guide>
        <p15:guide id="8" pos="5223">
          <p15:clr>
            <a:srgbClr val="F26B43"/>
          </p15:clr>
        </p15:guide>
        <p15:guide id="9" pos="3840">
          <p15:clr>
            <a:srgbClr val="F26B43"/>
          </p15:clr>
        </p15:guide>
        <p15:guide id="10" pos="483">
          <p15:clr>
            <a:srgbClr val="F26B43"/>
          </p15:clr>
        </p15:guide>
        <p15:guide id="11" orient="horz" pos="3816">
          <p15:clr>
            <a:srgbClr val="F26B43"/>
          </p15:clr>
        </p15:guide>
        <p15:guide id="12" pos="270">
          <p15:clr>
            <a:srgbClr val="F26B43"/>
          </p15:clr>
        </p15:guide>
        <p15:guide id="13" pos="1062">
          <p15:clr>
            <a:srgbClr val="F26B43"/>
          </p15:clr>
        </p15:guide>
        <p15:guide id="14" pos="1154">
          <p15:clr>
            <a:srgbClr val="F26B43"/>
          </p15:clr>
        </p15:guide>
        <p15:guide id="15" pos="1946">
          <p15:clr>
            <a:srgbClr val="F26B43"/>
          </p15:clr>
        </p15:guide>
        <p15:guide id="16" pos="2038">
          <p15:clr>
            <a:srgbClr val="F26B43"/>
          </p15:clr>
        </p15:guide>
        <p15:guide id="17" pos="2830">
          <p15:clr>
            <a:srgbClr val="F26B43"/>
          </p15:clr>
        </p15:guide>
        <p15:guide id="18" pos="3712">
          <p15:clr>
            <a:srgbClr val="F26B43"/>
          </p15:clr>
        </p15:guide>
        <p15:guide id="19" pos="3806">
          <p15:clr>
            <a:srgbClr val="F26B43"/>
          </p15:clr>
        </p15:guide>
        <p15:guide id="20" pos="4596">
          <p15:clr>
            <a:srgbClr val="F26B43"/>
          </p15:clr>
        </p15:guide>
        <p15:guide id="21" pos="4694">
          <p15:clr>
            <a:srgbClr val="F26B43"/>
          </p15:clr>
        </p15:guide>
        <p15:guide id="22" orient="horz" pos="268">
          <p15:clr>
            <a:srgbClr val="F26B43"/>
          </p15:clr>
        </p15:guide>
        <p15:guide id="23" pos="2922">
          <p15:clr>
            <a:srgbClr val="F26B43"/>
          </p15:clr>
        </p15:guide>
        <p15:guide id="24" pos="5484">
          <p15:clr>
            <a:srgbClr val="F26B43"/>
          </p15:clr>
        </p15:guide>
        <p15:guide id="25" orient="horz" pos="2970">
          <p15:clr>
            <a:srgbClr val="F26B43"/>
          </p15:clr>
        </p15:guide>
        <p15:guide id="26" orient="horz" pos="2362">
          <p15:clr>
            <a:srgbClr val="F26B43"/>
          </p15:clr>
        </p15:guide>
        <p15:guide id="27" orient="horz" pos="2270">
          <p15:clr>
            <a:srgbClr val="F26B43"/>
          </p15:clr>
        </p15:guide>
        <p15:guide id="28" orient="horz" pos="1664">
          <p15:clr>
            <a:srgbClr val="F26B43"/>
          </p15:clr>
        </p15:guide>
        <p15:guide id="29" orient="horz" pos="1572">
          <p15:clr>
            <a:srgbClr val="F26B43"/>
          </p15:clr>
        </p15:guide>
        <p15:guide id="30" orient="horz" pos="966">
          <p15:clr>
            <a:srgbClr val="F26B43"/>
          </p15:clr>
        </p15:guide>
        <p15:guide id="31" orient="horz" pos="874">
          <p15:clr>
            <a:srgbClr val="F26B43"/>
          </p15:clr>
        </p15:guide>
        <p15:guide id="32" pos="5392">
          <p15:clr>
            <a:srgbClr val="F26B43"/>
          </p15:clr>
        </p15:guide>
        <p15:guide id="33" pos="362">
          <p15:clr>
            <a:srgbClr val="F26B43"/>
          </p15:clr>
        </p15:guide>
        <p15:guide id="34" orient="horz" pos="358">
          <p15:clr>
            <a:srgbClr val="F26B43"/>
          </p15:clr>
        </p15:guide>
        <p15:guide id="35" orient="horz" pos="2878">
          <p15:clr>
            <a:srgbClr val="F26B43"/>
          </p15:clr>
        </p15:guide>
        <p15:guide id="36" orient="horz" pos="31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64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4D3ABB9-28F4-D925-3E45-08B27876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D1E8E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6002C2-E98A-33B1-A517-856C21E9E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7BE3D9-A64B-5693-9ECF-21F0EC0EDF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66" y="5133407"/>
            <a:ext cx="1901940" cy="155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hlinkClick r:id="" action="ppaction://noaction"/>
            <a:extLst>
              <a:ext uri="{FF2B5EF4-FFF2-40B4-BE49-F238E27FC236}">
                <a16:creationId xmlns:a16="http://schemas.microsoft.com/office/drawing/2014/main" id="{1C280367-FBCF-4CB1-8A2E-30590C2E586D}"/>
              </a:ext>
            </a:extLst>
          </p:cNvPr>
          <p:cNvSpPr>
            <a:spLocks/>
          </p:cNvSpPr>
          <p:nvPr userDrawn="1"/>
        </p:nvSpPr>
        <p:spPr>
          <a:xfrm>
            <a:off x="1" y="5964518"/>
            <a:ext cx="1087794" cy="893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371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16466"/>
          </a:solidFill>
          <a:latin typeface="Aileron Light" panose="000004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93C24-FF6C-427F-8EA7-FB7BDBB315F1}"/>
              </a:ext>
            </a:extLst>
          </p:cNvPr>
          <p:cNvCxnSpPr/>
          <p:nvPr/>
        </p:nvCxnSpPr>
        <p:spPr>
          <a:xfrm>
            <a:off x="952501" y="6072189"/>
            <a:ext cx="10191751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283" name="Title Placeholder 1">
            <a:extLst>
              <a:ext uri="{FF2B5EF4-FFF2-40B4-BE49-F238E27FC236}">
                <a16:creationId xmlns:a16="http://schemas.microsoft.com/office/drawing/2014/main" id="{898ACD82-24E2-490D-BABA-5127D9F803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39800" y="806450"/>
            <a:ext cx="1019386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formatet för bakgrundsrubriken</a:t>
            </a:r>
          </a:p>
        </p:txBody>
      </p:sp>
      <p:sp>
        <p:nvSpPr>
          <p:cNvPr id="97284" name="Text Placeholder 2">
            <a:extLst>
              <a:ext uri="{FF2B5EF4-FFF2-40B4-BE49-F238E27FC236}">
                <a16:creationId xmlns:a16="http://schemas.microsoft.com/office/drawing/2014/main" id="{AFC07BE9-C9F9-4F87-B49D-9B68B41ADC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41917" y="1651000"/>
            <a:ext cx="10210800" cy="413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pic>
        <p:nvPicPr>
          <p:cNvPr id="97285" name="Picture 5" descr="090323_Lnu_Wordmark_Kalmar_Växjö_påhäng_transparent">
            <a:extLst>
              <a:ext uri="{FF2B5EF4-FFF2-40B4-BE49-F238E27FC236}">
                <a16:creationId xmlns:a16="http://schemas.microsoft.com/office/drawing/2014/main" id="{B8E9F3E9-8974-4276-AC2E-9BD850B0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6299201"/>
            <a:ext cx="3898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 descr="090323_Lnu_Symbol">
            <a:extLst>
              <a:ext uri="{FF2B5EF4-FFF2-40B4-BE49-F238E27FC236}">
                <a16:creationId xmlns:a16="http://schemas.microsoft.com/office/drawing/2014/main" id="{00C96DF5-943A-4F73-BB12-81D5565796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4" y="6207125"/>
            <a:ext cx="33231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4E1CA55-A1DE-4AC3-BB5C-BEBAC74CC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9801" y="5797551"/>
            <a:ext cx="2738825" cy="286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E22728F-F791-418D-86DC-0DAFD7ADF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797551"/>
            <a:ext cx="4114800" cy="286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38C8E46-72AA-4DFE-96A8-F5C4DAA2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261" y="5797551"/>
            <a:ext cx="2716457" cy="286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6BD9627-3329-4DE6-AC63-754435E16E8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672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hf sldNum="0" hdr="0" ftr="0" dt="0"/>
  <p:txStyles>
    <p:titleStyle>
      <a:lvl1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DCECD1F2-51C1-286C-1EE8-7D655A27C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9E692257-A5E7-6246-4CE4-782467728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400" y="1825625"/>
            <a:ext cx="11656800" cy="435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96885A4-FD27-A8F5-8E68-4D81EB3AE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365125"/>
            <a:ext cx="11656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58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415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420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pos="5087" userDrawn="1">
          <p15:clr>
            <a:srgbClr val="F26B43"/>
          </p15:clr>
        </p15:guide>
        <p15:guide id="6" pos="2593" userDrawn="1">
          <p15:clr>
            <a:srgbClr val="F26B43"/>
          </p15:clr>
        </p15:guide>
        <p15:guide id="7" orient="horz" pos="232" userDrawn="1">
          <p15:clr>
            <a:srgbClr val="F26B43"/>
          </p15:clr>
        </p15:guide>
        <p15:guide id="8" orient="horz" pos="3997" userDrawn="1">
          <p15:clr>
            <a:srgbClr val="F26B43"/>
          </p15:clr>
        </p15:guide>
        <p15:guide id="9" orient="horz" pos="3816" userDrawn="1">
          <p15:clr>
            <a:srgbClr val="F26B43"/>
          </p15:clr>
        </p15:guide>
        <p15:guide id="10" orient="horz" pos="436" userDrawn="1">
          <p15:clr>
            <a:srgbClr val="F26B43"/>
          </p15:clr>
        </p15:guide>
        <p15:guide id="11" orient="horz" pos="1003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413C34-BAF3-5C3B-3206-1A9615A30659}"/>
              </a:ext>
            </a:extLst>
          </p:cNvPr>
          <p:cNvCxnSpPr/>
          <p:nvPr/>
        </p:nvCxnSpPr>
        <p:spPr>
          <a:xfrm>
            <a:off x="952501" y="6072189"/>
            <a:ext cx="10191751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CD6B6B05-8467-38C7-0640-D1E0FB976F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39800" y="806450"/>
            <a:ext cx="1019386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3E804E43-792E-39A5-F89B-9F5E9595D5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41917" y="1651000"/>
            <a:ext cx="102108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Click to edit Master text styles</a:t>
            </a:r>
          </a:p>
          <a:p>
            <a:pPr lvl="1"/>
            <a:r>
              <a:rPr lang="sv-SE" altLang="sv-SE"/>
              <a:t>Second level</a:t>
            </a:r>
          </a:p>
          <a:p>
            <a:pPr lvl="2"/>
            <a:r>
              <a:rPr lang="sv-SE" altLang="sv-SE"/>
              <a:t>Third level</a:t>
            </a:r>
          </a:p>
          <a:p>
            <a:pPr lvl="3"/>
            <a:r>
              <a:rPr lang="sv-SE" altLang="sv-SE"/>
              <a:t>Fourth level</a:t>
            </a:r>
          </a:p>
          <a:p>
            <a:pPr lvl="4"/>
            <a:r>
              <a:rPr lang="sv-SE" altLang="sv-SE"/>
              <a:t>Fifth level</a:t>
            </a:r>
          </a:p>
        </p:txBody>
      </p:sp>
      <p:pic>
        <p:nvPicPr>
          <p:cNvPr id="1029" name="Picture 5" descr="090323_Lnu_Wordmark_Kalmar_Växjö_påhäng_transparent">
            <a:extLst>
              <a:ext uri="{FF2B5EF4-FFF2-40B4-BE49-F238E27FC236}">
                <a16:creationId xmlns:a16="http://schemas.microsoft.com/office/drawing/2014/main" id="{50979933-8003-72D1-78C4-3F3289AD0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6299201"/>
            <a:ext cx="3898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090323_Lnu_Symbol">
            <a:extLst>
              <a:ext uri="{FF2B5EF4-FFF2-40B4-BE49-F238E27FC236}">
                <a16:creationId xmlns:a16="http://schemas.microsoft.com/office/drawing/2014/main" id="{D1079F11-E05B-8E01-2150-EDE1649035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4" y="6207125"/>
            <a:ext cx="33231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9" r:id="rId12"/>
    <p:sldLayoutId id="2147484160" r:id="rId13"/>
  </p:sldLayoutIdLst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charset="0"/>
          <a:ea typeface="MS PGothic" panose="020B0600070205080204" pitchFamily="34" charset="-128"/>
          <a:cs typeface="Times New Roman" charset="0"/>
        </a:defRPr>
      </a:lvl5pPr>
      <a:lvl6pPr marL="457200"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6pPr>
      <a:lvl7pPr marL="914400"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7pPr>
      <a:lvl8pPr marL="1371600"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8pPr>
      <a:lvl9pPr marL="1828800"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Times New Roman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Times New Roman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Times New Roman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Times New Roman" charset="0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DCECD1F2-51C1-286C-1EE8-7D655A27C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409167B-7A9B-460A-AC8D-6F72C96033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9E692257-A5E7-6246-4CE4-782467728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400" y="1825625"/>
            <a:ext cx="11656800" cy="435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96885A4-FD27-A8F5-8E68-4D81EB3AE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365125"/>
            <a:ext cx="11656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58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  <p:sldLayoutId id="2147484174" r:id="rId13"/>
    <p:sldLayoutId id="2147484175" r:id="rId14"/>
    <p:sldLayoutId id="2147484176" r:id="rId15"/>
    <p:sldLayoutId id="2147484177" r:id="rId16"/>
    <p:sldLayoutId id="2147484178" r:id="rId17"/>
    <p:sldLayoutId id="2147484179" r:id="rId18"/>
    <p:sldLayoutId id="2147484180" r:id="rId19"/>
    <p:sldLayoutId id="2147484181" r:id="rId20"/>
    <p:sldLayoutId id="2147483678" r:id="rId21"/>
    <p:sldLayoutId id="2147484183" r:id="rId22"/>
    <p:sldLayoutId id="2147484184" r:id="rId23"/>
    <p:sldLayoutId id="2147484185" r:id="rId24"/>
    <p:sldLayoutId id="2147484186" r:id="rId25"/>
    <p:sldLayoutId id="2147484187" r:id="rId26"/>
    <p:sldLayoutId id="2147484188" r:id="rId27"/>
    <p:sldLayoutId id="2147484189" r:id="rId28"/>
    <p:sldLayoutId id="2147484190" r:id="rId29"/>
    <p:sldLayoutId id="2147484191" r:id="rId30"/>
    <p:sldLayoutId id="2147484192" r:id="rId31"/>
    <p:sldLayoutId id="2147484193" r:id="rId32"/>
    <p:sldLayoutId id="2147484194" r:id="rId33"/>
    <p:sldLayoutId id="2147484195" r:id="rId34"/>
    <p:sldLayoutId id="2147484196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pos="5087" userDrawn="1">
          <p15:clr>
            <a:srgbClr val="F26B43"/>
          </p15:clr>
        </p15:guide>
        <p15:guide id="6" pos="2593" userDrawn="1">
          <p15:clr>
            <a:srgbClr val="F26B43"/>
          </p15:clr>
        </p15:guide>
        <p15:guide id="7" orient="horz" pos="232" userDrawn="1">
          <p15:clr>
            <a:srgbClr val="F26B43"/>
          </p15:clr>
        </p15:guide>
        <p15:guide id="8" orient="horz" pos="3997" userDrawn="1">
          <p15:clr>
            <a:srgbClr val="F26B43"/>
          </p15:clr>
        </p15:guide>
        <p15:guide id="9" orient="horz" pos="3816" userDrawn="1">
          <p15:clr>
            <a:srgbClr val="F26B43"/>
          </p15:clr>
        </p15:guide>
        <p15:guide id="10" orient="horz" pos="436" userDrawn="1">
          <p15:clr>
            <a:srgbClr val="F26B43"/>
          </p15:clr>
        </p15:guide>
        <p15:guide id="11" orient="horz" pos="10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6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nu.se/en/library/library-consultation/how-to-succeed-with-your-studie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7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6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nu-se.zoom.us/j/66923812274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nu.se/en/staff/johan.gylling/" TargetMode="External"/><Relationship Id="rId2" Type="http://schemas.openxmlformats.org/officeDocument/2006/relationships/hyperlink" Target="https://lnu.se/en/staff/tina.karlsson/" TargetMode="Externa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lnu.se/en/" TargetMode="Externa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hyperlink" Target="https://lnu.se/en/library/" TargetMode="External"/><Relationship Id="rId7" Type="http://schemas.openxmlformats.org/officeDocument/2006/relationships/hyperlink" Target="https://lnu.se/en/student/service-and-support/student-welfare/" TargetMode="External"/><Relationship Id="rId2" Type="http://schemas.openxmlformats.org/officeDocument/2006/relationships/hyperlink" Target="https://lnu.se/student/stod-och-service/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lnu.se/en/student/job-and-career/" TargetMode="External"/><Relationship Id="rId5" Type="http://schemas.openxmlformats.org/officeDocument/2006/relationships/hyperlink" Target="https://lnu.se/en/student/during-your-studies/student-counselling/" TargetMode="External"/><Relationship Id="rId4" Type="http://schemas.openxmlformats.org/officeDocument/2006/relationships/hyperlink" Target="https://lnu.se/en/library/library-consultation/how-to-succeed-with-your-studie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lnu.se/en/student/service-and-support/Student-rights-and-responsibilitie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lnu.se/en/student/service-and-support/studying-with-disability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9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hyperlink" Target="https://www.youtube.com/shorts/JrmKBti3fgs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s://linnek.se/eng/buddyprogrammet/" TargetMode="External"/><Relationship Id="rId1" Type="http://schemas.openxmlformats.org/officeDocument/2006/relationships/slideLayout" Target="../slideLayouts/slideLayout49.xml"/><Relationship Id="rId6" Type="http://schemas.openxmlformats.org/officeDocument/2006/relationships/hyperlink" Target="mailto:studcoord@linnek.se" TargetMode="Externa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hyperlink" Target="https://www.facebook.com/Linnekaren.vaxjo" TargetMode="External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www.instagram.com/linnek.se/" TargetMode="External"/><Relationship Id="rId5" Type="http://schemas.openxmlformats.org/officeDocument/2006/relationships/image" Target="../media/image125.png"/><Relationship Id="rId4" Type="http://schemas.openxmlformats.org/officeDocument/2006/relationships/hyperlink" Target="https://www.facebook.com/Linnekaren.kalmar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hyperlink" Target="https://www.facebook.com/Linnekaren.kalmar/" TargetMode="External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hyperlink" Target="https://www.facebook.com/Linnekaren.vaxjo/" TargetMode="External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hyperlink" Target="https://www.instagram.com/linnek.se/" TargetMode="External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hyperlink" Target="mailto:info@linnek.se" TargetMode="External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hyperlink" Target="http://www.hitract.se/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hyperlink" Target="https://www.youtube.com/shorts/JrmKBti3fgs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s://linnek.se/eng/buddyprogrammet/" TargetMode="External"/><Relationship Id="rId1" Type="http://schemas.openxmlformats.org/officeDocument/2006/relationships/slideLayout" Target="../slideLayouts/slideLayout49.xml"/><Relationship Id="rId6" Type="http://schemas.openxmlformats.org/officeDocument/2006/relationships/hyperlink" Target="mailto:studcoord@linnek.se" TargetMode="Externa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hyperlink" Target="https://www.facebook.com/Linnekaren.vaxjo" TargetMode="External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www.instagram.com/linnek.se/" TargetMode="External"/><Relationship Id="rId5" Type="http://schemas.openxmlformats.org/officeDocument/2006/relationships/image" Target="../media/image125.png"/><Relationship Id="rId4" Type="http://schemas.openxmlformats.org/officeDocument/2006/relationships/hyperlink" Target="https://www.facebook.com/Linnekaren.kalmar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hyperlink" Target="https://www.facebook.com/Linnekaren.kalmar/" TargetMode="External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hyperlink" Target="https://www.facebook.com/Linnekaren.vaxjo/" TargetMode="External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hyperlink" Target="https://www.instagram.com/linnek.se/" TargetMode="External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hyperlink" Target="mailto:info@linnek.se" TargetMode="External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hyperlink" Target="http://www.hitract.se/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jpeg"/><Relationship Id="rId2" Type="http://schemas.openxmlformats.org/officeDocument/2006/relationships/hyperlink" Target="https://lnu.se/en/student/international-possibilities/study-abroad/" TargetMode="Externa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lnu.se/en/student/international-possibilities/InternshipAbroad/" TargetMode="External"/><Relationship Id="rId2" Type="http://schemas.openxmlformats.org/officeDocument/2006/relationships/hyperlink" Target="https://erasmusintern.org/" TargetMode="Externa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5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nek.se/eng/" TargetMode="External"/><Relationship Id="rId2" Type="http://schemas.openxmlformats.org/officeDocument/2006/relationships/hyperlink" Target="https://linnek.se/buddyprogrammet/" TargetMode="Externa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4.xml"/><Relationship Id="rId4" Type="http://schemas.openxmlformats.org/officeDocument/2006/relationships/hyperlink" Target="https://lnu.se/en/student/international-possibilities/euniwell-student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outexchange@lnu.se" TargetMode="External"/><Relationship Id="rId2" Type="http://schemas.openxmlformats.org/officeDocument/2006/relationships/hyperlink" Target="mailto:katarina.ronndahl@lnu.se" TargetMode="External"/><Relationship Id="rId1" Type="http://schemas.openxmlformats.org/officeDocument/2006/relationships/slideLayout" Target="../slideLayouts/slideLayout10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0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0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0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0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0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0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0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0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mailto:jan.novak@lnu.se" TargetMode="External"/><Relationship Id="rId1" Type="http://schemas.openxmlformats.org/officeDocument/2006/relationships/slideLayout" Target="../slideLayouts/slideLayout1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hyperlink" Target="https://lnu.se/en/meet-linnaeus-university/current/events/2024/career-day-technology---18-nov-2024/" TargetMode="External"/><Relationship Id="rId1" Type="http://schemas.openxmlformats.org/officeDocument/2006/relationships/slideLayout" Target="../slideLayouts/slideLayout12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904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Blyertspenna">
            <a:extLst>
              <a:ext uri="{FF2B5EF4-FFF2-40B4-BE49-F238E27FC236}">
                <a16:creationId xmlns:a16="http://schemas.microsoft.com/office/drawing/2014/main" id="{CE4A5F49-F700-F66D-A317-9A850689F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4800" y="491400"/>
            <a:ext cx="5724000" cy="5724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title"/>
          </p:nvPr>
        </p:nvSpPr>
        <p:spPr>
          <a:xfrm>
            <a:off x="266400" y="1512000"/>
            <a:ext cx="5594400" cy="45468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What is the difference between academic writing and other types of writing?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3561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F1542A-04D1-5F3E-80D3-CF2BC8D143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72384"/>
          <a:ext cx="96011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381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599" y="1055077"/>
            <a:ext cx="2921178" cy="4794578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262626"/>
                </a:solidFill>
              </a:rPr>
              <a:t>Academic Reasons</a:t>
            </a:r>
            <a:endParaRPr lang="sv-SE" dirty="0">
              <a:solidFill>
                <a:srgbClr val="262626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116A74-A9B3-87C9-5805-8261A85ECB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70072" y="804670"/>
          <a:ext cx="5914209" cy="5248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3929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/>
          <a:p>
            <a:r>
              <a:rPr lang="en-US"/>
              <a:t>To enable readers to trace your sources</a:t>
            </a:r>
          </a:p>
          <a:p>
            <a:r>
              <a:rPr lang="en-US"/>
              <a:t>To enable you to retrace your steps</a:t>
            </a:r>
          </a:p>
          <a:p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>
            <a:normAutofit/>
          </a:bodyPr>
          <a:lstStyle/>
          <a:p>
            <a:r>
              <a:rPr lang="sv-SE"/>
              <a:t>Practical Reasons</a:t>
            </a:r>
          </a:p>
        </p:txBody>
      </p:sp>
    </p:spTree>
    <p:extLst>
      <p:ext uri="{BB962C8B-B14F-4D97-AF65-F5344CB8AC3E}">
        <p14:creationId xmlns:p14="http://schemas.microsoft.com/office/powerpoint/2010/main" val="98530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/>
          <a:p>
            <a:r>
              <a:rPr lang="en-US"/>
              <a:t>To acknowledge other people’s ideas</a:t>
            </a:r>
          </a:p>
          <a:p>
            <a:r>
              <a:rPr lang="en-US"/>
              <a:t>Avoids plagiarism</a:t>
            </a:r>
          </a:p>
          <a:p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>
            <a:normAutofit/>
          </a:bodyPr>
          <a:lstStyle/>
          <a:p>
            <a:r>
              <a:rPr lang="sv-SE" dirty="0" err="1"/>
              <a:t>Ethical</a:t>
            </a:r>
            <a:r>
              <a:rPr lang="sv-SE" dirty="0"/>
              <a:t> </a:t>
            </a:r>
            <a:r>
              <a:rPr lang="sv-SE"/>
              <a:t>Reasons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0607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/>
          <a:p>
            <a:r>
              <a:rPr lang="en-US" b="1"/>
              <a:t>Plagiarism</a:t>
            </a:r>
            <a:r>
              <a:rPr lang="en-US"/>
              <a:t> is the presentation of someone else's work as though it were your own" (JISC Plagiarism Advisory Service, 2003)</a:t>
            </a:r>
          </a:p>
          <a:p>
            <a:endParaRPr lang="en-US" dirty="0"/>
          </a:p>
          <a:p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>
            <a:normAutofit/>
          </a:bodyPr>
          <a:lstStyle/>
          <a:p>
            <a:r>
              <a:rPr lang="sv-SE"/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4039012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51A2E1E-60E2-5591-9F64-94AD47F1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683" y="1583205"/>
            <a:ext cx="5278777" cy="3512786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B4A895-06AF-64ED-1E21-1F3AD4817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1727200"/>
            <a:ext cx="3360771" cy="4148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62626"/>
                </a:solidFill>
              </a:rPr>
              <a:t>Understanding different forms of plagiarism is essential to avoid unintentional violations of academic integrity. </a:t>
            </a:r>
            <a:endParaRPr lang="sv-SE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7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365125"/>
            <a:ext cx="11656800" cy="1325563"/>
          </a:xfrm>
        </p:spPr>
        <p:txBody>
          <a:bodyPr anchor="ctr">
            <a:normAutofit/>
          </a:bodyPr>
          <a:lstStyle/>
          <a:p>
            <a:r>
              <a:t>Common Forms of Plagiarism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540000" y="1980163"/>
            <a:ext cx="5407025" cy="3779837"/>
          </a:xfrm>
        </p:spPr>
        <p:txBody>
          <a:bodyPr>
            <a:normAutofit/>
          </a:bodyPr>
          <a:lstStyle/>
          <a:p>
            <a:endParaRPr lang="sv-SE" sz="1700"/>
          </a:p>
          <a:p>
            <a:pPr>
              <a:defRPr sz="1800"/>
            </a:pPr>
            <a:r>
              <a:rPr lang="sv-SE" sz="1700"/>
              <a:t>Direct Plagiarism</a:t>
            </a:r>
          </a:p>
          <a:p>
            <a:pPr>
              <a:defRPr sz="1800"/>
            </a:pPr>
            <a:r>
              <a:rPr lang="sv-SE" sz="1700"/>
              <a:t>Self-Plagiarism</a:t>
            </a:r>
          </a:p>
          <a:p>
            <a:pPr>
              <a:defRPr sz="1800"/>
            </a:pPr>
            <a:r>
              <a:rPr lang="sv-SE" sz="1700" err="1"/>
              <a:t>Patchwork</a:t>
            </a:r>
            <a:r>
              <a:rPr lang="sv-SE" sz="1700"/>
              <a:t> Plagiarism</a:t>
            </a:r>
          </a:p>
          <a:p>
            <a:pPr>
              <a:defRPr sz="1800"/>
            </a:pPr>
            <a:r>
              <a:rPr lang="sv-SE" sz="1700" err="1"/>
              <a:t>Paraphrasing</a:t>
            </a:r>
            <a:r>
              <a:rPr lang="sv-SE" sz="1700"/>
              <a:t> </a:t>
            </a:r>
            <a:r>
              <a:rPr lang="sv-SE" sz="1700" err="1"/>
              <a:t>without</a:t>
            </a:r>
            <a:r>
              <a:rPr lang="sv-SE" sz="1700"/>
              <a:t> Attribution </a:t>
            </a:r>
          </a:p>
          <a:p>
            <a:pPr>
              <a:defRPr sz="1800"/>
            </a:pPr>
            <a:r>
              <a:rPr lang="sv-SE" sz="1700" err="1"/>
              <a:t>Misleading</a:t>
            </a:r>
            <a:r>
              <a:rPr lang="sv-SE" sz="1700"/>
              <a:t> Citations</a:t>
            </a:r>
          </a:p>
          <a:p>
            <a:pPr>
              <a:defRPr sz="1800"/>
            </a:pPr>
            <a:r>
              <a:rPr lang="sv-SE" sz="1700" err="1"/>
              <a:t>Inaccurate</a:t>
            </a:r>
            <a:r>
              <a:rPr lang="sv-SE" sz="1700"/>
              <a:t> Citations</a:t>
            </a:r>
          </a:p>
          <a:p>
            <a:pPr>
              <a:defRPr sz="1800"/>
            </a:pPr>
            <a:r>
              <a:rPr lang="sv-SE" sz="1700" err="1"/>
              <a:t>Ghostwriting</a:t>
            </a:r>
            <a:endParaRPr lang="sv-SE" sz="1700"/>
          </a:p>
          <a:p>
            <a:pPr>
              <a:defRPr sz="1800"/>
            </a:pPr>
            <a:r>
              <a:rPr lang="sv-SE" sz="1700" err="1"/>
              <a:t>Fabrication</a:t>
            </a:r>
            <a:endParaRPr lang="sv-SE" sz="1700"/>
          </a:p>
          <a:p>
            <a:pPr>
              <a:defRPr sz="1800"/>
            </a:pPr>
            <a:r>
              <a:rPr lang="sv-SE" sz="1700" err="1"/>
              <a:t>Translation</a:t>
            </a:r>
            <a:r>
              <a:rPr lang="sv-SE" sz="1700"/>
              <a:t> </a:t>
            </a:r>
            <a:r>
              <a:rPr lang="sv-SE" sz="1700" err="1"/>
              <a:t>Plagiarism</a:t>
            </a:r>
            <a:r>
              <a:rPr lang="sv-SE" sz="170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6BCAE-8B49-B8C3-1C29-EF24704EF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025" y="1980162"/>
            <a:ext cx="4420222" cy="3779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5368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How do you avoid plagiasrism?</a:t>
            </a:r>
            <a:endParaRPr lang="sv-SE">
              <a:solidFill>
                <a:srgbClr val="262626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A6B4DE-EFAA-E8EB-9BEF-2E56E25155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0" y="2772384"/>
          <a:ext cx="96011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9228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/>
          </p:nvPr>
        </p:nvSpPr>
        <p:spPr>
          <a:xfrm>
            <a:off x="266400" y="365125"/>
            <a:ext cx="11656800" cy="1325563"/>
          </a:xfrm>
        </p:spPr>
        <p:txBody>
          <a:bodyPr anchor="ctr">
            <a:normAutofit/>
          </a:bodyPr>
          <a:lstStyle/>
          <a:p>
            <a:r>
              <a:rPr lang="en-US" sz="2400"/>
              <a:t>Quotations-Using the authors exact words. Must use quotation marks.</a:t>
            </a:r>
          </a:p>
          <a:p>
            <a:endParaRPr lang="en-US" sz="2400"/>
          </a:p>
          <a:p>
            <a:r>
              <a:rPr lang="en-US" sz="2400"/>
              <a:t>Paraphrasing-using the author’s information but putting it into your own words</a:t>
            </a:r>
          </a:p>
          <a:p>
            <a:endParaRPr lang="sv-SE" sz="2400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8C89943A-995C-5103-F7B8-634450A75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" b="43868"/>
          <a:stretch/>
        </p:blipFill>
        <p:spPr>
          <a:xfrm>
            <a:off x="266400" y="1825625"/>
            <a:ext cx="11656800" cy="435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01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50E4CD-E70E-C0D3-D267-2EFA3D265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6650" dirty="0" err="1">
                <a:solidFill>
                  <a:schemeClr val="tx1"/>
                </a:solidFill>
                <a:latin typeface="Aptos"/>
                <a:cs typeface="Arial"/>
              </a:rPr>
              <a:t>Welcome</a:t>
            </a:r>
            <a:r>
              <a:rPr lang="sv-SE" sz="6650" dirty="0">
                <a:solidFill>
                  <a:schemeClr val="tx1"/>
                </a:solidFill>
                <a:latin typeface="Aptos"/>
                <a:cs typeface="Arial"/>
              </a:rPr>
              <a:t>!</a:t>
            </a:r>
            <a:br>
              <a:rPr lang="sv-SE" sz="7200" dirty="0">
                <a:latin typeface="Aptos" panose="020B0004020202020204" pitchFamily="34" charset="0"/>
              </a:rPr>
            </a:br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00D7488-F1A4-4847-27CE-DFEC831A7F14}"/>
              </a:ext>
            </a:extLst>
          </p:cNvPr>
          <p:cNvSpPr txBox="1"/>
          <p:nvPr/>
        </p:nvSpPr>
        <p:spPr>
          <a:xfrm>
            <a:off x="237551" y="4943355"/>
            <a:ext cx="4256117" cy="9079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650" b="1" dirty="0" err="1">
                <a:latin typeface="Aptos"/>
              </a:rPr>
              <a:t>Emeli</a:t>
            </a:r>
            <a:r>
              <a:rPr lang="sv-SE" sz="2650" b="1" dirty="0">
                <a:latin typeface="Aptos"/>
              </a:rPr>
              <a:t> Wickström</a:t>
            </a:r>
          </a:p>
          <a:p>
            <a:r>
              <a:rPr lang="sv-SE" sz="2650" b="1" dirty="0" err="1">
                <a:latin typeface="Aptos"/>
              </a:rPr>
              <a:t>Education</a:t>
            </a:r>
            <a:r>
              <a:rPr lang="sv-SE" sz="2650" b="1" dirty="0">
                <a:latin typeface="Aptos"/>
              </a:rPr>
              <a:t> Administrator</a:t>
            </a:r>
          </a:p>
        </p:txBody>
      </p:sp>
    </p:spTree>
    <p:extLst>
      <p:ext uri="{BB962C8B-B14F-4D97-AF65-F5344CB8AC3E}">
        <p14:creationId xmlns:p14="http://schemas.microsoft.com/office/powerpoint/2010/main" val="2457111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1055599" y="1055077"/>
            <a:ext cx="3197224" cy="4794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400" dirty="0">
                <a:solidFill>
                  <a:srgbClr val="262626"/>
                </a:solidFill>
              </a:rPr>
              <a:t>Unacceptable paraphrase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6160" y="1055077"/>
            <a:ext cx="3431559" cy="5069275"/>
          </a:xfrm>
        </p:spPr>
        <p:txBody>
          <a:bodyPr>
            <a:normAutofit fontScale="85000" lnSpcReduction="20000"/>
          </a:bodyPr>
          <a:lstStyle/>
          <a:p>
            <a:pPr marL="0" indent="0" defTabSz="315468">
              <a:lnSpc>
                <a:spcPct val="90000"/>
              </a:lnSpc>
              <a:spcAft>
                <a:spcPts val="414"/>
              </a:spcAft>
              <a:buClr>
                <a:srgbClr val="D16349"/>
              </a:buClr>
              <a:buNone/>
              <a:defRPr/>
            </a:pP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rise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cities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, and the expansion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population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great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devlopments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late 19th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century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American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History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. As new,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steam-powered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factories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 feature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American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landscape in the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East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transformed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farm hands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industrial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labourers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provided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jobs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for a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rising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tide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immigrants.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came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urbanization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cities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(like Fall river)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centers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commerce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8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trade</a:t>
            </a:r>
            <a:r>
              <a:rPr lang="sv-SE" sz="18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 defTabSz="315468">
              <a:lnSpc>
                <a:spcPct val="90000"/>
              </a:lnSpc>
              <a:spcAft>
                <a:spcPts val="414"/>
              </a:spcAft>
              <a:buNone/>
              <a:defRPr/>
            </a:pPr>
            <a:r>
              <a:rPr lang="sv-SE" sz="1800" i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Original text from: Lizzie Borden: A </a:t>
            </a:r>
            <a:r>
              <a:rPr lang="sv-SE" sz="1800" i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case</a:t>
            </a:r>
            <a:r>
              <a:rPr lang="sv-SE" sz="1800" i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lang="sv-SE" sz="1800" i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book</a:t>
            </a:r>
            <a:r>
              <a:rPr lang="sv-SE" sz="1800" i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lang="sv-SE" sz="1800" i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of</a:t>
            </a:r>
            <a:r>
              <a:rPr lang="sv-SE" sz="1800" i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lang="sv-SE" sz="1800" i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Family</a:t>
            </a:r>
            <a:r>
              <a:rPr lang="sv-SE" sz="1800" i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 and </a:t>
            </a:r>
            <a:r>
              <a:rPr lang="sv-SE" sz="1800" i="1" kern="1200" cap="non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Crime</a:t>
            </a:r>
            <a:r>
              <a:rPr lang="sv-SE" sz="1800" i="1" kern="1200" cap="non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 in the 1890’s by Joyce Williams.</a:t>
            </a:r>
          </a:p>
          <a:p>
            <a:pPr marL="0" indent="0" defTabSz="315468">
              <a:lnSpc>
                <a:spcPct val="90000"/>
              </a:lnSpc>
              <a:spcAft>
                <a:spcPts val="414"/>
              </a:spcAft>
              <a:buNone/>
              <a:defRPr/>
            </a:pPr>
            <a:endParaRPr lang="en-US" sz="1242" kern="1200" cap="non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Berlin Sans FB" panose="020E0602020502020306" pitchFamily="34" charset="0"/>
              <a:ea typeface="+mn-ea"/>
              <a:cs typeface="+mn-cs"/>
            </a:endParaRPr>
          </a:p>
          <a:p>
            <a:pPr marL="0" indent="0" defTabSz="315468">
              <a:lnSpc>
                <a:spcPct val="90000"/>
              </a:lnSpc>
              <a:spcAft>
                <a:spcPts val="414"/>
              </a:spcAft>
              <a:buClr>
                <a:srgbClr val="D16349"/>
              </a:buClr>
              <a:buNone/>
              <a:defRPr/>
            </a:pPr>
            <a:endParaRPr lang="sv-SE" sz="1242" kern="1200" cap="none" dirty="0">
              <a:solidFill>
                <a:prstClr val="black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86634" y="1055077"/>
            <a:ext cx="2797647" cy="4654607"/>
          </a:xfrm>
        </p:spPr>
        <p:txBody>
          <a:bodyPr>
            <a:normAutofit fontScale="85000" lnSpcReduction="20000"/>
          </a:bodyPr>
          <a:lstStyle/>
          <a:p>
            <a:pPr marL="0" indent="0" defTabSz="315468">
              <a:lnSpc>
                <a:spcPct val="90000"/>
              </a:lnSpc>
              <a:spcAft>
                <a:spcPts val="414"/>
              </a:spcAft>
              <a:buClr>
                <a:srgbClr val="D16349"/>
              </a:buClr>
              <a:buNone/>
              <a:defRPr/>
            </a:pP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cities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, and the 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explosion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population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19th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century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America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. As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steam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-driven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companies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visible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eastern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part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country,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changed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farm hands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factory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workers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provided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jobs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wave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immigrants.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came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sv-SE" sz="2200" b="1" i="1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b="1" i="1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cities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like Fall River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turned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centers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commerce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trade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sz="22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sv-SE" sz="22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 defTabSz="315468">
              <a:lnSpc>
                <a:spcPct val="90000"/>
              </a:lnSpc>
              <a:spcAft>
                <a:spcPts val="414"/>
              </a:spcAft>
              <a:buClr>
                <a:srgbClr val="D16349"/>
              </a:buClr>
              <a:buNone/>
              <a:defRPr/>
            </a:pPr>
            <a:endParaRPr lang="sv-SE" sz="1700" kern="1200" cap="none" dirty="0">
              <a:solidFill>
                <a:prstClr val="black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73605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1055599" y="1055077"/>
            <a:ext cx="3205850" cy="4794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100" dirty="0">
                <a:solidFill>
                  <a:srgbClr val="262626"/>
                </a:solidFill>
              </a:rPr>
              <a:t>Acceptable Paraphrase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70072" y="1055077"/>
            <a:ext cx="2797647" cy="5430783"/>
          </a:xfrm>
        </p:spPr>
        <p:txBody>
          <a:bodyPr>
            <a:normAutofit fontScale="55000" lnSpcReduction="20000"/>
          </a:bodyPr>
          <a:lstStyle/>
          <a:p>
            <a:pPr marL="0" indent="0" defTabSz="315468">
              <a:lnSpc>
                <a:spcPct val="90000"/>
              </a:lnSpc>
              <a:spcAft>
                <a:spcPts val="414"/>
              </a:spcAft>
              <a:buClr>
                <a:srgbClr val="D16349"/>
              </a:buClr>
              <a:buNone/>
              <a:defRPr/>
            </a:pP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rise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cities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, and the expansion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population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great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devlopments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late 19th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century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American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History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. As new,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steam-powered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factories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 feature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American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landscape in the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East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transformed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farm hands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industrial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labourers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provided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jobs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for a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rising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tide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immigrants.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came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urbanization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cities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(like Fall river)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the centers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commerce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3300" kern="1200" cap="none" dirty="0" err="1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trade</a:t>
            </a:r>
            <a:r>
              <a:rPr lang="sv-SE" sz="3300" kern="1200" cap="none" dirty="0">
                <a:solidFill>
                  <a:prstClr val="black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 defTabSz="315468">
              <a:lnSpc>
                <a:spcPct val="90000"/>
              </a:lnSpc>
              <a:spcAft>
                <a:spcPts val="414"/>
              </a:spcAft>
              <a:buClr>
                <a:srgbClr val="D16349"/>
              </a:buClr>
              <a:buNone/>
              <a:defRPr/>
            </a:pPr>
            <a:r>
              <a:rPr lang="sv-SE" sz="3300" i="1" kern="1200" cap="none" dirty="0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Original text from: Lizzie Borden: A </a:t>
            </a:r>
            <a:r>
              <a:rPr lang="sv-SE" sz="3300" i="1" kern="1200" cap="none" dirty="0" err="1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case</a:t>
            </a:r>
            <a:r>
              <a:rPr lang="sv-SE" sz="3300" i="1" kern="1200" cap="none" dirty="0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lang="sv-SE" sz="3300" i="1" kern="1200" cap="none" dirty="0" err="1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book</a:t>
            </a:r>
            <a:r>
              <a:rPr lang="sv-SE" sz="3300" i="1" kern="1200" cap="none" dirty="0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lang="sv-SE" sz="3300" i="1" kern="1200" cap="none" dirty="0" err="1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of</a:t>
            </a:r>
            <a:r>
              <a:rPr lang="sv-SE" sz="3300" i="1" kern="1200" cap="none" dirty="0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lang="sv-SE" sz="3300" i="1" kern="1200" cap="none" dirty="0" err="1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Family</a:t>
            </a:r>
            <a:r>
              <a:rPr lang="sv-SE" sz="3300" i="1" kern="1200" cap="none" dirty="0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 and </a:t>
            </a:r>
            <a:r>
              <a:rPr lang="sv-SE" sz="3300" i="1" kern="1200" cap="none" dirty="0" err="1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Crime</a:t>
            </a:r>
            <a:r>
              <a:rPr lang="sv-SE" sz="3300" i="1" kern="1200" cap="none" dirty="0">
                <a:solidFill>
                  <a:prstClr val="black"/>
                </a:solidFill>
                <a:effectLst/>
                <a:latin typeface="Berlin Sans FB" panose="020E0602020502020306" pitchFamily="34" charset="0"/>
                <a:ea typeface="+mn-ea"/>
                <a:cs typeface="+mn-cs"/>
              </a:rPr>
              <a:t> in the 1890’s by Joyce Williams.</a:t>
            </a:r>
          </a:p>
          <a:p>
            <a:pPr marL="0" indent="0" defTabSz="315468">
              <a:lnSpc>
                <a:spcPct val="90000"/>
              </a:lnSpc>
              <a:spcAft>
                <a:spcPts val="414"/>
              </a:spcAft>
              <a:buClr>
                <a:srgbClr val="D16349"/>
              </a:buClr>
              <a:buNone/>
              <a:defRPr/>
            </a:pPr>
            <a:endParaRPr lang="en-US" sz="1400" kern="1200" cap="none" dirty="0">
              <a:solidFill>
                <a:prstClr val="black"/>
              </a:solidFill>
              <a:effectLst/>
              <a:latin typeface="Berlin Sans FB" panose="020E0602020502020306" pitchFamily="34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1400" dirty="0"/>
          </a:p>
        </p:txBody>
      </p:sp>
      <p:sp>
        <p:nvSpPr>
          <p:cNvPr id="69636" name="Content Placeholder 3"/>
          <p:cNvSpPr>
            <a:spLocks noGrp="1"/>
          </p:cNvSpPr>
          <p:nvPr>
            <p:ph sz="half" idx="2"/>
          </p:nvPr>
        </p:nvSpPr>
        <p:spPr>
          <a:xfrm>
            <a:off x="8586634" y="1055077"/>
            <a:ext cx="2797647" cy="4250569"/>
          </a:xfrm>
        </p:spPr>
        <p:txBody>
          <a:bodyPr>
            <a:normAutofit fontScale="55000" lnSpcReduction="20000"/>
          </a:bodyPr>
          <a:lstStyle/>
          <a:p>
            <a:pPr marL="0" indent="0" defTabSz="315468">
              <a:lnSpc>
                <a:spcPct val="90000"/>
              </a:lnSpc>
              <a:spcAft>
                <a:spcPts val="414"/>
              </a:spcAft>
              <a:buClr>
                <a:srgbClr val="D16349"/>
              </a:buClr>
              <a:buNone/>
            </a:pP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Fall River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typical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northeastern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industrial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cities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the 19th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century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. Williams (1981) talks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steam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powered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shifting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agriculture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manufacturing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demand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workers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”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transformed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farm hands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industrial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labourers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” (p.156) and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jobs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for immigrants.  In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turn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growing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populations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urban areas. Fall River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hubs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”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the centers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commerce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altLang="en-US" sz="3200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trade</a:t>
            </a:r>
            <a:r>
              <a:rPr lang="sv-SE" altLang="en-US" sz="3200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” (p.143)</a:t>
            </a:r>
            <a:endParaRPr lang="en-US" altLang="en-US" sz="3200" kern="1200" cap="none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endParaRPr lang="en-US" altLang="en-US" sz="1500" dirty="0"/>
          </a:p>
        </p:txBody>
      </p:sp>
    </p:spTree>
    <p:extLst>
      <p:ext uri="{BB962C8B-B14F-4D97-AF65-F5344CB8AC3E}">
        <p14:creationId xmlns:p14="http://schemas.microsoft.com/office/powerpoint/2010/main" val="1983373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365125"/>
            <a:ext cx="11656800" cy="1325563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/>
              <a:t>Why is this a good paraphrase?</a:t>
            </a:r>
          </a:p>
        </p:txBody>
      </p:sp>
      <p:graphicFrame>
        <p:nvGraphicFramePr>
          <p:cNvPr id="70661" name="Content Placeholder 2">
            <a:extLst>
              <a:ext uri="{FF2B5EF4-FFF2-40B4-BE49-F238E27FC236}">
                <a16:creationId xmlns:a16="http://schemas.microsoft.com/office/drawing/2014/main" id="{C8FD19C2-711C-14C5-35B5-941B4F9013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6400" y="1825625"/>
          <a:ext cx="11656800" cy="435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1249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599" y="1055077"/>
            <a:ext cx="2532909" cy="4794578"/>
          </a:xfrm>
        </p:spPr>
        <p:txBody>
          <a:bodyPr>
            <a:normAutofit/>
          </a:bodyPr>
          <a:lstStyle/>
          <a:p>
            <a:r>
              <a:rPr lang="sv-SE" dirty="0" err="1">
                <a:solidFill>
                  <a:srgbClr val="262626"/>
                </a:solidFill>
              </a:rPr>
              <a:t>When</a:t>
            </a:r>
            <a:r>
              <a:rPr lang="sv-SE" dirty="0">
                <a:solidFill>
                  <a:srgbClr val="262626"/>
                </a:solidFill>
              </a:rPr>
              <a:t> and </a:t>
            </a:r>
            <a:r>
              <a:rPr lang="sv-SE" dirty="0" err="1">
                <a:solidFill>
                  <a:srgbClr val="262626"/>
                </a:solidFill>
              </a:rPr>
              <a:t>how</a:t>
            </a:r>
            <a:r>
              <a:rPr lang="sv-SE" dirty="0">
                <a:solidFill>
                  <a:srgbClr val="262626"/>
                </a:solidFill>
              </a:rPr>
              <a:t>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722CAE-99EA-C606-CEC7-BA6AA795A6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70072" y="804670"/>
          <a:ext cx="5914209" cy="5248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205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rmAutofit/>
          </a:bodyPr>
          <a:lstStyle/>
          <a:p>
            <a:endParaRPr dirty="0"/>
          </a:p>
          <a:p>
            <a:pPr>
              <a:defRPr sz="1800"/>
            </a:pPr>
            <a:r>
              <a:rPr dirty="0"/>
              <a:t>AI tools can generate text, code, and creative content, which can blur the lines between original work and plagiarism.</a:t>
            </a:r>
          </a:p>
          <a:p>
            <a:pPr>
              <a:defRPr sz="1800"/>
            </a:pPr>
            <a:endParaRPr lang="sv-SE" dirty="0"/>
          </a:p>
          <a:p>
            <a:pPr>
              <a:defRPr sz="1800"/>
            </a:pPr>
            <a:r>
              <a:rPr dirty="0"/>
              <a:t>The use of AI-generated content without proper attribution can constitute plagiarism.</a:t>
            </a:r>
          </a:p>
          <a:p>
            <a:pPr>
              <a:defRPr sz="1800"/>
            </a:pPr>
            <a:endParaRPr lang="sv-SE" dirty="0"/>
          </a:p>
          <a:p>
            <a:pPr>
              <a:defRPr sz="1800"/>
            </a:pPr>
            <a:r>
              <a:rPr dirty="0"/>
              <a:t>Awareness of AI's capabilities and limitations is crucial for maintaining academic integrity.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>
            <a:normAutofit/>
          </a:bodyPr>
          <a:lstStyle/>
          <a:p>
            <a:r>
              <a:rPr lang="en-US" sz="4100"/>
              <a:t>AI and Plagiarism: The Double-Edged Sword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468-444C-0801-8AA7-8A54016C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AI as a </a:t>
            </a:r>
            <a:r>
              <a:rPr lang="sv-SE" dirty="0" err="1"/>
              <a:t>tool</a:t>
            </a:r>
            <a:r>
              <a:rPr lang="sv-SE" dirty="0"/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702BA9-6C30-3DD2-CD22-E3FC4AF4B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589844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82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t>Best Practices for Ethical AI Use in Academia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1800"/>
            </a:pPr>
            <a:r>
              <a:t>Always disclose the use of AI when it contributes significantly to your work.</a:t>
            </a:r>
          </a:p>
          <a:p>
            <a:pPr>
              <a:defRPr sz="1800"/>
            </a:pPr>
            <a:r>
              <a:t>Understand the limitations of AI: It can support your work but should not replace critical thinking.</a:t>
            </a:r>
          </a:p>
          <a:p>
            <a:pPr>
              <a:defRPr sz="1800"/>
            </a:pPr>
            <a:r>
              <a:t>Ensure AI-generated content adheres to academic integrity guidelines and avoids misrepresentation.</a:t>
            </a:r>
          </a:p>
        </p:txBody>
      </p:sp>
    </p:spTree>
    <p:extLst>
      <p:ext uri="{BB962C8B-B14F-4D97-AF65-F5344CB8AC3E}">
        <p14:creationId xmlns:p14="http://schemas.microsoft.com/office/powerpoint/2010/main" val="1439980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C927F4-A3F8-4616-0C10-BBC315B4B6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699" y="2664000"/>
            <a:ext cx="6109200" cy="339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If a student is suspected of academic misconduct, an investigation is carried out.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be dismissed with no further measures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result in a warning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be referred to the disciplinary board for scrutiny.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                                                             LNU Website (2023)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85527A4-FC9C-C138-3458-44006424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1476000"/>
            <a:ext cx="11642400" cy="1123200"/>
          </a:xfrm>
        </p:spPr>
        <p:txBody>
          <a:bodyPr anchor="t">
            <a:normAutofit/>
          </a:bodyPr>
          <a:lstStyle/>
          <a:p>
            <a:r>
              <a:rPr lang="sv-SE" dirty="0"/>
              <a:t>Academic </a:t>
            </a:r>
            <a:r>
              <a:rPr lang="sv-SE" dirty="0" err="1"/>
              <a:t>Misconduct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7038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1582AA3-AB8F-4DD2-F407-7A86D7D8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7200"/>
            <a:ext cx="4233600" cy="1600200"/>
          </a:xfrm>
        </p:spPr>
        <p:txBody>
          <a:bodyPr/>
          <a:lstStyle/>
          <a:p>
            <a:r>
              <a:rPr lang="en-US" dirty="0"/>
              <a:t>THE ACADEMIC SKILLS CENTRE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C5F34DAE-7789-21DB-B731-CE537C42C026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182937" y="456425"/>
          <a:ext cx="6469063" cy="51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5468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C65EF84B-10A4-CDFA-89B3-C9C304932B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724" b="4724"/>
          <a:stretch/>
        </p:blipFill>
        <p:spPr>
          <a:xfrm>
            <a:off x="683837" y="2093016"/>
            <a:ext cx="11113200" cy="3780000"/>
          </a:xfrm>
          <a:prstGeom prst="rect">
            <a:avLst/>
          </a:prstGeom>
          <a:noFill/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F75FC19-A631-89FF-B70C-5EC0A736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support do </a:t>
            </a:r>
            <a:r>
              <a:rPr lang="sv-SE" dirty="0" err="1"/>
              <a:t>we</a:t>
            </a:r>
            <a:r>
              <a:rPr lang="sv-SE" dirty="0"/>
              <a:t> offer?</a:t>
            </a:r>
          </a:p>
        </p:txBody>
      </p:sp>
    </p:spTree>
    <p:extLst>
      <p:ext uri="{BB962C8B-B14F-4D97-AF65-F5344CB8AC3E}">
        <p14:creationId xmlns:p14="http://schemas.microsoft.com/office/powerpoint/2010/main" val="165965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1E86E55-ABA3-2918-7275-ED3AD20E50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b="1" dirty="0"/>
              <a:t>Sharla Alpenberg</a:t>
            </a:r>
          </a:p>
          <a:p>
            <a:r>
              <a:rPr lang="sv-SE" dirty="0"/>
              <a:t>The Academic </a:t>
            </a:r>
            <a:r>
              <a:rPr lang="sv-SE" dirty="0" err="1"/>
              <a:t>Skills</a:t>
            </a:r>
            <a:r>
              <a:rPr lang="sv-SE" dirty="0"/>
              <a:t> Centre</a:t>
            </a:r>
          </a:p>
          <a:p>
            <a:r>
              <a:rPr lang="sv-SE" dirty="0"/>
              <a:t>The University </a:t>
            </a:r>
            <a:r>
              <a:rPr lang="sv-SE" dirty="0" err="1"/>
              <a:t>Library</a:t>
            </a:r>
            <a:endParaRPr lang="sv-S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670AA2-B7AB-8477-6744-DE1DECB2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00" y="1409325"/>
            <a:ext cx="9880275" cy="1815900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How</a:t>
            </a:r>
            <a:r>
              <a:rPr lang="sv-SE" dirty="0"/>
              <a:t> to </a:t>
            </a:r>
            <a:r>
              <a:rPr lang="sv-SE" dirty="0" err="1"/>
              <a:t>Avoid</a:t>
            </a:r>
            <a:r>
              <a:rPr lang="sv-SE" dirty="0"/>
              <a:t> </a:t>
            </a:r>
            <a:r>
              <a:rPr lang="sv-SE" dirty="0" err="1"/>
              <a:t>Plagiarism</a:t>
            </a:r>
            <a:r>
              <a:rPr lang="sv-SE" dirty="0"/>
              <a:t> and </a:t>
            </a:r>
            <a:r>
              <a:rPr lang="sv-SE" dirty="0" err="1"/>
              <a:t>Cheating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0002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DDA9B5-0642-4018-A7D3-15BDF6C20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cs typeface="Times New Roman" panose="02020603050405020304" pitchFamily="18" charset="0"/>
              </a:rPr>
              <a:t>Our formats</a:t>
            </a:r>
          </a:p>
        </p:txBody>
      </p:sp>
      <p:graphicFrame>
        <p:nvGraphicFramePr>
          <p:cNvPr id="7" name="Platshållare för innehåll 6">
            <a:extLst>
              <a:ext uri="{FF2B5EF4-FFF2-40B4-BE49-F238E27FC236}">
                <a16:creationId xmlns:a16="http://schemas.microsoft.com/office/drawing/2014/main" id="{79E0B016-28AD-4CA1-A3C7-CB90C8C306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6860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D51C48-CE34-49E3-85A0-CEE088C9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2000" cy="1368000"/>
          </a:xfrm>
        </p:spPr>
        <p:txBody>
          <a:bodyPr anchor="ctr">
            <a:normAutofit/>
          </a:bodyPr>
          <a:lstStyle/>
          <a:p>
            <a:r>
              <a:rPr lang="sv-SE" dirty="0"/>
              <a:t>Open </a:t>
            </a:r>
            <a:r>
              <a:rPr lang="sv-SE" dirty="0" err="1"/>
              <a:t>lectures</a:t>
            </a:r>
            <a:r>
              <a:rPr lang="sv-SE" dirty="0"/>
              <a:t> on Zoom- </a:t>
            </a:r>
            <a:r>
              <a:rPr lang="sv-SE" i="1" dirty="0" err="1"/>
              <a:t>How</a:t>
            </a:r>
            <a:r>
              <a:rPr lang="sv-SE" i="1" dirty="0"/>
              <a:t> to </a:t>
            </a:r>
            <a:r>
              <a:rPr lang="sv-SE" i="1" dirty="0" err="1"/>
              <a:t>succeed</a:t>
            </a:r>
            <a:r>
              <a:rPr lang="sv-SE" i="1" dirty="0"/>
              <a:t> </a:t>
            </a:r>
            <a:r>
              <a:rPr lang="sv-SE" i="1" dirty="0" err="1"/>
              <a:t>with</a:t>
            </a:r>
            <a:r>
              <a:rPr lang="sv-SE" i="1" dirty="0"/>
              <a:t> </a:t>
            </a:r>
            <a:r>
              <a:rPr lang="sv-SE" i="1" dirty="0" err="1"/>
              <a:t>your</a:t>
            </a:r>
            <a:r>
              <a:rPr lang="sv-SE" i="1" dirty="0"/>
              <a:t> studies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1B137B-FDFE-45D6-B5BB-13FBB9C98B7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40000" y="1980163"/>
            <a:ext cx="5407025" cy="42048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dirty="0"/>
              <a:t>An </a:t>
            </a:r>
            <a:r>
              <a:rPr lang="sv-SE" b="1" dirty="0" err="1"/>
              <a:t>Introduction</a:t>
            </a:r>
            <a:r>
              <a:rPr lang="sv-SE" b="1" dirty="0"/>
              <a:t> to </a:t>
            </a:r>
            <a:r>
              <a:rPr lang="sv-SE" b="1" dirty="0" err="1"/>
              <a:t>Higher</a:t>
            </a:r>
            <a:r>
              <a:rPr lang="sv-SE" b="1" dirty="0"/>
              <a:t> </a:t>
            </a:r>
            <a:r>
              <a:rPr lang="sv-SE" b="1" dirty="0" err="1"/>
              <a:t>Education</a:t>
            </a:r>
            <a:endParaRPr lang="sv-SE" b="1" dirty="0"/>
          </a:p>
          <a:p>
            <a:pPr marL="0" indent="0">
              <a:buNone/>
            </a:pPr>
            <a:r>
              <a:rPr lang="sv-SE" dirty="0"/>
              <a:t>Sept. 12th  15:00-16:00</a:t>
            </a:r>
          </a:p>
          <a:p>
            <a:pPr marL="0" indent="0">
              <a:buNone/>
            </a:pPr>
            <a:r>
              <a:rPr lang="sv-SE" b="1" dirty="0"/>
              <a:t> </a:t>
            </a:r>
            <a:r>
              <a:rPr lang="sv-SE" dirty="0"/>
              <a:t>	</a:t>
            </a:r>
          </a:p>
          <a:p>
            <a:pPr marL="0" indent="0">
              <a:buNone/>
            </a:pPr>
            <a:r>
              <a:rPr lang="sv-SE" b="1" dirty="0" err="1"/>
              <a:t>Study</a:t>
            </a:r>
            <a:r>
              <a:rPr lang="sv-SE" b="1" dirty="0"/>
              <a:t> </a:t>
            </a:r>
            <a:r>
              <a:rPr lang="sv-SE" b="1" dirty="0" err="1"/>
              <a:t>Skills</a:t>
            </a:r>
            <a:r>
              <a:rPr lang="sv-SE" b="1" dirty="0"/>
              <a:t> at University</a:t>
            </a:r>
          </a:p>
          <a:p>
            <a:pPr marL="0" indent="0">
              <a:buNone/>
            </a:pPr>
            <a:r>
              <a:rPr lang="sv-SE" dirty="0"/>
              <a:t>Sept. 19th 15:00-16:00</a:t>
            </a:r>
          </a:p>
          <a:p>
            <a:pPr marL="0" indent="0">
              <a:buNone/>
            </a:pPr>
            <a:r>
              <a:rPr lang="sv-SE" dirty="0"/>
              <a:t>	</a:t>
            </a:r>
          </a:p>
          <a:p>
            <a:pPr marL="0" indent="0">
              <a:buNone/>
            </a:pPr>
            <a:r>
              <a:rPr lang="sv-SE" b="1" dirty="0" err="1"/>
              <a:t>Speaking</a:t>
            </a:r>
            <a:r>
              <a:rPr lang="sv-SE" b="1" dirty="0"/>
              <a:t> and </a:t>
            </a:r>
            <a:r>
              <a:rPr lang="sv-SE" b="1" dirty="0" err="1"/>
              <a:t>Presenting</a:t>
            </a:r>
            <a:r>
              <a:rPr lang="sv-SE" b="1" dirty="0"/>
              <a:t> at </a:t>
            </a:r>
            <a:r>
              <a:rPr lang="sv-SE" b="1" dirty="0" err="1"/>
              <a:t>Univeristy</a:t>
            </a:r>
            <a:endParaRPr lang="sv-SE" b="1" dirty="0"/>
          </a:p>
          <a:p>
            <a:pPr marL="0" indent="0">
              <a:buNone/>
            </a:pPr>
            <a:r>
              <a:rPr lang="sv-SE" dirty="0"/>
              <a:t>Sept. 26th 15:00-16:00</a:t>
            </a:r>
          </a:p>
          <a:p>
            <a:pPr marL="0" indent="0">
              <a:buNone/>
            </a:pPr>
            <a:r>
              <a:rPr lang="sv-SE" dirty="0"/>
              <a:t>	                  </a:t>
            </a:r>
          </a:p>
          <a:p>
            <a:pPr marL="0" indent="0">
              <a:buNone/>
            </a:pPr>
            <a:r>
              <a:rPr lang="sv-SE" b="1" dirty="0"/>
              <a:t>Academic Writing and </a:t>
            </a:r>
            <a:r>
              <a:rPr lang="sv-SE" b="1" dirty="0" err="1"/>
              <a:t>Referencing</a:t>
            </a:r>
            <a:r>
              <a:rPr lang="sv-SE" b="1" dirty="0"/>
              <a:t> </a:t>
            </a:r>
          </a:p>
          <a:p>
            <a:pPr marL="0" indent="0">
              <a:buNone/>
            </a:pPr>
            <a:r>
              <a:rPr lang="sv-SE" dirty="0" err="1"/>
              <a:t>Oct</a:t>
            </a:r>
            <a:r>
              <a:rPr lang="sv-SE" dirty="0"/>
              <a:t>. 10th 15:00-16:00</a:t>
            </a:r>
            <a:endParaRPr lang="sv-SE" i="1" dirty="0"/>
          </a:p>
          <a:p>
            <a:pPr marL="0" indent="0">
              <a:buNone/>
            </a:pPr>
            <a:endParaRPr lang="sv-SE" b="1" i="1" dirty="0"/>
          </a:p>
          <a:p>
            <a:pPr marL="0" indent="0">
              <a:buNone/>
            </a:pPr>
            <a:r>
              <a:rPr lang="sv-SE" b="1" i="1" dirty="0">
                <a:hlinkClick r:id="rId3"/>
              </a:rPr>
              <a:t>https://lnu.se/en/library/library-consultation/how-to-succeed-with-your-studies/</a:t>
            </a:r>
            <a:endParaRPr lang="sv-SE" b="1" i="1" dirty="0"/>
          </a:p>
          <a:p>
            <a:pPr marL="0" indent="0">
              <a:buNone/>
            </a:pPr>
            <a:endParaRPr lang="sv-SE" b="1" i="1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5D19E12-7C5E-0434-664B-7F6C5D9A5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329" y="1728000"/>
            <a:ext cx="3769675" cy="3779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2626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090CE6-F26E-DB8C-11DD-7263EACB91FE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182937" y="456425"/>
          <a:ext cx="6469063" cy="5754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0F1B86C-49B9-B8E2-DEA1-E0E0CAA74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01" y="1560945"/>
            <a:ext cx="3121890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85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6E40-A7D0-E3A5-0473-10AFFBEA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2000" cy="1368000"/>
          </a:xfrm>
        </p:spPr>
        <p:txBody>
          <a:bodyPr anchor="ctr">
            <a:normAutofit/>
          </a:bodyPr>
          <a:lstStyle/>
          <a:p>
            <a:r>
              <a:rPr lang="sv-SE" dirty="0" err="1"/>
              <a:t>Assignment</a:t>
            </a:r>
            <a:r>
              <a:rPr lang="sv-SE" dirty="0"/>
              <a:t> and </a:t>
            </a:r>
            <a:r>
              <a:rPr lang="sv-SE" dirty="0" err="1"/>
              <a:t>Search</a:t>
            </a:r>
            <a:r>
              <a:rPr lang="sv-SE" dirty="0"/>
              <a:t> Support Online</a:t>
            </a:r>
            <a:br>
              <a:rPr lang="sv-SE" dirty="0"/>
            </a:br>
            <a:endParaRPr lang="sv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2F048-EAB5-195B-974E-FB2E8A57E477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2"/>
          <a:srcRect l="4807" r="1" b="1"/>
          <a:stretch/>
        </p:blipFill>
        <p:spPr>
          <a:xfrm>
            <a:off x="540000" y="1980163"/>
            <a:ext cx="5407025" cy="3779837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C2FAE-F4CC-25D4-DF3B-F36D6766018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44975" y="1980163"/>
            <a:ext cx="5407025" cy="3779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Thursdays on Zoom 12:00-1:30 pm.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https://lnu-se.zoom.us/j/66923812274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Librarians and ASC staff are available.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9627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366D1A-A550-316F-AB3A-087F2BAA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365125"/>
            <a:ext cx="11656800" cy="1325563"/>
          </a:xfrm>
        </p:spPr>
        <p:txBody>
          <a:bodyPr anchor="ctr">
            <a:normAutofit/>
          </a:bodyPr>
          <a:lstStyle/>
          <a:p>
            <a:r>
              <a:rPr lang="sv-SE" err="1"/>
              <a:t>Individual</a:t>
            </a:r>
            <a:r>
              <a:rPr lang="sv-SE"/>
              <a:t> </a:t>
            </a:r>
            <a:r>
              <a:rPr lang="sv-SE" err="1"/>
              <a:t>Consulations-booking</a:t>
            </a:r>
            <a:r>
              <a:rPr lang="sv-SE"/>
              <a:t> system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F768345-6F51-235D-0930-53FD00359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r="3" b="19117"/>
          <a:stretch/>
        </p:blipFill>
        <p:spPr>
          <a:xfrm>
            <a:off x="540000" y="1980163"/>
            <a:ext cx="5407025" cy="3779837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AF43258-F34B-31D8-0C86-938248E9E0C1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4"/>
          <a:srcRect r="3" b="10380"/>
          <a:stretch/>
        </p:blipFill>
        <p:spPr>
          <a:xfrm>
            <a:off x="6244975" y="1980163"/>
            <a:ext cx="5407025" cy="3779837"/>
          </a:xfrm>
          <a:noFill/>
        </p:spPr>
      </p:pic>
    </p:spTree>
    <p:extLst>
      <p:ext uri="{BB962C8B-B14F-4D97-AF65-F5344CB8AC3E}">
        <p14:creationId xmlns:p14="http://schemas.microsoft.com/office/powerpoint/2010/main" val="2902029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C93A35C3-0593-4372-AF76-D492062B11E3}"/>
              </a:ext>
            </a:extLst>
          </p:cNvPr>
          <p:cNvSpPr>
            <a:spLocks noGrp="1"/>
          </p:cNvSpPr>
          <p:nvPr/>
        </p:nvSpPr>
        <p:spPr>
          <a:xfrm>
            <a:off x="2209800" y="2462080"/>
            <a:ext cx="7772400" cy="3018606"/>
          </a:xfrm>
          <a:prstGeom prst="rect">
            <a:avLst/>
          </a:prstGeom>
        </p:spPr>
        <p:txBody>
          <a:bodyPr vert="horz" lIns="90000" tIns="46800" rIns="90000" bIns="4680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2800" dirty="0">
                <a:latin typeface="Times New Roman"/>
                <a:cs typeface="Times New Roman"/>
              </a:rPr>
              <a:t>Tina Karlsson</a:t>
            </a:r>
            <a:endParaRPr lang="sv-SE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200" dirty="0">
                <a:hlinkClick r:id="rId2"/>
              </a:rPr>
              <a:t>https://lnu.se/en/staff/tina.karlsson/</a:t>
            </a:r>
            <a:endParaRPr lang="sv-SE" sz="2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sv-SE" sz="2800" dirty="0"/>
            </a:br>
            <a:r>
              <a:rPr lang="sv-SE" sz="2800" dirty="0">
                <a:latin typeface="Times New Roman"/>
                <a:cs typeface="Times New Roman"/>
              </a:rPr>
              <a:t>Johan Gylling</a:t>
            </a:r>
            <a:br>
              <a:rPr lang="sv-SE" sz="2800" dirty="0">
                <a:latin typeface="Times New Roman"/>
              </a:rPr>
            </a:br>
            <a:r>
              <a:rPr lang="sv-SE" sz="1200" dirty="0">
                <a:hlinkClick r:id="rId3"/>
              </a:rPr>
              <a:t>https://lnu.se/en/staff/johan.gylling/</a:t>
            </a:r>
            <a:br>
              <a:rPr lang="sv-SE" sz="1200" dirty="0">
                <a:cs typeface="Times New Roman"/>
              </a:rPr>
            </a:br>
            <a:br>
              <a:rPr lang="sv-SE" sz="1400" dirty="0"/>
            </a:br>
            <a:r>
              <a:rPr lang="sv-SE" sz="2800" dirty="0"/>
              <a:t> </a:t>
            </a:r>
            <a:br>
              <a:rPr lang="sv-SE" sz="2800" dirty="0"/>
            </a:br>
            <a:endParaRPr lang="sv-SE" sz="2800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6FAD6-94CD-5AF1-B399-89ED69CE5AB4}"/>
              </a:ext>
            </a:extLst>
          </p:cNvPr>
          <p:cNvSpPr txBox="1"/>
          <p:nvPr/>
        </p:nvSpPr>
        <p:spPr>
          <a:xfrm>
            <a:off x="2777293" y="954471"/>
            <a:ext cx="626101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3200" b="1" dirty="0" err="1">
                <a:latin typeface="Times New Roman"/>
                <a:cs typeface="Times New Roman"/>
              </a:rPr>
              <a:t>Study</a:t>
            </a:r>
            <a:r>
              <a:rPr lang="sv-SE" sz="3200" b="1" dirty="0">
                <a:latin typeface="Times New Roman"/>
                <a:cs typeface="Times New Roman"/>
              </a:rPr>
              <a:t> </a:t>
            </a:r>
            <a:r>
              <a:rPr lang="sv-SE" sz="3200" b="1" dirty="0" err="1">
                <a:latin typeface="Times New Roman"/>
                <a:cs typeface="Times New Roman"/>
              </a:rPr>
              <a:t>counsellors</a:t>
            </a:r>
            <a:r>
              <a:rPr lang="sv-SE" sz="3200" b="1" dirty="0">
                <a:latin typeface="Times New Roman"/>
                <a:cs typeface="Times New Roman"/>
              </a:rPr>
              <a:t> at the </a:t>
            </a:r>
            <a:r>
              <a:rPr lang="sv-SE" sz="3200" b="1" dirty="0" err="1">
                <a:latin typeface="Times New Roman"/>
                <a:cs typeface="Times New Roman"/>
              </a:rPr>
              <a:t>Faculty</a:t>
            </a:r>
            <a:r>
              <a:rPr lang="sv-SE" sz="3200" b="1" dirty="0">
                <a:latin typeface="Times New Roman"/>
                <a:cs typeface="Times New Roman"/>
              </a:rPr>
              <a:t> </a:t>
            </a:r>
            <a:r>
              <a:rPr lang="sv-SE" sz="3200" b="1" dirty="0" err="1">
                <a:latin typeface="Times New Roman"/>
                <a:cs typeface="Times New Roman"/>
              </a:rPr>
              <a:t>of</a:t>
            </a:r>
            <a:r>
              <a:rPr lang="sv-SE" sz="3200" b="1" dirty="0">
                <a:latin typeface="Times New Roman"/>
                <a:cs typeface="Times New Roman"/>
              </a:rPr>
              <a:t> </a:t>
            </a:r>
            <a:r>
              <a:rPr lang="sv-SE" sz="3200" b="1" dirty="0" err="1">
                <a:latin typeface="Times New Roman"/>
                <a:cs typeface="Times New Roman"/>
              </a:rPr>
              <a:t>Technology</a:t>
            </a:r>
            <a:endParaRPr lang="sv-SE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1017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D2AF333-5043-F419-5389-8D8EF2F6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Agenda</a:t>
            </a:r>
            <a:endParaRPr lang="sv-SE" dirty="0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BAFFCD60-CD63-93C5-2045-8A5AAC91B9E9}"/>
              </a:ext>
            </a:extLst>
          </p:cNvPr>
          <p:cNvSpPr>
            <a:spLocks noGrp="1"/>
          </p:cNvSpPr>
          <p:nvPr/>
        </p:nvSpPr>
        <p:spPr>
          <a:xfrm>
            <a:off x="599017" y="1880268"/>
            <a:ext cx="4062249" cy="375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1800" i="1" strike="sngStrike" dirty="0">
              <a:cs typeface="Times New Roman"/>
            </a:endParaRPr>
          </a:p>
          <a:p>
            <a:pPr marL="0" indent="0">
              <a:buNone/>
            </a:pPr>
            <a:r>
              <a:rPr lang="sv-SE" sz="1800" dirty="0">
                <a:latin typeface="Times New Roman"/>
                <a:cs typeface="Times New Roman"/>
              </a:rPr>
              <a:t>Support </a:t>
            </a:r>
            <a:r>
              <a:rPr lang="sv-SE" sz="1800" dirty="0" err="1">
                <a:latin typeface="Times New Roman"/>
                <a:cs typeface="Times New Roman"/>
              </a:rPr>
              <a:t>during</a:t>
            </a:r>
            <a:r>
              <a:rPr lang="sv-SE" sz="1800" dirty="0">
                <a:latin typeface="Times New Roman"/>
                <a:cs typeface="Times New Roman"/>
              </a:rPr>
              <a:t> </a:t>
            </a:r>
            <a:r>
              <a:rPr lang="sv-SE" sz="1800" dirty="0" err="1">
                <a:latin typeface="Times New Roman"/>
                <a:cs typeface="Times New Roman"/>
              </a:rPr>
              <a:t>your</a:t>
            </a:r>
            <a:r>
              <a:rPr lang="sv-SE" sz="1800" dirty="0">
                <a:latin typeface="Times New Roman"/>
                <a:cs typeface="Times New Roman"/>
              </a:rPr>
              <a:t> studies</a:t>
            </a:r>
            <a:endParaRPr lang="sv-SE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sv-SE" sz="18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sv-SE" sz="1600" dirty="0">
              <a:latin typeface="Times New Roman"/>
              <a:cs typeface="Times New Roman"/>
            </a:endParaRPr>
          </a:p>
          <a:p>
            <a:pPr lvl="1"/>
            <a:r>
              <a:rPr lang="sv-SE" sz="1600" dirty="0">
                <a:latin typeface="Times New Roman"/>
                <a:cs typeface="Arial"/>
              </a:rPr>
              <a:t>Study </a:t>
            </a:r>
            <a:r>
              <a:rPr lang="sv-SE" sz="1600" dirty="0" err="1">
                <a:latin typeface="Times New Roman"/>
                <a:cs typeface="Arial"/>
              </a:rPr>
              <a:t>counselling</a:t>
            </a:r>
            <a:endParaRPr lang="sv-SE" sz="1600" dirty="0">
              <a:latin typeface="Times New Roman"/>
              <a:cs typeface="Arial"/>
            </a:endParaRPr>
          </a:p>
          <a:p>
            <a:pPr lvl="1"/>
            <a:r>
              <a:rPr lang="sv-SE" sz="1600" dirty="0">
                <a:latin typeface="Times New Roman"/>
                <a:cs typeface="Times New Roman"/>
              </a:rPr>
              <a:t>Student </a:t>
            </a:r>
            <a:r>
              <a:rPr lang="sv-SE" sz="1600" dirty="0" err="1">
                <a:latin typeface="Times New Roman"/>
                <a:cs typeface="Times New Roman"/>
              </a:rPr>
              <a:t>account</a:t>
            </a:r>
            <a:endParaRPr lang="sv-SE" sz="1600" dirty="0">
              <a:latin typeface="Times New Roman"/>
              <a:cs typeface="Times New Roman"/>
            </a:endParaRPr>
          </a:p>
          <a:p>
            <a:pPr lvl="1"/>
            <a:r>
              <a:rPr lang="sv-SE" sz="1600" dirty="0">
                <a:latin typeface="Times New Roman"/>
                <a:cs typeface="Times New Roman"/>
              </a:rPr>
              <a:t>Support </a:t>
            </a:r>
            <a:r>
              <a:rPr lang="sv-SE" sz="1600" dirty="0" err="1">
                <a:latin typeface="Times New Roman"/>
                <a:cs typeface="Times New Roman"/>
              </a:rPr>
              <a:t>functions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The University – a public authority</a:t>
            </a:r>
            <a:endParaRPr lang="sv-SE" sz="1600" dirty="0">
              <a:latin typeface="Times New Roman"/>
              <a:cs typeface="Times New Roman"/>
            </a:endParaRPr>
          </a:p>
          <a:p>
            <a:pPr lvl="1"/>
            <a:r>
              <a:rPr lang="sv-SE" sz="1600" dirty="0" err="1">
                <a:latin typeface="Times New Roman"/>
                <a:cs typeface="Times New Roman"/>
              </a:rPr>
              <a:t>Study</a:t>
            </a:r>
            <a:r>
              <a:rPr lang="sv-SE" sz="1600" dirty="0">
                <a:latin typeface="Times New Roman"/>
                <a:cs typeface="Times New Roman"/>
              </a:rPr>
              <a:t> </a:t>
            </a:r>
            <a:r>
              <a:rPr lang="sv-SE" sz="1600" dirty="0" err="1">
                <a:latin typeface="Times New Roman"/>
                <a:cs typeface="Times New Roman"/>
              </a:rPr>
              <a:t>handbook</a:t>
            </a:r>
            <a:endParaRPr lang="sv-SE" sz="1600" dirty="0">
              <a:latin typeface="Times New Roman"/>
              <a:cs typeface="Times New Roman"/>
            </a:endParaRPr>
          </a:p>
          <a:p>
            <a:pPr lvl="1"/>
            <a:r>
              <a:rPr lang="sv-SE" sz="1600" dirty="0">
                <a:latin typeface="Times New Roman"/>
                <a:cs typeface="Times New Roman"/>
              </a:rPr>
              <a:t>Visa and CSN</a:t>
            </a:r>
          </a:p>
          <a:p>
            <a:pPr lvl="1"/>
            <a:r>
              <a:rPr lang="sv-SE" sz="1600" dirty="0" err="1">
                <a:latin typeface="Times New Roman"/>
                <a:cs typeface="Times New Roman"/>
              </a:rPr>
              <a:t>Studying</a:t>
            </a:r>
            <a:r>
              <a:rPr lang="sv-SE" sz="1600" dirty="0">
                <a:latin typeface="Times New Roman"/>
                <a:cs typeface="Times New Roman"/>
              </a:rPr>
              <a:t> </a:t>
            </a:r>
            <a:r>
              <a:rPr lang="sv-SE" sz="1600" dirty="0" err="1">
                <a:latin typeface="Times New Roman"/>
                <a:cs typeface="Times New Roman"/>
              </a:rPr>
              <a:t>with</a:t>
            </a:r>
            <a:r>
              <a:rPr lang="sv-SE" sz="1600" dirty="0">
                <a:latin typeface="Times New Roman"/>
                <a:cs typeface="Times New Roman"/>
              </a:rPr>
              <a:t> a </a:t>
            </a:r>
            <a:r>
              <a:rPr lang="sv-SE" sz="1600" dirty="0" err="1">
                <a:latin typeface="Times New Roman"/>
                <a:cs typeface="Times New Roman"/>
              </a:rPr>
              <a:t>disability</a:t>
            </a:r>
            <a:endParaRPr lang="sv-SE" sz="1600" dirty="0">
              <a:latin typeface="Times New Roman"/>
              <a:cs typeface="Times New Roman"/>
            </a:endParaRPr>
          </a:p>
          <a:p>
            <a:pPr lvl="1"/>
            <a:endParaRPr lang="sv-SE" sz="1600" dirty="0">
              <a:cs typeface="Times New Roman"/>
            </a:endParaRPr>
          </a:p>
          <a:p>
            <a:pPr marL="457200" lvl="1" indent="0">
              <a:buNone/>
            </a:pPr>
            <a:endParaRPr lang="sv-SE" sz="1600" dirty="0">
              <a:cs typeface="Times New Roman"/>
            </a:endParaRPr>
          </a:p>
          <a:p>
            <a:pPr marL="0" indent="0">
              <a:buNone/>
            </a:pPr>
            <a:endParaRPr lang="sv-SE" sz="1600" strike="sngStrike" dirty="0">
              <a:cs typeface="Times New Roman"/>
            </a:endParaRPr>
          </a:p>
          <a:p>
            <a:pPr marL="0" indent="0">
              <a:buNone/>
            </a:pPr>
            <a:endParaRPr lang="sv-SE" dirty="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sv-SE" dirty="0">
              <a:cs typeface="Arial" panose="020B0604020202020204"/>
            </a:endParaRPr>
          </a:p>
          <a:p>
            <a:pPr marL="0" indent="0">
              <a:buNone/>
            </a:pPr>
            <a:endParaRPr lang="sv-SE" dirty="0">
              <a:cs typeface="Arial" panose="020B0604020202020204"/>
            </a:endParaRPr>
          </a:p>
          <a:p>
            <a:endParaRPr lang="sv-SE" dirty="0">
              <a:cs typeface="Times New Roman"/>
            </a:endParaRPr>
          </a:p>
          <a:p>
            <a:endParaRPr lang="sv-SE" dirty="0">
              <a:cs typeface="Times New Roman"/>
            </a:endParaRPr>
          </a:p>
          <a:p>
            <a:endParaRPr lang="sv-SE" dirty="0">
              <a:cs typeface="Times New Roman"/>
            </a:endParaRPr>
          </a:p>
        </p:txBody>
      </p:sp>
      <p:pic>
        <p:nvPicPr>
          <p:cNvPr id="6" name="Bildobjekt 5" descr="En bild som visar utomhus, himmel, träd, byggnad&#10;&#10;Automatiskt genererad beskrivning">
            <a:extLst>
              <a:ext uri="{FF2B5EF4-FFF2-40B4-BE49-F238E27FC236}">
                <a16:creationId xmlns:a16="http://schemas.microsoft.com/office/drawing/2014/main" id="{09BA8E7F-63CE-CAE8-F1F3-14819D996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75" y="2466975"/>
            <a:ext cx="48196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34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F78B-C70A-149F-8326-C1271464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Study guidance at the Faculty of Technology</a:t>
            </a:r>
            <a:endParaRPr lang="sv-SE" dirty="0">
              <a:latin typeface="Times New Roman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8085F0-4B5D-6657-FA05-B637CDBA7294}"/>
              </a:ext>
            </a:extLst>
          </p:cNvPr>
          <p:cNvSpPr>
            <a:spLocks noGrp="1"/>
          </p:cNvSpPr>
          <p:nvPr/>
        </p:nvSpPr>
        <p:spPr>
          <a:xfrm>
            <a:off x="895168" y="2025799"/>
            <a:ext cx="5328800" cy="458441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sv-SE" sz="1800" dirty="0">
              <a:solidFill>
                <a:srgbClr val="FF0000"/>
              </a:solidFill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sv-SE" sz="1600" err="1">
                <a:latin typeface="Times New Roman"/>
                <a:cs typeface="Arial"/>
              </a:rPr>
              <a:t>Professional</a:t>
            </a:r>
            <a:r>
              <a:rPr lang="sv-SE" sz="1600" dirty="0">
                <a:latin typeface="Times New Roman"/>
                <a:cs typeface="Arial"/>
              </a:rPr>
              <a:t> </a:t>
            </a:r>
            <a:r>
              <a:rPr lang="sv-SE" sz="1600" err="1">
                <a:latin typeface="Times New Roman"/>
                <a:cs typeface="Arial"/>
              </a:rPr>
              <a:t>secrecy</a:t>
            </a:r>
            <a:endParaRPr lang="sv-SE" sz="1600">
              <a:latin typeface="Times New Roman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sv-SE" sz="1600" err="1">
                <a:latin typeface="Times New Roman"/>
                <a:cs typeface="Times New Roman"/>
              </a:rPr>
              <a:t>Guidance</a:t>
            </a:r>
            <a:r>
              <a:rPr lang="sv-SE" sz="1600" dirty="0">
                <a:latin typeface="Times New Roman"/>
                <a:cs typeface="Times New Roman"/>
              </a:rPr>
              <a:t> </a:t>
            </a:r>
            <a:r>
              <a:rPr lang="sv-SE" sz="1600" err="1">
                <a:latin typeface="Times New Roman"/>
                <a:cs typeface="Times New Roman"/>
              </a:rPr>
              <a:t>counseling</a:t>
            </a:r>
            <a:r>
              <a:rPr lang="sv-SE" sz="1600" dirty="0">
                <a:latin typeface="Times New Roman"/>
                <a:cs typeface="Times New Roman"/>
              </a:rPr>
              <a:t> for </a:t>
            </a:r>
            <a:r>
              <a:rPr lang="sv-SE" sz="1600" err="1">
                <a:latin typeface="Times New Roman"/>
                <a:cs typeface="Times New Roman"/>
              </a:rPr>
              <a:t>admitted</a:t>
            </a:r>
            <a:r>
              <a:rPr lang="sv-SE" sz="1600" dirty="0">
                <a:latin typeface="Times New Roman"/>
                <a:cs typeface="Times New Roman"/>
              </a:rPr>
              <a:t> students </a:t>
            </a:r>
          </a:p>
          <a:p>
            <a:pPr>
              <a:lnSpc>
                <a:spcPct val="100000"/>
              </a:lnSpc>
            </a:pPr>
            <a:r>
              <a:rPr lang="sv-SE" sz="1600" dirty="0" err="1">
                <a:latin typeface="Times New Roman"/>
                <a:cs typeface="Times New Roman"/>
              </a:rPr>
              <a:t>Approved</a:t>
            </a:r>
            <a:r>
              <a:rPr lang="sv-SE" sz="1600" dirty="0">
                <a:latin typeface="Times New Roman"/>
                <a:cs typeface="Times New Roman"/>
              </a:rPr>
              <a:t> </a:t>
            </a:r>
            <a:r>
              <a:rPr lang="sv-SE" sz="1600" dirty="0" err="1">
                <a:latin typeface="Times New Roman"/>
                <a:cs typeface="Times New Roman"/>
              </a:rPr>
              <a:t>leave</a:t>
            </a:r>
            <a:r>
              <a:rPr lang="sv-SE" sz="1600" dirty="0">
                <a:latin typeface="Times New Roman"/>
                <a:cs typeface="Times New Roman"/>
              </a:rPr>
              <a:t> </a:t>
            </a:r>
            <a:r>
              <a:rPr lang="sv-SE" sz="1600" dirty="0" err="1">
                <a:latin typeface="Times New Roman"/>
                <a:cs typeface="Times New Roman"/>
              </a:rPr>
              <a:t>of</a:t>
            </a:r>
            <a:r>
              <a:rPr lang="sv-SE" sz="1600" dirty="0">
                <a:latin typeface="Times New Roman"/>
                <a:cs typeface="Times New Roman"/>
              </a:rPr>
              <a:t> studies</a:t>
            </a:r>
          </a:p>
          <a:p>
            <a:pPr>
              <a:lnSpc>
                <a:spcPct val="100000"/>
              </a:lnSpc>
            </a:pPr>
            <a:r>
              <a:rPr lang="sv-SE" sz="1600" err="1">
                <a:latin typeface="Times New Roman"/>
                <a:cs typeface="Times New Roman"/>
              </a:rPr>
              <a:t>Individual</a:t>
            </a:r>
            <a:r>
              <a:rPr lang="sv-SE" sz="1600" dirty="0">
                <a:latin typeface="Times New Roman"/>
                <a:cs typeface="Times New Roman"/>
              </a:rPr>
              <a:t> </a:t>
            </a:r>
            <a:r>
              <a:rPr lang="sv-SE" sz="1600" err="1">
                <a:latin typeface="Times New Roman"/>
                <a:cs typeface="Times New Roman"/>
              </a:rPr>
              <a:t>study</a:t>
            </a:r>
            <a:r>
              <a:rPr lang="sv-SE" sz="1600" dirty="0">
                <a:latin typeface="Times New Roman"/>
                <a:cs typeface="Times New Roman"/>
              </a:rPr>
              <a:t> plan</a:t>
            </a:r>
            <a:endParaRPr lang="sv-SE"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sv-SE" sz="1600" err="1">
                <a:latin typeface="Times New Roman"/>
                <a:cs typeface="Times New Roman"/>
              </a:rPr>
              <a:t>Entry</a:t>
            </a:r>
            <a:r>
              <a:rPr lang="sv-SE" sz="1600" dirty="0">
                <a:latin typeface="Times New Roman"/>
                <a:cs typeface="Times New Roman"/>
              </a:rPr>
              <a:t> </a:t>
            </a:r>
            <a:r>
              <a:rPr lang="sv-SE" sz="1600" err="1">
                <a:latin typeface="Times New Roman"/>
                <a:cs typeface="Times New Roman"/>
              </a:rPr>
              <a:t>requirements</a:t>
            </a:r>
            <a:endParaRPr lang="sv-SE"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sv-SE" sz="1600" dirty="0">
                <a:latin typeface="Times New Roman"/>
                <a:cs typeface="Times New Roman"/>
              </a:rPr>
              <a:t>Credit transfer</a:t>
            </a:r>
          </a:p>
          <a:p>
            <a:pPr>
              <a:lnSpc>
                <a:spcPct val="100000"/>
              </a:lnSpc>
            </a:pPr>
            <a:r>
              <a:rPr lang="sv-SE" sz="1600">
                <a:latin typeface="Times New Roman"/>
                <a:cs typeface="Times New Roman"/>
              </a:rPr>
              <a:t>Courses</a:t>
            </a:r>
            <a:r>
              <a:rPr lang="sv-SE" sz="1600" dirty="0">
                <a:latin typeface="Times New Roman"/>
                <a:cs typeface="Times New Roman"/>
              </a:rPr>
              <a:t> and programs</a:t>
            </a:r>
          </a:p>
          <a:p>
            <a:pPr marL="0" indent="0">
              <a:lnSpc>
                <a:spcPct val="100000"/>
              </a:lnSpc>
              <a:buNone/>
            </a:pPr>
            <a:endParaRPr lang="sv-SE" sz="1600">
              <a:latin typeface="Times New Roman"/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1600" dirty="0">
              <a:cs typeface="Times New Roman"/>
            </a:endParaRPr>
          </a:p>
          <a:p>
            <a:pPr>
              <a:lnSpc>
                <a:spcPct val="100000"/>
              </a:lnSpc>
            </a:pPr>
            <a:endParaRPr lang="sv-SE" sz="1600" dirty="0">
              <a:cs typeface="Times New Roman"/>
            </a:endParaRPr>
          </a:p>
          <a:p>
            <a:endParaRPr lang="sv-SE" dirty="0">
              <a:cs typeface="Times New Roman"/>
            </a:endParaRPr>
          </a:p>
          <a:p>
            <a:endParaRPr lang="sv-SE" dirty="0">
              <a:cs typeface="Times New Roman"/>
            </a:endParaRPr>
          </a:p>
        </p:txBody>
      </p:sp>
      <p:pic>
        <p:nvPicPr>
          <p:cNvPr id="4" name="Bildobjekt 3" descr="En bild som visar text, skärmbild, grafisk design, design&#10;&#10;Automatiskt genererad beskrivning">
            <a:extLst>
              <a:ext uri="{FF2B5EF4-FFF2-40B4-BE49-F238E27FC236}">
                <a16:creationId xmlns:a16="http://schemas.microsoft.com/office/drawing/2014/main" id="{2F12AB7A-4AB2-11C2-901E-9DF397FEE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60" y="2467030"/>
            <a:ext cx="28098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1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F78B-C70A-149F-8326-C1271464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Student </a:t>
            </a:r>
            <a:r>
              <a:rPr lang="sv-SE" sz="3200" b="0" dirty="0" err="1">
                <a:solidFill>
                  <a:srgbClr val="000000"/>
                </a:solidFill>
                <a:latin typeface="Times New Roman"/>
                <a:cs typeface="Times New Roman"/>
              </a:rPr>
              <a:t>Account</a:t>
            </a:r>
            <a:r>
              <a:rPr lang="sv-SE"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sv-SE" dirty="0" err="1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310B6C8-C598-2EAF-7ADC-337CE77D4292}"/>
              </a:ext>
            </a:extLst>
          </p:cNvPr>
          <p:cNvSpPr txBox="1"/>
          <p:nvPr/>
        </p:nvSpPr>
        <p:spPr>
          <a:xfrm>
            <a:off x="304800" y="202882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200" dirty="0">
                <a:solidFill>
                  <a:srgbClr val="0563C1"/>
                </a:solidFill>
                <a:ea typeface="+mn-lt"/>
                <a:cs typeface="+mn-lt"/>
                <a:hlinkClick r:id="rId2"/>
              </a:rPr>
              <a:t>https://lnu.se/en/</a:t>
            </a:r>
            <a:endParaRPr lang="sv-SE">
              <a:solidFill>
                <a:srgbClr val="000000"/>
              </a:solidFill>
              <a:ea typeface="+mn-lt"/>
              <a:cs typeface="+mn-lt"/>
            </a:endParaRPr>
          </a:p>
          <a:p>
            <a:endParaRPr lang="sv-SE" sz="1200" dirty="0">
              <a:solidFill>
                <a:srgbClr val="0563C1"/>
              </a:solidFill>
              <a:cs typeface="Arial"/>
            </a:endParaRPr>
          </a:p>
        </p:txBody>
      </p:sp>
      <p:sp>
        <p:nvSpPr>
          <p:cNvPr id="5" name="Platshållare för innehåll 10">
            <a:extLst>
              <a:ext uri="{FF2B5EF4-FFF2-40B4-BE49-F238E27FC236}">
                <a16:creationId xmlns:a16="http://schemas.microsoft.com/office/drawing/2014/main" id="{81D6DC7B-DD63-65C2-3D75-A7C3114E8681}"/>
              </a:ext>
            </a:extLst>
          </p:cNvPr>
          <p:cNvSpPr>
            <a:spLocks noGrp="1"/>
          </p:cNvSpPr>
          <p:nvPr/>
        </p:nvSpPr>
        <p:spPr>
          <a:xfrm>
            <a:off x="7236088" y="2474102"/>
            <a:ext cx="3971651" cy="3803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dirty="0">
                <a:latin typeface="Times New Roman"/>
                <a:cs typeface="Times New Roman"/>
              </a:rPr>
              <a:t>My student </a:t>
            </a:r>
            <a:r>
              <a:rPr lang="sv-SE" sz="1600" dirty="0" err="1">
                <a:latin typeface="Times New Roman"/>
                <a:cs typeface="Times New Roman"/>
              </a:rPr>
              <a:t>news</a:t>
            </a:r>
          </a:p>
          <a:p>
            <a:r>
              <a:rPr lang="sv-SE" sz="1600" dirty="0">
                <a:latin typeface="Times New Roman"/>
                <a:cs typeface="Times New Roman"/>
              </a:rPr>
              <a:t>Schedule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1600" dirty="0">
                <a:latin typeface="Times New Roman"/>
                <a:cs typeface="Times New Roman"/>
              </a:rPr>
              <a:t>Email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1600" dirty="0">
                <a:latin typeface="Times New Roman"/>
                <a:cs typeface="Times New Roman"/>
              </a:rPr>
              <a:t>LADOK</a:t>
            </a:r>
            <a:endParaRPr lang="sv-SE" sz="1600">
              <a:latin typeface="Times New Roman"/>
              <a:cs typeface="Times New Roman"/>
            </a:endParaRPr>
          </a:p>
          <a:p>
            <a:r>
              <a:rPr lang="sv-SE" sz="1600" dirty="0" err="1">
                <a:latin typeface="Times New Roman"/>
                <a:cs typeface="Times New Roman"/>
              </a:rPr>
              <a:t>Apply</a:t>
            </a:r>
            <a:r>
              <a:rPr lang="sv-SE" sz="1600" dirty="0">
                <a:latin typeface="Times New Roman"/>
                <a:cs typeface="Times New Roman"/>
              </a:rPr>
              <a:t> for </a:t>
            </a:r>
            <a:r>
              <a:rPr lang="sv-SE" sz="1600" dirty="0" err="1">
                <a:latin typeface="Times New Roman"/>
                <a:cs typeface="Times New Roman"/>
              </a:rPr>
              <a:t>courses</a:t>
            </a:r>
            <a:endParaRPr lang="sv-SE" sz="1600" dirty="0">
              <a:latin typeface="Times New Roman"/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sz="1600" dirty="0" err="1">
                <a:latin typeface="Times New Roman"/>
                <a:cs typeface="Times New Roman"/>
              </a:rPr>
              <a:t>Registrations</a:t>
            </a:r>
            <a:endParaRPr lang="sv-SE" sz="1600" dirty="0">
              <a:latin typeface="Times New Roman"/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sz="1600" dirty="0" err="1">
                <a:latin typeface="Times New Roman"/>
                <a:cs typeface="Times New Roman"/>
              </a:rPr>
              <a:t>Results</a:t>
            </a:r>
          </a:p>
          <a:p>
            <a:r>
              <a:rPr lang="sv-SE" sz="1600" dirty="0" err="1">
                <a:latin typeface="Times New Roman"/>
                <a:cs typeface="Times New Roman"/>
              </a:rPr>
              <a:t>Apply</a:t>
            </a:r>
            <a:r>
              <a:rPr lang="sv-SE" sz="1600" dirty="0">
                <a:latin typeface="Times New Roman"/>
                <a:cs typeface="Times New Roman"/>
              </a:rPr>
              <a:t> for examinations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1600" dirty="0" err="1">
                <a:latin typeface="Times New Roman"/>
                <a:cs typeface="Times New Roman"/>
              </a:rPr>
              <a:t>Certificates</a:t>
            </a:r>
            <a:endParaRPr lang="sv-SE" sz="1600" dirty="0">
              <a:latin typeface="Times New Roman"/>
              <a:cs typeface="Times New Roman"/>
            </a:endParaRPr>
          </a:p>
          <a:p>
            <a:r>
              <a:rPr lang="sv-SE" sz="1600" dirty="0" err="1">
                <a:latin typeface="Times New Roman"/>
                <a:cs typeface="Times New Roman"/>
              </a:rPr>
              <a:t>Apply</a:t>
            </a:r>
            <a:r>
              <a:rPr lang="sv-SE" sz="1600" dirty="0">
                <a:latin typeface="Times New Roman"/>
                <a:cs typeface="Times New Roman"/>
              </a:rPr>
              <a:t> for </a:t>
            </a:r>
            <a:r>
              <a:rPr lang="sv-SE" sz="1600" dirty="0" err="1">
                <a:latin typeface="Times New Roman"/>
                <a:cs typeface="Times New Roman"/>
              </a:rPr>
              <a:t>degree</a:t>
            </a:r>
          </a:p>
          <a:p>
            <a:r>
              <a:rPr lang="sv-SE" sz="1600" dirty="0">
                <a:latin typeface="Times New Roman"/>
                <a:cs typeface="Times New Roman"/>
              </a:rPr>
              <a:t>Service and support</a:t>
            </a:r>
          </a:p>
          <a:p>
            <a:pPr marL="0" indent="0">
              <a:buNone/>
            </a:pPr>
            <a:endParaRPr lang="sv-SE" sz="1600" i="1" dirty="0">
              <a:latin typeface="Times New Roman"/>
              <a:cs typeface="Times New Roman"/>
            </a:endParaRPr>
          </a:p>
          <a:p>
            <a:pPr marL="0" indent="0"/>
            <a:endParaRPr lang="sv-SE" dirty="0">
              <a:latin typeface="Arial" panose="020B0604020202020204"/>
              <a:cs typeface="Arial" panose="020B0604020202020204"/>
            </a:endParaRPr>
          </a:p>
          <a:p>
            <a:endParaRPr lang="sv-SE" dirty="0">
              <a:cs typeface="Arial" panose="020B0604020202020204"/>
            </a:endParaRPr>
          </a:p>
        </p:txBody>
      </p:sp>
      <p:pic>
        <p:nvPicPr>
          <p:cNvPr id="6" name="Bildobjekt 5" descr="En bild som visar text, skärmbild, programvara, Webbplats&#10;&#10;Automatiskt genererad beskrivning">
            <a:extLst>
              <a:ext uri="{FF2B5EF4-FFF2-40B4-BE49-F238E27FC236}">
                <a16:creationId xmlns:a16="http://schemas.microsoft.com/office/drawing/2014/main" id="{8A203937-F268-D605-E35C-57F9DCB91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91" y="2486025"/>
            <a:ext cx="4110718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00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F78B-C70A-149F-8326-C12714644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50" y="1442721"/>
            <a:ext cx="4362450" cy="1022687"/>
          </a:xfrm>
        </p:spPr>
        <p:txBody>
          <a:bodyPr/>
          <a:lstStyle/>
          <a:p>
            <a:r>
              <a:rPr lang="sv-SE"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Support </a:t>
            </a:r>
            <a:r>
              <a:rPr lang="sv-SE" sz="3200" b="0" dirty="0" err="1">
                <a:solidFill>
                  <a:srgbClr val="000000"/>
                </a:solidFill>
                <a:latin typeface="Times New Roman"/>
                <a:cs typeface="Times New Roman"/>
              </a:rPr>
              <a:t>during</a:t>
            </a:r>
            <a:r>
              <a:rPr lang="sv-SE"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sv-SE" sz="3200" b="0" dirty="0" err="1">
                <a:solidFill>
                  <a:srgbClr val="000000"/>
                </a:solidFill>
                <a:latin typeface="Times New Roman"/>
                <a:cs typeface="Times New Roman"/>
              </a:rPr>
              <a:t>your</a:t>
            </a:r>
            <a:r>
              <a:rPr lang="sv-SE"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 studies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CADCCCD-BD2B-DE04-071A-30993B41AA5E}"/>
              </a:ext>
            </a:extLst>
          </p:cNvPr>
          <p:cNvSpPr>
            <a:spLocks noGrp="1"/>
          </p:cNvSpPr>
          <p:nvPr/>
        </p:nvSpPr>
        <p:spPr>
          <a:xfrm>
            <a:off x="551384" y="2161059"/>
            <a:ext cx="5203304" cy="3932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sv-SE" dirty="0">
              <a:hlinkClick r:id="rId2"/>
            </a:endParaRPr>
          </a:p>
          <a:p>
            <a:pPr>
              <a:lnSpc>
                <a:spcPct val="100000"/>
              </a:lnSpc>
            </a:pPr>
            <a:r>
              <a:rPr lang="sv-SE" sz="1600" dirty="0">
                <a:hlinkClick r:id="rId3"/>
              </a:rPr>
              <a:t>The University </a:t>
            </a:r>
            <a:r>
              <a:rPr lang="sv-SE" sz="1600" dirty="0" err="1">
                <a:hlinkClick r:id="rId3"/>
              </a:rPr>
              <a:t>Library</a:t>
            </a:r>
            <a:endParaRPr lang="sv-SE" sz="1600" dirty="0"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1600" dirty="0"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hlinkClick r:id="rId4"/>
              </a:rPr>
              <a:t>How to succeed with your studies</a:t>
            </a:r>
            <a:r>
              <a:rPr lang="sv-SE" sz="1600" dirty="0">
                <a:hlinkClick r:id="rId4"/>
              </a:rPr>
              <a:t> </a:t>
            </a:r>
            <a:endParaRPr lang="sv-SE" sz="1600" dirty="0"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1600" dirty="0"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cs typeface="Times New Roman"/>
                <a:hlinkClick r:id="rId5"/>
              </a:rPr>
              <a:t>Study counselling during your studies</a:t>
            </a:r>
            <a:endParaRPr lang="sv-SE" sz="1600" dirty="0">
              <a:cs typeface="Times New Roman"/>
            </a:endParaRPr>
          </a:p>
          <a:p>
            <a:pPr>
              <a:lnSpc>
                <a:spcPct val="100000"/>
              </a:lnSpc>
            </a:pPr>
            <a:endParaRPr lang="sv-SE" sz="1600" dirty="0"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sv-SE" sz="1600" dirty="0" err="1">
                <a:cs typeface="Times New Roman"/>
                <a:hlinkClick r:id="rId6"/>
              </a:rPr>
              <a:t>Career</a:t>
            </a:r>
            <a:r>
              <a:rPr lang="sv-SE" sz="1600" dirty="0">
                <a:cs typeface="Times New Roman"/>
                <a:hlinkClick r:id="rId6"/>
              </a:rPr>
              <a:t> Center</a:t>
            </a:r>
            <a:endParaRPr lang="sv-SE" sz="1600" dirty="0">
              <a:cs typeface="Times New Roman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v-SE" sz="1600" dirty="0"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sv-SE" sz="1600" dirty="0">
                <a:hlinkClick r:id="rId7"/>
              </a:rPr>
              <a:t>Student Welfare Office</a:t>
            </a:r>
            <a:endParaRPr lang="sv-SE" sz="1600" dirty="0">
              <a:cs typeface="Times New Roman"/>
            </a:endParaRPr>
          </a:p>
          <a:p>
            <a:pPr marL="0" indent="0">
              <a:buNone/>
            </a:pPr>
            <a:endParaRPr lang="sv-SE" sz="1600" dirty="0">
              <a:cs typeface="Times New Roman"/>
            </a:endParaRPr>
          </a:p>
          <a:p>
            <a:endParaRPr lang="sv-SE" dirty="0">
              <a:cs typeface="Times New Roman"/>
            </a:endParaRPr>
          </a:p>
        </p:txBody>
      </p:sp>
      <p:pic>
        <p:nvPicPr>
          <p:cNvPr id="9" name="Bildobjekt 8" descr="En bild som visar text, utomhus, skyltning, skylt&#10;&#10;Automatiskt genererad beskrivning">
            <a:extLst>
              <a:ext uri="{FF2B5EF4-FFF2-40B4-BE49-F238E27FC236}">
                <a16:creationId xmlns:a16="http://schemas.microsoft.com/office/drawing/2014/main" id="{797D6785-BAF5-4ABD-8B7A-7B6D2E9C97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6840898" y="1609825"/>
            <a:ext cx="25146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920C-6544-D288-80B5-9F10C84B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667351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F78B-C70A-149F-8326-C1271464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j-ea"/>
                <a:cs typeface="Arial" panose="020B0604020202020204" pitchFamily="34" charset="0"/>
              </a:rPr>
              <a:t>The University – a public authority</a:t>
            </a:r>
            <a:endParaRPr lang="sv-SE" b="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BC3168-0A9F-C6AB-D9D4-7E259C8EA872}"/>
              </a:ext>
            </a:extLst>
          </p:cNvPr>
          <p:cNvSpPr>
            <a:spLocks noGrp="1"/>
          </p:cNvSpPr>
          <p:nvPr/>
        </p:nvSpPr>
        <p:spPr>
          <a:xfrm>
            <a:off x="560917" y="2163341"/>
            <a:ext cx="3609975" cy="36236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dirty="0">
              <a:cs typeface="Times New Roman"/>
            </a:endParaRPr>
          </a:p>
          <a:p>
            <a:pPr marL="0" indent="0">
              <a:buNone/>
            </a:pPr>
            <a:endParaRPr lang="sv-SE" dirty="0"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1400" dirty="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2E9CF-9BA8-5537-18F6-BD2E076010DE}"/>
              </a:ext>
            </a:extLst>
          </p:cNvPr>
          <p:cNvSpPr txBox="1"/>
          <p:nvPr/>
        </p:nvSpPr>
        <p:spPr>
          <a:xfrm>
            <a:off x="1122505" y="2799593"/>
            <a:ext cx="5516551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Higher Education Act (</a:t>
            </a:r>
            <a:r>
              <a:rPr lang="en-US" dirty="0" err="1">
                <a:latin typeface="Times New Roman"/>
                <a:cs typeface="Times New Roman"/>
              </a:rPr>
              <a:t>Högskolelagen</a:t>
            </a:r>
            <a:r>
              <a:rPr lang="en-US" dirty="0">
                <a:latin typeface="Times New Roman"/>
                <a:cs typeface="Times New Roman"/>
              </a:rPr>
              <a:t>) </a:t>
            </a:r>
            <a:endParaRPr lang="sv-SE">
              <a:latin typeface="Arial" panose="020B0604020202020204"/>
              <a:cs typeface="Arial" panose="020B0604020202020204"/>
            </a:endParaRPr>
          </a:p>
          <a:p>
            <a:r>
              <a:rPr lang="en-US">
                <a:latin typeface="Times New Roman"/>
                <a:cs typeface="Times New Roman"/>
              </a:rPr>
              <a:t>   - </a:t>
            </a:r>
            <a:r>
              <a:rPr lang="en-US" dirty="0">
                <a:latin typeface="Times New Roman"/>
                <a:cs typeface="Times New Roman"/>
              </a:rPr>
              <a:t>regulates public universities in Sweden</a:t>
            </a:r>
            <a:endParaRPr lang="sv-SE" dirty="0">
              <a:cs typeface="Arial"/>
            </a:endParaRPr>
          </a:p>
          <a:p>
            <a:r>
              <a:rPr lang="en-US">
                <a:latin typeface="Times New Roman"/>
                <a:cs typeface="Times New Roman"/>
              </a:rPr>
              <a:t>   - set up by the Swedish Government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Local regulations 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  <a:hlinkClick r:id="rId3"/>
              </a:rPr>
              <a:t>Right and responsibillities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latin typeface="Times New Roman"/>
                <a:cs typeface="Times New Roman"/>
              </a:rPr>
              <a:t>Programme</a:t>
            </a:r>
            <a:r>
              <a:rPr lang="en-US" dirty="0">
                <a:latin typeface="Times New Roman"/>
                <a:cs typeface="Times New Roman"/>
              </a:rPr>
              <a:t> and course syllabuses</a:t>
            </a:r>
          </a:p>
        </p:txBody>
      </p:sp>
      <p:pic>
        <p:nvPicPr>
          <p:cNvPr id="7" name="Bildobjekt 3">
            <a:extLst>
              <a:ext uri="{FF2B5EF4-FFF2-40B4-BE49-F238E27FC236}">
                <a16:creationId xmlns:a16="http://schemas.microsoft.com/office/drawing/2014/main" id="{6F92261B-53A4-596C-24D6-0092FE0FB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5833">
            <a:off x="6663649" y="2196421"/>
            <a:ext cx="3539089" cy="20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81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F78B-C70A-149F-8326-C1271464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600" b="0" dirty="0">
                <a:latin typeface="Times New Roman"/>
                <a:cs typeface="Times New Roman"/>
              </a:rPr>
              <a:t>Visa</a:t>
            </a:r>
            <a:br>
              <a:rPr lang="sv-SE" sz="6600" dirty="0">
                <a:latin typeface="Times New Roman"/>
                <a:cs typeface="Times New Roman"/>
              </a:rPr>
            </a:br>
            <a:endParaRPr lang="sv-SE" b="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BC3168-0A9F-C6AB-D9D4-7E259C8EA872}"/>
              </a:ext>
            </a:extLst>
          </p:cNvPr>
          <p:cNvSpPr>
            <a:spLocks noGrp="1"/>
          </p:cNvSpPr>
          <p:nvPr/>
        </p:nvSpPr>
        <p:spPr>
          <a:xfrm>
            <a:off x="560917" y="2163341"/>
            <a:ext cx="3609975" cy="36236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dirty="0">
              <a:cs typeface="Times New Roman"/>
            </a:endParaRPr>
          </a:p>
          <a:p>
            <a:pPr marL="0" indent="0">
              <a:buNone/>
            </a:pPr>
            <a:endParaRPr lang="sv-SE" dirty="0"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1400" dirty="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2E9CF-9BA8-5537-18F6-BD2E076010DE}"/>
              </a:ext>
            </a:extLst>
          </p:cNvPr>
          <p:cNvSpPr txBox="1"/>
          <p:nvPr/>
        </p:nvSpPr>
        <p:spPr>
          <a:xfrm>
            <a:off x="1122505" y="2799593"/>
            <a:ext cx="551655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Fulltime studies every semester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Bildobjekt 4" descr="En bild som visar text, bok, Bokomslag, karta&#10;&#10;Automatiskt genererad beskrivning">
            <a:extLst>
              <a:ext uri="{FF2B5EF4-FFF2-40B4-BE49-F238E27FC236}">
                <a16:creationId xmlns:a16="http://schemas.microsoft.com/office/drawing/2014/main" id="{A02D20CA-7A7F-B247-FF16-AC87559E5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2392">
            <a:off x="6096000" y="2099386"/>
            <a:ext cx="3002280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23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F78B-C70A-149F-8326-C1271464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600" b="0" dirty="0">
                <a:latin typeface="Times New Roman"/>
                <a:cs typeface="Times New Roman"/>
              </a:rPr>
              <a:t>CSN</a:t>
            </a:r>
            <a:br>
              <a:rPr lang="sv-SE" sz="6600" dirty="0">
                <a:latin typeface="Times New Roman"/>
                <a:cs typeface="Times New Roman"/>
              </a:rPr>
            </a:br>
            <a:endParaRPr lang="sv-SE" b="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BC3168-0A9F-C6AB-D9D4-7E259C8EA872}"/>
              </a:ext>
            </a:extLst>
          </p:cNvPr>
          <p:cNvSpPr>
            <a:spLocks noGrp="1"/>
          </p:cNvSpPr>
          <p:nvPr/>
        </p:nvSpPr>
        <p:spPr>
          <a:xfrm>
            <a:off x="560917" y="2163341"/>
            <a:ext cx="3609975" cy="36236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dirty="0">
              <a:cs typeface="Times New Roman"/>
            </a:endParaRPr>
          </a:p>
          <a:p>
            <a:pPr marL="0" indent="0">
              <a:buNone/>
            </a:pPr>
            <a:endParaRPr lang="sv-SE" dirty="0"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1400" dirty="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2E9CF-9BA8-5537-18F6-BD2E076010DE}"/>
              </a:ext>
            </a:extLst>
          </p:cNvPr>
          <p:cNvSpPr txBox="1"/>
          <p:nvPr/>
        </p:nvSpPr>
        <p:spPr>
          <a:xfrm>
            <a:off x="1122505" y="2799593"/>
            <a:ext cx="5516551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Swedish Board of Student Finance (CSN)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Inform CSN if you now longer have fulltime studies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4712C79-5196-1F25-5635-952DD0EF0E97}"/>
              </a:ext>
            </a:extLst>
          </p:cNvPr>
          <p:cNvSpPr txBox="1"/>
          <p:nvPr/>
        </p:nvSpPr>
        <p:spPr>
          <a:xfrm>
            <a:off x="8248519" y="1185567"/>
            <a:ext cx="2673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note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are entitled to study funds from CSN.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ildobjekt 7" descr="En bild som visar mynt, pengar, Pengahantering, valuta&#10;&#10;Automatiskt genererad beskrivning">
            <a:extLst>
              <a:ext uri="{FF2B5EF4-FFF2-40B4-BE49-F238E27FC236}">
                <a16:creationId xmlns:a16="http://schemas.microsoft.com/office/drawing/2014/main" id="{C8ADE28C-AC1A-B251-099B-153371815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9532">
            <a:off x="6751353" y="2531416"/>
            <a:ext cx="2657508" cy="26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43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F78B-C70A-149F-8326-C1271464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600" b="0" dirty="0" err="1">
                <a:latin typeface="Times New Roman"/>
                <a:cs typeface="Times New Roman"/>
              </a:rPr>
              <a:t>Studying</a:t>
            </a:r>
            <a:r>
              <a:rPr lang="sv-SE" sz="3600" b="0" dirty="0">
                <a:latin typeface="Times New Roman"/>
                <a:cs typeface="Times New Roman"/>
              </a:rPr>
              <a:t> </a:t>
            </a:r>
            <a:r>
              <a:rPr lang="sv-SE" sz="3600" b="0" dirty="0" err="1">
                <a:latin typeface="Times New Roman"/>
                <a:cs typeface="Times New Roman"/>
              </a:rPr>
              <a:t>with</a:t>
            </a:r>
            <a:r>
              <a:rPr lang="sv-SE" sz="3600" b="0" dirty="0">
                <a:latin typeface="Times New Roman"/>
                <a:cs typeface="Times New Roman"/>
              </a:rPr>
              <a:t> a </a:t>
            </a:r>
            <a:r>
              <a:rPr lang="sv-SE" sz="3600" b="0" dirty="0" err="1">
                <a:latin typeface="Times New Roman"/>
                <a:cs typeface="Times New Roman"/>
              </a:rPr>
              <a:t>disability</a:t>
            </a:r>
            <a:br>
              <a:rPr lang="sv-SE" sz="6600" dirty="0">
                <a:latin typeface="Times New Roman"/>
                <a:cs typeface="Times New Roman"/>
              </a:rPr>
            </a:br>
            <a:br>
              <a:rPr lang="sv-SE" sz="6600" dirty="0">
                <a:latin typeface="Times New Roman"/>
                <a:cs typeface="Times New Roman"/>
              </a:rPr>
            </a:br>
            <a:endParaRPr lang="sv-SE" b="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BC3168-0A9F-C6AB-D9D4-7E259C8EA872}"/>
              </a:ext>
            </a:extLst>
          </p:cNvPr>
          <p:cNvSpPr>
            <a:spLocks noGrp="1"/>
          </p:cNvSpPr>
          <p:nvPr/>
        </p:nvSpPr>
        <p:spPr>
          <a:xfrm>
            <a:off x="560917" y="2163341"/>
            <a:ext cx="3609975" cy="36236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dirty="0">
              <a:cs typeface="Times New Roman"/>
            </a:endParaRPr>
          </a:p>
          <a:p>
            <a:pPr marL="0" indent="0">
              <a:buNone/>
            </a:pPr>
            <a:endParaRPr lang="sv-SE" dirty="0"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1400" dirty="0"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2E9CF-9BA8-5537-18F6-BD2E076010DE}"/>
              </a:ext>
            </a:extLst>
          </p:cNvPr>
          <p:cNvSpPr txBox="1"/>
          <p:nvPr/>
        </p:nvSpPr>
        <p:spPr>
          <a:xfrm>
            <a:off x="1122505" y="2799593"/>
            <a:ext cx="5516551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Apply for support via </a:t>
            </a:r>
            <a:r>
              <a:rPr lang="en-US" dirty="0">
                <a:latin typeface="Times New Roman"/>
                <a:cs typeface="Times New Roman"/>
                <a:hlinkClick r:id="rId3"/>
              </a:rPr>
              <a:t>Nais</a:t>
            </a: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Individual support planned with a coordinator 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Bildobjekt 4" descr="En bild som visar krets, Elektrisk ingenjörskonst, elektronik&#10;&#10;Automatiskt genererad beskrivning">
            <a:extLst>
              <a:ext uri="{FF2B5EF4-FFF2-40B4-BE49-F238E27FC236}">
                <a16:creationId xmlns:a16="http://schemas.microsoft.com/office/drawing/2014/main" id="{E4EA116A-8B2D-9A85-F113-3221AA51A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2273">
            <a:off x="6717609" y="2041876"/>
            <a:ext cx="3025481" cy="30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38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76B674-9387-DCD9-5E61-AF3ACAC9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dirty="0" err="1">
                <a:latin typeface="Arial"/>
                <a:cs typeface="Arial"/>
              </a:rPr>
              <a:t>Thanks</a:t>
            </a:r>
            <a:r>
              <a:rPr lang="sv-SE" noProof="0" dirty="0">
                <a:latin typeface="Arial"/>
                <a:cs typeface="Arial"/>
              </a:rPr>
              <a:t> for </a:t>
            </a:r>
            <a:r>
              <a:rPr lang="sv-SE" dirty="0">
                <a:latin typeface="Arial"/>
                <a:cs typeface="Arial"/>
              </a:rPr>
              <a:t>listning</a:t>
            </a:r>
            <a:r>
              <a:rPr lang="sv-SE" noProof="0" dirty="0">
                <a:latin typeface="Arial"/>
                <a:cs typeface="Arial"/>
              </a:rPr>
              <a:t>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9B8506-43AB-E9FB-4B91-0073F48B9A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8234D02-5D0D-FA4B-9077-9CBD85AA2B8C}" type="slidenum">
              <a:rPr lang="sv-SE" smtClean="0"/>
              <a:pPr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4219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2FBF8EF9-8687-DB5F-7D45-23736F80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378" y="4612639"/>
            <a:ext cx="4808489" cy="199689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5BFFC70-24BB-B0BC-F955-D7D17B058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54" y="2349879"/>
            <a:ext cx="6091926" cy="232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44398CEF-9E0F-FF78-0442-F4668DDCEA4A}"/>
              </a:ext>
            </a:extLst>
          </p:cNvPr>
          <p:cNvSpPr/>
          <p:nvPr/>
        </p:nvSpPr>
        <p:spPr>
          <a:xfrm>
            <a:off x="-54199" y="1524000"/>
            <a:ext cx="4658283" cy="5334000"/>
          </a:xfrm>
          <a:custGeom>
            <a:avLst/>
            <a:gdLst/>
            <a:ahLst/>
            <a:cxnLst/>
            <a:rect l="l" t="t" r="r" b="b"/>
            <a:pathLst>
              <a:path w="6434266" h="6955963">
                <a:moveTo>
                  <a:pt x="0" y="0"/>
                </a:moveTo>
                <a:lnTo>
                  <a:pt x="6434266" y="0"/>
                </a:lnTo>
                <a:lnTo>
                  <a:pt x="6434266" y="6955964"/>
                </a:lnTo>
                <a:lnTo>
                  <a:pt x="0" y="69559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8338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BF2E25-F067-77D3-80C4-DB6727D7A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Linnaeus Union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1C3F29-4D9D-18DD-B143-F4105C769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5999" y="1678199"/>
            <a:ext cx="420129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000" dirty="0" err="1">
                <a:solidFill>
                  <a:schemeClr val="bg1"/>
                </a:solidFill>
                <a:latin typeface="Garamond"/>
              </a:rPr>
              <a:t>Democratic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Garamond"/>
              </a:rPr>
              <a:t>non-governmental organization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Garamond"/>
              </a:rPr>
              <a:t>politically and religiously independent</a:t>
            </a:r>
            <a:endParaRPr lang="sv-SE" sz="2000" dirty="0">
              <a:solidFill>
                <a:schemeClr val="bg1"/>
              </a:solidFill>
              <a:latin typeface="Garamond"/>
            </a:endParaRPr>
          </a:p>
          <a:p>
            <a:r>
              <a:rPr lang="sv-SE" sz="2000" dirty="0" err="1">
                <a:solidFill>
                  <a:schemeClr val="bg1"/>
                </a:solidFill>
              </a:rPr>
              <a:t>Educational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quality</a:t>
            </a:r>
            <a:r>
              <a:rPr lang="sv-SE" sz="2000" dirty="0">
                <a:solidFill>
                  <a:schemeClr val="bg1"/>
                </a:solidFill>
              </a:rPr>
              <a:t> and </a:t>
            </a:r>
            <a:br>
              <a:rPr lang="sv-SE" sz="2000" dirty="0">
                <a:solidFill>
                  <a:schemeClr val="bg1"/>
                </a:solidFill>
              </a:rPr>
            </a:br>
            <a:r>
              <a:rPr lang="sv-SE" sz="2000" dirty="0">
                <a:solidFill>
                  <a:schemeClr val="bg1"/>
                </a:solidFill>
              </a:rPr>
              <a:t>student social </a:t>
            </a:r>
            <a:r>
              <a:rPr lang="sv-SE" sz="2000" dirty="0" err="1">
                <a:solidFill>
                  <a:schemeClr val="bg1"/>
                </a:solidFill>
              </a:rPr>
              <a:t>matters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Represents</a:t>
            </a:r>
            <a:r>
              <a:rPr lang="sv-SE" sz="2000" dirty="0">
                <a:solidFill>
                  <a:schemeClr val="bg1"/>
                </a:solidFill>
              </a:rPr>
              <a:t> all students at LNU</a:t>
            </a:r>
          </a:p>
          <a:p>
            <a:r>
              <a:rPr lang="sv-SE" sz="2000" dirty="0">
                <a:solidFill>
                  <a:schemeClr val="bg1"/>
                </a:solidFill>
              </a:rPr>
              <a:t>4400 </a:t>
            </a:r>
            <a:r>
              <a:rPr lang="sv-SE" sz="2000" dirty="0" err="1">
                <a:solidFill>
                  <a:schemeClr val="bg1"/>
                </a:solidFill>
              </a:rPr>
              <a:t>members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5 full-</a:t>
            </a:r>
            <a:r>
              <a:rPr lang="sv-SE" sz="2000" dirty="0" err="1">
                <a:solidFill>
                  <a:schemeClr val="bg1"/>
                </a:solidFill>
              </a:rPr>
              <a:t>time</a:t>
            </a:r>
            <a:r>
              <a:rPr lang="sv-SE" sz="2000" dirty="0">
                <a:solidFill>
                  <a:schemeClr val="bg1"/>
                </a:solidFill>
              </a:rPr>
              <a:t> and 6 part-</a:t>
            </a:r>
            <a:r>
              <a:rPr lang="sv-SE" sz="2000" dirty="0" err="1">
                <a:solidFill>
                  <a:schemeClr val="bg1"/>
                </a:solidFill>
              </a:rPr>
              <a:t>time</a:t>
            </a:r>
            <a:r>
              <a:rPr lang="sv-SE" sz="2000" dirty="0">
                <a:solidFill>
                  <a:schemeClr val="bg1"/>
                </a:solidFill>
              </a:rPr>
              <a:t> board </a:t>
            </a:r>
            <a:r>
              <a:rPr lang="sv-SE" sz="2000" dirty="0" err="1">
                <a:solidFill>
                  <a:schemeClr val="bg1"/>
                </a:solidFill>
              </a:rPr>
              <a:t>members</a:t>
            </a:r>
            <a:r>
              <a:rPr lang="sv-SE" sz="2000" dirty="0">
                <a:solidFill>
                  <a:schemeClr val="bg1"/>
                </a:solidFill>
              </a:rPr>
              <a:t>, 8 </a:t>
            </a:r>
            <a:r>
              <a:rPr lang="sv-SE" sz="2000" dirty="0" err="1">
                <a:solidFill>
                  <a:schemeClr val="bg1"/>
                </a:solidFill>
              </a:rPr>
              <a:t>employees</a:t>
            </a:r>
            <a:endParaRPr lang="sv-SE" sz="2000" dirty="0">
              <a:solidFill>
                <a:schemeClr val="bg1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1F36366-7998-1632-6340-ACF49048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3220">
            <a:off x="-94194" y="2787143"/>
            <a:ext cx="3388002" cy="404201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6561850-C8A6-3A95-E06F-33CC6560E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1405">
            <a:off x="8715056" y="4702256"/>
            <a:ext cx="1865187" cy="185877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D555C9D1-A79E-5A3D-D503-FE8116B6C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05343">
            <a:off x="10409622" y="3447915"/>
            <a:ext cx="1928279" cy="1450329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5648A218-6832-F2BE-91FD-09B3A8DAD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4340">
            <a:off x="8289811" y="662247"/>
            <a:ext cx="1795960" cy="1553517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DFCD4328-1E9E-8BAA-851B-B86E33699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90871">
            <a:off x="8555638" y="2538555"/>
            <a:ext cx="2364486" cy="2332046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F50814B7-E141-AC68-966D-F7C8048E4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44572">
            <a:off x="6594853" y="130222"/>
            <a:ext cx="1826360" cy="119649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DAB18D2A-D854-03B2-B3D9-D97C485DE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95342">
            <a:off x="9994571" y="823753"/>
            <a:ext cx="2366271" cy="155258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908F821-6770-1C84-C9B0-136A16332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1382" y="4721620"/>
            <a:ext cx="5573209" cy="220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39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4A871A3-99E0-EABF-A25F-B84357C6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0881">
            <a:off x="117348" y="3766034"/>
            <a:ext cx="3318141" cy="329832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F181D9C-3015-0069-5A2F-48840D05B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8336">
            <a:off x="6862" y="1669853"/>
            <a:ext cx="2333213" cy="2915618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ECEC92DB-B0AF-5B57-54BE-310ACE4A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Social </a:t>
            </a:r>
            <a:r>
              <a:rPr lang="sv-SE" err="1"/>
              <a:t>matters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817EE61-B964-5F55-1570-0985FD2FF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9464" y="1785147"/>
            <a:ext cx="5265694" cy="4351338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Garamond"/>
              </a:rPr>
              <a:t>Associations and pubs</a:t>
            </a:r>
          </a:p>
          <a:p>
            <a:r>
              <a:rPr lang="sv-SE" sz="2000" dirty="0" err="1">
                <a:solidFill>
                  <a:schemeClr val="bg1"/>
                </a:solidFill>
                <a:latin typeface="Garamond"/>
              </a:rPr>
              <a:t>Competitions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and events 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 err="1">
                <a:solidFill>
                  <a:schemeClr val="bg1"/>
                </a:solidFill>
                <a:latin typeface="Garamond"/>
              </a:rPr>
              <a:t>Introduction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Week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and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Welcome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Fairs</a:t>
            </a:r>
            <a:endParaRPr lang="sv-SE" sz="2000" dirty="0">
              <a:solidFill>
                <a:schemeClr val="bg1"/>
              </a:solidFill>
              <a:latin typeface="Garamond"/>
            </a:endParaRPr>
          </a:p>
          <a:p>
            <a:r>
              <a:rPr lang="sv-SE" sz="2000" dirty="0">
                <a:solidFill>
                  <a:schemeClr val="bg1"/>
                </a:solidFill>
                <a:latin typeface="Garamond"/>
              </a:rPr>
              <a:t>End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of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Summer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Bash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, Valborg (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Walpurgis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)</a:t>
            </a:r>
          </a:p>
          <a:p>
            <a:r>
              <a:rPr lang="sv-SE" sz="2000" dirty="0" err="1">
                <a:solidFill>
                  <a:schemeClr val="bg1"/>
                </a:solidFill>
                <a:latin typeface="Garamond"/>
              </a:rPr>
              <a:t>Housing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agency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and Job portal</a:t>
            </a:r>
          </a:p>
          <a:p>
            <a:r>
              <a:rPr lang="sv-SE" sz="2000" dirty="0">
                <a:solidFill>
                  <a:schemeClr val="bg1"/>
                </a:solidFill>
                <a:latin typeface="Garamond"/>
              </a:rPr>
              <a:t>International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matters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and the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Buddy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program 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  <a:latin typeface="Garamond"/>
              </a:rPr>
              <a:t>Campus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safety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,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alcohol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,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drugs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, LGBTQI+ 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matters</a:t>
            </a:r>
            <a:endParaRPr lang="sv-SE" sz="2000" dirty="0">
              <a:solidFill>
                <a:schemeClr val="bg1"/>
              </a:solidFill>
              <a:latin typeface="Garamond"/>
            </a:endParaRPr>
          </a:p>
          <a:p>
            <a:r>
              <a:rPr lang="sv-SE" sz="2000" dirty="0" err="1">
                <a:solidFill>
                  <a:schemeClr val="bg1"/>
                </a:solidFill>
                <a:latin typeface="Garamond"/>
              </a:rPr>
              <a:t>Reasonable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rents and public transport 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  <a:latin typeface="Garamond"/>
              </a:rPr>
              <a:t>…etc.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44DD8BA-6FF1-46E4-0FBA-78F8CC85A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9108">
            <a:off x="8456429" y="-20019"/>
            <a:ext cx="3793818" cy="3803267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27E8C2C-C909-4426-5D84-A9B424920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1263">
            <a:off x="8951351" y="3583874"/>
            <a:ext cx="3583542" cy="33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9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812E48-8A43-4D73-F140-FE320E8A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Educational</a:t>
            </a:r>
            <a:r>
              <a:rPr lang="sv-SE"/>
              <a:t> </a:t>
            </a:r>
            <a:r>
              <a:rPr lang="sv-SE" err="1"/>
              <a:t>quality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2A6CC1-6452-BEBE-7CB1-40E4449D8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904" y="1844675"/>
            <a:ext cx="4210050" cy="4351338"/>
          </a:xfrm>
        </p:spPr>
        <p:txBody>
          <a:bodyPr>
            <a:normAutofit/>
          </a:bodyPr>
          <a:lstStyle/>
          <a:p>
            <a:r>
              <a:rPr lang="sv-SE" sz="2400" dirty="0" err="1">
                <a:solidFill>
                  <a:schemeClr val="bg1"/>
                </a:solidFill>
              </a:rPr>
              <a:t>Advocating</a:t>
            </a:r>
            <a:r>
              <a:rPr lang="sv-SE" sz="2400" dirty="0">
                <a:solidFill>
                  <a:schemeClr val="bg1"/>
                </a:solidFill>
              </a:rPr>
              <a:t> student </a:t>
            </a:r>
            <a:r>
              <a:rPr lang="sv-SE" sz="2400" dirty="0" err="1">
                <a:solidFill>
                  <a:schemeClr val="bg1"/>
                </a:solidFill>
              </a:rPr>
              <a:t>matters</a:t>
            </a:r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 err="1">
                <a:solidFill>
                  <a:schemeClr val="bg1"/>
                </a:solidFill>
              </a:rPr>
              <a:t>Quality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evaluations</a:t>
            </a:r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</a:rPr>
              <a:t>Student representation </a:t>
            </a:r>
          </a:p>
          <a:p>
            <a:r>
              <a:rPr lang="sv-SE" sz="2400" dirty="0">
                <a:solidFill>
                  <a:schemeClr val="bg1"/>
                </a:solidFill>
              </a:rPr>
              <a:t>Student </a:t>
            </a:r>
            <a:r>
              <a:rPr lang="sv-SE" sz="2400" dirty="0" err="1">
                <a:solidFill>
                  <a:schemeClr val="bg1"/>
                </a:solidFill>
              </a:rPr>
              <a:t>safety</a:t>
            </a:r>
            <a:r>
              <a:rPr lang="sv-SE" sz="2400" dirty="0">
                <a:solidFill>
                  <a:schemeClr val="bg1"/>
                </a:solidFill>
              </a:rPr>
              <a:t> representatives </a:t>
            </a:r>
          </a:p>
          <a:p>
            <a:r>
              <a:rPr lang="sv-SE" sz="2400" dirty="0">
                <a:solidFill>
                  <a:schemeClr val="bg1"/>
                </a:solidFill>
              </a:rPr>
              <a:t>Course </a:t>
            </a:r>
            <a:r>
              <a:rPr lang="sv-SE" sz="2400" dirty="0" err="1">
                <a:solidFill>
                  <a:schemeClr val="bg1"/>
                </a:solidFill>
              </a:rPr>
              <a:t>literature</a:t>
            </a:r>
            <a:r>
              <a:rPr lang="sv-SE" sz="2400" dirty="0">
                <a:solidFill>
                  <a:schemeClr val="bg1"/>
                </a:solidFill>
              </a:rPr>
              <a:t> grant, </a:t>
            </a:r>
            <a:br>
              <a:rPr lang="sv-SE" sz="2400" dirty="0">
                <a:solidFill>
                  <a:schemeClr val="bg1"/>
                </a:solidFill>
              </a:rPr>
            </a:br>
            <a:r>
              <a:rPr lang="sv-SE" sz="2400" dirty="0" err="1">
                <a:solidFill>
                  <a:schemeClr val="bg1"/>
                </a:solidFill>
              </a:rPr>
              <a:t>Dedication</a:t>
            </a:r>
            <a:r>
              <a:rPr lang="sv-SE" sz="2400" dirty="0">
                <a:solidFill>
                  <a:schemeClr val="bg1"/>
                </a:solidFill>
              </a:rPr>
              <a:t> grant, </a:t>
            </a:r>
            <a:r>
              <a:rPr lang="sv-SE" sz="2400" dirty="0" err="1">
                <a:solidFill>
                  <a:schemeClr val="bg1"/>
                </a:solidFill>
              </a:rPr>
              <a:t>Teacher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of</a:t>
            </a:r>
            <a:r>
              <a:rPr lang="sv-SE" sz="2400" dirty="0">
                <a:solidFill>
                  <a:schemeClr val="bg1"/>
                </a:solidFill>
              </a:rPr>
              <a:t> the </a:t>
            </a:r>
            <a:r>
              <a:rPr lang="sv-SE" sz="2400" dirty="0" err="1">
                <a:solidFill>
                  <a:schemeClr val="bg1"/>
                </a:solidFill>
              </a:rPr>
              <a:t>Year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</a:p>
          <a:p>
            <a:r>
              <a:rPr lang="sv-SE" sz="2400" dirty="0">
                <a:solidFill>
                  <a:schemeClr val="bg1"/>
                </a:solidFill>
              </a:rPr>
              <a:t>SFS and </a:t>
            </a:r>
            <a:r>
              <a:rPr lang="sv-SE" sz="2400" dirty="0" err="1">
                <a:solidFill>
                  <a:schemeClr val="bg1"/>
                </a:solidFill>
              </a:rPr>
              <a:t>other</a:t>
            </a:r>
            <a:r>
              <a:rPr lang="sv-SE" sz="2400" dirty="0">
                <a:solidFill>
                  <a:schemeClr val="bg1"/>
                </a:solidFill>
              </a:rPr>
              <a:t> student unions</a:t>
            </a:r>
          </a:p>
          <a:p>
            <a:endParaRPr lang="sv-SE" sz="2000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F5E021A-6650-F9D6-650E-7EB1B5D4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6210">
            <a:off x="8150390" y="331083"/>
            <a:ext cx="4056084" cy="403612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8E183C1-36DB-EC58-B796-D1E1DB0B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1650">
            <a:off x="323455" y="3837029"/>
            <a:ext cx="2593238" cy="301494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C43AD01-3912-53AA-6648-86BAB0B08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9818">
            <a:off x="-77470" y="1529819"/>
            <a:ext cx="2170750" cy="247451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2E04923A-9207-BC32-5BA0-EF5B5575F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594">
            <a:off x="7504354" y="4402298"/>
            <a:ext cx="3071087" cy="2562244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96E90C8-D3F1-21CA-8E21-FE3A9AC2D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5873">
            <a:off x="6907475" y="240609"/>
            <a:ext cx="1470960" cy="23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63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BC3B23-79D4-7EFF-138C-96B375A48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Get </a:t>
            </a:r>
            <a:r>
              <a:rPr lang="sv-SE" err="1"/>
              <a:t>involved</a:t>
            </a:r>
            <a:r>
              <a:rPr lang="sv-SE"/>
              <a:t>!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C8A5011-59DF-AE05-98CA-6EC2D9F7FC27}"/>
              </a:ext>
            </a:extLst>
          </p:cNvPr>
          <p:cNvSpPr/>
          <p:nvPr/>
        </p:nvSpPr>
        <p:spPr>
          <a:xfrm>
            <a:off x="2264805" y="24040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AAC29B3-BDA6-09D4-E177-793F5E1DAB76}"/>
              </a:ext>
            </a:extLst>
          </p:cNvPr>
          <p:cNvSpPr/>
          <p:nvPr/>
        </p:nvSpPr>
        <p:spPr>
          <a:xfrm>
            <a:off x="2417205" y="25564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BE018EB-943A-0FEF-D2D1-85EF2B7BF93D}"/>
              </a:ext>
            </a:extLst>
          </p:cNvPr>
          <p:cNvSpPr/>
          <p:nvPr/>
        </p:nvSpPr>
        <p:spPr>
          <a:xfrm>
            <a:off x="2264805" y="24040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F73ABBC-A3C9-1D58-ADEB-A39C63AA2CD3}"/>
              </a:ext>
            </a:extLst>
          </p:cNvPr>
          <p:cNvSpPr/>
          <p:nvPr/>
        </p:nvSpPr>
        <p:spPr>
          <a:xfrm>
            <a:off x="2569605" y="27088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AF476D3-ED6B-C626-371A-5E99D00D7A8A}"/>
              </a:ext>
            </a:extLst>
          </p:cNvPr>
          <p:cNvSpPr/>
          <p:nvPr/>
        </p:nvSpPr>
        <p:spPr>
          <a:xfrm>
            <a:off x="2722005" y="28612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CBA9066-AE1F-522B-790A-4E273E5B8F79}"/>
              </a:ext>
            </a:extLst>
          </p:cNvPr>
          <p:cNvSpPr/>
          <p:nvPr/>
        </p:nvSpPr>
        <p:spPr>
          <a:xfrm>
            <a:off x="2874405" y="30136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9178274-D3B9-AB54-4D0D-82971F6D7CF0}"/>
              </a:ext>
            </a:extLst>
          </p:cNvPr>
          <p:cNvSpPr/>
          <p:nvPr/>
        </p:nvSpPr>
        <p:spPr>
          <a:xfrm>
            <a:off x="3026805" y="31660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A0E1E74-3F5A-F5DE-E612-DCB23512B2BF}"/>
              </a:ext>
            </a:extLst>
          </p:cNvPr>
          <p:cNvSpPr/>
          <p:nvPr/>
        </p:nvSpPr>
        <p:spPr>
          <a:xfrm>
            <a:off x="3179205" y="33184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Bildobjekt 15">
            <a:hlinkClick r:id="rId2"/>
            <a:extLst>
              <a:ext uri="{FF2B5EF4-FFF2-40B4-BE49-F238E27FC236}">
                <a16:creationId xmlns:a16="http://schemas.microsoft.com/office/drawing/2014/main" id="{4ACA21C2-8D41-0DA7-186B-411E8B56E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8481">
            <a:off x="9499236" y="1591348"/>
            <a:ext cx="3126136" cy="5373912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03D40F85-10BF-B2BD-FCE3-39F2B8D8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0766">
            <a:off x="43334" y="2697150"/>
            <a:ext cx="3725108" cy="377190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26781488-0709-EBAF-1BCB-A628C3EEF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99701">
            <a:off x="4805563" y="4502563"/>
            <a:ext cx="3647656" cy="2660806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1CDC76F8-88C8-EF44-2149-92C77589E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3867">
            <a:off x="-85695" y="4589402"/>
            <a:ext cx="2631894" cy="2309422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FED30637-87BB-99DB-4296-785F90979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46175">
            <a:off x="8817655" y="318083"/>
            <a:ext cx="1831525" cy="195031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E8466827-C019-D06A-1865-8DACB4EF6C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1173" y="1964494"/>
            <a:ext cx="5508279" cy="298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06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920C-6544-D288-80B5-9F10C84B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ACADEMIC INTEGRITY</a:t>
            </a:r>
          </a:p>
        </p:txBody>
      </p:sp>
    </p:spTree>
    <p:extLst>
      <p:ext uri="{BB962C8B-B14F-4D97-AF65-F5344CB8AC3E}">
        <p14:creationId xmlns:p14="http://schemas.microsoft.com/office/powerpoint/2010/main" val="1547780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528519-5CC4-187B-F44C-7DE857838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Member</a:t>
            </a:r>
            <a:r>
              <a:rPr lang="sv-SE"/>
              <a:t> </a:t>
            </a:r>
            <a:r>
              <a:rPr lang="sv-SE" err="1"/>
              <a:t>benefits</a:t>
            </a:r>
            <a:r>
              <a:rPr lang="sv-SE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320866-54CB-4642-8EC3-F41D2D0E2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48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400" dirty="0" err="1">
                <a:solidFill>
                  <a:schemeClr val="bg1"/>
                </a:solidFill>
              </a:rPr>
              <a:t>Member-exclusive</a:t>
            </a:r>
            <a:r>
              <a:rPr lang="sv-SE" sz="2400" dirty="0">
                <a:solidFill>
                  <a:schemeClr val="bg1"/>
                </a:solidFill>
              </a:rPr>
              <a:t> events </a:t>
            </a:r>
            <a:r>
              <a:rPr lang="sv-SE" sz="2400" dirty="0" err="1">
                <a:solidFill>
                  <a:schemeClr val="bg1"/>
                </a:solidFill>
              </a:rPr>
              <a:t>such</a:t>
            </a:r>
            <a:r>
              <a:rPr lang="sv-SE" sz="2400" dirty="0">
                <a:solidFill>
                  <a:schemeClr val="bg1"/>
                </a:solidFill>
              </a:rPr>
              <a:t> as CSN-breakfast,  </a:t>
            </a:r>
            <a:r>
              <a:rPr lang="sv-SE" sz="2400" dirty="0" err="1">
                <a:solidFill>
                  <a:schemeClr val="bg1"/>
                </a:solidFill>
              </a:rPr>
              <a:t>Linnékåven</a:t>
            </a:r>
            <a:r>
              <a:rPr lang="sv-SE" sz="2400" dirty="0">
                <a:solidFill>
                  <a:schemeClr val="bg1"/>
                </a:solidFill>
              </a:rPr>
              <a:t>, </a:t>
            </a:r>
            <a:r>
              <a:rPr lang="sv-SE" sz="2400" dirty="0" err="1">
                <a:solidFill>
                  <a:schemeClr val="bg1"/>
                </a:solidFill>
              </a:rPr>
              <a:t>stipends</a:t>
            </a:r>
            <a:r>
              <a:rPr lang="sv-SE" sz="2400" dirty="0">
                <a:solidFill>
                  <a:schemeClr val="bg1"/>
                </a:solidFill>
              </a:rPr>
              <a:t>, </a:t>
            </a:r>
            <a:r>
              <a:rPr lang="sv-SE" sz="2400" dirty="0" err="1">
                <a:solidFill>
                  <a:schemeClr val="bg1"/>
                </a:solidFill>
              </a:rPr>
              <a:t>discounts</a:t>
            </a:r>
            <a:r>
              <a:rPr lang="sv-SE" sz="2400" dirty="0">
                <a:solidFill>
                  <a:schemeClr val="bg1"/>
                </a:solidFill>
              </a:rPr>
              <a:t>, offers, trips </a:t>
            </a:r>
          </a:p>
          <a:p>
            <a:r>
              <a:rPr lang="sv-SE" sz="2400" dirty="0" err="1">
                <a:solidFill>
                  <a:schemeClr val="bg1"/>
                </a:solidFill>
                <a:latin typeface="Garamond"/>
              </a:rPr>
              <a:t>Member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Garamond"/>
              </a:rPr>
              <a:t>coffee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Garamond"/>
              </a:rPr>
              <a:t>every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Garamond"/>
              </a:rPr>
              <a:t>Thursday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 </a:t>
            </a:r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 err="1">
                <a:solidFill>
                  <a:schemeClr val="bg1"/>
                </a:solidFill>
                <a:latin typeface="Garamond"/>
              </a:rPr>
              <a:t>Monthly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 newsletter</a:t>
            </a:r>
          </a:p>
          <a:p>
            <a:r>
              <a:rPr lang="sv-SE" sz="2400" dirty="0">
                <a:solidFill>
                  <a:schemeClr val="bg1"/>
                </a:solidFill>
                <a:latin typeface="Garamond"/>
              </a:rPr>
              <a:t>Access to student pubs</a:t>
            </a:r>
            <a:endParaRPr lang="sv-SE" sz="2400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6D4F11-6389-48D5-3392-B3DECAC65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7772">
            <a:off x="3226950" y="4597853"/>
            <a:ext cx="3021823" cy="24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7A195B8-5420-944B-3B3D-B437D2A41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8453">
            <a:off x="8233484" y="1401651"/>
            <a:ext cx="3142833" cy="29968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4EE94EC-3301-D547-FB5A-5A370443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7983">
            <a:off x="5140705" y="1335240"/>
            <a:ext cx="2369109" cy="373173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D568F28-F053-76EA-F046-58A78A45B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3152">
            <a:off x="8776669" y="4363374"/>
            <a:ext cx="3594313" cy="249729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93320A4-71DE-B53E-092B-70D73CF2A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36232">
            <a:off x="6920437" y="4576717"/>
            <a:ext cx="1814340" cy="223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56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07C734-9444-88C3-7E0E-9E5D21AC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Buddy</a:t>
            </a:r>
            <a:r>
              <a:rPr lang="sv-SE"/>
              <a:t> program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5384B7-C8E3-F5C6-8588-1528FBC65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https://linnek.se/eng/buddyprogrammet</a:t>
            </a:r>
            <a:r>
              <a:rPr lang="sv-SE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sv-SE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557E95-ADFC-4EA9-7D38-96623C214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3995">
            <a:off x="8039476" y="1155950"/>
            <a:ext cx="3732280" cy="54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5639168-02AC-2FC9-6542-74AAB0CB8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9066">
            <a:off x="584208" y="2708774"/>
            <a:ext cx="3083778" cy="309522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EDF166B-B153-78C3-B1A7-6AB9FC67C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6143">
            <a:off x="3985099" y="2741586"/>
            <a:ext cx="4116108" cy="393271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53CD59A-355C-2E52-7AA3-92F9FA18BB05}"/>
              </a:ext>
            </a:extLst>
          </p:cNvPr>
          <p:cNvSpPr txBox="1"/>
          <p:nvPr/>
        </p:nvSpPr>
        <p:spPr>
          <a:xfrm>
            <a:off x="221848" y="6047772"/>
            <a:ext cx="36653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dirty="0" err="1">
                <a:solidFill>
                  <a:schemeClr val="bg1"/>
                </a:solidFill>
                <a:latin typeface="Segoe UI"/>
                <a:cs typeface="Segoe UI"/>
              </a:rPr>
              <a:t>Buddy</a:t>
            </a:r>
            <a:r>
              <a:rPr lang="sv-SE" b="1" dirty="0">
                <a:solidFill>
                  <a:schemeClr val="bg1"/>
                </a:solidFill>
                <a:latin typeface="Segoe UI"/>
                <a:cs typeface="Segoe UI"/>
              </a:rPr>
              <a:t> program administrator</a:t>
            </a:r>
            <a:endParaRPr lang="en-US" dirty="0">
              <a:solidFill>
                <a:schemeClr val="bg1"/>
              </a:solidFill>
              <a:latin typeface="Segoe UI"/>
              <a:cs typeface="Segoe UI"/>
            </a:endParaRPr>
          </a:p>
          <a:p>
            <a:r>
              <a:rPr lang="sv-SE" dirty="0">
                <a:solidFill>
                  <a:schemeClr val="bg1"/>
                </a:solidFill>
                <a:latin typeface="Segoe UI"/>
                <a:cs typeface="Segoe UI"/>
              </a:rPr>
              <a:t>Karin Siöö, </a:t>
            </a:r>
            <a:r>
              <a:rPr lang="sv-SE" dirty="0">
                <a:solidFill>
                  <a:schemeClr val="bg1"/>
                </a:solidFill>
                <a:latin typeface="Segoe UI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studcoord@linnek.se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154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5C94D-D0D7-3BB2-5D55-7EA73890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Find</a:t>
            </a:r>
            <a:r>
              <a:rPr lang="sv-SE"/>
              <a:t> </a:t>
            </a:r>
            <a:r>
              <a:rPr lang="sv-SE" err="1"/>
              <a:t>us</a:t>
            </a:r>
            <a:r>
              <a:rPr lang="sv-SE"/>
              <a:t> on…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73FAA61-7AF7-C900-63F5-DFF1A1ACD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 sz="2000" dirty="0" err="1">
                <a:solidFill>
                  <a:schemeClr val="bg1"/>
                </a:solidFill>
              </a:rPr>
              <a:t>Hitract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Facebook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Instagram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YouTube</a:t>
            </a:r>
          </a:p>
          <a:p>
            <a:r>
              <a:rPr lang="sv-SE" sz="2000" dirty="0" err="1">
                <a:solidFill>
                  <a:schemeClr val="bg1"/>
                </a:solidFill>
                <a:latin typeface="Garamond"/>
              </a:rPr>
              <a:t>TikTok</a:t>
            </a:r>
            <a:endParaRPr lang="sv-SE" sz="2000" dirty="0">
              <a:solidFill>
                <a:schemeClr val="bg1"/>
              </a:solidFill>
              <a:latin typeface="Garamond"/>
            </a:endParaRPr>
          </a:p>
          <a:p>
            <a:r>
              <a:rPr lang="sv-SE" sz="2000" dirty="0" err="1">
                <a:solidFill>
                  <a:schemeClr val="bg1"/>
                </a:solidFill>
              </a:rPr>
              <a:t>Das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Papier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Newsletter</a:t>
            </a:r>
          </a:p>
          <a:p>
            <a:r>
              <a:rPr lang="sv-SE" sz="2000" dirty="0">
                <a:solidFill>
                  <a:schemeClr val="bg1"/>
                </a:solidFill>
              </a:rPr>
              <a:t>Web </a:t>
            </a:r>
          </a:p>
          <a:p>
            <a:r>
              <a:rPr lang="sv-SE" sz="2000" dirty="0">
                <a:solidFill>
                  <a:schemeClr val="bg1"/>
                </a:solidFill>
              </a:rPr>
              <a:t>Mail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Phone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Offices in Kalmar and Växjö</a:t>
            </a:r>
          </a:p>
        </p:txBody>
      </p:sp>
      <p:pic>
        <p:nvPicPr>
          <p:cNvPr id="4" name="Bildobjekt 3">
            <a:hlinkClick r:id="rId2"/>
            <a:extLst>
              <a:ext uri="{FF2B5EF4-FFF2-40B4-BE49-F238E27FC236}">
                <a16:creationId xmlns:a16="http://schemas.microsoft.com/office/drawing/2014/main" id="{B3119D0E-D0B1-F42E-4202-CF4E544DD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0056">
            <a:off x="8304683" y="2177467"/>
            <a:ext cx="4507939" cy="4577630"/>
          </a:xfrm>
          <a:prstGeom prst="rect">
            <a:avLst/>
          </a:prstGeom>
        </p:spPr>
      </p:pic>
      <p:pic>
        <p:nvPicPr>
          <p:cNvPr id="8" name="Bildobjekt 7">
            <a:hlinkClick r:id="rId4"/>
            <a:extLst>
              <a:ext uri="{FF2B5EF4-FFF2-40B4-BE49-F238E27FC236}">
                <a16:creationId xmlns:a16="http://schemas.microsoft.com/office/drawing/2014/main" id="{44541685-7BCD-D513-A44C-B79BEF8AF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52544">
            <a:off x="8795233" y="3852237"/>
            <a:ext cx="4398912" cy="4351337"/>
          </a:xfrm>
          <a:prstGeom prst="rect">
            <a:avLst/>
          </a:prstGeom>
        </p:spPr>
      </p:pic>
      <p:pic>
        <p:nvPicPr>
          <p:cNvPr id="6" name="Bildobjekt 5">
            <a:hlinkClick r:id="rId6"/>
            <a:extLst>
              <a:ext uri="{FF2B5EF4-FFF2-40B4-BE49-F238E27FC236}">
                <a16:creationId xmlns:a16="http://schemas.microsoft.com/office/drawing/2014/main" id="{7A31B17D-97D2-0558-90D7-998F0D82A0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98653">
            <a:off x="3809977" y="1101545"/>
            <a:ext cx="4915848" cy="49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34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AD565F-9110-BD91-2A5F-090BC830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Aileron Light"/>
              </a:rPr>
              <a:t>New in Växjö?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0C68A5-09DC-62E6-496B-8E33D72F9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 err="1">
                <a:solidFill>
                  <a:schemeClr val="bg1"/>
                </a:solidFill>
                <a:latin typeface="Garamond"/>
              </a:rPr>
              <a:t>Welcome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package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from the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municipality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when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you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register in the population register. To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take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part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of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this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offer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you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must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stay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in Sweden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longer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than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12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months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.  </a:t>
            </a:r>
          </a:p>
          <a:p>
            <a:endParaRPr lang="sv-SE" dirty="0">
              <a:solidFill>
                <a:schemeClr val="bg1"/>
              </a:solidFill>
              <a:latin typeface="Garamond"/>
            </a:endParaRPr>
          </a:p>
          <a:p>
            <a:r>
              <a:rPr lang="sv-SE" dirty="0">
                <a:solidFill>
                  <a:schemeClr val="bg1"/>
                </a:solidFill>
                <a:latin typeface="Garamond"/>
              </a:rPr>
              <a:t>500 SEK gift voucher</a:t>
            </a:r>
          </a:p>
          <a:p>
            <a:r>
              <a:rPr lang="sv-SE" dirty="0">
                <a:solidFill>
                  <a:schemeClr val="bg1"/>
                </a:solidFill>
                <a:latin typeface="Garamond"/>
              </a:rPr>
              <a:t>500 SEK for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local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transport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8EDEE55-0E7D-ADC4-FAAF-0BC457768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5938">
            <a:off x="5553056" y="3171297"/>
            <a:ext cx="4996328" cy="24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72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66B004-F8F9-8C77-2C67-8587F37C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Help</a:t>
            </a:r>
            <a:r>
              <a:rPr lang="sv-SE"/>
              <a:t> and support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BD3885-048E-1D6D-FA19-F25D90528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solidFill>
                  <a:schemeClr val="bg1"/>
                </a:solidFill>
              </a:rPr>
              <a:t>Laws</a:t>
            </a:r>
            <a:r>
              <a:rPr lang="sv-SE" dirty="0">
                <a:solidFill>
                  <a:schemeClr val="bg1"/>
                </a:solidFill>
              </a:rPr>
              <a:t>, </a:t>
            </a:r>
            <a:r>
              <a:rPr lang="sv-SE" dirty="0" err="1">
                <a:solidFill>
                  <a:schemeClr val="bg1"/>
                </a:solidFill>
              </a:rPr>
              <a:t>rules</a:t>
            </a:r>
            <a:r>
              <a:rPr lang="sv-SE" dirty="0">
                <a:solidFill>
                  <a:schemeClr val="bg1"/>
                </a:solidFill>
              </a:rPr>
              <a:t>, </a:t>
            </a:r>
            <a:r>
              <a:rPr lang="sv-SE" dirty="0" err="1">
                <a:solidFill>
                  <a:schemeClr val="bg1"/>
                </a:solidFill>
              </a:rPr>
              <a:t>guidelines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r>
              <a:rPr lang="sv-SE" dirty="0">
                <a:solidFill>
                  <a:schemeClr val="bg1"/>
                </a:solidFill>
              </a:rPr>
              <a:t>University </a:t>
            </a:r>
            <a:r>
              <a:rPr lang="sv-SE" dirty="0" err="1">
                <a:solidFill>
                  <a:schemeClr val="bg1"/>
                </a:solidFill>
              </a:rPr>
              <a:t>routines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processes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r>
              <a:rPr lang="sv-SE" dirty="0" err="1">
                <a:solidFill>
                  <a:schemeClr val="bg1"/>
                </a:solidFill>
              </a:rPr>
              <a:t>Rights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responsibilities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r>
              <a:rPr lang="sv-SE" dirty="0" err="1">
                <a:solidFill>
                  <a:schemeClr val="bg1"/>
                </a:solidFill>
              </a:rPr>
              <a:t>Questions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regarding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courses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exams</a:t>
            </a:r>
            <a:r>
              <a:rPr lang="sv-SE" dirty="0">
                <a:solidFill>
                  <a:schemeClr val="bg1"/>
                </a:solidFill>
              </a:rPr>
              <a:t>  </a:t>
            </a:r>
          </a:p>
          <a:p>
            <a:r>
              <a:rPr lang="sv-SE" dirty="0" err="1">
                <a:solidFill>
                  <a:schemeClr val="bg1"/>
                </a:solidFill>
              </a:rPr>
              <a:t>Cheating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plagiarism</a:t>
            </a:r>
            <a:r>
              <a:rPr lang="sv-SE" dirty="0">
                <a:solidFill>
                  <a:schemeClr val="bg1"/>
                </a:solidFill>
              </a:rPr>
              <a:t>, </a:t>
            </a:r>
            <a:r>
              <a:rPr lang="sv-SE" dirty="0" err="1">
                <a:solidFill>
                  <a:schemeClr val="bg1"/>
                </a:solidFill>
              </a:rPr>
              <a:t>references</a:t>
            </a:r>
            <a:r>
              <a:rPr lang="sv-SE" dirty="0">
                <a:solidFill>
                  <a:schemeClr val="bg1"/>
                </a:solidFill>
              </a:rPr>
              <a:t>, </a:t>
            </a:r>
            <a:r>
              <a:rPr lang="sv-SE" dirty="0" err="1">
                <a:solidFill>
                  <a:schemeClr val="bg1"/>
                </a:solidFill>
              </a:rPr>
              <a:t>ChatGPT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r>
              <a:rPr lang="sv-SE" dirty="0" err="1">
                <a:solidFill>
                  <a:schemeClr val="bg1"/>
                </a:solidFill>
              </a:rPr>
              <a:t>Harassment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unacceptable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behavior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r>
              <a:rPr lang="sv-SE" dirty="0" err="1">
                <a:solidFill>
                  <a:schemeClr val="bg1"/>
                </a:solidFill>
              </a:rPr>
              <a:t>Study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environment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issues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881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961289-8503-3472-8482-1DEDE234180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sv-SE">
                <a:solidFill>
                  <a:schemeClr val="bg1"/>
                </a:solidFill>
                <a:latin typeface="Aileron Light"/>
              </a:rPr>
              <a:t>National student ID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8E319E2-76A9-0B7E-6B72-6FCE5497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7991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dirty="0" err="1">
                <a:solidFill>
                  <a:schemeClr val="bg1"/>
                </a:solidFill>
                <a:latin typeface="Garamond"/>
              </a:rPr>
              <a:t>When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in Sweden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you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need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a national student ID for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discounts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on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travel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, restaurants,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hotels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,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computers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,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clothing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etc.</a:t>
            </a:r>
            <a:endParaRPr lang="sv-SE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  <a:latin typeface="Garamond"/>
              </a:rPr>
              <a:t>STUK (Studentkortet) – </a:t>
            </a:r>
            <a:r>
              <a:rPr lang="sv-SE" sz="2400" dirty="0" err="1">
                <a:solidFill>
                  <a:schemeClr val="bg1"/>
                </a:solidFill>
                <a:latin typeface="Garamond"/>
              </a:rPr>
              <a:t>recommended</a:t>
            </a:r>
            <a:endParaRPr lang="sv-SE" sz="2400" dirty="0">
              <a:solidFill>
                <a:schemeClr val="bg1"/>
              </a:solidFill>
              <a:latin typeface="Garamond"/>
            </a:endParaRPr>
          </a:p>
          <a:p>
            <a:r>
              <a:rPr lang="sv-SE" sz="2400" dirty="0">
                <a:solidFill>
                  <a:schemeClr val="bg1"/>
                </a:solidFill>
                <a:latin typeface="Garamond"/>
              </a:rPr>
              <a:t>Mecenat</a:t>
            </a:r>
          </a:p>
          <a:p>
            <a:r>
              <a:rPr lang="sv-SE" sz="2400" dirty="0" err="1">
                <a:solidFill>
                  <a:schemeClr val="bg1"/>
                </a:solidFill>
                <a:latin typeface="Garamond"/>
              </a:rPr>
              <a:t>WeStudents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 (</a:t>
            </a:r>
            <a:r>
              <a:rPr lang="sv-SE" sz="2400" dirty="0" err="1">
                <a:solidFill>
                  <a:schemeClr val="bg1"/>
                </a:solidFill>
                <a:latin typeface="Garamond"/>
              </a:rPr>
              <a:t>requires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 Bank-ID) </a:t>
            </a:r>
            <a:endParaRPr lang="sv-SE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dirty="0">
              <a:latin typeface="Garamond"/>
            </a:endParaRPr>
          </a:p>
          <a:p>
            <a:pPr marL="0" indent="0">
              <a:buNone/>
            </a:pPr>
            <a:endParaRPr lang="sv-SE" dirty="0">
              <a:latin typeface="Garamond"/>
            </a:endParaRP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 descr="En bild som visar logotyp, design&#10;&#10;Automatiskt genererad beskrivning">
            <a:extLst>
              <a:ext uri="{FF2B5EF4-FFF2-40B4-BE49-F238E27FC236}">
                <a16:creationId xmlns:a16="http://schemas.microsoft.com/office/drawing/2014/main" id="{1013045B-7530-C3A5-0A49-56F7A557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964" y="2153107"/>
            <a:ext cx="3373496" cy="194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20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5CAE6E-3B1E-4E4A-B01E-C2E890E5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Contact </a:t>
            </a:r>
            <a:r>
              <a:rPr lang="sv-SE" err="1"/>
              <a:t>us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B0F18D-6B42-FFCF-F505-ADD203C92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916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sv-SE" sz="2400" dirty="0">
                <a:solidFill>
                  <a:schemeClr val="bg1"/>
                </a:solidFill>
              </a:rPr>
              <a:t>Växjö: Pelarplatsen 8 (</a:t>
            </a:r>
            <a:r>
              <a:rPr lang="sv-SE" sz="2400" dirty="0" err="1">
                <a:solidFill>
                  <a:schemeClr val="bg1"/>
                </a:solidFill>
              </a:rPr>
              <a:t>opposite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library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entrance</a:t>
            </a:r>
            <a:r>
              <a:rPr lang="sv-SE" sz="2400" dirty="0">
                <a:solidFill>
                  <a:schemeClr val="bg1"/>
                </a:solidFill>
              </a:rPr>
              <a:t>)</a:t>
            </a:r>
          </a:p>
          <a:p>
            <a:pPr marL="457200" lvl="1" indent="0" algn="ctr">
              <a:buNone/>
            </a:pPr>
            <a:r>
              <a:rPr lang="sv-SE" sz="2000" dirty="0">
                <a:solidFill>
                  <a:schemeClr val="bg1"/>
                </a:solidFill>
                <a:latin typeface="Garamo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 Växjö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 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Open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Wed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12-14 &amp;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Thur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10-12</a:t>
            </a:r>
            <a:endParaRPr lang="sv-SE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sv-SE" sz="2400" dirty="0">
                <a:solidFill>
                  <a:schemeClr val="bg1"/>
                </a:solidFill>
              </a:rPr>
              <a:t>Kalmar: Hus Stella   </a:t>
            </a:r>
          </a:p>
          <a:p>
            <a:pPr marL="457200" lvl="1" indent="0" algn="ctr">
              <a:buNone/>
            </a:pPr>
            <a:r>
              <a:rPr lang="sv-SE" sz="2000" dirty="0">
                <a:solidFill>
                  <a:schemeClr val="bg1"/>
                </a:solidFill>
                <a:latin typeface="Garamo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 Kalmar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 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Open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 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Wed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 12-14 &amp; 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Thur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 10-12</a:t>
            </a:r>
          </a:p>
          <a:p>
            <a:pPr marL="457200" lvl="1" indent="0" algn="ctr">
              <a:buNone/>
            </a:pPr>
            <a:endParaRPr lang="sv-SE" sz="20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endParaRPr lang="sv-SE" sz="20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sv-SE" sz="2000" dirty="0">
                <a:solidFill>
                  <a:schemeClr val="bg1"/>
                </a:solidFill>
              </a:rPr>
              <a:t>010-330 30 09 (09:00-11:30)</a:t>
            </a:r>
          </a:p>
          <a:p>
            <a:pPr marL="457200" lvl="1" indent="0" algn="ctr">
              <a:buNone/>
            </a:pPr>
            <a:r>
              <a:rPr lang="sv-SE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info@linnek.se</a:t>
            </a:r>
            <a:endParaRPr lang="sv-SE" sz="20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sv-SE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https://www.instagram.com/linnek.se/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</a:p>
          <a:p>
            <a:pPr lvl="1"/>
            <a:endParaRPr lang="sv-SE" sz="2000" dirty="0">
              <a:solidFill>
                <a:schemeClr val="bg1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7F669CF-88D8-94B4-4459-3E0DFD798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0729">
            <a:off x="1040679" y="3002838"/>
            <a:ext cx="2423995" cy="418125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DEDA99D-AF59-76FC-1EB8-1BAD6BA66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7611">
            <a:off x="9236795" y="383990"/>
            <a:ext cx="2617672" cy="261339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B0EAFDC-5E38-8AC4-4A07-1829644F5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07272">
            <a:off x="7657283" y="4354788"/>
            <a:ext cx="2645300" cy="253550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91F1366-203E-F42B-F278-0F9B31EC13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43629">
            <a:off x="-362013" y="4831449"/>
            <a:ext cx="2511043" cy="231664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A3DBC2A5-1413-D44B-82C5-F13D310C2C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91136">
            <a:off x="8947526" y="2701132"/>
            <a:ext cx="1606811" cy="238517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636EA7BB-EFBE-E359-9250-DBD945AEA7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92753">
            <a:off x="3908271" y="5268557"/>
            <a:ext cx="2233003" cy="2057601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2BDC632-9F85-3854-0A4A-CDE2D7E89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56771">
            <a:off x="10413903" y="2904341"/>
            <a:ext cx="1660552" cy="1943923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67BFC277-975C-3578-1691-58897FE1A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90143">
            <a:off x="-454467" y="1743458"/>
            <a:ext cx="2585333" cy="2233403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7F444FFB-D922-0329-B1A7-ACFDC14AF0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29210">
            <a:off x="10581393" y="4519656"/>
            <a:ext cx="1930637" cy="2089739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C60B19AF-92E1-F87E-4345-2492D0FEFB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06232">
            <a:off x="10029159" y="5923379"/>
            <a:ext cx="1675573" cy="1497515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999E69FC-71DD-8477-78F9-AC6C1395EC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859829">
            <a:off x="2335532" y="5662909"/>
            <a:ext cx="1780269" cy="1424705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80CBEA73-0D86-6BCC-DD3D-40CD960D0E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926383">
            <a:off x="-250172" y="3384902"/>
            <a:ext cx="1526612" cy="144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464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FDA37F-67FB-F40A-D998-EB75FAF53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How</a:t>
            </a:r>
            <a:r>
              <a:rPr lang="sv-SE"/>
              <a:t> do I </a:t>
            </a:r>
            <a:r>
              <a:rPr lang="sv-SE" err="1"/>
              <a:t>join</a:t>
            </a:r>
            <a:r>
              <a:rPr lang="sv-SE"/>
              <a:t>?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B7769AD-6B12-1A16-4062-9E953225C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963" y="2275375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 fontAlgn="base">
              <a:buFont typeface="+mj-lt"/>
              <a:buAutoNum type="arabicPeriod"/>
            </a:pPr>
            <a:endParaRPr lang="sv-SE" i="0" dirty="0">
              <a:solidFill>
                <a:srgbClr val="000000"/>
              </a:solidFill>
              <a:effectLst/>
              <a:latin typeface="var( --e-global-typography-text-font-family )"/>
            </a:endParaRPr>
          </a:p>
          <a:p>
            <a:pPr algn="l" fontAlgn="base">
              <a:buFont typeface="+mj-lt"/>
              <a:buAutoNum type="arabicPeriod"/>
            </a:pPr>
            <a:endParaRPr lang="sv-SE" dirty="0">
              <a:solidFill>
                <a:srgbClr val="000000"/>
              </a:solidFill>
              <a:latin typeface="var( --e-global-typography-text-font-family )"/>
            </a:endParaRPr>
          </a:p>
          <a:p>
            <a:pPr algn="l" fontAlgn="base">
              <a:buFont typeface="+mj-lt"/>
              <a:buAutoNum type="arabicPeriod"/>
            </a:pPr>
            <a:endParaRPr lang="sv-SE" dirty="0">
              <a:solidFill>
                <a:srgbClr val="000000"/>
              </a:solidFill>
              <a:latin typeface="var( --e-global-typography-text-font-family )"/>
            </a:endParaRPr>
          </a:p>
          <a:p>
            <a:pPr algn="l" fontAlgn="base">
              <a:buFont typeface="+mj-lt"/>
              <a:buAutoNum type="arabicPeriod"/>
            </a:pPr>
            <a:endParaRPr lang="sv-SE" dirty="0">
              <a:solidFill>
                <a:srgbClr val="000000"/>
              </a:solidFill>
              <a:latin typeface="var( --e-global-typography-text-font-family )"/>
            </a:endParaRPr>
          </a:p>
          <a:p>
            <a:pPr fontAlgn="base">
              <a:buFont typeface="+mj-lt"/>
              <a:buAutoNum type="arabicPeriod"/>
            </a:pP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Download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the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Hitract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app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and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create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an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account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 </a:t>
            </a:r>
          </a:p>
          <a:p>
            <a:pPr algn="l" fontAlgn="base">
              <a:buFont typeface="+mj-lt"/>
              <a:buAutoNum type="arabicPeriod"/>
            </a:pP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Find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our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hitClub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by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searching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for “Linnékåren”</a:t>
            </a:r>
          </a:p>
          <a:p>
            <a:pPr fontAlgn="base">
              <a:buFont typeface="+mj-lt"/>
              <a:buAutoNum type="arabicPeriod"/>
            </a:pP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Press “Bli medlem” and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follow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instructions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 </a:t>
            </a:r>
            <a:endParaRPr lang="sv-SE" i="0" dirty="0">
              <a:solidFill>
                <a:schemeClr val="bg1"/>
              </a:solidFill>
              <a:effectLst/>
              <a:latin typeface="Garamond"/>
            </a:endParaRPr>
          </a:p>
          <a:p>
            <a:pPr marL="0" indent="0" algn="l" fontAlgn="base">
              <a:buNone/>
            </a:pPr>
            <a:endParaRPr lang="sv-SE" i="0" dirty="0">
              <a:solidFill>
                <a:schemeClr val="bg1"/>
              </a:solidFill>
              <a:effectLst/>
              <a:latin typeface="Garamond"/>
            </a:endParaRPr>
          </a:p>
          <a:p>
            <a:pPr marL="0" indent="0" algn="l" fontAlgn="base">
              <a:buNone/>
            </a:pP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Done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!</a:t>
            </a:r>
          </a:p>
          <a:p>
            <a:endParaRPr lang="sv-SE" dirty="0"/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60E16FFD-2144-CA82-77B4-2AC89834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240" y="196135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9A67813-3140-DBC4-6EE1-0ACFFE6A1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325" y="1804831"/>
            <a:ext cx="2065438" cy="202754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E837434-D210-4B2D-A7E3-6B9BA633C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8193">
            <a:off x="10166782" y="1220588"/>
            <a:ext cx="1817448" cy="310446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3A35B0B-B1A1-5154-F738-5CE4A47C8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8004">
            <a:off x="420690" y="1752184"/>
            <a:ext cx="2425469" cy="155900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B92C1A84-26F9-E177-47A7-36362E985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77778">
            <a:off x="10027391" y="4636619"/>
            <a:ext cx="2415897" cy="234050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70F4810-C96B-B841-7C0A-085B05EE4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6495">
            <a:off x="175584" y="3402523"/>
            <a:ext cx="1984309" cy="34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452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BC3B23-79D4-7EFF-138C-96B375A48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Get </a:t>
            </a:r>
            <a:r>
              <a:rPr lang="sv-SE" err="1"/>
              <a:t>involved</a:t>
            </a:r>
            <a:r>
              <a:rPr lang="sv-SE"/>
              <a:t>!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C8A5011-59DF-AE05-98CA-6EC2D9F7FC27}"/>
              </a:ext>
            </a:extLst>
          </p:cNvPr>
          <p:cNvSpPr/>
          <p:nvPr/>
        </p:nvSpPr>
        <p:spPr>
          <a:xfrm>
            <a:off x="2264805" y="24040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AAC29B3-BDA6-09D4-E177-793F5E1DAB76}"/>
              </a:ext>
            </a:extLst>
          </p:cNvPr>
          <p:cNvSpPr/>
          <p:nvPr/>
        </p:nvSpPr>
        <p:spPr>
          <a:xfrm>
            <a:off x="2417205" y="25564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BE018EB-943A-0FEF-D2D1-85EF2B7BF93D}"/>
              </a:ext>
            </a:extLst>
          </p:cNvPr>
          <p:cNvSpPr/>
          <p:nvPr/>
        </p:nvSpPr>
        <p:spPr>
          <a:xfrm>
            <a:off x="2264805" y="24040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F73ABBC-A3C9-1D58-ADEB-A39C63AA2CD3}"/>
              </a:ext>
            </a:extLst>
          </p:cNvPr>
          <p:cNvSpPr/>
          <p:nvPr/>
        </p:nvSpPr>
        <p:spPr>
          <a:xfrm>
            <a:off x="2569605" y="27088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AF476D3-ED6B-C626-371A-5E99D00D7A8A}"/>
              </a:ext>
            </a:extLst>
          </p:cNvPr>
          <p:cNvSpPr/>
          <p:nvPr/>
        </p:nvSpPr>
        <p:spPr>
          <a:xfrm>
            <a:off x="2722005" y="28612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CBA9066-AE1F-522B-790A-4E273E5B8F79}"/>
              </a:ext>
            </a:extLst>
          </p:cNvPr>
          <p:cNvSpPr/>
          <p:nvPr/>
        </p:nvSpPr>
        <p:spPr>
          <a:xfrm>
            <a:off x="2874405" y="30136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9178274-D3B9-AB54-4D0D-82971F6D7CF0}"/>
              </a:ext>
            </a:extLst>
          </p:cNvPr>
          <p:cNvSpPr/>
          <p:nvPr/>
        </p:nvSpPr>
        <p:spPr>
          <a:xfrm>
            <a:off x="3026805" y="31660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A0E1E74-3F5A-F5DE-E612-DCB23512B2BF}"/>
              </a:ext>
            </a:extLst>
          </p:cNvPr>
          <p:cNvSpPr/>
          <p:nvPr/>
        </p:nvSpPr>
        <p:spPr>
          <a:xfrm>
            <a:off x="3179205" y="3318485"/>
            <a:ext cx="2083137" cy="1417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Bildobjekt 15">
            <a:hlinkClick r:id="rId2"/>
            <a:extLst>
              <a:ext uri="{FF2B5EF4-FFF2-40B4-BE49-F238E27FC236}">
                <a16:creationId xmlns:a16="http://schemas.microsoft.com/office/drawing/2014/main" id="{4ACA21C2-8D41-0DA7-186B-411E8B56E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8481">
            <a:off x="9499236" y="1591348"/>
            <a:ext cx="3126136" cy="5373912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03D40F85-10BF-B2BD-FCE3-39F2B8D8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0766">
            <a:off x="43334" y="2697150"/>
            <a:ext cx="3725108" cy="377190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26781488-0709-EBAF-1BCB-A628C3EEF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99701">
            <a:off x="4805563" y="4502563"/>
            <a:ext cx="3647656" cy="2660806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1CDC76F8-88C8-EF44-2149-92C77589E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3867">
            <a:off x="-85695" y="4589402"/>
            <a:ext cx="2631894" cy="2309422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FED30637-87BB-99DB-4296-785F90979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46175">
            <a:off x="8817655" y="318083"/>
            <a:ext cx="1831525" cy="195031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E8466827-C019-D06A-1865-8DACB4EF6C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1173" y="1964494"/>
            <a:ext cx="5508279" cy="298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352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528519-5CC4-187B-F44C-7DE857838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Member</a:t>
            </a:r>
            <a:r>
              <a:rPr lang="sv-SE"/>
              <a:t> </a:t>
            </a:r>
            <a:r>
              <a:rPr lang="sv-SE" err="1"/>
              <a:t>benefits</a:t>
            </a:r>
            <a:r>
              <a:rPr lang="sv-SE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320866-54CB-4642-8EC3-F41D2D0E2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48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400" dirty="0" err="1">
                <a:solidFill>
                  <a:schemeClr val="bg1"/>
                </a:solidFill>
              </a:rPr>
              <a:t>Member-exclusive</a:t>
            </a:r>
            <a:r>
              <a:rPr lang="sv-SE" sz="2400" dirty="0">
                <a:solidFill>
                  <a:schemeClr val="bg1"/>
                </a:solidFill>
              </a:rPr>
              <a:t> events </a:t>
            </a:r>
            <a:r>
              <a:rPr lang="sv-SE" sz="2400" dirty="0" err="1">
                <a:solidFill>
                  <a:schemeClr val="bg1"/>
                </a:solidFill>
              </a:rPr>
              <a:t>such</a:t>
            </a:r>
            <a:r>
              <a:rPr lang="sv-SE" sz="2400" dirty="0">
                <a:solidFill>
                  <a:schemeClr val="bg1"/>
                </a:solidFill>
              </a:rPr>
              <a:t> as CSN-breakfast,  </a:t>
            </a:r>
            <a:r>
              <a:rPr lang="sv-SE" sz="2400" dirty="0" err="1">
                <a:solidFill>
                  <a:schemeClr val="bg1"/>
                </a:solidFill>
              </a:rPr>
              <a:t>Linnékåven</a:t>
            </a:r>
            <a:r>
              <a:rPr lang="sv-SE" sz="2400" dirty="0">
                <a:solidFill>
                  <a:schemeClr val="bg1"/>
                </a:solidFill>
              </a:rPr>
              <a:t>, </a:t>
            </a:r>
            <a:r>
              <a:rPr lang="sv-SE" sz="2400" dirty="0" err="1">
                <a:solidFill>
                  <a:schemeClr val="bg1"/>
                </a:solidFill>
              </a:rPr>
              <a:t>stipends</a:t>
            </a:r>
            <a:r>
              <a:rPr lang="sv-SE" sz="2400" dirty="0">
                <a:solidFill>
                  <a:schemeClr val="bg1"/>
                </a:solidFill>
              </a:rPr>
              <a:t>, </a:t>
            </a:r>
            <a:r>
              <a:rPr lang="sv-SE" sz="2400" dirty="0" err="1">
                <a:solidFill>
                  <a:schemeClr val="bg1"/>
                </a:solidFill>
              </a:rPr>
              <a:t>discounts</a:t>
            </a:r>
            <a:r>
              <a:rPr lang="sv-SE" sz="2400" dirty="0">
                <a:solidFill>
                  <a:schemeClr val="bg1"/>
                </a:solidFill>
              </a:rPr>
              <a:t>, offers, trips </a:t>
            </a:r>
          </a:p>
          <a:p>
            <a:r>
              <a:rPr lang="sv-SE" sz="2400" dirty="0" err="1">
                <a:solidFill>
                  <a:schemeClr val="bg1"/>
                </a:solidFill>
                <a:latin typeface="Garamond"/>
              </a:rPr>
              <a:t>Member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Garamond"/>
              </a:rPr>
              <a:t>coffee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Garamond"/>
              </a:rPr>
              <a:t>every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Garamond"/>
              </a:rPr>
              <a:t>Thursday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 </a:t>
            </a:r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 err="1">
                <a:solidFill>
                  <a:schemeClr val="bg1"/>
                </a:solidFill>
                <a:latin typeface="Garamond"/>
              </a:rPr>
              <a:t>Monthly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 newsletter</a:t>
            </a:r>
          </a:p>
          <a:p>
            <a:r>
              <a:rPr lang="sv-SE" sz="2400" dirty="0">
                <a:solidFill>
                  <a:schemeClr val="bg1"/>
                </a:solidFill>
                <a:latin typeface="Garamond"/>
              </a:rPr>
              <a:t>Access to student pubs</a:t>
            </a:r>
            <a:endParaRPr lang="sv-SE" sz="2400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6D4F11-6389-48D5-3392-B3DECAC65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7772">
            <a:off x="3226950" y="4597853"/>
            <a:ext cx="3021823" cy="24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7A195B8-5420-944B-3B3D-B437D2A41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8453">
            <a:off x="8233484" y="1401651"/>
            <a:ext cx="3142833" cy="29968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4EE94EC-3301-D547-FB5A-5A370443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7983">
            <a:off x="5140705" y="1335240"/>
            <a:ext cx="2369109" cy="373173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D568F28-F053-76EA-F046-58A78A45B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3152">
            <a:off x="8776669" y="4363374"/>
            <a:ext cx="3594313" cy="249729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93320A4-71DE-B53E-092B-70D73CF2A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36232">
            <a:off x="6920437" y="4576717"/>
            <a:ext cx="1814340" cy="223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7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3E1252-2007-9112-72EA-582F19BFF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0" y="365125"/>
            <a:ext cx="11656800" cy="1325563"/>
          </a:xfrm>
        </p:spPr>
        <p:txBody>
          <a:bodyPr anchor="ctr">
            <a:normAutofit/>
          </a:bodyPr>
          <a:lstStyle/>
          <a:p>
            <a:r>
              <a:rPr lang="en-US" sz="3700"/>
              <a:t>Maintaining academic integrity is important because:</a:t>
            </a:r>
            <a:br>
              <a:rPr lang="en-US" sz="3700"/>
            </a:br>
            <a:endParaRPr lang="sv-SE" sz="3700"/>
          </a:p>
        </p:txBody>
      </p:sp>
      <p:graphicFrame>
        <p:nvGraphicFramePr>
          <p:cNvPr id="5" name="Text Placeholder 1">
            <a:extLst>
              <a:ext uri="{FF2B5EF4-FFF2-40B4-BE49-F238E27FC236}">
                <a16:creationId xmlns:a16="http://schemas.microsoft.com/office/drawing/2014/main" id="{FE12AD28-AE32-607D-82B3-CD4C621E05EC}"/>
              </a:ext>
            </a:extLst>
          </p:cNvPr>
          <p:cNvGraphicFramePr/>
          <p:nvPr/>
        </p:nvGraphicFramePr>
        <p:xfrm>
          <a:off x="266400" y="1825625"/>
          <a:ext cx="11656800" cy="435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50122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07C734-9444-88C3-7E0E-9E5D21AC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Buddy</a:t>
            </a:r>
            <a:r>
              <a:rPr lang="sv-SE"/>
              <a:t> program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5384B7-C8E3-F5C6-8588-1528FBC65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https://linnek.se/eng/buddyprogrammet</a:t>
            </a:r>
            <a:r>
              <a:rPr lang="sv-SE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sv-SE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557E95-ADFC-4EA9-7D38-96623C214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3995">
            <a:off x="8039476" y="1155950"/>
            <a:ext cx="3732280" cy="54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5639168-02AC-2FC9-6542-74AAB0CB8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9066">
            <a:off x="584208" y="2708774"/>
            <a:ext cx="3083778" cy="309522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EDF166B-B153-78C3-B1A7-6AB9FC67C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6143">
            <a:off x="3985099" y="2741586"/>
            <a:ext cx="4116108" cy="393271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53CD59A-355C-2E52-7AA3-92F9FA18BB05}"/>
              </a:ext>
            </a:extLst>
          </p:cNvPr>
          <p:cNvSpPr txBox="1"/>
          <p:nvPr/>
        </p:nvSpPr>
        <p:spPr>
          <a:xfrm>
            <a:off x="221848" y="6047772"/>
            <a:ext cx="36653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dirty="0" err="1">
                <a:solidFill>
                  <a:schemeClr val="bg1"/>
                </a:solidFill>
                <a:latin typeface="Segoe UI"/>
                <a:cs typeface="Segoe UI"/>
              </a:rPr>
              <a:t>Buddy</a:t>
            </a:r>
            <a:r>
              <a:rPr lang="sv-SE" b="1" dirty="0">
                <a:solidFill>
                  <a:schemeClr val="bg1"/>
                </a:solidFill>
                <a:latin typeface="Segoe UI"/>
                <a:cs typeface="Segoe UI"/>
              </a:rPr>
              <a:t> program administrator</a:t>
            </a:r>
            <a:endParaRPr lang="en-US" dirty="0">
              <a:solidFill>
                <a:schemeClr val="bg1"/>
              </a:solidFill>
              <a:latin typeface="Segoe UI"/>
              <a:cs typeface="Segoe UI"/>
            </a:endParaRPr>
          </a:p>
          <a:p>
            <a:r>
              <a:rPr lang="sv-SE" dirty="0">
                <a:solidFill>
                  <a:schemeClr val="bg1"/>
                </a:solidFill>
                <a:latin typeface="Segoe UI"/>
                <a:cs typeface="Segoe UI"/>
              </a:rPr>
              <a:t>Karin Siöö, </a:t>
            </a:r>
            <a:r>
              <a:rPr lang="sv-SE" dirty="0">
                <a:solidFill>
                  <a:schemeClr val="bg1"/>
                </a:solidFill>
                <a:latin typeface="Segoe UI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studcoord@linnek.se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108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25C94D-D0D7-3BB2-5D55-7EA73890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Find</a:t>
            </a:r>
            <a:r>
              <a:rPr lang="sv-SE"/>
              <a:t> </a:t>
            </a:r>
            <a:r>
              <a:rPr lang="sv-SE" err="1"/>
              <a:t>us</a:t>
            </a:r>
            <a:r>
              <a:rPr lang="sv-SE"/>
              <a:t> on…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73FAA61-7AF7-C900-63F5-DFF1A1ACD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 sz="2000" dirty="0" err="1">
                <a:solidFill>
                  <a:schemeClr val="bg1"/>
                </a:solidFill>
              </a:rPr>
              <a:t>Hitract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Facebook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Instagram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YouTube</a:t>
            </a:r>
          </a:p>
          <a:p>
            <a:r>
              <a:rPr lang="sv-SE" sz="2000" dirty="0" err="1">
                <a:solidFill>
                  <a:schemeClr val="bg1"/>
                </a:solidFill>
                <a:latin typeface="Garamond"/>
              </a:rPr>
              <a:t>TikTok</a:t>
            </a:r>
            <a:endParaRPr lang="sv-SE" sz="2000" dirty="0">
              <a:solidFill>
                <a:schemeClr val="bg1"/>
              </a:solidFill>
              <a:latin typeface="Garamond"/>
            </a:endParaRPr>
          </a:p>
          <a:p>
            <a:r>
              <a:rPr lang="sv-SE" sz="2000" dirty="0" err="1">
                <a:solidFill>
                  <a:schemeClr val="bg1"/>
                </a:solidFill>
              </a:rPr>
              <a:t>Das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Papier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Newsletter</a:t>
            </a:r>
          </a:p>
          <a:p>
            <a:r>
              <a:rPr lang="sv-SE" sz="2000" dirty="0">
                <a:solidFill>
                  <a:schemeClr val="bg1"/>
                </a:solidFill>
              </a:rPr>
              <a:t>Web </a:t>
            </a:r>
          </a:p>
          <a:p>
            <a:r>
              <a:rPr lang="sv-SE" sz="2000" dirty="0">
                <a:solidFill>
                  <a:schemeClr val="bg1"/>
                </a:solidFill>
              </a:rPr>
              <a:t>Mail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Phone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Offices in Kalmar and Växjö</a:t>
            </a:r>
          </a:p>
        </p:txBody>
      </p:sp>
      <p:pic>
        <p:nvPicPr>
          <p:cNvPr id="4" name="Bildobjekt 3">
            <a:hlinkClick r:id="rId2"/>
            <a:extLst>
              <a:ext uri="{FF2B5EF4-FFF2-40B4-BE49-F238E27FC236}">
                <a16:creationId xmlns:a16="http://schemas.microsoft.com/office/drawing/2014/main" id="{B3119D0E-D0B1-F42E-4202-CF4E544DD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0056">
            <a:off x="8304683" y="2177467"/>
            <a:ext cx="4507939" cy="4577630"/>
          </a:xfrm>
          <a:prstGeom prst="rect">
            <a:avLst/>
          </a:prstGeom>
        </p:spPr>
      </p:pic>
      <p:pic>
        <p:nvPicPr>
          <p:cNvPr id="8" name="Bildobjekt 7">
            <a:hlinkClick r:id="rId4"/>
            <a:extLst>
              <a:ext uri="{FF2B5EF4-FFF2-40B4-BE49-F238E27FC236}">
                <a16:creationId xmlns:a16="http://schemas.microsoft.com/office/drawing/2014/main" id="{44541685-7BCD-D513-A44C-B79BEF8AF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52544">
            <a:off x="8795233" y="3852237"/>
            <a:ext cx="4398912" cy="4351337"/>
          </a:xfrm>
          <a:prstGeom prst="rect">
            <a:avLst/>
          </a:prstGeom>
        </p:spPr>
      </p:pic>
      <p:pic>
        <p:nvPicPr>
          <p:cNvPr id="6" name="Bildobjekt 5">
            <a:hlinkClick r:id="rId6"/>
            <a:extLst>
              <a:ext uri="{FF2B5EF4-FFF2-40B4-BE49-F238E27FC236}">
                <a16:creationId xmlns:a16="http://schemas.microsoft.com/office/drawing/2014/main" id="{7A31B17D-97D2-0558-90D7-998F0D82A0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98653">
            <a:off x="3809977" y="1101545"/>
            <a:ext cx="4915848" cy="49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76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AD565F-9110-BD91-2A5F-090BC830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Aileron Light"/>
              </a:rPr>
              <a:t>New in Växjö?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0C68A5-09DC-62E6-496B-8E33D72F9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 err="1">
                <a:solidFill>
                  <a:schemeClr val="bg1"/>
                </a:solidFill>
                <a:latin typeface="Garamond"/>
              </a:rPr>
              <a:t>Welcome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package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from the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municipality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when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you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register in the population register. To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take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part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of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this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offer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you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must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stay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in Sweden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longer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than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12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months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.  </a:t>
            </a:r>
          </a:p>
          <a:p>
            <a:endParaRPr lang="sv-SE" dirty="0">
              <a:solidFill>
                <a:schemeClr val="bg1"/>
              </a:solidFill>
              <a:latin typeface="Garamond"/>
            </a:endParaRPr>
          </a:p>
          <a:p>
            <a:r>
              <a:rPr lang="sv-SE" dirty="0">
                <a:solidFill>
                  <a:schemeClr val="bg1"/>
                </a:solidFill>
                <a:latin typeface="Garamond"/>
              </a:rPr>
              <a:t>500 SEK gift voucher</a:t>
            </a:r>
          </a:p>
          <a:p>
            <a:r>
              <a:rPr lang="sv-SE" dirty="0">
                <a:solidFill>
                  <a:schemeClr val="bg1"/>
                </a:solidFill>
                <a:latin typeface="Garamond"/>
              </a:rPr>
              <a:t>500 SEK for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local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transport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8EDEE55-0E7D-ADC4-FAAF-0BC457768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5938">
            <a:off x="5553056" y="3171297"/>
            <a:ext cx="4996328" cy="24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8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66B004-F8F9-8C77-2C67-8587F37C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Help</a:t>
            </a:r>
            <a:r>
              <a:rPr lang="sv-SE"/>
              <a:t> and support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BD3885-048E-1D6D-FA19-F25D90528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solidFill>
                  <a:schemeClr val="bg1"/>
                </a:solidFill>
              </a:rPr>
              <a:t>Laws</a:t>
            </a:r>
            <a:r>
              <a:rPr lang="sv-SE" dirty="0">
                <a:solidFill>
                  <a:schemeClr val="bg1"/>
                </a:solidFill>
              </a:rPr>
              <a:t>, </a:t>
            </a:r>
            <a:r>
              <a:rPr lang="sv-SE" dirty="0" err="1">
                <a:solidFill>
                  <a:schemeClr val="bg1"/>
                </a:solidFill>
              </a:rPr>
              <a:t>rules</a:t>
            </a:r>
            <a:r>
              <a:rPr lang="sv-SE" dirty="0">
                <a:solidFill>
                  <a:schemeClr val="bg1"/>
                </a:solidFill>
              </a:rPr>
              <a:t>, </a:t>
            </a:r>
            <a:r>
              <a:rPr lang="sv-SE" dirty="0" err="1">
                <a:solidFill>
                  <a:schemeClr val="bg1"/>
                </a:solidFill>
              </a:rPr>
              <a:t>guidelines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r>
              <a:rPr lang="sv-SE" dirty="0">
                <a:solidFill>
                  <a:schemeClr val="bg1"/>
                </a:solidFill>
              </a:rPr>
              <a:t>University </a:t>
            </a:r>
            <a:r>
              <a:rPr lang="sv-SE" dirty="0" err="1">
                <a:solidFill>
                  <a:schemeClr val="bg1"/>
                </a:solidFill>
              </a:rPr>
              <a:t>routines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processes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r>
              <a:rPr lang="sv-SE" dirty="0" err="1">
                <a:solidFill>
                  <a:schemeClr val="bg1"/>
                </a:solidFill>
              </a:rPr>
              <a:t>Rights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responsibilities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r>
              <a:rPr lang="sv-SE" dirty="0" err="1">
                <a:solidFill>
                  <a:schemeClr val="bg1"/>
                </a:solidFill>
              </a:rPr>
              <a:t>Questions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regarding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courses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exams</a:t>
            </a:r>
            <a:r>
              <a:rPr lang="sv-SE" dirty="0">
                <a:solidFill>
                  <a:schemeClr val="bg1"/>
                </a:solidFill>
              </a:rPr>
              <a:t>  </a:t>
            </a:r>
          </a:p>
          <a:p>
            <a:r>
              <a:rPr lang="sv-SE" dirty="0" err="1">
                <a:solidFill>
                  <a:schemeClr val="bg1"/>
                </a:solidFill>
              </a:rPr>
              <a:t>Cheating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plagiarism</a:t>
            </a:r>
            <a:r>
              <a:rPr lang="sv-SE" dirty="0">
                <a:solidFill>
                  <a:schemeClr val="bg1"/>
                </a:solidFill>
              </a:rPr>
              <a:t>, </a:t>
            </a:r>
            <a:r>
              <a:rPr lang="sv-SE" dirty="0" err="1">
                <a:solidFill>
                  <a:schemeClr val="bg1"/>
                </a:solidFill>
              </a:rPr>
              <a:t>references</a:t>
            </a:r>
            <a:r>
              <a:rPr lang="sv-SE" dirty="0">
                <a:solidFill>
                  <a:schemeClr val="bg1"/>
                </a:solidFill>
              </a:rPr>
              <a:t>, </a:t>
            </a:r>
            <a:r>
              <a:rPr lang="sv-SE" dirty="0" err="1">
                <a:solidFill>
                  <a:schemeClr val="bg1"/>
                </a:solidFill>
              </a:rPr>
              <a:t>ChatGPT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r>
              <a:rPr lang="sv-SE" dirty="0" err="1">
                <a:solidFill>
                  <a:schemeClr val="bg1"/>
                </a:solidFill>
              </a:rPr>
              <a:t>Harassment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unacceptable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behavior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r>
              <a:rPr lang="sv-SE" dirty="0" err="1">
                <a:solidFill>
                  <a:schemeClr val="bg1"/>
                </a:solidFill>
              </a:rPr>
              <a:t>Study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environment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issues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194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961289-8503-3472-8482-1DEDE234180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sv-SE">
                <a:solidFill>
                  <a:schemeClr val="bg1"/>
                </a:solidFill>
                <a:latin typeface="Aileron Light"/>
              </a:rPr>
              <a:t>National student ID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8E319E2-76A9-0B7E-6B72-6FCE5497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7991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dirty="0" err="1">
                <a:solidFill>
                  <a:schemeClr val="bg1"/>
                </a:solidFill>
                <a:latin typeface="Garamond"/>
              </a:rPr>
              <a:t>When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in Sweden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you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need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a national student ID for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discounts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on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travel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, restaurants,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hotels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,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computers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, </a:t>
            </a:r>
            <a:r>
              <a:rPr lang="sv-SE" dirty="0" err="1">
                <a:solidFill>
                  <a:schemeClr val="bg1"/>
                </a:solidFill>
                <a:latin typeface="Garamond"/>
              </a:rPr>
              <a:t>clothing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 etc.</a:t>
            </a:r>
            <a:endParaRPr lang="sv-SE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  <a:latin typeface="Garamond"/>
              </a:rPr>
              <a:t>STUK (Studentkortet) – </a:t>
            </a:r>
            <a:r>
              <a:rPr lang="sv-SE" sz="2400" dirty="0" err="1">
                <a:solidFill>
                  <a:schemeClr val="bg1"/>
                </a:solidFill>
                <a:latin typeface="Garamond"/>
              </a:rPr>
              <a:t>recommended</a:t>
            </a:r>
            <a:endParaRPr lang="sv-SE" sz="2400" dirty="0">
              <a:solidFill>
                <a:schemeClr val="bg1"/>
              </a:solidFill>
              <a:latin typeface="Garamond"/>
            </a:endParaRPr>
          </a:p>
          <a:p>
            <a:r>
              <a:rPr lang="sv-SE" sz="2400" dirty="0">
                <a:solidFill>
                  <a:schemeClr val="bg1"/>
                </a:solidFill>
                <a:latin typeface="Garamond"/>
              </a:rPr>
              <a:t>Mecenat</a:t>
            </a:r>
          </a:p>
          <a:p>
            <a:r>
              <a:rPr lang="sv-SE" sz="2400" dirty="0" err="1">
                <a:solidFill>
                  <a:schemeClr val="bg1"/>
                </a:solidFill>
                <a:latin typeface="Garamond"/>
              </a:rPr>
              <a:t>WeStudents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 (</a:t>
            </a:r>
            <a:r>
              <a:rPr lang="sv-SE" sz="2400" dirty="0" err="1">
                <a:solidFill>
                  <a:schemeClr val="bg1"/>
                </a:solidFill>
                <a:latin typeface="Garamond"/>
              </a:rPr>
              <a:t>requires</a:t>
            </a:r>
            <a:r>
              <a:rPr lang="sv-SE" sz="2400" dirty="0">
                <a:solidFill>
                  <a:schemeClr val="bg1"/>
                </a:solidFill>
                <a:latin typeface="Garamond"/>
              </a:rPr>
              <a:t> Bank-ID) </a:t>
            </a:r>
            <a:endParaRPr lang="sv-SE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dirty="0">
              <a:latin typeface="Garamond"/>
            </a:endParaRPr>
          </a:p>
          <a:p>
            <a:pPr marL="0" indent="0">
              <a:buNone/>
            </a:pPr>
            <a:endParaRPr lang="sv-SE" dirty="0">
              <a:latin typeface="Garamond"/>
            </a:endParaRP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 descr="En bild som visar logotyp, design&#10;&#10;Automatiskt genererad beskrivning">
            <a:extLst>
              <a:ext uri="{FF2B5EF4-FFF2-40B4-BE49-F238E27FC236}">
                <a16:creationId xmlns:a16="http://schemas.microsoft.com/office/drawing/2014/main" id="{1013045B-7530-C3A5-0A49-56F7A557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964" y="2153107"/>
            <a:ext cx="3373496" cy="194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198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5CAE6E-3B1E-4E4A-B01E-C2E890E5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Contact </a:t>
            </a:r>
            <a:r>
              <a:rPr lang="sv-SE" err="1"/>
              <a:t>us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B0F18D-6B42-FFCF-F505-ADD203C92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916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sv-SE" sz="2400" dirty="0">
                <a:solidFill>
                  <a:schemeClr val="bg1"/>
                </a:solidFill>
              </a:rPr>
              <a:t>Växjö: Pelarplatsen 8 (</a:t>
            </a:r>
            <a:r>
              <a:rPr lang="sv-SE" sz="2400" dirty="0" err="1">
                <a:solidFill>
                  <a:schemeClr val="bg1"/>
                </a:solidFill>
              </a:rPr>
              <a:t>opposite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library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r>
              <a:rPr lang="sv-SE" sz="2400" dirty="0" err="1">
                <a:solidFill>
                  <a:schemeClr val="bg1"/>
                </a:solidFill>
              </a:rPr>
              <a:t>entrance</a:t>
            </a:r>
            <a:r>
              <a:rPr lang="sv-SE" sz="2400" dirty="0">
                <a:solidFill>
                  <a:schemeClr val="bg1"/>
                </a:solidFill>
              </a:rPr>
              <a:t>)</a:t>
            </a:r>
          </a:p>
          <a:p>
            <a:pPr marL="457200" lvl="1" indent="0" algn="ctr">
              <a:buNone/>
            </a:pPr>
            <a:r>
              <a:rPr lang="sv-SE" sz="2000" dirty="0">
                <a:solidFill>
                  <a:schemeClr val="bg1"/>
                </a:solidFill>
                <a:latin typeface="Garamo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 Växjö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 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Open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Wed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12-14 &amp; 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Thur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 10-12</a:t>
            </a:r>
            <a:endParaRPr lang="sv-SE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sv-SE" sz="2400" dirty="0">
                <a:solidFill>
                  <a:schemeClr val="bg1"/>
                </a:solidFill>
              </a:rPr>
              <a:t>Kalmar: Hus Stella   </a:t>
            </a:r>
          </a:p>
          <a:p>
            <a:pPr marL="457200" lvl="1" indent="0" algn="ctr">
              <a:buNone/>
            </a:pPr>
            <a:r>
              <a:rPr lang="sv-SE" sz="2000" dirty="0">
                <a:solidFill>
                  <a:schemeClr val="bg1"/>
                </a:solidFill>
                <a:latin typeface="Garamo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 Kalmar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 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Open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 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Wed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 12-14 &amp; </a:t>
            </a:r>
            <a:r>
              <a:rPr lang="sv-SE" sz="2000" dirty="0" err="1">
                <a:solidFill>
                  <a:schemeClr val="bg1"/>
                </a:solidFill>
                <a:latin typeface="Garamond"/>
              </a:rPr>
              <a:t>Thur</a:t>
            </a:r>
            <a:r>
              <a:rPr lang="sv-SE" sz="2000" dirty="0">
                <a:solidFill>
                  <a:schemeClr val="bg1"/>
                </a:solidFill>
                <a:latin typeface="Garamond"/>
              </a:rPr>
              <a:t> 10-12</a:t>
            </a:r>
          </a:p>
          <a:p>
            <a:pPr marL="457200" lvl="1" indent="0" algn="ctr">
              <a:buNone/>
            </a:pPr>
            <a:endParaRPr lang="sv-SE" sz="20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endParaRPr lang="sv-SE" sz="20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sv-SE" sz="2000" dirty="0">
                <a:solidFill>
                  <a:schemeClr val="bg1"/>
                </a:solidFill>
              </a:rPr>
              <a:t>010-330 30 09 (09:00-11:30)</a:t>
            </a:r>
          </a:p>
          <a:p>
            <a:pPr marL="457200" lvl="1" indent="0" algn="ctr">
              <a:buNone/>
            </a:pPr>
            <a:r>
              <a:rPr lang="sv-SE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info@linnek.se</a:t>
            </a:r>
            <a:endParaRPr lang="sv-SE" sz="20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sv-SE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https://www.instagram.com/linnek.se/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</a:p>
          <a:p>
            <a:pPr lvl="1"/>
            <a:endParaRPr lang="sv-SE" sz="2000" dirty="0">
              <a:solidFill>
                <a:schemeClr val="bg1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7F669CF-88D8-94B4-4459-3E0DFD798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0729">
            <a:off x="1040679" y="3002838"/>
            <a:ext cx="2423995" cy="418125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DEDA99D-AF59-76FC-1EB8-1BAD6BA66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7611">
            <a:off x="9236795" y="383990"/>
            <a:ext cx="2617672" cy="261339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B0EAFDC-5E38-8AC4-4A07-1829644F5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07272">
            <a:off x="7657283" y="4354788"/>
            <a:ext cx="2645300" cy="253550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91F1366-203E-F42B-F278-0F9B31EC13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43629">
            <a:off x="-362013" y="4831449"/>
            <a:ext cx="2511043" cy="231664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A3DBC2A5-1413-D44B-82C5-F13D310C2C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91136">
            <a:off x="8947526" y="2701132"/>
            <a:ext cx="1606811" cy="238517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636EA7BB-EFBE-E359-9250-DBD945AEA7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92753">
            <a:off x="3908271" y="5268557"/>
            <a:ext cx="2233003" cy="2057601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2BDC632-9F85-3854-0A4A-CDE2D7E89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56771">
            <a:off x="10413903" y="2904341"/>
            <a:ext cx="1660552" cy="1943923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67BFC277-975C-3578-1691-58897FE1A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90143">
            <a:off x="-454467" y="1743458"/>
            <a:ext cx="2585333" cy="2233403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7F444FFB-D922-0329-B1A7-ACFDC14AF0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29210">
            <a:off x="10581393" y="4519656"/>
            <a:ext cx="1930637" cy="2089739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C60B19AF-92E1-F87E-4345-2492D0FEFB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06232">
            <a:off x="10029159" y="5923379"/>
            <a:ext cx="1675573" cy="1497515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999E69FC-71DD-8477-78F9-AC6C1395EC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859829">
            <a:off x="2335532" y="5662909"/>
            <a:ext cx="1780269" cy="1424705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80CBEA73-0D86-6BCC-DD3D-40CD960D0E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926383">
            <a:off x="-250172" y="3384902"/>
            <a:ext cx="1526612" cy="144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183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FDA37F-67FB-F40A-D998-EB75FAF53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How</a:t>
            </a:r>
            <a:r>
              <a:rPr lang="sv-SE"/>
              <a:t> do I </a:t>
            </a:r>
            <a:r>
              <a:rPr lang="sv-SE" err="1"/>
              <a:t>join</a:t>
            </a:r>
            <a:r>
              <a:rPr lang="sv-SE"/>
              <a:t>?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B7769AD-6B12-1A16-4062-9E953225C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963" y="2275375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 fontAlgn="base">
              <a:buFont typeface="+mj-lt"/>
              <a:buAutoNum type="arabicPeriod"/>
            </a:pPr>
            <a:endParaRPr lang="sv-SE" i="0" dirty="0">
              <a:solidFill>
                <a:srgbClr val="000000"/>
              </a:solidFill>
              <a:effectLst/>
              <a:latin typeface="var( --e-global-typography-text-font-family )"/>
            </a:endParaRPr>
          </a:p>
          <a:p>
            <a:pPr algn="l" fontAlgn="base">
              <a:buFont typeface="+mj-lt"/>
              <a:buAutoNum type="arabicPeriod"/>
            </a:pPr>
            <a:endParaRPr lang="sv-SE" dirty="0">
              <a:solidFill>
                <a:srgbClr val="000000"/>
              </a:solidFill>
              <a:latin typeface="var( --e-global-typography-text-font-family )"/>
            </a:endParaRPr>
          </a:p>
          <a:p>
            <a:pPr algn="l" fontAlgn="base">
              <a:buFont typeface="+mj-lt"/>
              <a:buAutoNum type="arabicPeriod"/>
            </a:pPr>
            <a:endParaRPr lang="sv-SE" dirty="0">
              <a:solidFill>
                <a:srgbClr val="000000"/>
              </a:solidFill>
              <a:latin typeface="var( --e-global-typography-text-font-family )"/>
            </a:endParaRPr>
          </a:p>
          <a:p>
            <a:pPr algn="l" fontAlgn="base">
              <a:buFont typeface="+mj-lt"/>
              <a:buAutoNum type="arabicPeriod"/>
            </a:pPr>
            <a:endParaRPr lang="sv-SE" dirty="0">
              <a:solidFill>
                <a:srgbClr val="000000"/>
              </a:solidFill>
              <a:latin typeface="var( --e-global-typography-text-font-family )"/>
            </a:endParaRPr>
          </a:p>
          <a:p>
            <a:pPr fontAlgn="base">
              <a:buFont typeface="+mj-lt"/>
              <a:buAutoNum type="arabicPeriod"/>
            </a:pP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Download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the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Hitract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app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and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create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an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account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 </a:t>
            </a:r>
          </a:p>
          <a:p>
            <a:pPr algn="l" fontAlgn="base">
              <a:buFont typeface="+mj-lt"/>
              <a:buAutoNum type="arabicPeriod"/>
            </a:pP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Find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our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hitClub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by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searching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for “Linnékåren”</a:t>
            </a:r>
          </a:p>
          <a:p>
            <a:pPr fontAlgn="base">
              <a:buFont typeface="+mj-lt"/>
              <a:buAutoNum type="arabicPeriod"/>
            </a:pP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Press “Bli medlem” and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follow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 </a:t>
            </a: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instructions</a:t>
            </a:r>
            <a:r>
              <a:rPr lang="sv-SE" dirty="0">
                <a:solidFill>
                  <a:schemeClr val="bg1"/>
                </a:solidFill>
                <a:latin typeface="Garamond"/>
              </a:rPr>
              <a:t> </a:t>
            </a:r>
            <a:endParaRPr lang="sv-SE" i="0" dirty="0">
              <a:solidFill>
                <a:schemeClr val="bg1"/>
              </a:solidFill>
              <a:effectLst/>
              <a:latin typeface="Garamond"/>
            </a:endParaRPr>
          </a:p>
          <a:p>
            <a:pPr marL="0" indent="0" algn="l" fontAlgn="base">
              <a:buNone/>
            </a:pPr>
            <a:endParaRPr lang="sv-SE" i="0" dirty="0">
              <a:solidFill>
                <a:schemeClr val="bg1"/>
              </a:solidFill>
              <a:effectLst/>
              <a:latin typeface="Garamond"/>
            </a:endParaRPr>
          </a:p>
          <a:p>
            <a:pPr marL="0" indent="0" algn="l" fontAlgn="base">
              <a:buNone/>
            </a:pPr>
            <a:r>
              <a:rPr lang="sv-SE" i="0" dirty="0" err="1">
                <a:solidFill>
                  <a:schemeClr val="bg1"/>
                </a:solidFill>
                <a:effectLst/>
                <a:latin typeface="Garamond"/>
              </a:rPr>
              <a:t>Done</a:t>
            </a:r>
            <a:r>
              <a:rPr lang="sv-SE" i="0" dirty="0">
                <a:solidFill>
                  <a:schemeClr val="bg1"/>
                </a:solidFill>
                <a:effectLst/>
                <a:latin typeface="Garamond"/>
              </a:rPr>
              <a:t>!</a:t>
            </a:r>
          </a:p>
          <a:p>
            <a:endParaRPr lang="sv-SE" dirty="0"/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60E16FFD-2144-CA82-77B4-2AC89834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240" y="196135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9A67813-3140-DBC4-6EE1-0ACFFE6A1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325" y="1804831"/>
            <a:ext cx="2065438" cy="202754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E837434-D210-4B2D-A7E3-6B9BA633C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8193">
            <a:off x="10166782" y="1220588"/>
            <a:ext cx="1817448" cy="310446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3A35B0B-B1A1-5154-F738-5CE4A47C8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8004">
            <a:off x="420690" y="1752184"/>
            <a:ext cx="2425469" cy="155900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B92C1A84-26F9-E177-47A7-36362E985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77778">
            <a:off x="10027391" y="4636619"/>
            <a:ext cx="2415897" cy="234050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70F4810-C96B-B841-7C0A-085B05EE4A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6495">
            <a:off x="175584" y="3402523"/>
            <a:ext cx="1984309" cy="34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50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ubrik 1">
            <a:extLst>
              <a:ext uri="{FF2B5EF4-FFF2-40B4-BE49-F238E27FC236}">
                <a16:creationId xmlns:a16="http://schemas.microsoft.com/office/drawing/2014/main" id="{072AFC80-4472-B00B-7196-A7C21B8D5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509713"/>
            <a:ext cx="7772400" cy="165735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sv-SE" altLang="sv-SE" sz="5400" b="1" dirty="0">
                <a:latin typeface="Arial"/>
                <a:cs typeface="Arial"/>
              </a:rPr>
              <a:t>International </a:t>
            </a:r>
            <a:r>
              <a:rPr lang="sv-SE" altLang="sv-SE" sz="5400" b="1" err="1">
                <a:latin typeface="Arial"/>
                <a:cs typeface="Arial"/>
              </a:rPr>
              <a:t>possibilities</a:t>
            </a:r>
            <a:br>
              <a:rPr lang="sv-SE" altLang="sv-SE" sz="5000" b="1" dirty="0"/>
            </a:br>
            <a:endParaRPr lang="sv-SE" altLang="sv-SE" sz="5000" b="1" i="1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4099" name="Underrubrik 2">
            <a:extLst>
              <a:ext uri="{FF2B5EF4-FFF2-40B4-BE49-F238E27FC236}">
                <a16:creationId xmlns:a16="http://schemas.microsoft.com/office/drawing/2014/main" id="{85FE722C-0AB8-239C-FE6E-85BFA9C05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5314" y="2933700"/>
            <a:ext cx="8461375" cy="2705100"/>
          </a:xfrm>
        </p:spPr>
        <p:txBody>
          <a:bodyPr lIns="91440" tIns="45720" rIns="91440" bIns="45720" anchor="t"/>
          <a:lstStyle/>
          <a:p>
            <a:endParaRPr lang="en-US" altLang="sv-SE" sz="3500" i="1"/>
          </a:p>
          <a:p>
            <a:endParaRPr lang="sv-SE" altLang="sv-SE" sz="3500"/>
          </a:p>
          <a:p>
            <a:pPr>
              <a:buNone/>
            </a:pPr>
            <a:r>
              <a:rPr lang="sv-SE" altLang="sv-SE" sz="2000">
                <a:latin typeface="National 2"/>
              </a:rPr>
              <a:t>Katarina Rönndahl, International </a:t>
            </a:r>
            <a:r>
              <a:rPr lang="sv-SE" altLang="sv-SE" sz="2000" err="1">
                <a:latin typeface="National 2"/>
              </a:rPr>
              <a:t>Coordinator</a:t>
            </a:r>
            <a:r>
              <a:rPr lang="sv-SE" altLang="sv-SE" sz="2000">
                <a:latin typeface="National 2"/>
              </a:rPr>
              <a:t>, </a:t>
            </a:r>
            <a:r>
              <a:rPr lang="sv-SE" altLang="sv-SE" sz="2000" err="1">
                <a:latin typeface="National 2"/>
              </a:rPr>
              <a:t>Faculty</a:t>
            </a:r>
            <a:r>
              <a:rPr lang="sv-SE" altLang="sv-SE" sz="2000">
                <a:latin typeface="National 2"/>
              </a:rPr>
              <a:t> </a:t>
            </a:r>
            <a:r>
              <a:rPr lang="sv-SE" altLang="sv-SE" sz="2000" err="1">
                <a:latin typeface="National 2"/>
              </a:rPr>
              <a:t>of</a:t>
            </a:r>
            <a:r>
              <a:rPr lang="sv-SE" altLang="sv-SE" sz="2000">
                <a:latin typeface="National 2"/>
              </a:rPr>
              <a:t> </a:t>
            </a:r>
            <a:r>
              <a:rPr lang="sv-SE" altLang="sv-SE" sz="2000" err="1">
                <a:latin typeface="National 2"/>
              </a:rPr>
              <a:t>Technology</a:t>
            </a:r>
          </a:p>
          <a:p>
            <a:pPr>
              <a:buNone/>
            </a:pPr>
            <a:r>
              <a:rPr lang="sv-SE" altLang="sv-SE" sz="2000">
                <a:latin typeface="National 2"/>
              </a:rPr>
              <a:t>Denis </a:t>
            </a:r>
            <a:r>
              <a:rPr lang="sv-SE" altLang="sv-SE" sz="2000" err="1">
                <a:latin typeface="National 2"/>
              </a:rPr>
              <a:t>Devlet</a:t>
            </a:r>
            <a:r>
              <a:rPr lang="sv-SE" altLang="sv-SE" sz="2000">
                <a:latin typeface="National 2"/>
              </a:rPr>
              <a:t>, student </a:t>
            </a:r>
            <a:r>
              <a:rPr lang="sv-SE" altLang="sv-SE" sz="2000" err="1">
                <a:latin typeface="National 2"/>
              </a:rPr>
              <a:t>Network</a:t>
            </a:r>
            <a:r>
              <a:rPr lang="sv-SE" altLang="sv-SE" sz="2000">
                <a:latin typeface="National 2"/>
              </a:rPr>
              <a:t> </a:t>
            </a:r>
            <a:r>
              <a:rPr lang="sv-SE" altLang="sv-SE" sz="2000" err="1">
                <a:latin typeface="National 2"/>
              </a:rPr>
              <a:t>Security</a:t>
            </a:r>
            <a:r>
              <a:rPr lang="sv-SE" altLang="sv-SE" sz="2000">
                <a:latin typeface="National 2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33958792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2EC0486-600F-9780-0647-27EFDC78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/>
              <a:t>International possibilities </a:t>
            </a:r>
            <a:endParaRPr lang="en-US" altLang="sv-SE"/>
          </a:p>
        </p:txBody>
      </p:sp>
      <p:sp>
        <p:nvSpPr>
          <p:cNvPr id="9218" name="Rectangle 6">
            <a:extLst>
              <a:ext uri="{FF2B5EF4-FFF2-40B4-BE49-F238E27FC236}">
                <a16:creationId xmlns:a16="http://schemas.microsoft.com/office/drawing/2014/main" id="{632A4C41-E8FC-5DDD-E9FA-57EA59525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917" y="2036705"/>
            <a:ext cx="10210800" cy="4356100"/>
          </a:xfrm>
        </p:spPr>
        <p:txBody>
          <a:bodyPr/>
          <a:lstStyle/>
          <a:p>
            <a:pPr marL="179388" indent="-179388">
              <a:buFont typeface="Arial" charset="0"/>
              <a:buChar char="•"/>
              <a:defRPr/>
            </a:pPr>
            <a:r>
              <a:rPr lang="sv-SE" dirty="0">
                <a:ea typeface="+mn-ea"/>
              </a:rPr>
              <a:t>Exchange studies</a:t>
            </a:r>
          </a:p>
          <a:p>
            <a:pPr marL="179388" indent="-179388">
              <a:buFont typeface="Arial" charset="0"/>
              <a:buChar char="•"/>
              <a:defRPr/>
            </a:pPr>
            <a:endParaRPr lang="sv-SE" dirty="0">
              <a:ea typeface="+mn-ea"/>
            </a:endParaRPr>
          </a:p>
          <a:p>
            <a:pPr marL="179388" indent="-179388">
              <a:buFont typeface="Arial" charset="0"/>
              <a:buChar char="•"/>
              <a:defRPr/>
            </a:pPr>
            <a:r>
              <a:rPr lang="sv-SE" dirty="0">
                <a:ea typeface="+mn-ea"/>
              </a:rPr>
              <a:t>Internship</a:t>
            </a:r>
          </a:p>
          <a:p>
            <a:pPr marL="0" indent="0">
              <a:defRPr/>
            </a:pPr>
            <a:endParaRPr lang="sv-SE" dirty="0">
              <a:ea typeface="+mn-ea"/>
            </a:endParaRPr>
          </a:p>
          <a:p>
            <a:pPr marL="179388" indent="-179388">
              <a:buFont typeface="Arial" charset="0"/>
              <a:buChar char="•"/>
              <a:defRPr/>
            </a:pPr>
            <a:r>
              <a:rPr lang="sv-SE" dirty="0">
                <a:ea typeface="+mn-ea"/>
              </a:rPr>
              <a:t>International </a:t>
            </a:r>
            <a:r>
              <a:rPr lang="sv-SE" dirty="0" err="1">
                <a:ea typeface="+mn-ea"/>
              </a:rPr>
              <a:t>possibilities</a:t>
            </a:r>
            <a:r>
              <a:rPr lang="sv-SE" dirty="0">
                <a:ea typeface="+mn-ea"/>
              </a:rPr>
              <a:t> at </a:t>
            </a:r>
            <a:r>
              <a:rPr lang="sv-SE" dirty="0" err="1">
                <a:ea typeface="+mn-ea"/>
              </a:rPr>
              <a:t>home</a:t>
            </a:r>
            <a:endParaRPr lang="sv-SE" dirty="0">
              <a:ea typeface="+mn-ea"/>
            </a:endParaRPr>
          </a:p>
          <a:p>
            <a:pPr marL="179388" indent="-179388">
              <a:buFont typeface="Arial" charset="0"/>
              <a:buChar char="•"/>
              <a:defRPr/>
            </a:pPr>
            <a:endParaRPr lang="sv-SE" dirty="0">
              <a:ea typeface="+mn-ea"/>
            </a:endParaRPr>
          </a:p>
          <a:p>
            <a:pPr marL="0" indent="0">
              <a:defRPr/>
            </a:pPr>
            <a:endParaRPr lang="sv-SE" dirty="0">
              <a:ea typeface="+mn-ea"/>
            </a:endParaRPr>
          </a:p>
          <a:p>
            <a:pPr marL="179388" indent="-179388">
              <a:defRPr/>
            </a:pPr>
            <a:endParaRPr lang="en-US" dirty="0">
              <a:ea typeface="+mn-ea"/>
            </a:endParaRPr>
          </a:p>
        </p:txBody>
      </p:sp>
      <p:pic>
        <p:nvPicPr>
          <p:cNvPr id="5124" name="Picture 1" descr="5 Tips for Dealing with Culture Shock | Latitude International">
            <a:extLst>
              <a:ext uri="{FF2B5EF4-FFF2-40B4-BE49-F238E27FC236}">
                <a16:creationId xmlns:a16="http://schemas.microsoft.com/office/drawing/2014/main" id="{E4467080-9DBB-ACCD-307A-DCFF7DAB5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332" y="2035646"/>
            <a:ext cx="3598862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2859F94D-1639-5F63-1C10-B17BF6EE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295275"/>
            <a:ext cx="7645400" cy="844550"/>
          </a:xfrm>
        </p:spPr>
        <p:txBody>
          <a:bodyPr/>
          <a:lstStyle/>
          <a:p>
            <a:r>
              <a:rPr lang="sv-SE" altLang="sv-SE"/>
              <a:t>Why?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CA0E63BE-57D4-EC78-D6A7-A135F45E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8850" y="1179514"/>
            <a:ext cx="7645400" cy="48275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v-SE" altLang="sv-SE"/>
          </a:p>
          <a:p>
            <a:pPr>
              <a:buFont typeface="Arial" panose="020B0604020202020204" pitchFamily="34" charset="0"/>
              <a:buChar char="•"/>
            </a:pPr>
            <a:endParaRPr lang="sv-SE" altLang="sv-SE"/>
          </a:p>
          <a:p>
            <a:pPr>
              <a:buFont typeface="Arial" panose="020B0604020202020204" pitchFamily="34" charset="0"/>
              <a:buChar char="•"/>
            </a:pPr>
            <a:endParaRPr lang="sv-SE" altLang="sv-SE"/>
          </a:p>
          <a:p>
            <a:endParaRPr lang="sv-SE" altLang="sv-SE"/>
          </a:p>
          <a:p>
            <a:endParaRPr lang="sv-SE" altLang="sv-SE"/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5137CA4B-14E0-6EFA-AEF4-6A94B196A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7800"/>
            <a:ext cx="40259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7A6C0AC-B651-53F9-4D7B-2682145BE095}"/>
              </a:ext>
            </a:extLst>
          </p:cNvPr>
          <p:cNvSpPr/>
          <p:nvPr/>
        </p:nvSpPr>
        <p:spPr>
          <a:xfrm>
            <a:off x="8013700" y="3908425"/>
            <a:ext cx="2476500" cy="1931988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International studies make you attractive in an international labor market and can be the tip of your </a:t>
            </a:r>
            <a:r>
              <a:rPr lang="en-US" sz="1600" b="1" dirty="0"/>
              <a:t>CV</a:t>
            </a:r>
            <a:r>
              <a:rPr lang="en-US" sz="1600" dirty="0"/>
              <a:t>.</a:t>
            </a:r>
            <a:endParaRPr lang="sv-S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E249D7D-AF4E-D6C6-09E8-B4D0C515667E}"/>
              </a:ext>
            </a:extLst>
          </p:cNvPr>
          <p:cNvSpPr/>
          <p:nvPr/>
        </p:nvSpPr>
        <p:spPr>
          <a:xfrm>
            <a:off x="7051675" y="2528888"/>
            <a:ext cx="1608138" cy="1174750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The recruiter: "It shows a driving force."</a:t>
            </a:r>
            <a:endParaRPr lang="sv-S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97E1857-6F0D-C5C4-B689-91E50E763F55}"/>
              </a:ext>
            </a:extLst>
          </p:cNvPr>
          <p:cNvSpPr/>
          <p:nvPr/>
        </p:nvSpPr>
        <p:spPr>
          <a:xfrm>
            <a:off x="4354514" y="2133601"/>
            <a:ext cx="2427287" cy="1636713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You improve your communication skills and learn to master a new </a:t>
            </a:r>
            <a:r>
              <a:rPr lang="en-US" sz="1400" b="1" dirty="0"/>
              <a:t>language</a:t>
            </a:r>
            <a:r>
              <a:rPr lang="en-US" sz="1400" dirty="0"/>
              <a:t> or increase your competence in the language you already know.</a:t>
            </a:r>
            <a:r>
              <a:rPr lang="sv-SE" sz="1400" dirty="0"/>
              <a:t>. </a:t>
            </a:r>
            <a:endParaRPr lang="sv-SE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ED8B0F67-C1DC-3563-2063-667748E32A37}"/>
              </a:ext>
            </a:extLst>
          </p:cNvPr>
          <p:cNvSpPr/>
          <p:nvPr/>
        </p:nvSpPr>
        <p:spPr>
          <a:xfrm>
            <a:off x="8256588" y="677863"/>
            <a:ext cx="2233612" cy="1649412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400" dirty="0"/>
              <a:t>You gain better confidence and become more independent by learning to "survive" in a different environment.</a:t>
            </a:r>
            <a:r>
              <a:rPr lang="sv-SE" sz="1400" dirty="0"/>
              <a:t>. </a:t>
            </a:r>
            <a:endParaRPr lang="sv-SE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F189659E-58CE-6DEF-23C7-17A16F91C77E}"/>
              </a:ext>
            </a:extLst>
          </p:cNvPr>
          <p:cNvSpPr/>
          <p:nvPr/>
        </p:nvSpPr>
        <p:spPr>
          <a:xfrm>
            <a:off x="1976439" y="4402138"/>
            <a:ext cx="2016125" cy="1308100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You get to experience different cultures and traditions on site.</a:t>
            </a:r>
            <a:r>
              <a:rPr lang="sv-SE" sz="1200" dirty="0"/>
              <a:t> </a:t>
            </a:r>
            <a:endParaRPr lang="sv-S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365C85D3-B4E0-7381-5E43-10E42E1E788E}"/>
              </a:ext>
            </a:extLst>
          </p:cNvPr>
          <p:cNvSpPr/>
          <p:nvPr/>
        </p:nvSpPr>
        <p:spPr>
          <a:xfrm>
            <a:off x="6165850" y="779464"/>
            <a:ext cx="1474788" cy="1106487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v-SE" sz="1600" dirty="0"/>
              <a:t>Personal </a:t>
            </a:r>
            <a:r>
              <a:rPr lang="sv-SE" sz="1600" dirty="0" err="1"/>
              <a:t>development</a:t>
            </a:r>
            <a:endParaRPr lang="sv-S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00D001F5-82DD-C020-B8C4-BE52001015CB}"/>
              </a:ext>
            </a:extLst>
          </p:cNvPr>
          <p:cNvSpPr/>
          <p:nvPr/>
        </p:nvSpPr>
        <p:spPr>
          <a:xfrm>
            <a:off x="3832225" y="779463"/>
            <a:ext cx="1474788" cy="1104900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You earn credits while you travel</a:t>
            </a:r>
            <a:endParaRPr lang="sv-S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7994F5A5-B070-0A4B-BC50-237717080DC6}"/>
              </a:ext>
            </a:extLst>
          </p:cNvPr>
          <p:cNvSpPr/>
          <p:nvPr/>
        </p:nvSpPr>
        <p:spPr>
          <a:xfrm>
            <a:off x="1884364" y="982664"/>
            <a:ext cx="1603375" cy="1438275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International experience important in all professional areas.</a:t>
            </a:r>
            <a:endParaRPr lang="sv-S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78C5536-E54D-3777-C867-045DADF83B31}"/>
              </a:ext>
            </a:extLst>
          </p:cNvPr>
          <p:cNvSpPr/>
          <p:nvPr/>
        </p:nvSpPr>
        <p:spPr>
          <a:xfrm>
            <a:off x="2303464" y="2857500"/>
            <a:ext cx="1474787" cy="1106488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v-SE" sz="1600" dirty="0"/>
              <a:t>New </a:t>
            </a:r>
            <a:r>
              <a:rPr lang="sv-SE" sz="1600" dirty="0" err="1"/>
              <a:t>contacts</a:t>
            </a:r>
            <a:r>
              <a:rPr lang="sv-SE" sz="1600" dirty="0"/>
              <a:t>, </a:t>
            </a:r>
            <a:r>
              <a:rPr lang="sv-SE" sz="1600" dirty="0" err="1"/>
              <a:t>expanded</a:t>
            </a:r>
            <a:r>
              <a:rPr lang="sv-SE" sz="1600" dirty="0"/>
              <a:t> </a:t>
            </a:r>
            <a:r>
              <a:rPr lang="sv-SE" sz="1600" dirty="0" err="1"/>
              <a:t>network</a:t>
            </a:r>
            <a:endParaRPr lang="sv-S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6B3D7D-23BA-E66E-C2EB-94CFAFCA2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sv-S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DC677B-3CE8-5E99-AE39-C22579A7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 honest and submit your own work in your assessments</a:t>
            </a:r>
            <a:br>
              <a:rPr lang="en-US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97079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5E232FD5-AFAE-78ED-C433-BADADC07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300" y="339725"/>
            <a:ext cx="7645400" cy="508000"/>
          </a:xfrm>
        </p:spPr>
        <p:txBody>
          <a:bodyPr/>
          <a:lstStyle/>
          <a:p>
            <a:r>
              <a:rPr lang="sv-SE" altLang="sv-SE"/>
              <a:t>Exchange studies</a:t>
            </a:r>
          </a:p>
        </p:txBody>
      </p:sp>
      <p:sp>
        <p:nvSpPr>
          <p:cNvPr id="7171" name="Content Placeholder 8">
            <a:extLst>
              <a:ext uri="{FF2B5EF4-FFF2-40B4-BE49-F238E27FC236}">
                <a16:creationId xmlns:a16="http://schemas.microsoft.com/office/drawing/2014/main" id="{E884614B-D7A1-F1E7-087E-B8CCCECFB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525" y="995363"/>
            <a:ext cx="7645400" cy="46926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altLang="sv-SE"/>
              <a:t>1 or 2 semester study at one of LNU´s partner institutions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altLang="sv-SE"/>
              <a:t>Exchange courses – credit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altLang="sv-SE"/>
              <a:t>No tuition fee at the partner university (if you pay tution fee to LNU, you will pay tution fee to LNU)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sv-SE"/>
              <a:t>Erasmus scholarship. (EU Member States + Iceland, Norway, Liechtenstein, Macedonia, Serbia, Turkey.) The scholarship is 510 or 560 EUR/month depending on </a:t>
            </a:r>
            <a:r>
              <a:rPr lang="sv-SE" altLang="sv-SE"/>
              <a:t>host country.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altLang="sv-SE"/>
              <a:t>Visa/residence permit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altLang="sv-SE"/>
              <a:t>Apply the academic year before the exchange. </a:t>
            </a:r>
          </a:p>
          <a:p>
            <a:r>
              <a:rPr lang="sv-SE" altLang="sv-SE" b="1"/>
              <a:t>Application deadlines 15 November and 1 March! </a:t>
            </a:r>
          </a:p>
          <a:p>
            <a:endParaRPr lang="sv-SE" altLang="sv-SE" sz="1200" i="1"/>
          </a:p>
          <a:p>
            <a:r>
              <a:rPr lang="sv-SE" altLang="sv-SE"/>
              <a:t>Information: </a:t>
            </a:r>
            <a:r>
              <a:rPr lang="sv-SE" altLang="sv-SE">
                <a:hlinkClick r:id="rId2"/>
              </a:rPr>
              <a:t>https://lnu.se/en/student/international-possibilities/study-abroad/</a:t>
            </a:r>
            <a:endParaRPr lang="sv-SE" altLang="sv-SE"/>
          </a:p>
          <a:p>
            <a:endParaRPr lang="sv-SE" altLang="sv-SE"/>
          </a:p>
        </p:txBody>
      </p:sp>
      <p:pic>
        <p:nvPicPr>
          <p:cNvPr id="7172" name="Picture 1">
            <a:extLst>
              <a:ext uri="{FF2B5EF4-FFF2-40B4-BE49-F238E27FC236}">
                <a16:creationId xmlns:a16="http://schemas.microsoft.com/office/drawing/2014/main" id="{73010F02-0628-88D3-54F6-6BEAB97F0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6" y="5260975"/>
            <a:ext cx="42513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>
            <a:extLst>
              <a:ext uri="{FF2B5EF4-FFF2-40B4-BE49-F238E27FC236}">
                <a16:creationId xmlns:a16="http://schemas.microsoft.com/office/drawing/2014/main" id="{C5B88774-A9B3-52C7-18B6-8D22BB680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6" y="5207000"/>
            <a:ext cx="1196975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AutoShape 5" descr="Bildresultat för wilfrid laurier university">
            <a:extLst>
              <a:ext uri="{FF2B5EF4-FFF2-40B4-BE49-F238E27FC236}">
                <a16:creationId xmlns:a16="http://schemas.microsoft.com/office/drawing/2014/main" id="{3670843C-025C-DD7F-AC8E-3E4D74316D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v-SE" altLang="sv-SE">
              <a:latin typeface="Arial" panose="020B0604020202020204" pitchFamily="34" charset="0"/>
            </a:endParaRPr>
          </a:p>
        </p:txBody>
      </p:sp>
      <p:pic>
        <p:nvPicPr>
          <p:cNvPr id="7175" name="Content Placeholder 3">
            <a:extLst>
              <a:ext uri="{FF2B5EF4-FFF2-40B4-BE49-F238E27FC236}">
                <a16:creationId xmlns:a16="http://schemas.microsoft.com/office/drawing/2014/main" id="{F93CFF42-04E1-BB40-70C3-6CD4D50F4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5245100"/>
            <a:ext cx="83661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>
            <a:extLst>
              <a:ext uri="{FF2B5EF4-FFF2-40B4-BE49-F238E27FC236}">
                <a16:creationId xmlns:a16="http://schemas.microsoft.com/office/drawing/2014/main" id="{170C0F10-288C-5668-0B33-035C37E5D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5626100"/>
            <a:ext cx="119697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 descr="Student with a map">
            <a:extLst>
              <a:ext uri="{FF2B5EF4-FFF2-40B4-BE49-F238E27FC236}">
                <a16:creationId xmlns:a16="http://schemas.microsoft.com/office/drawing/2014/main" id="{5C81B93B-B713-4DAE-D4C5-3FC6F3C1F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1" y="247651"/>
            <a:ext cx="170656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6526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4F8C6790-1276-D142-E86F-79A6B10FF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738" y="265113"/>
            <a:ext cx="7645400" cy="755650"/>
          </a:xfrm>
        </p:spPr>
        <p:txBody>
          <a:bodyPr/>
          <a:lstStyle/>
          <a:p>
            <a:r>
              <a:rPr lang="sv-SE" altLang="sv-SE"/>
              <a:t>Internship abroad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AD755-B487-4FCB-75BC-F89F9BD66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046" y="772973"/>
            <a:ext cx="8577262" cy="46974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During the studies or after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>
              <a:ea typeface="+mn-ea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You are responsible for finding the internship place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 Erasmus scholarship if you do internship in the EU(+the other </a:t>
            </a:r>
            <a:r>
              <a:rPr lang="en-US" dirty="0" err="1">
                <a:ea typeface="+mn-ea"/>
              </a:rPr>
              <a:t>Ersmus</a:t>
            </a:r>
            <a:r>
              <a:rPr lang="en-US" dirty="0">
                <a:ea typeface="+mn-ea"/>
              </a:rPr>
              <a:t> countries)for at   least 2 months - 	Ongoing application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Erasmus Intern is a collection database for internships at various organizations and companies throughout Europe. The site is managed by Erasmus Student Network (ESN), an international non-profit student association. </a:t>
            </a:r>
            <a:r>
              <a:rPr lang="en-US" dirty="0">
                <a:ea typeface="+mn-ea"/>
                <a:hlinkClick r:id="rId2"/>
              </a:rPr>
              <a:t>https://erasmusintern.org/</a:t>
            </a:r>
            <a:endParaRPr lang="en-US" dirty="0"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dirty="0"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IAESTE (The International Association for the Exchange of Students for Technical Experience) is a global exchange program that offers paid internships abroad in over 80 countries primarily for students in the fields of natural science, engineering and architecture.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ea typeface="+mn-ea"/>
            </a:endParaRPr>
          </a:p>
          <a:p>
            <a:pPr marL="0" indent="0">
              <a:defRPr/>
            </a:pPr>
            <a:r>
              <a:rPr lang="en-US" dirty="0">
                <a:ea typeface="+mn-ea"/>
              </a:rPr>
              <a:t>Information: </a:t>
            </a:r>
            <a:r>
              <a:rPr lang="en-US" dirty="0">
                <a:ea typeface="+mn-ea"/>
                <a:hlinkClick r:id="rId3"/>
              </a:rPr>
              <a:t>https://lnu.se/en/student/international-possibilities/InternshipAbroad/</a:t>
            </a:r>
            <a:endParaRPr lang="en-US" dirty="0">
              <a:ea typeface="+mn-ea"/>
            </a:endParaRPr>
          </a:p>
          <a:p>
            <a:pPr marL="0" indent="0">
              <a:defRPr/>
            </a:pPr>
            <a:endParaRPr lang="sv-SE" sz="1600" dirty="0">
              <a:ea typeface="+mn-ea"/>
            </a:endParaRPr>
          </a:p>
        </p:txBody>
      </p:sp>
      <p:pic>
        <p:nvPicPr>
          <p:cNvPr id="8196" name="Content Placeholder 3" descr="Fall 2016: Take your learning beyond the classroom with an ...">
            <a:extLst>
              <a:ext uri="{FF2B5EF4-FFF2-40B4-BE49-F238E27FC236}">
                <a16:creationId xmlns:a16="http://schemas.microsoft.com/office/drawing/2014/main" id="{C9C9F9FA-6A43-C646-E32B-AD2B75806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54" y="1970"/>
            <a:ext cx="3022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95EBC23-6573-F00B-08F2-71685A58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/>
              <a:t>Internationalization at home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1E0AC0EF-3BE4-C730-5E2C-E782313EC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endParaRPr lang="sv-SE" altLang="sv-SE" dirty="0">
              <a:ea typeface="+mn-ea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Become a buddy / mentor for a foreign student</a:t>
            </a:r>
          </a:p>
          <a:p>
            <a:pPr marL="0" indent="0">
              <a:defRPr/>
            </a:pPr>
            <a:r>
              <a:rPr lang="sv-SE" altLang="sv-SE" dirty="0">
                <a:ea typeface="+mn-ea"/>
                <a:hlinkClick r:id="rId2"/>
              </a:rPr>
              <a:t>https://linnek.se/buddyprogrammet/</a:t>
            </a:r>
            <a:endParaRPr lang="sv-SE" altLang="sv-SE" dirty="0">
              <a:ea typeface="+mn-ea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>
              <a:ea typeface="+mn-ea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>
              <a:ea typeface="+mn-ea"/>
            </a:endParaRPr>
          </a:p>
          <a:p>
            <a:pPr>
              <a:defRPr/>
            </a:pPr>
            <a:r>
              <a:rPr lang="sv-SE" altLang="sv-SE" dirty="0">
                <a:ea typeface="+mn-ea"/>
              </a:rPr>
              <a:t>Linnékåren: </a:t>
            </a:r>
            <a:r>
              <a:rPr lang="sv-SE" altLang="sv-SE" dirty="0">
                <a:ea typeface="+mn-ea"/>
                <a:hlinkClick r:id="rId3"/>
              </a:rPr>
              <a:t>https://linnek.se/eng/</a:t>
            </a:r>
            <a:endParaRPr lang="sv-SE" altLang="sv-SE" dirty="0">
              <a:ea typeface="+mn-ea"/>
            </a:endParaRPr>
          </a:p>
          <a:p>
            <a:pPr>
              <a:defRPr/>
            </a:pPr>
            <a:endParaRPr lang="sv-SE" altLang="sv-SE" dirty="0">
              <a:ea typeface="+mn-ea"/>
            </a:endParaRPr>
          </a:p>
          <a:p>
            <a:pPr>
              <a:defRPr/>
            </a:pPr>
            <a:endParaRPr lang="sv-SE" altLang="sv-SE" dirty="0">
              <a:ea typeface="+mn-ea"/>
            </a:endParaRPr>
          </a:p>
          <a:p>
            <a:pPr>
              <a:defRPr/>
            </a:pPr>
            <a:endParaRPr lang="sv-SE" altLang="sv-SE" dirty="0">
              <a:ea typeface="+mn-ea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DB60B255-0E5F-2FAF-95B7-F0D46558F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382746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5D33262E-93AD-741D-4092-6DDDB7055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9" y="250825"/>
            <a:ext cx="30559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4086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C2A0E07-30DB-5367-C119-D28C49EB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414338"/>
            <a:ext cx="671512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>
            <a:extLst>
              <a:ext uri="{FF2B5EF4-FFF2-40B4-BE49-F238E27FC236}">
                <a16:creationId xmlns:a16="http://schemas.microsoft.com/office/drawing/2014/main" id="{9423468C-34D4-F0A2-BB04-1AE04D298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1" y="5049838"/>
            <a:ext cx="7007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>
                <a:latin typeface="Arial" panose="020B0604020202020204" pitchFamily="34" charset="0"/>
                <a:hlinkClick r:id="rId4"/>
              </a:rPr>
              <a:t>https://lnu.se/en/student/international-possibilities/euniwell-student/</a:t>
            </a:r>
            <a:endParaRPr lang="sv-SE" altLang="sv-SE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v-SE" altLang="sv-SE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4FA2F4D-4072-67F3-D4AA-E272ED313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288" y="233363"/>
            <a:ext cx="7645400" cy="755650"/>
          </a:xfrm>
        </p:spPr>
        <p:txBody>
          <a:bodyPr/>
          <a:lstStyle/>
          <a:p>
            <a:r>
              <a:rPr lang="sv-SE" altLang="sv-SE" dirty="0"/>
              <a:t>Contact info – </a:t>
            </a:r>
            <a:r>
              <a:rPr lang="sv-SE" altLang="sv-SE" dirty="0" err="1"/>
              <a:t>how</a:t>
            </a:r>
            <a:r>
              <a:rPr lang="sv-SE" altLang="sv-SE" dirty="0"/>
              <a:t> </a:t>
            </a:r>
            <a:r>
              <a:rPr lang="sv-SE" altLang="sv-SE" dirty="0" err="1"/>
              <a:t>does</a:t>
            </a:r>
            <a:r>
              <a:rPr lang="sv-SE" altLang="sv-SE" dirty="0"/>
              <a:t> </a:t>
            </a:r>
            <a:r>
              <a:rPr lang="sv-SE" altLang="sv-SE" dirty="0" err="1"/>
              <a:t>what</a:t>
            </a:r>
            <a:r>
              <a:rPr lang="sv-SE" altLang="sv-SE" dirty="0"/>
              <a:t>?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0963CEDE-F997-373C-61BF-4D2E811FA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050" y="819150"/>
            <a:ext cx="7658100" cy="4356100"/>
          </a:xfrm>
        </p:spPr>
        <p:txBody>
          <a:bodyPr/>
          <a:lstStyle/>
          <a:p>
            <a:r>
              <a:rPr lang="sv-SE" altLang="sv-SE" b="1" dirty="0" err="1"/>
              <a:t>Faculty</a:t>
            </a:r>
            <a:r>
              <a:rPr lang="sv-SE" altLang="sv-SE" b="1" dirty="0"/>
              <a:t> </a:t>
            </a:r>
            <a:r>
              <a:rPr lang="sv-SE" altLang="sv-SE" b="1" dirty="0" err="1"/>
              <a:t>of</a:t>
            </a:r>
            <a:r>
              <a:rPr lang="sv-SE" altLang="sv-SE" b="1" dirty="0"/>
              <a:t> </a:t>
            </a:r>
            <a:r>
              <a:rPr lang="sv-SE" altLang="sv-SE" b="1" dirty="0" err="1"/>
              <a:t>Technology</a:t>
            </a:r>
            <a:r>
              <a:rPr lang="sv-SE" altLang="sv-SE" b="1" dirty="0"/>
              <a:t>:</a:t>
            </a:r>
          </a:p>
          <a:p>
            <a:r>
              <a:rPr lang="sv-SE" altLang="sv-SE" dirty="0"/>
              <a:t>Katarina Rönndahl, internationell koordinator</a:t>
            </a:r>
            <a:endParaRPr lang="sv-SE" altLang="sv-SE" b="1" dirty="0"/>
          </a:p>
          <a:p>
            <a:r>
              <a:rPr lang="sv-SE" altLang="sv-SE" dirty="0"/>
              <a:t>E-mail: </a:t>
            </a:r>
            <a:r>
              <a:rPr lang="sv-SE" altLang="sv-SE" dirty="0">
                <a:hlinkClick r:id="rId2"/>
              </a:rPr>
              <a:t>katarina.ronndahl@lnu.se</a:t>
            </a:r>
            <a:endParaRPr lang="sv-SE" altLang="sv-SE" dirty="0"/>
          </a:p>
          <a:p>
            <a:endParaRPr lang="sv-SE" altLang="sv-SE"/>
          </a:p>
          <a:p>
            <a:r>
              <a:rPr lang="sv-SE" altLang="sv-SE" b="1" dirty="0"/>
              <a:t>International Office</a:t>
            </a:r>
            <a:r>
              <a:rPr lang="sv-SE" altLang="sv-SE" dirty="0"/>
              <a:t>:</a:t>
            </a:r>
          </a:p>
          <a:p>
            <a:r>
              <a:rPr lang="sv-SE" altLang="sv-SE" dirty="0"/>
              <a:t>Student Lounge in H-</a:t>
            </a:r>
            <a:r>
              <a:rPr lang="sv-SE" altLang="sv-SE" dirty="0" err="1"/>
              <a:t>building</a:t>
            </a:r>
            <a:r>
              <a:rPr lang="sv-SE" altLang="sv-SE" dirty="0"/>
              <a:t>:</a:t>
            </a:r>
          </a:p>
          <a:p>
            <a:r>
              <a:rPr lang="sv-SE" altLang="sv-SE" dirty="0"/>
              <a:t>E-mail: </a:t>
            </a:r>
            <a:r>
              <a:rPr lang="sv-SE" altLang="sv-SE" dirty="0">
                <a:hlinkClick r:id="rId3" tooltip="Outexchange"/>
              </a:rPr>
              <a:t>outexchange@lnu.se</a:t>
            </a:r>
            <a:r>
              <a:rPr lang="sv-SE" altLang="sv-SE" dirty="0"/>
              <a:t> </a:t>
            </a:r>
          </a:p>
          <a:p>
            <a:endParaRPr lang="sv-SE" altLang="sv-SE"/>
          </a:p>
          <a:p>
            <a:r>
              <a:rPr lang="sv-SE" altLang="sv-SE" sz="1600" dirty="0" err="1"/>
              <a:t>Follow</a:t>
            </a:r>
            <a:r>
              <a:rPr lang="sv-SE" altLang="sv-SE" sz="1600" dirty="0"/>
              <a:t> </a:t>
            </a:r>
            <a:r>
              <a:rPr lang="sv-SE" altLang="sv-SE" sz="1600" dirty="0" err="1"/>
              <a:t>our</a:t>
            </a:r>
            <a:r>
              <a:rPr lang="sv-SE" altLang="sv-SE" sz="1600" dirty="0"/>
              <a:t> students on </a:t>
            </a:r>
            <a:r>
              <a:rPr lang="sv-SE" altLang="sv-SE" sz="1600" dirty="0" err="1"/>
              <a:t>exchange</a:t>
            </a:r>
            <a:r>
              <a:rPr lang="sv-SE" altLang="sv-SE" sz="1600" dirty="0"/>
              <a:t> at </a:t>
            </a:r>
            <a:r>
              <a:rPr lang="sv-SE" altLang="sv-SE" sz="1600" dirty="0" err="1"/>
              <a:t>instagram</a:t>
            </a:r>
            <a:r>
              <a:rPr lang="sv-SE" altLang="sv-SE" sz="1600" dirty="0"/>
              <a:t> @lnuabroad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25B4823C-740F-00A2-4386-7FAD0FEC6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1628776"/>
            <a:ext cx="6400800" cy="4010025"/>
          </a:xfrm>
        </p:spPr>
        <p:txBody>
          <a:bodyPr/>
          <a:lstStyle/>
          <a:p>
            <a:pPr>
              <a:defRPr/>
            </a:pPr>
            <a:endParaRPr lang="sv-SE" altLang="sv-SE" sz="3500" dirty="0">
              <a:ea typeface="+mn-ea"/>
            </a:endParaRPr>
          </a:p>
          <a:p>
            <a:pPr>
              <a:defRPr/>
            </a:pPr>
            <a:r>
              <a:rPr lang="sv-SE" altLang="sv-SE" sz="6600" b="1" err="1">
                <a:ea typeface="+mn-ea"/>
              </a:rPr>
              <a:t>Questions</a:t>
            </a:r>
            <a:r>
              <a:rPr lang="sv-SE" altLang="sv-SE" sz="6600" b="1" dirty="0">
                <a:ea typeface="+mn-ea"/>
              </a:rPr>
              <a:t>?</a:t>
            </a:r>
          </a:p>
          <a:p>
            <a:pPr>
              <a:defRPr/>
            </a:pPr>
            <a:endParaRPr lang="en-US" altLang="en-US" sz="3500" dirty="0">
              <a:solidFill>
                <a:srgbClr val="000000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3D418E85-3B34-397A-34BC-BCF4B1AA9C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3" r="-1" b="27127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8" name="Image 7" descr="Une image contenant plein air, arbre, bassin, Zone ripicole&#10;&#10;Description générée automatiquement">
            <a:extLst>
              <a:ext uri="{FF2B5EF4-FFF2-40B4-BE49-F238E27FC236}">
                <a16:creationId xmlns:a16="http://schemas.microsoft.com/office/drawing/2014/main" id="{D070A2EF-951B-2FCC-C80E-B8E16554D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6" r="-1" b="30675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359CDA-D26B-CB03-A12C-1EE0401D3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1505744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5000" dirty="0">
                <a:solidFill>
                  <a:schemeClr val="bg1"/>
                </a:solidFill>
                <a:latin typeface="Aptos"/>
                <a:ea typeface="MS PGothic"/>
              </a:rPr>
              <a:t>EXCHANGE STUDIES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92DDDC-05CB-124A-A0F7-B37EB1B5A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4016375"/>
            <a:ext cx="3674357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Aptos"/>
                <a:ea typeface="MS PGothic"/>
              </a:rPr>
              <a:t>Kwansei </a:t>
            </a:r>
            <a:r>
              <a:rPr lang="en-US" sz="2000" dirty="0" err="1">
                <a:solidFill>
                  <a:schemeClr val="bg1"/>
                </a:solidFill>
                <a:latin typeface="Aptos"/>
                <a:ea typeface="MS PGothic"/>
              </a:rPr>
              <a:t>Gakuin</a:t>
            </a:r>
            <a:r>
              <a:rPr lang="en-US" sz="2000" dirty="0">
                <a:solidFill>
                  <a:schemeClr val="bg1"/>
                </a:solidFill>
                <a:latin typeface="Aptos"/>
                <a:ea typeface="MS PGothic"/>
              </a:rPr>
              <a:t> University, Nishinomiya, Hyogo, Japan</a:t>
            </a:r>
          </a:p>
        </p:txBody>
      </p:sp>
    </p:spTree>
    <p:extLst>
      <p:ext uri="{BB962C8B-B14F-4D97-AF65-F5344CB8AC3E}">
        <p14:creationId xmlns:p14="http://schemas.microsoft.com/office/powerpoint/2010/main" val="36663442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nourriture, Cuisine, repas, intérieur&#10;&#10;Description générée automatiquement">
            <a:extLst>
              <a:ext uri="{FF2B5EF4-FFF2-40B4-BE49-F238E27FC236}">
                <a16:creationId xmlns:a16="http://schemas.microsoft.com/office/drawing/2014/main" id="{B26AD8D8-D859-C435-E6FC-6482AC910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r="9510" b="4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5" name="Espace réservé du contenu 4" descr="Une image contenant texte, boisson, boisson alcoolisée, verre à bière&#10;&#10;Description générée automatiquement">
            <a:extLst>
              <a:ext uri="{FF2B5EF4-FFF2-40B4-BE49-F238E27FC236}">
                <a16:creationId xmlns:a16="http://schemas.microsoft.com/office/drawing/2014/main" id="{E03E36F2-8FB8-BAD6-8ABA-7514D1CB9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" b="4134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9" name="Image 8" descr="Une image contenant nourriture, Cuisine, intérieur, Nourriture chinoise&#10;&#10;Description générée automatiquement">
            <a:extLst>
              <a:ext uri="{FF2B5EF4-FFF2-40B4-BE49-F238E27FC236}">
                <a16:creationId xmlns:a16="http://schemas.microsoft.com/office/drawing/2014/main" id="{86836D97-762A-0582-6090-B882CD622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r="18945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3" name="Espace réservé du contenu 12" descr="Une image contenant Cuisine, nourriture, Nourriture chinoise, assiette&#10;&#10;Description générée automatiquement">
            <a:extLst>
              <a:ext uri="{FF2B5EF4-FFF2-40B4-BE49-F238E27FC236}">
                <a16:creationId xmlns:a16="http://schemas.microsoft.com/office/drawing/2014/main" id="{4F56ECAE-4BE3-3E3E-8945-0D714E40D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r="25521" b="-1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7" name="Image 6" descr="Une image contenant nourriture, Cuisine, intérieur, ustensile de cuisine&#10;&#10;Description générée automatiquement">
            <a:extLst>
              <a:ext uri="{FF2B5EF4-FFF2-40B4-BE49-F238E27FC236}">
                <a16:creationId xmlns:a16="http://schemas.microsoft.com/office/drawing/2014/main" id="{121526F1-B608-22D3-DA9F-BE7EB7068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4" r="-1" b="14504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49097D-6B8E-5445-0A57-424834FBB8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54515" y="3827110"/>
            <a:ext cx="5194300" cy="6381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The food</a:t>
            </a:r>
          </a:p>
        </p:txBody>
      </p:sp>
    </p:spTree>
    <p:extLst>
      <p:ext uri="{BB962C8B-B14F-4D97-AF65-F5344CB8AC3E}">
        <p14:creationId xmlns:p14="http://schemas.microsoft.com/office/powerpoint/2010/main" val="4013990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Une image contenant plein air, arbre, nuage, sanctuaire&#10;&#10;Description générée automatiquement">
            <a:extLst>
              <a:ext uri="{FF2B5EF4-FFF2-40B4-BE49-F238E27FC236}">
                <a16:creationId xmlns:a16="http://schemas.microsoft.com/office/drawing/2014/main" id="{4773B336-B4DD-DCEB-18CE-5DE06C964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4" b="2105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053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Panneau d’affichage, texte, bâtiment&#10;&#10;Description générée automatiquement">
            <a:extLst>
              <a:ext uri="{FF2B5EF4-FFF2-40B4-BE49-F238E27FC236}">
                <a16:creationId xmlns:a16="http://schemas.microsoft.com/office/drawing/2014/main" id="{4767FB96-B430-4D6B-DE55-AAA798BB5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173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71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6B3D7D-23BA-E66E-C2EB-94CFAFCA2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DC677B-3CE8-5E99-AE39-C22579A7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Be fair and acknowledge the work of others</a:t>
            </a:r>
            <a:br>
              <a:rPr lang="en-US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2361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ciel, nuage, herbe&#10;&#10;Description générée automatiquement">
            <a:extLst>
              <a:ext uri="{FF2B5EF4-FFF2-40B4-BE49-F238E27FC236}">
                <a16:creationId xmlns:a16="http://schemas.microsoft.com/office/drawing/2014/main" id="{C23F4660-5EAA-552B-DFB2-933F2E96D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14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plante, arbre, bâtiment&#10;&#10;Description générée automatiquement">
            <a:extLst>
              <a:ext uri="{FF2B5EF4-FFF2-40B4-BE49-F238E27FC236}">
                <a16:creationId xmlns:a16="http://schemas.microsoft.com/office/drawing/2014/main" id="{6EE42A37-51BD-B519-6D9A-53C612D28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 b="167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185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ciel, arbre, Architecture japonaise&#10;&#10;Description générée automatiquement">
            <a:extLst>
              <a:ext uri="{FF2B5EF4-FFF2-40B4-BE49-F238E27FC236}">
                <a16:creationId xmlns:a16="http://schemas.microsoft.com/office/drawing/2014/main" id="{1DF02E48-DC1B-85BB-E6B1-C824BF226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 r="-2" b="10105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39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ciel, arbre, plante&#10;&#10;Description générée automatiquement">
            <a:extLst>
              <a:ext uri="{FF2B5EF4-FFF2-40B4-BE49-F238E27FC236}">
                <a16:creationId xmlns:a16="http://schemas.microsoft.com/office/drawing/2014/main" id="{AE2C7BC4-50F9-ABA8-296A-C027BB94C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16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ciel, habits, homme&#10;&#10;Description générée automatiquement">
            <a:extLst>
              <a:ext uri="{FF2B5EF4-FFF2-40B4-BE49-F238E27FC236}">
                <a16:creationId xmlns:a16="http://schemas.microsoft.com/office/drawing/2014/main" id="{00F52564-F8DE-23C2-EFA4-B5A32384C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8" b="2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203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arbre, ciel, maison&#10;&#10;Description générée automatiquement">
            <a:extLst>
              <a:ext uri="{FF2B5EF4-FFF2-40B4-BE49-F238E27FC236}">
                <a16:creationId xmlns:a16="http://schemas.microsoft.com/office/drawing/2014/main" id="{DA8F1B9F-1482-CBA3-597C-97C0CC0BF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4" b="38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943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352259" y="80012"/>
            <a:ext cx="4186019" cy="275426"/>
          </a:xfrm>
          <a:prstGeom prst="rect">
            <a:avLst/>
          </a:prstGeom>
        </p:spPr>
        <p:txBody>
          <a:bodyPr vert="horz" wrap="square" lIns="0" tIns="8792" rIns="0" bIns="0" rtlCol="0">
            <a:spAutoFit/>
          </a:bodyPr>
          <a:lstStyle/>
          <a:p>
            <a:pPr marL="8792" defTabSz="1219170" eaLnBrk="0" fontAlgn="base" hangingPunct="0">
              <a:spcBef>
                <a:spcPts val="69"/>
              </a:spcBef>
              <a:spcAft>
                <a:spcPct val="0"/>
              </a:spcAft>
              <a:defRPr/>
            </a:pPr>
            <a:endParaRPr lang="sv-SE" sz="969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02444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sz="76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A9E637-7DD4-B3D6-AEEF-5AFCD01EF1C6}"/>
              </a:ext>
            </a:extLst>
          </p:cNvPr>
          <p:cNvSpPr txBox="1"/>
          <p:nvPr/>
        </p:nvSpPr>
        <p:spPr>
          <a:xfrm>
            <a:off x="195442" y="356419"/>
            <a:ext cx="596704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4400" b="1" dirty="0">
                <a:solidFill>
                  <a:srgbClr val="FCEDB1"/>
                </a:solidFill>
                <a:latin typeface="Arial"/>
                <a:cs typeface="Arial"/>
              </a:rPr>
              <a:t>To </a:t>
            </a:r>
            <a:r>
              <a:rPr lang="sv-SE" sz="4400" b="1" dirty="0" err="1">
                <a:solidFill>
                  <a:srgbClr val="FCEDB1"/>
                </a:solidFill>
                <a:latin typeface="Arial"/>
                <a:cs typeface="Arial"/>
              </a:rPr>
              <a:t>take</a:t>
            </a:r>
            <a:r>
              <a:rPr lang="sv-SE" sz="4400" b="1" dirty="0">
                <a:solidFill>
                  <a:srgbClr val="FCEDB1"/>
                </a:solidFill>
                <a:latin typeface="Arial"/>
                <a:cs typeface="Arial"/>
              </a:rPr>
              <a:t> an examination at LNU: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6E29E6-FE8B-3D6B-90B0-DD848895CB7E}"/>
              </a:ext>
            </a:extLst>
          </p:cNvPr>
          <p:cNvSpPr txBox="1"/>
          <p:nvPr/>
        </p:nvSpPr>
        <p:spPr>
          <a:xfrm>
            <a:off x="195005" y="2189073"/>
            <a:ext cx="6963325" cy="42934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70">
              <a:defRPr/>
            </a:pPr>
            <a:r>
              <a:rPr lang="sv-SE" sz="2100" dirty="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Find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</a:t>
            </a:r>
            <a:r>
              <a:rPr lang="sv-SE" sz="2100" dirty="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out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</a:t>
            </a:r>
            <a:r>
              <a:rPr lang="sv-SE" sz="2100" dirty="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what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</a:t>
            </a:r>
            <a:r>
              <a:rPr lang="sv-SE" sz="2100" dirty="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applies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at the </a:t>
            </a:r>
            <a:r>
              <a:rPr lang="sv-SE" sz="2100" dirty="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course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</a:t>
            </a:r>
            <a:r>
              <a:rPr lang="sv-SE" sz="2100" dirty="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introduction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.</a:t>
            </a:r>
            <a:endParaRPr lang="sv-SE" dirty="0">
              <a:latin typeface="Arial"/>
              <a:ea typeface="+mn-lt"/>
              <a:cs typeface="+mn-lt"/>
            </a:endParaRPr>
          </a:p>
          <a:p>
            <a:pPr defTabSz="1219170">
              <a:defRPr/>
            </a:pPr>
            <a:endParaRPr lang="sv-SE" sz="2100" dirty="0">
              <a:solidFill>
                <a:srgbClr val="FCEDB1"/>
              </a:solidFill>
              <a:latin typeface="Arial"/>
              <a:ea typeface="+mn-lt"/>
              <a:cs typeface="+mn-lt"/>
            </a:endParaRPr>
          </a:p>
          <a:p>
            <a:pPr defTabSz="1219170">
              <a:defRPr/>
            </a:pP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In </a:t>
            </a: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groups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or </a:t>
            </a: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individually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?</a:t>
            </a:r>
            <a:endParaRPr lang="sv-SE">
              <a:latin typeface="Arial"/>
              <a:ea typeface="+mn-lt"/>
              <a:cs typeface="+mn-lt"/>
            </a:endParaRPr>
          </a:p>
          <a:p>
            <a:pPr defTabSz="1219170">
              <a:defRPr/>
            </a:pPr>
            <a:endParaRPr lang="sv-SE" sz="2100" dirty="0">
              <a:solidFill>
                <a:srgbClr val="FCEDB1"/>
              </a:solidFill>
              <a:latin typeface="Arial"/>
              <a:ea typeface="+mn-lt"/>
              <a:cs typeface="+mn-lt"/>
            </a:endParaRPr>
          </a:p>
          <a:p>
            <a:pPr defTabSz="1219170">
              <a:defRPr/>
            </a:pP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Laboratory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</a:t>
            </a: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work</a:t>
            </a:r>
            <a:endParaRPr lang="sv-SE">
              <a:latin typeface="Arial"/>
            </a:endParaRPr>
          </a:p>
          <a:p>
            <a:pPr defTabSz="1219170">
              <a:defRPr/>
            </a:pP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Seminars</a:t>
            </a:r>
            <a:endParaRPr lang="sv-SE">
              <a:latin typeface="Arial"/>
            </a:endParaRPr>
          </a:p>
          <a:p>
            <a:pPr defTabSz="1219170">
              <a:defRPr/>
            </a:pP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Assignments</a:t>
            </a:r>
            <a:endParaRPr lang="en-US">
              <a:latin typeface="Arial"/>
            </a:endParaRPr>
          </a:p>
          <a:p>
            <a:pPr defTabSz="1219170">
              <a:defRPr/>
            </a:pP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Oral examination</a:t>
            </a:r>
            <a:endParaRPr lang="en-US">
              <a:latin typeface="Arial"/>
              <a:ea typeface="+mn-lt"/>
              <a:cs typeface="+mn-lt"/>
            </a:endParaRPr>
          </a:p>
          <a:p>
            <a:pPr defTabSz="1219170">
              <a:defRPr/>
            </a:pP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Online </a:t>
            </a: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exams</a:t>
            </a:r>
            <a:endParaRPr lang="en-US">
              <a:latin typeface="Arial"/>
            </a:endParaRPr>
          </a:p>
          <a:p>
            <a:pPr defTabSz="1219170">
              <a:defRPr/>
            </a:pPr>
            <a:r>
              <a:rPr lang="sv-SE" sz="2100" dirty="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Written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</a:t>
            </a:r>
            <a:r>
              <a:rPr lang="sv-SE" sz="2100" dirty="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exams</a:t>
            </a:r>
            <a:endParaRPr lang="sv-SE" dirty="0" err="1">
              <a:latin typeface="Arial"/>
            </a:endParaRPr>
          </a:p>
          <a:p>
            <a:pPr defTabSz="1219170">
              <a:defRPr/>
            </a:pPr>
            <a:endParaRPr lang="sv-SE" sz="2100" dirty="0">
              <a:solidFill>
                <a:srgbClr val="FCEDB1"/>
              </a:solidFill>
              <a:latin typeface="Arial"/>
              <a:ea typeface="+mn-lt"/>
              <a:cs typeface="+mn-lt"/>
            </a:endParaRPr>
          </a:p>
          <a:p>
            <a:pPr defTabSz="1219170">
              <a:defRPr/>
            </a:pP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Ask </a:t>
            </a: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questions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</a:t>
            </a: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during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the </a:t>
            </a: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lessons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</a:t>
            </a: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throughout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 the </a:t>
            </a:r>
            <a:r>
              <a:rPr lang="sv-SE" sz="2100" err="1">
                <a:solidFill>
                  <a:srgbClr val="FCEDB1"/>
                </a:solidFill>
                <a:latin typeface="Arial"/>
                <a:ea typeface="+mn-lt"/>
                <a:cs typeface="+mn-lt"/>
              </a:rPr>
              <a:t>course</a:t>
            </a:r>
            <a:r>
              <a:rPr lang="sv-SE" sz="2100" dirty="0">
                <a:solidFill>
                  <a:srgbClr val="FCEDB1"/>
                </a:solidFill>
                <a:latin typeface="Arial"/>
                <a:ea typeface="+mn-lt"/>
                <a:cs typeface="+mn-lt"/>
              </a:rPr>
              <a:t>!</a:t>
            </a:r>
            <a:endParaRPr lang="sv-SE">
              <a:latin typeface="Arial"/>
              <a:ea typeface="+mn-lt"/>
              <a:cs typeface="+mn-lt"/>
            </a:endParaRPr>
          </a:p>
          <a:p>
            <a:pPr defTabSz="1219170">
              <a:spcBef>
                <a:spcPct val="0"/>
              </a:spcBef>
              <a:spcAft>
                <a:spcPct val="0"/>
              </a:spcAft>
              <a:defRPr/>
            </a:pPr>
            <a:endParaRPr lang="sv-SE" sz="2100" dirty="0">
              <a:solidFill>
                <a:srgbClr val="FCEDB1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60E106-3469-9F8B-C517-8D59F4340241}"/>
              </a:ext>
            </a:extLst>
          </p:cNvPr>
          <p:cNvSpPr/>
          <p:nvPr/>
        </p:nvSpPr>
        <p:spPr>
          <a:xfrm>
            <a:off x="5549523" y="2049018"/>
            <a:ext cx="3995670" cy="3702870"/>
          </a:xfrm>
          <a:prstGeom prst="ellipse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b="1" dirty="0">
                <a:solidFill>
                  <a:srgbClr val="222125"/>
                </a:solidFill>
                <a:latin typeface="Arial"/>
                <a:cs typeface="Arial"/>
              </a:rPr>
              <a:t>Re-</a:t>
            </a:r>
            <a:r>
              <a:rPr lang="sv-SE" sz="2400" b="1" dirty="0" err="1">
                <a:solidFill>
                  <a:srgbClr val="222125"/>
                </a:solidFill>
                <a:latin typeface="Arial"/>
                <a:cs typeface="Arial"/>
              </a:rPr>
              <a:t>exam</a:t>
            </a:r>
            <a:r>
              <a:rPr lang="sv-SE" sz="2400" b="1" dirty="0">
                <a:solidFill>
                  <a:srgbClr val="222125"/>
                </a:solidFill>
                <a:latin typeface="Arial"/>
                <a:cs typeface="Arial"/>
              </a:rPr>
              <a:t>?</a:t>
            </a:r>
            <a:endParaRPr lang="sv-SE" dirty="0"/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 sz="2400" dirty="0">
              <a:solidFill>
                <a:srgbClr val="222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Find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out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if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there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are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any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changes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.</a:t>
            </a:r>
            <a:endParaRPr lang="sv-SE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30D2B0-6D97-F217-4383-055C483B28D6}"/>
              </a:ext>
            </a:extLst>
          </p:cNvPr>
          <p:cNvSpPr txBox="1"/>
          <p:nvPr/>
        </p:nvSpPr>
        <p:spPr>
          <a:xfrm>
            <a:off x="8925472" y="249412"/>
            <a:ext cx="3266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dirty="0">
                <a:solidFill>
                  <a:srgbClr val="2221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31B14A-6099-D8D8-8D7B-3708F28487B9}"/>
              </a:ext>
            </a:extLst>
          </p:cNvPr>
          <p:cNvSpPr/>
          <p:nvPr/>
        </p:nvSpPr>
        <p:spPr>
          <a:xfrm>
            <a:off x="8926243" y="1288888"/>
            <a:ext cx="3086899" cy="2720547"/>
          </a:xfrm>
          <a:prstGeom prst="ellipse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b="1" err="1">
                <a:solidFill>
                  <a:srgbClr val="222125"/>
                </a:solidFill>
                <a:latin typeface="Arial"/>
                <a:cs typeface="Arial"/>
              </a:rPr>
              <a:t>Written</a:t>
            </a:r>
            <a:r>
              <a:rPr lang="sv-SE" sz="2400" b="1" dirty="0">
                <a:solidFill>
                  <a:srgbClr val="222125"/>
                </a:solidFill>
                <a:latin typeface="Arial"/>
                <a:cs typeface="Arial"/>
              </a:rPr>
              <a:t> </a:t>
            </a:r>
            <a:r>
              <a:rPr lang="sv-SE" sz="2400" b="1" err="1">
                <a:solidFill>
                  <a:srgbClr val="222125"/>
                </a:solidFill>
                <a:latin typeface="Arial"/>
                <a:cs typeface="Arial"/>
              </a:rPr>
              <a:t>assignment</a:t>
            </a:r>
            <a:r>
              <a:rPr lang="sv-SE" sz="2400" b="1" dirty="0">
                <a:solidFill>
                  <a:srgbClr val="222125"/>
                </a:solidFill>
                <a:latin typeface="Arial"/>
                <a:cs typeface="Arial"/>
              </a:rPr>
              <a:t>?</a:t>
            </a:r>
            <a:endParaRPr lang="sv-SE"/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 sz="2400" dirty="0">
              <a:solidFill>
                <a:srgbClr val="222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Check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if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there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is a submission date.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1DCF68-CDDE-B895-DF2D-CCE87FE534A6}"/>
              </a:ext>
            </a:extLst>
          </p:cNvPr>
          <p:cNvSpPr/>
          <p:nvPr/>
        </p:nvSpPr>
        <p:spPr>
          <a:xfrm>
            <a:off x="8834311" y="3930371"/>
            <a:ext cx="3172624" cy="2758647"/>
          </a:xfrm>
          <a:prstGeom prst="ellipse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121917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000" b="1" dirty="0" err="1">
                <a:latin typeface="Arial"/>
                <a:cs typeface="Arial"/>
              </a:rPr>
              <a:t>Sample</a:t>
            </a:r>
            <a:r>
              <a:rPr lang="sv-SE" sz="2000" b="1" dirty="0">
                <a:latin typeface="Arial"/>
                <a:cs typeface="Arial"/>
              </a:rPr>
              <a:t> </a:t>
            </a:r>
            <a:r>
              <a:rPr lang="sv-SE" sz="2000" b="1" dirty="0" err="1">
                <a:latin typeface="Arial"/>
                <a:cs typeface="Arial"/>
              </a:rPr>
              <a:t>exam</a:t>
            </a:r>
            <a:r>
              <a:rPr lang="sv-SE" sz="2000" b="1" dirty="0">
                <a:latin typeface="Arial"/>
                <a:cs typeface="Arial"/>
              </a:rPr>
              <a:t>?</a:t>
            </a:r>
            <a:endParaRPr lang="sv-SE" dirty="0"/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 sz="2400" dirty="0">
              <a:solidFill>
                <a:srgbClr val="2221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72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 animBg="1"/>
      <p:bldP spid="24" grpId="0"/>
      <p:bldP spid="3" grpId="0" animBg="1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352259" y="80012"/>
            <a:ext cx="4186019" cy="275426"/>
          </a:xfrm>
          <a:prstGeom prst="rect">
            <a:avLst/>
          </a:prstGeom>
        </p:spPr>
        <p:txBody>
          <a:bodyPr vert="horz" wrap="square" lIns="0" tIns="8792" rIns="0" bIns="0" rtlCol="0">
            <a:spAutoFit/>
          </a:bodyPr>
          <a:lstStyle/>
          <a:p>
            <a:pPr marL="8792" marR="0" lvl="0" indent="0" algn="l" defTabSz="1219170" rtl="0" eaLnBrk="0" fontAlgn="base" latinLnBrk="0" hangingPunct="0">
              <a:lnSpc>
                <a:spcPct val="100000"/>
              </a:lnSpc>
              <a:spcBef>
                <a:spcPts val="6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96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02444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76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A9E637-7DD4-B3D6-AEEF-5AFCD01EF1C6}"/>
              </a:ext>
            </a:extLst>
          </p:cNvPr>
          <p:cNvSpPr txBox="1"/>
          <p:nvPr/>
        </p:nvSpPr>
        <p:spPr>
          <a:xfrm>
            <a:off x="282247" y="222192"/>
            <a:ext cx="441447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4400" b="1" dirty="0" err="1">
                <a:solidFill>
                  <a:srgbClr val="FCEDB1"/>
                </a:solidFill>
                <a:latin typeface="Arial"/>
                <a:cs typeface="Arial"/>
              </a:rPr>
              <a:t>Written</a:t>
            </a:r>
            <a:r>
              <a:rPr lang="sv-SE" sz="4400" b="1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4400" b="1" dirty="0" err="1">
                <a:solidFill>
                  <a:srgbClr val="FCEDB1"/>
                </a:solidFill>
                <a:latin typeface="Arial"/>
                <a:cs typeface="Arial"/>
              </a:rPr>
              <a:t>exam</a:t>
            </a:r>
            <a:endParaRPr lang="sv-SE" sz="4400" b="1" i="0" u="none" strike="noStrike" kern="1200" cap="none" spc="0" normalizeH="0" baseline="0" noProof="0" dirty="0" err="1">
              <a:ln>
                <a:noFill/>
              </a:ln>
              <a:solidFill>
                <a:srgbClr val="FCEDB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03455B-2080-C1E0-4899-B343A8E4EFC0}"/>
              </a:ext>
            </a:extLst>
          </p:cNvPr>
          <p:cNvSpPr txBox="1"/>
          <p:nvPr/>
        </p:nvSpPr>
        <p:spPr>
          <a:xfrm>
            <a:off x="6727409" y="4300446"/>
            <a:ext cx="5017488" cy="2226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b="1" dirty="0">
                <a:solidFill>
                  <a:srgbClr val="FCEDB1"/>
                </a:solidFill>
                <a:latin typeface="Arial"/>
                <a:cs typeface="Arial"/>
              </a:rPr>
              <a:t>Second </a:t>
            </a:r>
            <a:r>
              <a:rPr lang="sv-SE" sz="2400" b="1" dirty="0" err="1">
                <a:solidFill>
                  <a:srgbClr val="FCEDB1"/>
                </a:solidFill>
                <a:latin typeface="Arial"/>
                <a:cs typeface="Arial"/>
              </a:rPr>
              <a:t>admission</a:t>
            </a:r>
            <a:r>
              <a:rPr lang="sv-SE" sz="2400" b="1" dirty="0">
                <a:solidFill>
                  <a:srgbClr val="FCEDB1"/>
                </a:solidFill>
                <a:latin typeface="Arial"/>
                <a:cs typeface="Arial"/>
              </a:rPr>
              <a:t>: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srgbClr val="FCEDB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067" b="1" i="0" u="none" strike="noStrike" kern="1200" cap="none" spc="0" normalizeH="0" baseline="0" noProof="0" dirty="0">
              <a:ln>
                <a:noFill/>
              </a:ln>
              <a:solidFill>
                <a:srgbClr val="FCEDB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0365" indent="-380365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45 </a:t>
            </a:r>
            <a:r>
              <a:rPr lang="sv-SE" sz="2000" dirty="0" err="1">
                <a:solidFill>
                  <a:srgbClr val="FCEDB1"/>
                </a:solidFill>
                <a:latin typeface="Arial"/>
                <a:cs typeface="Arial"/>
              </a:rPr>
              <a:t>minutes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FCEDB1"/>
                </a:solidFill>
                <a:latin typeface="Arial"/>
                <a:cs typeface="Arial"/>
              </a:rPr>
              <a:t>after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the start </a:t>
            </a:r>
            <a:r>
              <a:rPr lang="sv-SE" sz="2000" dirty="0" err="1">
                <a:solidFill>
                  <a:srgbClr val="FCEDB1"/>
                </a:solidFill>
                <a:latin typeface="Arial"/>
                <a:cs typeface="Arial"/>
              </a:rPr>
              <a:t>of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the </a:t>
            </a:r>
            <a:r>
              <a:rPr lang="sv-SE" sz="2000" dirty="0" err="1">
                <a:solidFill>
                  <a:srgbClr val="FCEDB1"/>
                </a:solidFill>
                <a:latin typeface="Arial"/>
                <a:cs typeface="Arial"/>
              </a:rPr>
              <a:t>exam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. </a:t>
            </a:r>
          </a:p>
          <a:p>
            <a:pPr marL="380365" indent="-380365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2000" dirty="0" err="1">
                <a:solidFill>
                  <a:srgbClr val="FCEDB1"/>
                </a:solidFill>
                <a:latin typeface="Arial"/>
                <a:cs typeface="Arial"/>
              </a:rPr>
              <a:t>Primarily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for </a:t>
            </a:r>
            <a:r>
              <a:rPr lang="sv-SE" sz="2000" dirty="0" err="1">
                <a:solidFill>
                  <a:srgbClr val="FCEDB1"/>
                </a:solidFill>
                <a:latin typeface="Arial"/>
                <a:cs typeface="Arial"/>
              </a:rPr>
              <a:t>participants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FCEDB1"/>
                </a:solidFill>
                <a:latin typeface="Arial"/>
                <a:cs typeface="Arial"/>
              </a:rPr>
              <a:t>who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FCEDB1"/>
                </a:solidFill>
                <a:latin typeface="Arial"/>
                <a:cs typeface="Arial"/>
              </a:rPr>
              <a:t>arrived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late.</a:t>
            </a:r>
            <a:endParaRPr lang="sv-SE" sz="2000" b="0" i="0" u="none" strike="noStrike" kern="1200" cap="none" spc="0" normalizeH="0" baseline="0" noProof="0" dirty="0">
              <a:ln>
                <a:noFill/>
              </a:ln>
              <a:solidFill>
                <a:srgbClr val="FCEDB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80365" indent="-380365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Not </a:t>
            </a:r>
            <a:r>
              <a:rPr lang="sv-SE" sz="2000" dirty="0" err="1">
                <a:solidFill>
                  <a:srgbClr val="FCEDB1"/>
                </a:solidFill>
                <a:latin typeface="Arial"/>
                <a:cs typeface="Arial"/>
              </a:rPr>
              <a:t>registered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– </a:t>
            </a:r>
            <a:r>
              <a:rPr lang="sv-SE" sz="2000" dirty="0" err="1">
                <a:solidFill>
                  <a:srgbClr val="FCEDB1"/>
                </a:solidFill>
                <a:latin typeface="Arial"/>
                <a:cs typeface="Arial"/>
              </a:rPr>
              <a:t>subject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to space.</a:t>
            </a:r>
            <a:endParaRPr lang="sv-SE" sz="2000" b="0" i="0" u="none" strike="noStrike" kern="1200" cap="none" spc="0" normalizeH="0" baseline="0" noProof="0" dirty="0">
              <a:ln>
                <a:noFill/>
              </a:ln>
              <a:solidFill>
                <a:srgbClr val="FCEDB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80990" marR="0" lvl="0" indent="-38099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FCEDB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60E106-3469-9F8B-C517-8D59F4340241}"/>
              </a:ext>
            </a:extLst>
          </p:cNvPr>
          <p:cNvSpPr/>
          <p:nvPr/>
        </p:nvSpPr>
        <p:spPr>
          <a:xfrm>
            <a:off x="4080384" y="-1350"/>
            <a:ext cx="4179288" cy="4091766"/>
          </a:xfrm>
          <a:prstGeom prst="ellipse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30D2B0-6D97-F217-4383-055C483B28D6}"/>
              </a:ext>
            </a:extLst>
          </p:cNvPr>
          <p:cNvSpPr txBox="1"/>
          <p:nvPr/>
        </p:nvSpPr>
        <p:spPr>
          <a:xfrm>
            <a:off x="4540243" y="360251"/>
            <a:ext cx="3266529" cy="3082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400" b="1" dirty="0">
                <a:solidFill>
                  <a:srgbClr val="222125"/>
                </a:solidFill>
                <a:latin typeface="Arial"/>
                <a:cs typeface="Arial"/>
              </a:rPr>
              <a:t>Bring </a:t>
            </a:r>
            <a:r>
              <a:rPr lang="sv-SE" sz="2400" b="1" dirty="0" err="1">
                <a:solidFill>
                  <a:srgbClr val="222125"/>
                </a:solidFill>
                <a:latin typeface="Arial"/>
                <a:cs typeface="Arial"/>
              </a:rPr>
              <a:t>along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222125"/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  <a:br>
              <a:rPr lang="sv-SE" sz="2400" b="1" dirty="0">
                <a:solidFill>
                  <a:srgbClr val="222125"/>
                </a:solidFill>
                <a:latin typeface="Arial"/>
                <a:cs typeface="Arial"/>
              </a:rPr>
            </a:br>
            <a:endParaRPr lang="sv-SE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indent="-342900" algn="ctr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Pencil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222125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r>
              <a:rPr kumimoji="0" lang="sv-SE" sz="2000" b="0" i="0" u="none" strike="noStrike" kern="1200" cap="none" spc="0" normalizeH="0" noProof="0" dirty="0">
                <a:ln>
                  <a:noFill/>
                </a:ln>
                <a:solidFill>
                  <a:srgbClr val="222125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rubber</a:t>
            </a:r>
            <a:r>
              <a:rPr kumimoji="0" lang="sv-SE" sz="2000" b="0" i="0" u="none" strike="noStrike" kern="1200" cap="none" spc="0" normalizeH="0" noProof="0" dirty="0">
                <a:ln>
                  <a:noFill/>
                </a:ln>
                <a:solidFill>
                  <a:srgbClr val="222125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ink pen.</a:t>
            </a:r>
            <a:endParaRPr lang="sv-SE" sz="2000" b="0" i="0" u="none" strike="noStrike" kern="1200" cap="none" spc="0" normalizeH="0" baseline="0" noProof="0" dirty="0">
              <a:ln>
                <a:noFill/>
              </a:ln>
              <a:solidFill>
                <a:srgbClr val="22212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indent="-342900" algn="ctr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Anonymisation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code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.</a:t>
            </a:r>
            <a:endParaRPr lang="sv-SE" sz="2000" b="0" i="0" u="none" strike="noStrike" kern="1200" cap="none" spc="0" normalizeH="0" baseline="0" noProof="0" dirty="0">
              <a:ln>
                <a:noFill/>
              </a:ln>
              <a:solidFill>
                <a:srgbClr val="22212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indent="-342900" algn="ctr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Valid ID.</a:t>
            </a:r>
            <a:endParaRPr lang="sv-SE" sz="2000" b="0" i="0" u="none" strike="noStrike" kern="1200" cap="none" spc="0" normalizeH="0" baseline="0" noProof="0" dirty="0">
              <a:ln>
                <a:noFill/>
              </a:ln>
              <a:solidFill>
                <a:srgbClr val="22212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indent="-342900" algn="ctr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Indicated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examination aids. (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ie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. 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calculator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)</a:t>
            </a:r>
            <a:endParaRPr lang="sv-SE" sz="2000" b="0" i="0" u="none" strike="noStrike" kern="1200" cap="none" spc="0" normalizeH="0" baseline="0" noProof="0" dirty="0">
              <a:ln>
                <a:noFill/>
              </a:ln>
              <a:solidFill>
                <a:srgbClr val="22212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indent="-342900" algn="ctr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Something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 to drink/</a:t>
            </a:r>
            <a:r>
              <a:rPr lang="sv-SE" sz="2000" dirty="0" err="1">
                <a:solidFill>
                  <a:srgbClr val="222125"/>
                </a:solidFill>
                <a:latin typeface="Arial"/>
                <a:cs typeface="Arial"/>
              </a:rPr>
              <a:t>eat</a:t>
            </a:r>
            <a:r>
              <a:rPr lang="sv-SE" sz="2000" dirty="0">
                <a:solidFill>
                  <a:srgbClr val="222125"/>
                </a:solidFill>
                <a:latin typeface="Arial"/>
                <a:cs typeface="Arial"/>
              </a:rPr>
              <a:t>.</a:t>
            </a:r>
            <a:endParaRPr lang="sv-SE" sz="2000" b="0" i="0" u="none" strike="noStrike" kern="1200" cap="none" spc="0" normalizeH="0" baseline="0" noProof="0" dirty="0">
              <a:ln>
                <a:noFill/>
              </a:ln>
              <a:solidFill>
                <a:srgbClr val="222125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75C1E-BA54-56B8-6BF4-6B4D1D24F78B}"/>
              </a:ext>
            </a:extLst>
          </p:cNvPr>
          <p:cNvSpPr txBox="1"/>
          <p:nvPr/>
        </p:nvSpPr>
        <p:spPr>
          <a:xfrm>
            <a:off x="278819" y="1329944"/>
            <a:ext cx="3449308" cy="43396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Register for the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exam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in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Ladok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CEDB1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br>
              <a:rPr lang="sv-SE" sz="2000" dirty="0">
                <a:latin typeface="Arial"/>
                <a:cs typeface="Arial"/>
              </a:rPr>
            </a:br>
            <a:endParaRPr lang="sv-SE" sz="1600">
              <a:cs typeface="Arial" panose="020B0604020202020204"/>
            </a:endParaRPr>
          </a:p>
          <a:p>
            <a:pPr marL="342900" indent="-342900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Note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your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anonymisation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code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.</a:t>
            </a:r>
            <a:br>
              <a:rPr lang="sv-SE" sz="2000" dirty="0">
                <a:latin typeface="Arial"/>
                <a:cs typeface="Arial"/>
              </a:rPr>
            </a:br>
            <a:endParaRPr lang="sv-SE" sz="2000">
              <a:solidFill>
                <a:srgbClr val="FCED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You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get an email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about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your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room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placement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a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few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days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before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the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exam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.</a:t>
            </a:r>
            <a:br>
              <a:rPr lang="sv-SE" sz="2000" dirty="0">
                <a:latin typeface="Arial"/>
                <a:cs typeface="Arial"/>
              </a:rPr>
            </a:br>
            <a:endParaRPr lang="sv-SE" sz="2000" b="0" i="0" u="none" strike="noStrike" kern="1200" cap="none" spc="0" normalizeH="0" baseline="0" noProof="0">
              <a:ln>
                <a:noFill/>
              </a:ln>
              <a:solidFill>
                <a:srgbClr val="FCEDB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You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can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enter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the examination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room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30 min </a:t>
            </a:r>
            <a:r>
              <a:rPr lang="sv-SE" sz="2000" err="1">
                <a:solidFill>
                  <a:srgbClr val="FCEDB1"/>
                </a:solidFill>
                <a:latin typeface="Arial"/>
                <a:cs typeface="Arial"/>
              </a:rPr>
              <a:t>before</a:t>
            </a:r>
            <a:r>
              <a:rPr lang="sv-SE" sz="2000" dirty="0">
                <a:solidFill>
                  <a:srgbClr val="FCEDB1"/>
                </a:solidFill>
                <a:latin typeface="Arial"/>
                <a:cs typeface="Arial"/>
              </a:rPr>
              <a:t> start. </a:t>
            </a:r>
            <a:endParaRPr lang="sv-SE" sz="2000" b="0" i="0" u="none" strike="noStrike" kern="1200" cap="none" spc="0" normalizeH="0" baseline="0" noProof="0" dirty="0">
              <a:ln>
                <a:noFill/>
              </a:ln>
              <a:solidFill>
                <a:srgbClr val="FCEDB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val 22">
            <a:extLst>
              <a:ext uri="{FF2B5EF4-FFF2-40B4-BE49-F238E27FC236}">
                <a16:creationId xmlns:a16="http://schemas.microsoft.com/office/drawing/2014/main" id="{49DCC60A-B82D-296D-329F-51F5546DAE03}"/>
              </a:ext>
            </a:extLst>
          </p:cNvPr>
          <p:cNvSpPr/>
          <p:nvPr/>
        </p:nvSpPr>
        <p:spPr>
          <a:xfrm>
            <a:off x="8690484" y="760650"/>
            <a:ext cx="3226788" cy="2872566"/>
          </a:xfrm>
          <a:prstGeom prst="ellipse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000" b="1" err="1">
                <a:solidFill>
                  <a:schemeClr val="tx1"/>
                </a:solidFill>
                <a:latin typeface="Arial"/>
              </a:rPr>
              <a:t>Studying</a:t>
            </a:r>
            <a:r>
              <a:rPr lang="sv-SE" sz="2000" b="1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000" b="1" err="1">
                <a:solidFill>
                  <a:schemeClr val="tx1"/>
                </a:solidFill>
                <a:latin typeface="Arial"/>
              </a:rPr>
              <a:t>with</a:t>
            </a:r>
            <a:r>
              <a:rPr lang="sv-SE" sz="2000" b="1" dirty="0">
                <a:solidFill>
                  <a:schemeClr val="tx1"/>
                </a:solidFill>
                <a:latin typeface="Arial"/>
              </a:rPr>
              <a:t> a </a:t>
            </a:r>
            <a:r>
              <a:rPr lang="sv-SE" sz="2000" b="1" err="1">
                <a:solidFill>
                  <a:schemeClr val="tx1"/>
                </a:solidFill>
                <a:latin typeface="Arial"/>
              </a:rPr>
              <a:t>disability</a:t>
            </a:r>
            <a:r>
              <a:rPr lang="sv-SE" sz="2000" b="1" dirty="0">
                <a:solidFill>
                  <a:schemeClr val="tx1"/>
                </a:solidFill>
                <a:latin typeface="Arial"/>
              </a:rPr>
              <a:t>: </a:t>
            </a:r>
            <a:endParaRPr lang="sv-SE" b="1" dirty="0">
              <a:solidFill>
                <a:schemeClr val="tx1"/>
              </a:solidFill>
            </a:endParaRPr>
          </a:p>
          <a:p>
            <a:pPr algn="ctr" defTabSz="1219170">
              <a:spcBef>
                <a:spcPct val="0"/>
              </a:spcBef>
              <a:spcAft>
                <a:spcPct val="0"/>
              </a:spcAft>
              <a:defRPr/>
            </a:pPr>
            <a:endParaRPr lang="sv-SE" sz="2000" dirty="0">
              <a:solidFill>
                <a:schemeClr val="tx1"/>
              </a:solidFill>
              <a:latin typeface="Arial"/>
            </a:endParaRPr>
          </a:p>
          <a:p>
            <a:pPr algn="ctr" defTabSz="121917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2000" dirty="0">
                <a:solidFill>
                  <a:schemeClr val="tx1"/>
                </a:solidFill>
                <a:latin typeface="Arial"/>
              </a:rPr>
              <a:t>Ask </a:t>
            </a:r>
            <a:r>
              <a:rPr lang="sv-SE" sz="2000" dirty="0" err="1">
                <a:solidFill>
                  <a:schemeClr val="tx1"/>
                </a:solidFill>
                <a:latin typeface="Arial"/>
              </a:rPr>
              <a:t>your</a:t>
            </a:r>
            <a:r>
              <a:rPr lang="sv-SE" sz="200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000" dirty="0" err="1">
                <a:solidFill>
                  <a:schemeClr val="tx1"/>
                </a:solidFill>
                <a:latin typeface="Arial"/>
              </a:rPr>
              <a:t>coordinator</a:t>
            </a:r>
            <a:r>
              <a:rPr lang="sv-SE" sz="2000" dirty="0">
                <a:solidFill>
                  <a:schemeClr val="tx1"/>
                </a:solidFill>
                <a:latin typeface="Arial"/>
              </a:rPr>
              <a:t> </a:t>
            </a:r>
            <a:r>
              <a:rPr lang="sv-SE" sz="2000" dirty="0" err="1">
                <a:solidFill>
                  <a:schemeClr val="tx1"/>
                </a:solidFill>
                <a:latin typeface="Arial"/>
              </a:rPr>
              <a:t>about</a:t>
            </a:r>
            <a:r>
              <a:rPr lang="sv-SE" sz="2000" dirty="0">
                <a:solidFill>
                  <a:schemeClr val="tx1"/>
                </a:solidFill>
                <a:latin typeface="Arial"/>
              </a:rPr>
              <a:t> adaptions.</a:t>
            </a:r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69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4" grpId="0"/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0FC360D0-9B24-E78D-9DCD-61011612E1A2}"/>
              </a:ext>
            </a:extLst>
          </p:cNvPr>
          <p:cNvSpPr txBox="1">
            <a:spLocks/>
          </p:cNvSpPr>
          <p:nvPr/>
        </p:nvSpPr>
        <p:spPr>
          <a:xfrm>
            <a:off x="540000" y="360000"/>
            <a:ext cx="11113200" cy="1368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3600" dirty="0"/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0C952F92-CB08-FCC2-7838-E2D5C4BD4EF3}"/>
              </a:ext>
            </a:extLst>
          </p:cNvPr>
          <p:cNvSpPr txBox="1">
            <a:spLocks/>
          </p:cNvSpPr>
          <p:nvPr/>
        </p:nvSpPr>
        <p:spPr>
          <a:xfrm>
            <a:off x="3243600" y="1795272"/>
            <a:ext cx="5407200" cy="378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333333"/>
                </a:solidFill>
                <a:latin typeface="+mj-lt"/>
              </a:rPr>
              <a:t>Contact with companies and organizations</a:t>
            </a:r>
            <a:br>
              <a:rPr lang="en-US" sz="4000" dirty="0">
                <a:solidFill>
                  <a:srgbClr val="333333"/>
                </a:solidFill>
                <a:latin typeface="+mj-lt"/>
              </a:rPr>
            </a:br>
            <a:r>
              <a:rPr lang="en-US" sz="2800" dirty="0">
                <a:solidFill>
                  <a:srgbClr val="333333"/>
                </a:solidFill>
                <a:latin typeface="+mj-lt"/>
              </a:rPr>
              <a:t>Collaboration</a:t>
            </a:r>
            <a:br>
              <a:rPr lang="sv-SE" sz="1600" dirty="0">
                <a:solidFill>
                  <a:srgbClr val="333333"/>
                </a:solidFill>
                <a:latin typeface="+mj-lt"/>
              </a:rPr>
            </a:br>
            <a:endParaRPr lang="sv-SE" sz="1600" dirty="0">
              <a:solidFill>
                <a:srgbClr val="333333"/>
              </a:solidFill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sv-SE" sz="1600" dirty="0">
              <a:solidFill>
                <a:srgbClr val="333333"/>
              </a:solidFill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2000" dirty="0">
                <a:solidFill>
                  <a:srgbClr val="333333"/>
                </a:solidFill>
                <a:latin typeface="+mj-lt"/>
              </a:rPr>
              <a:t>Jan Novak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2000" u="sng" dirty="0">
                <a:solidFill>
                  <a:srgbClr val="333333"/>
                </a:solidFill>
                <a:latin typeface="+mj-lt"/>
                <a:hlinkClick r:id="rId2"/>
              </a:rPr>
              <a:t>jan.novak@lnu.se</a:t>
            </a:r>
            <a:endParaRPr lang="sv-SE" sz="2000" dirty="0">
              <a:solidFill>
                <a:srgbClr val="333333"/>
              </a:solidFill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2000" u="sng" dirty="0">
                <a:solidFill>
                  <a:srgbClr val="333333"/>
                </a:solidFill>
                <a:latin typeface="+mj-lt"/>
              </a:rPr>
              <a:t>0470-70 80 16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v-SE" sz="1600" u="sng" dirty="0">
              <a:solidFill>
                <a:srgbClr val="333333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610788"/>
      </p:ext>
    </p:extLst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A445DB-6B37-DB43-B7F7-78E79C46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25" y="376243"/>
            <a:ext cx="3847273" cy="1368000"/>
          </a:xfrm>
        </p:spPr>
        <p:txBody>
          <a:bodyPr>
            <a:noAutofit/>
          </a:bodyPr>
          <a:lstStyle/>
          <a:p>
            <a:r>
              <a:rPr lang="en-US" sz="3600" dirty="0"/>
              <a:t>Collaboration can be many different things</a:t>
            </a:r>
            <a:endParaRPr lang="sv-SE" sz="36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DFA9A82-56FB-0740-842C-7ED65F6AA2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8086" y="1979837"/>
            <a:ext cx="4012605" cy="3780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Internship</a:t>
            </a:r>
          </a:p>
          <a:p>
            <a:r>
              <a:rPr lang="en-US" dirty="0"/>
              <a:t>Degree </a:t>
            </a:r>
            <a:r>
              <a:rPr lang="en-US" dirty="0" err="1"/>
              <a:t>projekt</a:t>
            </a:r>
            <a:endParaRPr lang="en-US" dirty="0"/>
          </a:p>
          <a:p>
            <a:r>
              <a:rPr lang="en-US" dirty="0"/>
              <a:t>Case studies</a:t>
            </a:r>
          </a:p>
          <a:p>
            <a:r>
              <a:rPr lang="en-US" dirty="0"/>
              <a:t>Mentoring program</a:t>
            </a:r>
          </a:p>
          <a:p>
            <a:r>
              <a:rPr lang="en-US" dirty="0"/>
              <a:t>Fairs</a:t>
            </a:r>
          </a:p>
          <a:p>
            <a:r>
              <a:rPr lang="en-US" dirty="0"/>
              <a:t>The career portal</a:t>
            </a:r>
            <a:endParaRPr lang="sv-SE" dirty="0"/>
          </a:p>
        </p:txBody>
      </p:sp>
      <p:pic>
        <p:nvPicPr>
          <p:cNvPr id="6" name="Picture Placeholder 5" descr="Firemen in a huddle">
            <a:extLst>
              <a:ext uri="{FF2B5EF4-FFF2-40B4-BE49-F238E27FC236}">
                <a16:creationId xmlns:a16="http://schemas.microsoft.com/office/drawing/2014/main" id="{3ED053A9-00BE-0321-4B13-4219585E97A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125" r="2125"/>
          <a:stretch>
            <a:fillRect/>
          </a:stretch>
        </p:blipFill>
        <p:spPr/>
      </p:pic>
      <p:pic>
        <p:nvPicPr>
          <p:cNvPr id="8" name="Picture 7" descr="Student studying in library">
            <a:extLst>
              <a:ext uri="{FF2B5EF4-FFF2-40B4-BE49-F238E27FC236}">
                <a16:creationId xmlns:a16="http://schemas.microsoft.com/office/drawing/2014/main" id="{9C2DFBCE-EF59-6C0F-6C78-E6593C9FE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0"/>
            <a:ext cx="8098438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B22B14A-1DC8-4DE8-41C8-000B3C2B7D18}"/>
              </a:ext>
            </a:extLst>
          </p:cNvPr>
          <p:cNvSpPr/>
          <p:nvPr/>
        </p:nvSpPr>
        <p:spPr>
          <a:xfrm>
            <a:off x="5671157" y="3869918"/>
            <a:ext cx="1937540" cy="19375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77F8886-5169-F326-7573-BF57850E69A5}"/>
              </a:ext>
            </a:extLst>
          </p:cNvPr>
          <p:cNvSpPr/>
          <p:nvPr/>
        </p:nvSpPr>
        <p:spPr>
          <a:xfrm>
            <a:off x="10527911" y="-83345"/>
            <a:ext cx="2650527" cy="265052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695A17F8-9EF4-9419-7C39-30C02D738BC7}"/>
              </a:ext>
            </a:extLst>
          </p:cNvPr>
          <p:cNvSpPr/>
          <p:nvPr/>
        </p:nvSpPr>
        <p:spPr>
          <a:xfrm>
            <a:off x="6946568" y="148725"/>
            <a:ext cx="911518" cy="91151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17132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6B3D7D-23BA-E66E-C2EB-94CFAFCA2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359" y="2413834"/>
            <a:ext cx="6109200" cy="3394800"/>
          </a:xfrm>
        </p:spPr>
        <p:txBody>
          <a:bodyPr>
            <a:norm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DC677B-3CE8-5E99-AE39-C22579A7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 respectful when with others</a:t>
            </a:r>
            <a:br>
              <a:rPr lang="en-US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57001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45AE86-364F-59EC-0087-624DC8B1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61" y="360000"/>
            <a:ext cx="5407200" cy="1368000"/>
          </a:xfrm>
        </p:spPr>
        <p:txBody>
          <a:bodyPr>
            <a:normAutofit fontScale="90000"/>
          </a:bodyPr>
          <a:lstStyle/>
          <a:p>
            <a:pPr algn="ctr"/>
            <a:r>
              <a:rPr lang="sv-SE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Career</a:t>
            </a:r>
            <a:r>
              <a:rPr lang="sv-SE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  <a:r>
              <a:rPr lang="sv-SE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sv-SE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sv-SE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3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nov 2024</a:t>
            </a:r>
            <a:endParaRPr lang="sv-SE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27501C-0D3B-A8EF-3555-AB2F5DB05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4531" y="1980000"/>
            <a:ext cx="4032000" cy="3560157"/>
          </a:xfrm>
        </p:spPr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full day for companies, organizations and students in the educational fields of construction, data/IT and technology</a:t>
            </a:r>
            <a:endParaRPr lang="sv-SE" dirty="0">
              <a:solidFill>
                <a:srgbClr val="333333"/>
              </a:solidFill>
              <a:latin typeface="Neue Helvetica"/>
            </a:endParaRP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Career Day Technology 2024 | lnu.se</a:t>
            </a:r>
            <a:endParaRPr lang="sv-SE" sz="2000" dirty="0">
              <a:solidFill>
                <a:srgbClr val="333333"/>
              </a:solidFill>
              <a:latin typeface="Neue Helvetica"/>
            </a:endParaRPr>
          </a:p>
        </p:txBody>
      </p:sp>
      <p:pic>
        <p:nvPicPr>
          <p:cNvPr id="1026" name="Picture 2" descr="Från stora utställarhallen (M-huset)">
            <a:extLst>
              <a:ext uri="{FF2B5EF4-FFF2-40B4-BE49-F238E27FC236}">
                <a16:creationId xmlns:a16="http://schemas.microsoft.com/office/drawing/2014/main" id="{2178974E-E5B6-1456-1EA8-322E23E9CB6C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r="15073"/>
          <a:stretch>
            <a:fillRect/>
          </a:stretch>
        </p:blipFill>
        <p:spPr bwMode="auto">
          <a:xfrm>
            <a:off x="5661061" y="0"/>
            <a:ext cx="7640474" cy="532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3327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isitkort, Teckensnitt, logotyp&#10;&#10;Automatiskt genererad beskrivning">
            <a:extLst>
              <a:ext uri="{FF2B5EF4-FFF2-40B4-BE49-F238E27FC236}">
                <a16:creationId xmlns:a16="http://schemas.microsoft.com/office/drawing/2014/main" id="{DF5E9F22-6C23-91CA-AACD-15FED1EEF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675" b="-300"/>
          <a:stretch/>
        </p:blipFill>
        <p:spPr>
          <a:xfrm>
            <a:off x="2404504" y="1449473"/>
            <a:ext cx="3220806" cy="493683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D6E5539-B504-929F-DA40-753405F31235}"/>
              </a:ext>
            </a:extLst>
          </p:cNvPr>
          <p:cNvSpPr txBox="1"/>
          <p:nvPr/>
        </p:nvSpPr>
        <p:spPr>
          <a:xfrm>
            <a:off x="2741222" y="469870"/>
            <a:ext cx="615808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2C3531"/>
                </a:solidFill>
                <a:latin typeface="var( --e-global-typography-primary-font-family )"/>
              </a:rPr>
              <a:t>Educational associations</a:t>
            </a:r>
          </a:p>
        </p:txBody>
      </p:sp>
      <p:pic>
        <p:nvPicPr>
          <p:cNvPr id="4" name="Bildobjekt 3" descr="En bild som visar text, visitkort, Teckensnitt, logotyp&#10;&#10;Automatiskt genererad beskrivning">
            <a:extLst>
              <a:ext uri="{FF2B5EF4-FFF2-40B4-BE49-F238E27FC236}">
                <a16:creationId xmlns:a16="http://schemas.microsoft.com/office/drawing/2014/main" id="{E504D475-0E7C-E78B-B981-2AD8D445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23" r="972" b="-289"/>
          <a:stretch/>
        </p:blipFill>
        <p:spPr>
          <a:xfrm>
            <a:off x="6099063" y="1452304"/>
            <a:ext cx="3337663" cy="493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337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50E4CD-E70E-C0D3-D267-2EFA3D265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7200" dirty="0" err="1">
                <a:latin typeface="Aptos"/>
                <a:cs typeface="Arial"/>
              </a:rPr>
              <a:t>Thank</a:t>
            </a:r>
            <a:r>
              <a:rPr lang="sv-SE" sz="7200" dirty="0">
                <a:latin typeface="Aptos"/>
                <a:cs typeface="Arial"/>
              </a:rPr>
              <a:t> </a:t>
            </a:r>
            <a:r>
              <a:rPr lang="sv-SE" sz="7200" dirty="0" err="1">
                <a:latin typeface="Aptos"/>
                <a:cs typeface="Arial"/>
              </a:rPr>
              <a:t>you</a:t>
            </a:r>
            <a:r>
              <a:rPr lang="sv-SE" sz="7200" dirty="0">
                <a:latin typeface="Aptos"/>
                <a:cs typeface="Arial"/>
              </a:rPr>
              <a:t>!</a:t>
            </a:r>
            <a:br>
              <a:rPr lang="sv-SE" sz="7200" dirty="0">
                <a:latin typeface="Aptos" panose="020B0004020202020204" pitchFamily="34" charset="0"/>
              </a:rPr>
            </a:br>
            <a:br>
              <a:rPr lang="sv-SE" sz="7200" dirty="0">
                <a:latin typeface="Aptos"/>
              </a:rPr>
            </a:br>
            <a:br>
              <a:rPr lang="sv-SE" sz="7200" dirty="0">
                <a:latin typeface="Aptos"/>
                <a:cs typeface="Arial"/>
              </a:rPr>
            </a:br>
            <a:br>
              <a:rPr lang="sv-SE" sz="7200" dirty="0">
                <a:latin typeface="Aptos"/>
                <a:cs typeface="Arial"/>
              </a:rPr>
            </a:br>
            <a:br>
              <a:rPr lang="sv-SE" sz="7200" dirty="0">
                <a:latin typeface="Aptos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85213"/>
      </p:ext>
    </p:extLst>
  </p:cSld>
  <p:clrMapOvr>
    <a:masterClrMapping/>
  </p:clrMapOvr>
</p:sld>
</file>

<file path=ppt/theme/theme1.xml><?xml version="1.0" encoding="utf-8"?>
<a:theme xmlns:a="http://schemas.openxmlformats.org/drawingml/2006/main" name="sv-lnu-v211130">
  <a:themeElements>
    <a:clrScheme name="Linnéuniversitetet">
      <a:dk1>
        <a:sysClr val="windowText" lastClr="000000"/>
      </a:dk1>
      <a:lt1>
        <a:sysClr val="window" lastClr="FFFFFF"/>
      </a:lt1>
      <a:dk2>
        <a:srgbClr val="333333"/>
      </a:dk2>
      <a:lt2>
        <a:srgbClr val="E0DED8"/>
      </a:lt2>
      <a:accent1>
        <a:srgbClr val="FFE000"/>
      </a:accent1>
      <a:accent2>
        <a:srgbClr val="F142BF"/>
      </a:accent2>
      <a:accent3>
        <a:srgbClr val="4CC010"/>
      </a:accent3>
      <a:accent4>
        <a:srgbClr val="B281FE"/>
      </a:accent4>
      <a:accent5>
        <a:srgbClr val="56C5FF"/>
      </a:accent5>
      <a:accent6>
        <a:srgbClr val="FF963E"/>
      </a:accent6>
      <a:hlink>
        <a:srgbClr val="0563C1"/>
      </a:hlink>
      <a:folHlink>
        <a:srgbClr val="954F72"/>
      </a:folHlink>
    </a:clrScheme>
    <a:fontScheme name="Linnéuniversitete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nu_swe_16-9_v2.1.potx" id="{9AB3C9D1-B147-4D76-B820-BC67EF62B3B7}" vid="{AF874EDB-6A4C-4228-9701-B3226F4841E2}"/>
    </a:ext>
  </a:extLst>
</a:theme>
</file>

<file path=ppt/theme/theme2.xml><?xml version="1.0" encoding="utf-8"?>
<a:theme xmlns:a="http://schemas.openxmlformats.org/drawingml/2006/main" name="4_LNU–1">
  <a:themeElements>
    <a:clrScheme name="LNU">
      <a:dk1>
        <a:srgbClr val="FAF9F6"/>
      </a:dk1>
      <a:lt1>
        <a:srgbClr val="000000"/>
      </a:lt1>
      <a:dk2>
        <a:srgbClr val="FFDF00"/>
      </a:dk2>
      <a:lt2>
        <a:srgbClr val="222125"/>
      </a:lt2>
      <a:accent1>
        <a:srgbClr val="FFDF00"/>
      </a:accent1>
      <a:accent2>
        <a:srgbClr val="FCEDB1"/>
      </a:accent2>
      <a:accent3>
        <a:srgbClr val="B40089"/>
      </a:accent3>
      <a:accent4>
        <a:srgbClr val="5F4DB8"/>
      </a:accent4>
      <a:accent5>
        <a:srgbClr val="006D3D"/>
      </a:accent5>
      <a:accent6>
        <a:srgbClr val="222023"/>
      </a:accent6>
      <a:hlink>
        <a:srgbClr val="5E4FB7"/>
      </a:hlink>
      <a:folHlink>
        <a:srgbClr val="B200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NU-ppt-mall_2024_Svenska_V04_KORTVERSION" id="{0FBF9431-2F7B-DF42-B3FB-3D7946A4299B}" vid="{01B91AC6-E2AC-F344-8FE8-5A68264D674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nékårenPPTMall2023" id="{1AB8CABC-3EB4-413D-9005-3A8EE4E43477}" vid="{67DF8652-1279-4B53-9F67-6607F2C7596A}"/>
    </a:ext>
  </a:extLst>
</a:theme>
</file>

<file path=ppt/theme/theme4.xml><?xml version="1.0" encoding="utf-8"?>
<a:theme xmlns:a="http://schemas.openxmlformats.org/drawingml/2006/main" name="Linnéuniversitetet">
  <a:themeElements>
    <a:clrScheme name="Småland">
      <a:dk1>
        <a:sysClr val="windowText" lastClr="000000"/>
      </a:dk1>
      <a:lt1>
        <a:sysClr val="window" lastClr="FFFFFF"/>
      </a:lt1>
      <a:dk2>
        <a:srgbClr val="747474"/>
      </a:dk2>
      <a:lt2>
        <a:srgbClr val="FFFFFF"/>
      </a:lt2>
      <a:accent1>
        <a:srgbClr val="FFE000"/>
      </a:accent1>
      <a:accent2>
        <a:srgbClr val="B71234"/>
      </a:accent2>
      <a:accent3>
        <a:srgbClr val="557630"/>
      </a:accent3>
      <a:accent4>
        <a:srgbClr val="006983"/>
      </a:accent4>
      <a:accent5>
        <a:srgbClr val="928B81"/>
      </a:accent5>
      <a:accent6>
        <a:srgbClr val="C55E9B"/>
      </a:accent6>
      <a:hlink>
        <a:srgbClr val="0000FF"/>
      </a:hlink>
      <a:folHlink>
        <a:srgbClr val="800080"/>
      </a:folHlink>
    </a:clrScheme>
    <a:fontScheme name="1_Office Them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A476BCB6-D11B-48E8-B8AE-345319C53D49}" vid="{B5AA89F4-5110-4B04-BBAC-64ADA65212E9}"/>
    </a:ext>
  </a:extLst>
</a:theme>
</file>

<file path=ppt/theme/theme5.xml><?xml version="1.0" encoding="utf-8"?>
<a:theme xmlns:a="http://schemas.openxmlformats.org/drawingml/2006/main" name="Linnaeus University">
  <a:themeElements>
    <a:clrScheme name="Linnaeus University">
      <a:dk1>
        <a:srgbClr val="232326"/>
      </a:dk1>
      <a:lt1>
        <a:srgbClr val="FFE000"/>
      </a:lt1>
      <a:dk2>
        <a:srgbClr val="232326"/>
      </a:dk2>
      <a:lt2>
        <a:srgbClr val="FFE000"/>
      </a:lt2>
      <a:accent1>
        <a:srgbClr val="FFE000"/>
      </a:accent1>
      <a:accent2>
        <a:srgbClr val="FDECB2"/>
      </a:accent2>
      <a:accent3>
        <a:srgbClr val="A62186"/>
      </a:accent3>
      <a:accent4>
        <a:srgbClr val="5D4FB1"/>
      </a:accent4>
      <a:accent5>
        <a:srgbClr val="007340"/>
      </a:accent5>
      <a:accent6>
        <a:srgbClr val="232326"/>
      </a:accent6>
      <a:hlink>
        <a:srgbClr val="5D4FB1"/>
      </a:hlink>
      <a:folHlink>
        <a:srgbClr val="A62186"/>
      </a:folHlink>
    </a:clrScheme>
    <a:fontScheme name="Linné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-lnu-v240410.potx" id="{5AAF13DB-7CC5-4198-BDC7-6E8B2267F114}" vid="{464DC8DC-915E-4820-942C-7549D109051C}"/>
    </a:ext>
  </a:extLst>
</a:theme>
</file>

<file path=ppt/theme/theme6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Times New Roman"/>
        <a:ea typeface="ＭＳ Ｐゴシック"/>
        <a:cs typeface="Times New Roman"/>
      </a:majorFont>
      <a:minorFont>
        <a:latin typeface="Times New Roman"/>
        <a:ea typeface="ＭＳ Ｐゴシック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Linnaeus University">
  <a:themeElements>
    <a:clrScheme name="Linnaeus University">
      <a:dk1>
        <a:srgbClr val="232326"/>
      </a:dk1>
      <a:lt1>
        <a:srgbClr val="FFE000"/>
      </a:lt1>
      <a:dk2>
        <a:srgbClr val="232326"/>
      </a:dk2>
      <a:lt2>
        <a:srgbClr val="FFE000"/>
      </a:lt2>
      <a:accent1>
        <a:srgbClr val="FFE000"/>
      </a:accent1>
      <a:accent2>
        <a:srgbClr val="FDECB2"/>
      </a:accent2>
      <a:accent3>
        <a:srgbClr val="A62186"/>
      </a:accent3>
      <a:accent4>
        <a:srgbClr val="5D4FB1"/>
      </a:accent4>
      <a:accent5>
        <a:srgbClr val="007340"/>
      </a:accent5>
      <a:accent6>
        <a:srgbClr val="232326"/>
      </a:accent6>
      <a:hlink>
        <a:srgbClr val="5D4FB1"/>
      </a:hlink>
      <a:folHlink>
        <a:srgbClr val="A62186"/>
      </a:folHlink>
    </a:clrScheme>
    <a:fontScheme name="Linné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-lnu-v240410.potx" id="{5AAF13DB-7CC5-4198-BDC7-6E8B2267F114}" vid="{464DC8DC-915E-4820-942C-7549D109051C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LNU">
    <a:dk1>
      <a:srgbClr val="FAF9F6"/>
    </a:dk1>
    <a:lt1>
      <a:srgbClr val="000000"/>
    </a:lt1>
    <a:dk2>
      <a:srgbClr val="FFDF00"/>
    </a:dk2>
    <a:lt2>
      <a:srgbClr val="222125"/>
    </a:lt2>
    <a:accent1>
      <a:srgbClr val="FFDF00"/>
    </a:accent1>
    <a:accent2>
      <a:srgbClr val="FCEDB1"/>
    </a:accent2>
    <a:accent3>
      <a:srgbClr val="B40089"/>
    </a:accent3>
    <a:accent4>
      <a:srgbClr val="5F4DB8"/>
    </a:accent4>
    <a:accent5>
      <a:srgbClr val="006D3D"/>
    </a:accent5>
    <a:accent6>
      <a:srgbClr val="222023"/>
    </a:accent6>
    <a:hlink>
      <a:srgbClr val="5E4FB7"/>
    </a:hlink>
    <a:folHlink>
      <a:srgbClr val="B20089"/>
    </a:folHlink>
  </a:clrScheme>
</a:themeOverride>
</file>

<file path=ppt/theme/themeOverride2.xml><?xml version="1.0" encoding="utf-8"?>
<a:themeOverride xmlns:a="http://schemas.openxmlformats.org/drawingml/2006/main">
  <a:clrScheme name="LNU">
    <a:dk1>
      <a:srgbClr val="FAF9F6"/>
    </a:dk1>
    <a:lt1>
      <a:srgbClr val="000000"/>
    </a:lt1>
    <a:dk2>
      <a:srgbClr val="FFDF00"/>
    </a:dk2>
    <a:lt2>
      <a:srgbClr val="222125"/>
    </a:lt2>
    <a:accent1>
      <a:srgbClr val="FFDF00"/>
    </a:accent1>
    <a:accent2>
      <a:srgbClr val="FCEDB1"/>
    </a:accent2>
    <a:accent3>
      <a:srgbClr val="B40089"/>
    </a:accent3>
    <a:accent4>
      <a:srgbClr val="5F4DB8"/>
    </a:accent4>
    <a:accent5>
      <a:srgbClr val="006D3D"/>
    </a:accent5>
    <a:accent6>
      <a:srgbClr val="222023"/>
    </a:accent6>
    <a:hlink>
      <a:srgbClr val="5E4FB7"/>
    </a:hlink>
    <a:folHlink>
      <a:srgbClr val="B2008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sv-lnu-v211130</Template>
  <TotalTime>1887</TotalTime>
  <Words>2937</Words>
  <Application>Microsoft Office PowerPoint</Application>
  <PresentationFormat>Widescreen</PresentationFormat>
  <Paragraphs>517</Paragraphs>
  <Slides>92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92</vt:i4>
      </vt:variant>
    </vt:vector>
  </HeadingPairs>
  <TitlesOfParts>
    <vt:vector size="112" baseType="lpstr">
      <vt:lpstr>Advent Pro</vt:lpstr>
      <vt:lpstr>Aileron Light</vt:lpstr>
      <vt:lpstr>Aptos</vt:lpstr>
      <vt:lpstr>Arial</vt:lpstr>
      <vt:lpstr>Berlin Sans FB</vt:lpstr>
      <vt:lpstr>Calibri</vt:lpstr>
      <vt:lpstr>Garamond</vt:lpstr>
      <vt:lpstr>National 2</vt:lpstr>
      <vt:lpstr>Neue Helvetica</vt:lpstr>
      <vt:lpstr>Segoe UI</vt:lpstr>
      <vt:lpstr>Times New Roman</vt:lpstr>
      <vt:lpstr>var( --e-global-typography-primary-font-family )</vt:lpstr>
      <vt:lpstr>var( --e-global-typography-text-font-family )</vt:lpstr>
      <vt:lpstr>sv-lnu-v211130</vt:lpstr>
      <vt:lpstr>4_LNU–1</vt:lpstr>
      <vt:lpstr>Office-tema</vt:lpstr>
      <vt:lpstr>Linnéuniversitetet</vt:lpstr>
      <vt:lpstr>Linnaeus University</vt:lpstr>
      <vt:lpstr>1_Office Theme</vt:lpstr>
      <vt:lpstr>Linnaeus University</vt:lpstr>
      <vt:lpstr>PowerPoint Presentation</vt:lpstr>
      <vt:lpstr>Welcome! </vt:lpstr>
      <vt:lpstr>How to Avoid Plagiarism and Cheating   </vt:lpstr>
      <vt:lpstr>AI</vt:lpstr>
      <vt:lpstr>ACADEMIC INTEGRITY</vt:lpstr>
      <vt:lpstr>Maintaining academic integrity is important because: </vt:lpstr>
      <vt:lpstr>Be honest and submit your own work in your assessments </vt:lpstr>
      <vt:lpstr> Be fair and acknowledge the work of others </vt:lpstr>
      <vt:lpstr>Be respectful when with others </vt:lpstr>
      <vt:lpstr>What is the difference between academic writing and other types of writing? </vt:lpstr>
      <vt:lpstr>PowerPoint Presentation</vt:lpstr>
      <vt:lpstr>Academic Reasons</vt:lpstr>
      <vt:lpstr>Practical Reasons</vt:lpstr>
      <vt:lpstr>Ethical Reasons</vt:lpstr>
      <vt:lpstr>Definition</vt:lpstr>
      <vt:lpstr>PowerPoint Presentation</vt:lpstr>
      <vt:lpstr>Common Forms of Plagiarism</vt:lpstr>
      <vt:lpstr>How do you avoid plagiasrism?</vt:lpstr>
      <vt:lpstr>Quotations-Using the authors exact words. Must use quotation marks.  Paraphrasing-using the author’s information but putting it into your own words </vt:lpstr>
      <vt:lpstr>Unacceptable paraphrase</vt:lpstr>
      <vt:lpstr>Acceptable Paraphrase</vt:lpstr>
      <vt:lpstr>Why is this a good paraphrase?</vt:lpstr>
      <vt:lpstr>When and how?</vt:lpstr>
      <vt:lpstr>AI and Plagiarism: The Double-Edged Sword</vt:lpstr>
      <vt:lpstr>How can you use AI as a tool?</vt:lpstr>
      <vt:lpstr>Best Practices for Ethical AI Use in Academia</vt:lpstr>
      <vt:lpstr>Academic Misconduct</vt:lpstr>
      <vt:lpstr>THE ACADEMIC SKILLS CENTRE</vt:lpstr>
      <vt:lpstr>What type of support do we offer?</vt:lpstr>
      <vt:lpstr>Our formats</vt:lpstr>
      <vt:lpstr>Open lectures on Zoom- How to succeed with your studies</vt:lpstr>
      <vt:lpstr>PowerPoint Presentation</vt:lpstr>
      <vt:lpstr>Assignment and Search Support Online </vt:lpstr>
      <vt:lpstr>Individual Consulations-booking system</vt:lpstr>
      <vt:lpstr>PowerPoint Presentation</vt:lpstr>
      <vt:lpstr>Agenda</vt:lpstr>
      <vt:lpstr>Study guidance at the Faculty of Technology</vt:lpstr>
      <vt:lpstr>Student Account </vt:lpstr>
      <vt:lpstr>Support during your studies</vt:lpstr>
      <vt:lpstr>The University – a public authority</vt:lpstr>
      <vt:lpstr>Visa </vt:lpstr>
      <vt:lpstr>CSN </vt:lpstr>
      <vt:lpstr>Studying with a disability  </vt:lpstr>
      <vt:lpstr>Thanks for listning!</vt:lpstr>
      <vt:lpstr>PowerPoint Presentation</vt:lpstr>
      <vt:lpstr>Linnaeus Union </vt:lpstr>
      <vt:lpstr>Social matters</vt:lpstr>
      <vt:lpstr>Educational quality</vt:lpstr>
      <vt:lpstr>Get involved! </vt:lpstr>
      <vt:lpstr>Member benefits </vt:lpstr>
      <vt:lpstr>The Buddy program</vt:lpstr>
      <vt:lpstr>Find us on…</vt:lpstr>
      <vt:lpstr>New in Växjö?</vt:lpstr>
      <vt:lpstr>Help and support</vt:lpstr>
      <vt:lpstr>National student ID</vt:lpstr>
      <vt:lpstr>Contact us</vt:lpstr>
      <vt:lpstr>How do I join? </vt:lpstr>
      <vt:lpstr>Get involved! </vt:lpstr>
      <vt:lpstr>Member benefits </vt:lpstr>
      <vt:lpstr>The Buddy program</vt:lpstr>
      <vt:lpstr>Find us on…</vt:lpstr>
      <vt:lpstr>New in Växjö?</vt:lpstr>
      <vt:lpstr>Help and support</vt:lpstr>
      <vt:lpstr>National student ID</vt:lpstr>
      <vt:lpstr>Contact us</vt:lpstr>
      <vt:lpstr>How do I join? </vt:lpstr>
      <vt:lpstr>International possibilities </vt:lpstr>
      <vt:lpstr>International possibilities </vt:lpstr>
      <vt:lpstr>Why?</vt:lpstr>
      <vt:lpstr>Exchange studies</vt:lpstr>
      <vt:lpstr>Internship abroad</vt:lpstr>
      <vt:lpstr>Internationalization at home</vt:lpstr>
      <vt:lpstr>PowerPoint Presentation</vt:lpstr>
      <vt:lpstr>Contact info – how does what?</vt:lpstr>
      <vt:lpstr>PowerPoint Presentation</vt:lpstr>
      <vt:lpstr>EXCHANGE STUDIES</vt:lpstr>
      <vt:lpstr>The food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 can be many different things</vt:lpstr>
      <vt:lpstr>Career Day Technology 2024 18 nov 2024</vt:lpstr>
      <vt:lpstr>PowerPoint Presentation</vt:lpstr>
      <vt:lpstr>Thank you!     </vt:lpstr>
    </vt:vector>
  </TitlesOfParts>
  <Company>Linnaeus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Statistik från HT 23</dc:title>
  <dc:creator>Annie Heiderup</dc:creator>
  <cp:lastModifiedBy>Emeli Wickström</cp:lastModifiedBy>
  <cp:revision>523</cp:revision>
  <dcterms:created xsi:type="dcterms:W3CDTF">2024-07-02T08:05:08Z</dcterms:created>
  <dcterms:modified xsi:type="dcterms:W3CDTF">2024-09-13T14:34:19Z</dcterms:modified>
</cp:coreProperties>
</file>