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ppt/media/image24.jpg" ContentType="image/jpeg"/>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8" r:id="rId1"/>
    <p:sldMasterId id="2147483716" r:id="rId2"/>
    <p:sldMasterId id="2147483811" r:id="rId3"/>
    <p:sldMasterId id="2147483839" r:id="rId4"/>
    <p:sldMasterId id="2147483887" r:id="rId5"/>
  </p:sldMasterIdLst>
  <p:notesMasterIdLst>
    <p:notesMasterId r:id="rId22"/>
  </p:notesMasterIdLst>
  <p:sldIdLst>
    <p:sldId id="333" r:id="rId6"/>
    <p:sldId id="705" r:id="rId7"/>
    <p:sldId id="400" r:id="rId8"/>
    <p:sldId id="755" r:id="rId9"/>
    <p:sldId id="749" r:id="rId10"/>
    <p:sldId id="750" r:id="rId11"/>
    <p:sldId id="756" r:id="rId12"/>
    <p:sldId id="752" r:id="rId13"/>
    <p:sldId id="264" r:id="rId14"/>
    <p:sldId id="739" r:id="rId15"/>
    <p:sldId id="395" r:id="rId16"/>
    <p:sldId id="396" r:id="rId17"/>
    <p:sldId id="401" r:id="rId18"/>
    <p:sldId id="764" r:id="rId19"/>
    <p:sldId id="740" r:id="rId20"/>
    <p:sldId id="708" r:id="rId21"/>
  </p:sldIdLst>
  <p:sldSz cx="9144000" cy="5143500" type="screen16x9"/>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31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Författare"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00"/>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67E89-7DD1-4F9F-808C-776E088E0FC2}" v="3" dt="2024-08-26T07:20:46.37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9" autoAdjust="0"/>
    <p:restoredTop sz="94830" autoAdjust="0"/>
  </p:normalViewPr>
  <p:slideViewPr>
    <p:cSldViewPr snapToGrid="0">
      <p:cViewPr varScale="1">
        <p:scale>
          <a:sx n="92" d="100"/>
          <a:sy n="92" d="100"/>
        </p:scale>
        <p:origin x="44" y="572"/>
      </p:cViewPr>
      <p:guideLst>
        <p:guide orient="horz" pos="1620"/>
        <p:guide pos="2880"/>
        <p:guide orient="horz" pos="31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849B8-FDBA-4C80-BB81-DF7B8A96A9B9}" type="datetimeFigureOut">
              <a:rPr lang="sv-SE" smtClean="0"/>
              <a:pPr/>
              <a:t>2024-08-29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96618-DCD8-4754-B0DF-254AC6747191}" type="slidenum">
              <a:rPr lang="sv-SE" smtClean="0"/>
              <a:pPr/>
              <a:t>‹#›</a:t>
            </a:fld>
            <a:endParaRPr lang="sv-SE"/>
          </a:p>
        </p:txBody>
      </p:sp>
    </p:spTree>
    <p:extLst>
      <p:ext uri="{BB962C8B-B14F-4D97-AF65-F5344CB8AC3E}">
        <p14:creationId xmlns:p14="http://schemas.microsoft.com/office/powerpoint/2010/main" val="197479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D675A-6D3E-3740-9505-6FBE3118867B}" type="slidenum">
              <a:rPr kumimoji="0" 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120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Sikta mot framgång är ett informationspass som syftar till att ge en tydlig bild av vilka resurser som finns att ta del av för dig som studenten för att du ska nå framgång i dina studier. Det kan vara svårt att hitta informationen på egen hand men på Sikta mot framgång ger vi dig en god översikt. Vi kommer att prata om allt ifrån var du kan söka stöd vid olika utmaningar under din studietid till internationella möjligheter och sociala sammanhang. Efter informationen kommer det att finnas lite förtäring och möjlighet att prata mer med de medverkande i mingelformat. Sikta mot framgång vänder sig till alla nya studenter på fakulteten för teknik. </a:t>
            </a:r>
          </a:p>
        </p:txBody>
      </p:sp>
      <p:sp>
        <p:nvSpPr>
          <p:cNvPr id="4" name="Platshållare för sidhuvud 3"/>
          <p:cNvSpPr>
            <a:spLocks noGrp="1"/>
          </p:cNvSpPr>
          <p:nvPr>
            <p:ph type="hdr" sz="quarter"/>
          </p:nvPr>
        </p:nvSpPr>
        <p:spPr/>
        <p:txBody>
          <a:bodyPr/>
          <a:lstStyle/>
          <a:p>
            <a:r>
              <a:rPr lang="sv-SE"/>
              <a:t>Namn på talare</a:t>
            </a:r>
            <a:endParaRPr lang="sv-SE" dirty="0"/>
          </a:p>
        </p:txBody>
      </p:sp>
      <p:sp>
        <p:nvSpPr>
          <p:cNvPr id="5" name="Platshållare för bildnummer 4"/>
          <p:cNvSpPr>
            <a:spLocks noGrp="1"/>
          </p:cNvSpPr>
          <p:nvPr>
            <p:ph type="sldNum" sz="quarter" idx="5"/>
          </p:nvPr>
        </p:nvSpPr>
        <p:spPr/>
        <p:txBody>
          <a:bodyPr/>
          <a:lstStyle/>
          <a:p>
            <a:fld id="{039D675A-6D3E-3740-9505-6FBE3118867B}" type="slidenum">
              <a:rPr lang="sv-SE" smtClean="0"/>
              <a:pPr/>
              <a:t>15</a:t>
            </a:fld>
            <a:endParaRPr lang="sv-SE" dirty="0"/>
          </a:p>
        </p:txBody>
      </p:sp>
    </p:spTree>
    <p:extLst>
      <p:ext uri="{BB962C8B-B14F-4D97-AF65-F5344CB8AC3E}">
        <p14:creationId xmlns:p14="http://schemas.microsoft.com/office/powerpoint/2010/main" val="128689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Strategi</a:t>
            </a:r>
          </a:p>
          <a:p>
            <a:endParaRPr lang="en-US" dirty="0"/>
          </a:p>
          <a:p>
            <a:r>
              <a:rPr lang="en-US" dirty="0" err="1"/>
              <a:t>Lärdomar</a:t>
            </a:r>
            <a:r>
              <a:rPr lang="en-US" dirty="0"/>
              <a:t> </a:t>
            </a:r>
            <a:r>
              <a:rPr lang="en-US" dirty="0" err="1"/>
              <a:t>från</a:t>
            </a:r>
            <a:r>
              <a:rPr lang="en-US" dirty="0"/>
              <a:t> </a:t>
            </a:r>
            <a:r>
              <a:rPr lang="en-US" dirty="0" err="1"/>
              <a:t>arbetet</a:t>
            </a:r>
            <a:r>
              <a:rPr lang="en-US" dirty="0"/>
              <a:t> med </a:t>
            </a:r>
            <a:r>
              <a:rPr lang="en-US" dirty="0" err="1"/>
              <a:t>en</a:t>
            </a:r>
            <a:r>
              <a:rPr lang="en-US" dirty="0"/>
              <a:t> prototype – Smarter Systems</a:t>
            </a:r>
          </a:p>
        </p:txBody>
      </p:sp>
      <p:sp>
        <p:nvSpPr>
          <p:cNvPr id="4" name="Platshållare för bildnummer 3"/>
          <p:cNvSpPr>
            <a:spLocks noGrp="1"/>
          </p:cNvSpPr>
          <p:nvPr>
            <p:ph type="sldNum" sz="quarter" idx="5"/>
          </p:nvPr>
        </p:nvSpPr>
        <p:spPr/>
        <p:txBody>
          <a:bodyPr/>
          <a:lstStyle/>
          <a:p>
            <a:fld id="{80B96618-DCD8-4754-B0DF-254AC6747191}" type="slidenum">
              <a:rPr lang="sv-SE" smtClean="0"/>
              <a:pPr/>
              <a:t>2</a:t>
            </a:fld>
            <a:endParaRPr lang="sv-SE"/>
          </a:p>
        </p:txBody>
      </p:sp>
    </p:spTree>
    <p:extLst>
      <p:ext uri="{BB962C8B-B14F-4D97-AF65-F5344CB8AC3E}">
        <p14:creationId xmlns:p14="http://schemas.microsoft.com/office/powerpoint/2010/main" val="339011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f36e37534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f36e37534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f36e37534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f36e3753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3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36e37534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36e37534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23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f36e37534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f36e3753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434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0B96618-DCD8-4754-B0DF-254AC6747191}" type="slidenum">
              <a:rPr lang="sv-SE" smtClean="0"/>
              <a:pPr/>
              <a:t>11</a:t>
            </a:fld>
            <a:endParaRPr lang="sv-SE"/>
          </a:p>
        </p:txBody>
      </p:sp>
    </p:spTree>
    <p:extLst>
      <p:ext uri="{BB962C8B-B14F-4D97-AF65-F5344CB8AC3E}">
        <p14:creationId xmlns:p14="http://schemas.microsoft.com/office/powerpoint/2010/main" val="3565544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sv-SE" dirty="0" err="1"/>
              <a:t>https</a:t>
            </a:r>
            <a:r>
              <a:rPr lang="sv-SE" dirty="0"/>
              <a:t>://</a:t>
            </a:r>
            <a:r>
              <a:rPr lang="sv-SE" dirty="0" err="1"/>
              <a:t>serviceportalen.lnu.se</a:t>
            </a:r>
            <a:r>
              <a:rPr lang="sv-SE" dirty="0"/>
              <a:t>/</a:t>
            </a:r>
            <a:r>
              <a:rPr lang="sv-SE" dirty="0" err="1"/>
              <a:t>sv</a:t>
            </a:r>
            <a:r>
              <a:rPr lang="sv-SE" dirty="0"/>
              <a:t>-se</a:t>
            </a:r>
          </a:p>
          <a:p>
            <a:pPr lvl="1"/>
            <a:r>
              <a:rPr lang="sv-SE" dirty="0" err="1"/>
              <a:t>https</a:t>
            </a:r>
            <a:r>
              <a:rPr lang="sv-SE" dirty="0"/>
              <a:t>://</a:t>
            </a:r>
            <a:r>
              <a:rPr lang="sv-SE" dirty="0" err="1"/>
              <a:t>lnu.se</a:t>
            </a:r>
            <a:r>
              <a:rPr lang="sv-SE" dirty="0"/>
              <a:t>/</a:t>
            </a:r>
            <a:r>
              <a:rPr lang="sv-SE" dirty="0" err="1"/>
              <a:t>ub</a:t>
            </a:r>
            <a:r>
              <a:rPr lang="sv-SE" dirty="0"/>
              <a:t>/skriva-och-referera/skriva-hemtenta-eller-uppsats/samarbeta-smartare/</a:t>
            </a:r>
          </a:p>
          <a:p>
            <a:pPr lvl="1"/>
            <a:r>
              <a:rPr lang="sv-SE" dirty="0" err="1"/>
              <a:t>https</a:t>
            </a:r>
            <a:r>
              <a:rPr lang="sv-SE" dirty="0"/>
              <a:t>://</a:t>
            </a:r>
            <a:r>
              <a:rPr lang="sv-SE" dirty="0" err="1"/>
              <a:t>lnu.se</a:t>
            </a:r>
            <a:r>
              <a:rPr lang="sv-SE" dirty="0"/>
              <a:t>/student/min-sida/</a:t>
            </a:r>
          </a:p>
          <a:p>
            <a:pPr lvl="1"/>
            <a:endParaRPr lang="sv-SE" dirty="0"/>
          </a:p>
          <a:p>
            <a:pPr lvl="1"/>
            <a:endParaRPr lang="sv-SE" dirty="0"/>
          </a:p>
        </p:txBody>
      </p:sp>
      <p:sp>
        <p:nvSpPr>
          <p:cNvPr id="4" name="Platshållare för bildnummer 3"/>
          <p:cNvSpPr>
            <a:spLocks noGrp="1"/>
          </p:cNvSpPr>
          <p:nvPr>
            <p:ph type="sldNum" sz="quarter" idx="5"/>
          </p:nvPr>
        </p:nvSpPr>
        <p:spPr/>
        <p:txBody>
          <a:bodyPr/>
          <a:lstStyle/>
          <a:p>
            <a:fld id="{80B96618-DCD8-4754-B0DF-254AC6747191}" type="slidenum">
              <a:rPr lang="sv-SE" smtClean="0"/>
              <a:t>12</a:t>
            </a:fld>
            <a:endParaRPr lang="sv-SE"/>
          </a:p>
        </p:txBody>
      </p:sp>
    </p:spTree>
    <p:extLst>
      <p:ext uri="{BB962C8B-B14F-4D97-AF65-F5344CB8AC3E}">
        <p14:creationId xmlns:p14="http://schemas.microsoft.com/office/powerpoint/2010/main" val="1302884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sv-SE" dirty="0" err="1"/>
              <a:t>https</a:t>
            </a:r>
            <a:r>
              <a:rPr lang="sv-SE" dirty="0"/>
              <a:t>://</a:t>
            </a:r>
            <a:r>
              <a:rPr lang="sv-SE" dirty="0" err="1"/>
              <a:t>serviceportalen.lnu.se</a:t>
            </a:r>
            <a:r>
              <a:rPr lang="sv-SE" dirty="0"/>
              <a:t>/</a:t>
            </a:r>
            <a:r>
              <a:rPr lang="sv-SE" dirty="0" err="1"/>
              <a:t>sv</a:t>
            </a:r>
            <a:r>
              <a:rPr lang="sv-SE" dirty="0"/>
              <a:t>-se</a:t>
            </a:r>
          </a:p>
          <a:p>
            <a:pPr lvl="1"/>
            <a:r>
              <a:rPr lang="sv-SE" dirty="0" err="1"/>
              <a:t>https</a:t>
            </a:r>
            <a:r>
              <a:rPr lang="sv-SE" dirty="0"/>
              <a:t>://</a:t>
            </a:r>
            <a:r>
              <a:rPr lang="sv-SE" dirty="0" err="1"/>
              <a:t>lnu.se</a:t>
            </a:r>
            <a:r>
              <a:rPr lang="sv-SE" dirty="0"/>
              <a:t>/</a:t>
            </a:r>
            <a:r>
              <a:rPr lang="sv-SE" dirty="0" err="1"/>
              <a:t>ub</a:t>
            </a:r>
            <a:r>
              <a:rPr lang="sv-SE" dirty="0"/>
              <a:t>/skriva-och-referera/skriva-hemtenta-eller-uppsats/samarbeta-smartare/</a:t>
            </a:r>
          </a:p>
          <a:p>
            <a:pPr lvl="1"/>
            <a:r>
              <a:rPr lang="sv-SE" dirty="0" err="1"/>
              <a:t>https</a:t>
            </a:r>
            <a:r>
              <a:rPr lang="sv-SE" dirty="0"/>
              <a:t>://</a:t>
            </a:r>
            <a:r>
              <a:rPr lang="sv-SE" dirty="0" err="1"/>
              <a:t>lnu.se</a:t>
            </a:r>
            <a:r>
              <a:rPr lang="sv-SE" dirty="0"/>
              <a:t>/student/min-sida/</a:t>
            </a:r>
          </a:p>
          <a:p>
            <a:pPr lvl="1"/>
            <a:endParaRPr lang="sv-SE" dirty="0"/>
          </a:p>
          <a:p>
            <a:pPr lvl="1"/>
            <a:endParaRPr lang="sv-SE" dirty="0"/>
          </a:p>
        </p:txBody>
      </p:sp>
      <p:sp>
        <p:nvSpPr>
          <p:cNvPr id="4" name="Platshållare för bildnummer 3"/>
          <p:cNvSpPr>
            <a:spLocks noGrp="1"/>
          </p:cNvSpPr>
          <p:nvPr>
            <p:ph type="sldNum" sz="quarter" idx="5"/>
          </p:nvPr>
        </p:nvSpPr>
        <p:spPr/>
        <p:txBody>
          <a:bodyPr/>
          <a:lstStyle/>
          <a:p>
            <a:fld id="{80B96618-DCD8-4754-B0DF-254AC6747191}" type="slidenum">
              <a:rPr lang="sv-SE" smtClean="0"/>
              <a:t>13</a:t>
            </a:fld>
            <a:endParaRPr lang="sv-SE"/>
          </a:p>
        </p:txBody>
      </p:sp>
    </p:spTree>
    <p:extLst>
      <p:ext uri="{BB962C8B-B14F-4D97-AF65-F5344CB8AC3E}">
        <p14:creationId xmlns:p14="http://schemas.microsoft.com/office/powerpoint/2010/main" val="2799131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FFE000"/>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D839283-7F28-874E-8ACD-BF153B8B13D3}"/>
              </a:ext>
            </a:extLst>
          </p:cNvPr>
          <p:cNvSpPr txBox="1"/>
          <p:nvPr userDrawn="1"/>
        </p:nvSpPr>
        <p:spPr>
          <a:xfrm>
            <a:off x="428626" y="2688078"/>
            <a:ext cx="8277224" cy="400110"/>
          </a:xfrm>
          <a:prstGeom prst="rect">
            <a:avLst/>
          </a:prstGeom>
          <a:noFill/>
        </p:spPr>
        <p:txBody>
          <a:bodyPr wrap="square" rtlCol="0">
            <a:spAutoFit/>
          </a:bodyPr>
          <a:lstStyle/>
          <a:p>
            <a:pPr algn="ctr"/>
            <a:r>
              <a:rPr lang="sv-SE" sz="2000" dirty="0">
                <a:latin typeface="+mj-lt"/>
                <a:cs typeface="+mj-cs"/>
              </a:rPr>
              <a:t>Ett modernt internationellt universitet i Småland.</a:t>
            </a:r>
          </a:p>
        </p:txBody>
      </p:sp>
      <p:pic>
        <p:nvPicPr>
          <p:cNvPr id="3" name="Bildobjekt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6000" y="2208270"/>
            <a:ext cx="2952000" cy="296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rgbClr val="FFE000"/>
        </a:solidFill>
        <a:effectLst/>
      </p:bgPr>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2245" y="1835170"/>
            <a:ext cx="499511" cy="662400"/>
          </a:xfrm>
          <a:prstGeom prst="rect">
            <a:avLst/>
          </a:prstGeom>
        </p:spPr>
      </p:pic>
      <p:pic>
        <p:nvPicPr>
          <p:cNvPr id="6" name="Bildobjekt 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2000" y="4865981"/>
            <a:ext cx="1281600" cy="128587"/>
          </a:xfrm>
          <a:prstGeom prst="rect">
            <a:avLst/>
          </a:prstGeom>
        </p:spPr>
      </p:pic>
      <p:pic>
        <p:nvPicPr>
          <p:cNvPr id="7" name="Picture 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48385" y="4869867"/>
            <a:ext cx="458947" cy="126000"/>
          </a:xfrm>
          <a:prstGeom prst="rect">
            <a:avLst/>
          </a:prstGeom>
        </p:spPr>
      </p:pic>
    </p:spTree>
    <p:extLst>
      <p:ext uri="{BB962C8B-B14F-4D97-AF65-F5344CB8AC3E}">
        <p14:creationId xmlns:p14="http://schemas.microsoft.com/office/powerpoint/2010/main" val="55035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850" y="604837"/>
            <a:ext cx="7645400" cy="566738"/>
          </a:xfrm>
          <a:prstGeom prst="rect">
            <a:avLst/>
          </a:prstGeom>
        </p:spPr>
        <p:txBody>
          <a:bodyPr/>
          <a:lstStyle/>
          <a:p>
            <a:r>
              <a:rPr lang="en-US"/>
              <a:t>Click to edit Master title style</a:t>
            </a:r>
            <a:endParaRPr lang="sv-SE"/>
          </a:p>
        </p:txBody>
      </p:sp>
      <p:sp>
        <p:nvSpPr>
          <p:cNvPr id="3" name="Content Placeholder 2"/>
          <p:cNvSpPr>
            <a:spLocks noGrp="1"/>
          </p:cNvSpPr>
          <p:nvPr>
            <p:ph idx="1"/>
          </p:nvPr>
        </p:nvSpPr>
        <p:spPr>
          <a:xfrm>
            <a:off x="706438" y="1238250"/>
            <a:ext cx="7658100" cy="3267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43771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extLst>
      <p:ext uri="{BB962C8B-B14F-4D97-AF65-F5344CB8AC3E}">
        <p14:creationId xmlns:p14="http://schemas.microsoft.com/office/powerpoint/2010/main" val="1605061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53E859F-92AD-4FFD-B12C-11CCCE63F50A}"/>
              </a:ext>
            </a:extLst>
          </p:cNvPr>
          <p:cNvSpPr>
            <a:spLocks noGrp="1"/>
          </p:cNvSpPr>
          <p:nvPr>
            <p:ph type="dt" sz="half" idx="10"/>
          </p:nvPr>
        </p:nvSpPr>
        <p:spPr/>
        <p:txBody>
          <a:bodyPr/>
          <a:lstStyle/>
          <a:p>
            <a:endParaRPr lang="sv-SE" dirty="0"/>
          </a:p>
        </p:txBody>
      </p:sp>
      <p:sp>
        <p:nvSpPr>
          <p:cNvPr id="3" name="Platshållare för sidfot 2">
            <a:extLst>
              <a:ext uri="{FF2B5EF4-FFF2-40B4-BE49-F238E27FC236}">
                <a16:creationId xmlns:a16="http://schemas.microsoft.com/office/drawing/2014/main" id="{6F34F9E9-CF85-4093-8C8E-F1964BF7781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99C3823F-359A-4520-85A9-06E63D02AB86}"/>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3001371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8/29/2024</a:t>
            </a:fld>
            <a:endParaRPr lang="en-US"/>
          </a:p>
        </p:txBody>
      </p:sp>
      <p:sp>
        <p:nvSpPr>
          <p:cNvPr id="4" name="Holder 4"/>
          <p:cNvSpPr>
            <a:spLocks noGrp="1"/>
          </p:cNvSpPr>
          <p:nvPr>
            <p:ph type="sldNum" sz="quarter" idx="7"/>
          </p:nvPr>
        </p:nvSpPr>
        <p:spPr/>
        <p:txBody>
          <a:bodyPr lIns="0" tIns="0" rIns="0" bIns="0"/>
          <a:lstStyle>
            <a:lvl1pPr>
              <a:defRPr sz="519" b="0" i="0">
                <a:solidFill>
                  <a:schemeClr val="bg1"/>
                </a:solidFill>
                <a:latin typeface="Calibri"/>
                <a:cs typeface="Calibri"/>
              </a:defRPr>
            </a:lvl1pPr>
          </a:lstStyle>
          <a:p>
            <a:pPr marL="19783">
              <a:lnSpc>
                <a:spcPts val="542"/>
              </a:lnSpc>
            </a:pPr>
            <a:fld id="{81D60167-4931-47E6-BA6A-407CBD079E47}" type="slidenum">
              <a:rPr lang="sv-SE" spc="-2" smtClean="0"/>
              <a:pPr marL="19783">
                <a:lnSpc>
                  <a:spcPts val="542"/>
                </a:lnSpc>
              </a:pPr>
              <a:t>‹#›</a:t>
            </a:fld>
            <a:endParaRPr lang="sv-SE" spc="-2" dirty="0"/>
          </a:p>
        </p:txBody>
      </p:sp>
    </p:spTree>
    <p:extLst>
      <p:ext uri="{BB962C8B-B14F-4D97-AF65-F5344CB8AC3E}">
        <p14:creationId xmlns:p14="http://schemas.microsoft.com/office/powerpoint/2010/main" val="4094695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tsida logga">
    <p:spTree>
      <p:nvGrpSpPr>
        <p:cNvPr id="1" name=""/>
        <p:cNvGrpSpPr/>
        <p:nvPr/>
      </p:nvGrpSpPr>
      <p:grpSpPr>
        <a:xfrm>
          <a:off x="0" y="0"/>
          <a:ext cx="0" cy="0"/>
          <a:chOff x="0" y="0"/>
          <a:chExt cx="0" cy="0"/>
        </a:xfrm>
      </p:grpSpPr>
      <p:pic>
        <p:nvPicPr>
          <p:cNvPr id="22" name="Bildobjekt 21" descr="Logotyp: Linnéuniversitetet.">
            <a:extLst>
              <a:ext uri="{FF2B5EF4-FFF2-40B4-BE49-F238E27FC236}">
                <a16:creationId xmlns:a16="http://schemas.microsoft.com/office/drawing/2014/main" id="{A8BBC796-7C4D-12F7-EFD7-D45D02839C18}"/>
              </a:ext>
            </a:extLst>
          </p:cNvPr>
          <p:cNvPicPr>
            <a:picLocks noChangeAspect="1"/>
          </p:cNvPicPr>
          <p:nvPr userDrawn="1"/>
        </p:nvPicPr>
        <p:blipFill>
          <a:blip r:embed="rId2"/>
          <a:stretch>
            <a:fillRect/>
          </a:stretch>
        </p:blipFill>
        <p:spPr>
          <a:xfrm>
            <a:off x="1497469" y="1894341"/>
            <a:ext cx="6149063" cy="917972"/>
          </a:xfrm>
          <a:prstGeom prst="rect">
            <a:avLst/>
          </a:prstGeom>
        </p:spPr>
      </p:pic>
    </p:spTree>
    <p:extLst>
      <p:ext uri="{BB962C8B-B14F-4D97-AF65-F5344CB8AC3E}">
        <p14:creationId xmlns:p14="http://schemas.microsoft.com/office/powerpoint/2010/main" val="1859703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AB367D1-0E7F-AEBF-42CC-B6261F70B3DD}"/>
              </a:ext>
            </a:extLst>
          </p:cNvPr>
          <p:cNvSpPr>
            <a:spLocks noGrp="1"/>
          </p:cNvSpPr>
          <p:nvPr>
            <p:ph type="subTitle" idx="1" hasCustomPrompt="1"/>
          </p:nvPr>
        </p:nvSpPr>
        <p:spPr>
          <a:xfrm>
            <a:off x="201023" y="1950720"/>
            <a:ext cx="6017612" cy="2592705"/>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15" name="Platshållare för bildnummer 14">
            <a:extLst>
              <a:ext uri="{FF2B5EF4-FFF2-40B4-BE49-F238E27FC236}">
                <a16:creationId xmlns:a16="http://schemas.microsoft.com/office/drawing/2014/main" id="{B2583F70-C59C-DFC8-4C78-7B057819C2C3}"/>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sp>
        <p:nvSpPr>
          <p:cNvPr id="17" name="Rubrik 16">
            <a:extLst>
              <a:ext uri="{FF2B5EF4-FFF2-40B4-BE49-F238E27FC236}">
                <a16:creationId xmlns:a16="http://schemas.microsoft.com/office/drawing/2014/main" id="{20E143E8-669A-5F0F-B749-72A9AA33F6F7}"/>
              </a:ext>
            </a:extLst>
          </p:cNvPr>
          <p:cNvSpPr>
            <a:spLocks noGrp="1"/>
          </p:cNvSpPr>
          <p:nvPr>
            <p:ph type="title" hasCustomPrompt="1"/>
          </p:nvPr>
        </p:nvSpPr>
        <p:spPr>
          <a:xfrm>
            <a:off x="193403" y="1113096"/>
            <a:ext cx="8671991" cy="593785"/>
          </a:xfrm>
        </p:spPr>
        <p:txBody>
          <a:bodyPr/>
          <a:lstStyle>
            <a:lvl1pPr>
              <a:defRPr b="1" i="0" spc="0">
                <a:solidFill>
                  <a:schemeClr val="tx2"/>
                </a:solidFill>
                <a:latin typeface="Arial" panose="020B0604020202020204" pitchFamily="34" charset="0"/>
                <a:cs typeface="Arial" panose="020B0604020202020204" pitchFamily="34" charset="0"/>
              </a:defRPr>
            </a:lvl1pPr>
          </a:lstStyle>
          <a:p>
            <a:r>
              <a:rPr lang="sv-SE" dirty="0"/>
              <a:t>Presentationens titel</a:t>
            </a:r>
          </a:p>
        </p:txBody>
      </p:sp>
      <p:pic>
        <p:nvPicPr>
          <p:cNvPr id="22" name="Bildobjekt 21">
            <a:extLst>
              <a:ext uri="{FF2B5EF4-FFF2-40B4-BE49-F238E27FC236}">
                <a16:creationId xmlns:a16="http://schemas.microsoft.com/office/drawing/2014/main" id="{A8BBC796-7C4D-12F7-EFD7-D45D02839C1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4" name="Platshållare för text 3">
            <a:extLst>
              <a:ext uri="{FF2B5EF4-FFF2-40B4-BE49-F238E27FC236}">
                <a16:creationId xmlns:a16="http://schemas.microsoft.com/office/drawing/2014/main" id="{86C0E35E-743F-46A1-56CC-6C41ACDE69B9}"/>
              </a:ext>
            </a:extLst>
          </p:cNvPr>
          <p:cNvSpPr>
            <a:spLocks noGrp="1"/>
          </p:cNvSpPr>
          <p:nvPr>
            <p:ph type="body" sz="quarter" idx="13" hasCustomPrompt="1"/>
          </p:nvPr>
        </p:nvSpPr>
        <p:spPr>
          <a:xfrm>
            <a:off x="3028950" y="407363"/>
            <a:ext cx="1954530" cy="273844"/>
          </a:xfrm>
          <a:prstGeom prst="rect">
            <a:avLst/>
          </a:prstGeom>
        </p:spPr>
        <p:txBody>
          <a:bodyPr/>
          <a:lstStyle>
            <a:lvl1pPr marL="0" indent="0">
              <a:buNone/>
              <a:defRPr sz="75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sv-SE" dirty="0"/>
              <a:t>Ämne</a:t>
            </a:r>
          </a:p>
        </p:txBody>
      </p:sp>
      <p:sp>
        <p:nvSpPr>
          <p:cNvPr id="6" name="Platshållare för text 5">
            <a:extLst>
              <a:ext uri="{FF2B5EF4-FFF2-40B4-BE49-F238E27FC236}">
                <a16:creationId xmlns:a16="http://schemas.microsoft.com/office/drawing/2014/main" id="{0600B5B2-1686-6D0A-C27D-E275624B865C}"/>
              </a:ext>
            </a:extLst>
          </p:cNvPr>
          <p:cNvSpPr>
            <a:spLocks noGrp="1"/>
          </p:cNvSpPr>
          <p:nvPr>
            <p:ph type="body" sz="quarter" idx="14" hasCustomPrompt="1"/>
          </p:nvPr>
        </p:nvSpPr>
        <p:spPr>
          <a:xfrm>
            <a:off x="6218635" y="407363"/>
            <a:ext cx="2713928" cy="273844"/>
          </a:xfrm>
          <a:prstGeom prst="rect">
            <a:avLst/>
          </a:prstGeom>
        </p:spPr>
        <p:txBody>
          <a:bodyPr/>
          <a:lstStyle>
            <a:lvl1pPr marL="0" indent="0" algn="r">
              <a:buNone/>
              <a:defRPr sz="750">
                <a:solidFill>
                  <a:schemeClr val="tx2"/>
                </a:solidFill>
                <a:latin typeface="Arial" panose="020B0604020202020204" pitchFamily="34" charset="0"/>
                <a:cs typeface="Arial" panose="020B0604020202020204" pitchFamily="34" charset="0"/>
              </a:defRPr>
            </a:lvl1pPr>
          </a:lstStyle>
          <a:p>
            <a:pPr lvl="0"/>
            <a:r>
              <a:rPr lang="sv-SE" dirty="0"/>
              <a:t>Namn på talare</a:t>
            </a:r>
          </a:p>
        </p:txBody>
      </p:sp>
    </p:spTree>
    <p:extLst>
      <p:ext uri="{BB962C8B-B14F-4D97-AF65-F5344CB8AC3E}">
        <p14:creationId xmlns:p14="http://schemas.microsoft.com/office/powerpoint/2010/main" val="649082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hållsförteckning">
    <p:spTree>
      <p:nvGrpSpPr>
        <p:cNvPr id="1" name=""/>
        <p:cNvGrpSpPr/>
        <p:nvPr/>
      </p:nvGrpSpPr>
      <p:grpSpPr>
        <a:xfrm>
          <a:off x="0" y="0"/>
          <a:ext cx="0" cy="0"/>
          <a:chOff x="0" y="0"/>
          <a:chExt cx="0" cy="0"/>
        </a:xfrm>
      </p:grpSpPr>
      <p:sp>
        <p:nvSpPr>
          <p:cNvPr id="9" name="Rubrik 16">
            <a:extLst>
              <a:ext uri="{FF2B5EF4-FFF2-40B4-BE49-F238E27FC236}">
                <a16:creationId xmlns:a16="http://schemas.microsoft.com/office/drawing/2014/main" id="{8B6C9198-B149-A0F9-FBA8-3F3AB48876B6}"/>
              </a:ext>
            </a:extLst>
          </p:cNvPr>
          <p:cNvSpPr>
            <a:spLocks noGrp="1"/>
          </p:cNvSpPr>
          <p:nvPr>
            <p:ph type="title" hasCustomPrompt="1"/>
          </p:nvPr>
        </p:nvSpPr>
        <p:spPr>
          <a:xfrm>
            <a:off x="185783" y="1105476"/>
            <a:ext cx="7886700" cy="903793"/>
          </a:xfrm>
        </p:spPr>
        <p:txBody>
          <a:bodyPr/>
          <a:lstStyle>
            <a:lvl1pPr>
              <a:defRPr b="1" i="0">
                <a:solidFill>
                  <a:schemeClr val="tx2"/>
                </a:solidFill>
                <a:latin typeface="Arial" panose="020B0604020202020204" pitchFamily="34" charset="0"/>
                <a:cs typeface="Arial" panose="020B0604020202020204" pitchFamily="34" charset="0"/>
              </a:defRPr>
            </a:lvl1pPr>
          </a:lstStyle>
          <a:p>
            <a:r>
              <a:rPr lang="sv-SE" dirty="0"/>
              <a:t>Innehållsförteckning</a:t>
            </a:r>
          </a:p>
        </p:txBody>
      </p:sp>
      <p:sp>
        <p:nvSpPr>
          <p:cNvPr id="10" name="Underrubrik 2">
            <a:extLst>
              <a:ext uri="{FF2B5EF4-FFF2-40B4-BE49-F238E27FC236}">
                <a16:creationId xmlns:a16="http://schemas.microsoft.com/office/drawing/2014/main" id="{D56A0CC4-E275-F5E5-FB38-B1ACA1D35101}"/>
              </a:ext>
            </a:extLst>
          </p:cNvPr>
          <p:cNvSpPr>
            <a:spLocks noGrp="1"/>
          </p:cNvSpPr>
          <p:nvPr>
            <p:ph type="subTitle" idx="1" hasCustomPrompt="1"/>
          </p:nvPr>
        </p:nvSpPr>
        <p:spPr>
          <a:xfrm>
            <a:off x="246333" y="1995933"/>
            <a:ext cx="5719718" cy="2507487"/>
          </a:xfrm>
          <a:prstGeom prst="rect">
            <a:avLst/>
          </a:prstGeom>
        </p:spPr>
        <p:txBody>
          <a:bodyPr/>
          <a:lstStyle>
            <a:lvl1pPr marL="257175" indent="-257175" algn="l">
              <a:lnSpc>
                <a:spcPct val="100000"/>
              </a:lnSpc>
              <a:buFont typeface="Arial" panose="020B0604020202020204" pitchFamily="34" charset="0"/>
              <a:buChar char="•"/>
              <a:defRPr sz="1350" b="0" i="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Innehåll</a:t>
            </a:r>
          </a:p>
          <a:p>
            <a:r>
              <a:rPr lang="sv-SE" dirty="0"/>
              <a:t>Innehåll</a:t>
            </a:r>
          </a:p>
          <a:p>
            <a:r>
              <a:rPr lang="sv-SE" dirty="0"/>
              <a:t>Innehåll</a:t>
            </a:r>
          </a:p>
          <a:p>
            <a:r>
              <a:rPr lang="sv-SE" dirty="0"/>
              <a:t>Innehåll</a:t>
            </a:r>
          </a:p>
          <a:p>
            <a:r>
              <a:rPr lang="sv-SE" dirty="0"/>
              <a:t>Innehåll</a:t>
            </a:r>
          </a:p>
          <a:p>
            <a:r>
              <a:rPr lang="sv-SE" dirty="0"/>
              <a:t>Innehåll</a:t>
            </a:r>
          </a:p>
          <a:p>
            <a:endParaRPr lang="sv-SE" dirty="0"/>
          </a:p>
        </p:txBody>
      </p:sp>
      <p:pic>
        <p:nvPicPr>
          <p:cNvPr id="11" name="Bildobjekt 10">
            <a:extLst>
              <a:ext uri="{FF2B5EF4-FFF2-40B4-BE49-F238E27FC236}">
                <a16:creationId xmlns:a16="http://schemas.microsoft.com/office/drawing/2014/main" id="{A048A735-1862-AF66-7EBE-3E04C94345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15" name="Slide Number Placeholder 14">
            <a:extLst>
              <a:ext uri="{FF2B5EF4-FFF2-40B4-BE49-F238E27FC236}">
                <a16:creationId xmlns:a16="http://schemas.microsoft.com/office/drawing/2014/main" id="{F6EF6A17-0BDD-5023-73D0-130DDABB84B0}"/>
              </a:ext>
            </a:extLst>
          </p:cNvPr>
          <p:cNvSpPr>
            <a:spLocks noGrp="1"/>
          </p:cNvSpPr>
          <p:nvPr>
            <p:ph type="sldNum" sz="quarter" idx="17"/>
          </p:nvPr>
        </p:nvSpPr>
        <p:spPr/>
        <p:txBody>
          <a:bodyPr/>
          <a:lstStyle/>
          <a:p>
            <a:fld id="{A8234D02-5D0D-FA4B-9077-9CBD85AA2B8C}" type="slidenum">
              <a:rPr lang="sv-SE" smtClean="0"/>
              <a:pPr/>
              <a:t>‹#›</a:t>
            </a:fld>
            <a:endParaRPr lang="sv-SE" dirty="0"/>
          </a:p>
        </p:txBody>
      </p:sp>
    </p:spTree>
    <p:extLst>
      <p:ext uri="{BB962C8B-B14F-4D97-AF65-F5344CB8AC3E}">
        <p14:creationId xmlns:p14="http://schemas.microsoft.com/office/powerpoint/2010/main" val="350895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nittsrubrik – Smörblomm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B04BCC-A0DB-27BC-F1C0-68F7E99DC60E}"/>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Avsnittsrubrik</a:t>
            </a:r>
          </a:p>
        </p:txBody>
      </p:sp>
      <p:pic>
        <p:nvPicPr>
          <p:cNvPr id="7" name="Bildobjekt 6">
            <a:extLst>
              <a:ext uri="{FF2B5EF4-FFF2-40B4-BE49-F238E27FC236}">
                <a16:creationId xmlns:a16="http://schemas.microsoft.com/office/drawing/2014/main" id="{9A2D5E0A-DBE4-8368-F89E-A4152499B22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84484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nittsrubrik – Sotakleja">
    <p:bg>
      <p:bgPr>
        <a:solidFill>
          <a:srgbClr val="23232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9E4812-E9CD-BBAA-94ED-70C19D28431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7187"/>
            <a:ext cx="1654103" cy="248478"/>
          </a:xfrm>
          <a:prstGeom prst="rect">
            <a:avLst/>
          </a:prstGeom>
        </p:spPr>
      </p:pic>
      <p:sp>
        <p:nvSpPr>
          <p:cNvPr id="11" name="Rubrik 1">
            <a:extLst>
              <a:ext uri="{FF2B5EF4-FFF2-40B4-BE49-F238E27FC236}">
                <a16:creationId xmlns:a16="http://schemas.microsoft.com/office/drawing/2014/main" id="{4B95E341-9E6C-F882-59F8-8C9BF209ECE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rgbClr val="FFE000"/>
                </a:solidFill>
                <a:latin typeface="Arial" panose="020B0604020202020204" pitchFamily="34" charset="0"/>
                <a:cs typeface="Arial" panose="020B0604020202020204" pitchFamily="34" charset="0"/>
              </a:defRPr>
            </a:lvl1pPr>
          </a:lstStyle>
          <a:p>
            <a:r>
              <a:rPr lang="sv-SE" dirty="0"/>
              <a:t>Avsnittsrubrik</a:t>
            </a:r>
          </a:p>
        </p:txBody>
      </p:sp>
    </p:spTree>
    <p:extLst>
      <p:ext uri="{BB962C8B-B14F-4D97-AF65-F5344CB8AC3E}">
        <p14:creationId xmlns:p14="http://schemas.microsoft.com/office/powerpoint/2010/main" val="182445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lsidesbild + textruta höger">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5" name="Text Placeholder 4"/>
          <p:cNvSpPr>
            <a:spLocks noGrp="1"/>
          </p:cNvSpPr>
          <p:nvPr>
            <p:ph type="body" sz="quarter" idx="11" hasCustomPrompt="1"/>
          </p:nvPr>
        </p:nvSpPr>
        <p:spPr>
          <a:xfrm>
            <a:off x="6042025" y="425450"/>
            <a:ext cx="2663826" cy="861362"/>
          </a:xfrm>
          <a:prstGeom prst="rect">
            <a:avLst/>
          </a:prstGeom>
          <a:solidFill>
            <a:schemeClr val="bg1">
              <a:alpha val="9000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269427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snittsrubrik + Cirklar – Liljekonvalj">
    <p:bg>
      <p:bgPr>
        <a:solidFill>
          <a:srgbClr val="FFE000"/>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userDrawn="1"/>
        </p:nvSpPr>
        <p:spPr>
          <a:xfrm>
            <a:off x="7856514" y="1237583"/>
            <a:ext cx="2218647" cy="2218647"/>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userDrawn="1"/>
        </p:nvSpPr>
        <p:spPr>
          <a:xfrm>
            <a:off x="-558209" y="2476057"/>
            <a:ext cx="4619941" cy="4619941"/>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userDrawn="1"/>
        </p:nvSpPr>
        <p:spPr>
          <a:xfrm>
            <a:off x="6460990" y="3294445"/>
            <a:ext cx="1212113" cy="1212113"/>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9" name="Rubrik 1">
            <a:extLst>
              <a:ext uri="{FF2B5EF4-FFF2-40B4-BE49-F238E27FC236}">
                <a16:creationId xmlns:a16="http://schemas.microsoft.com/office/drawing/2014/main" id="{4274BFD3-9870-DB54-0B5E-EC1129DF67F7}"/>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Avsnittsrubrik</a:t>
            </a:r>
          </a:p>
        </p:txBody>
      </p:sp>
      <p:pic>
        <p:nvPicPr>
          <p:cNvPr id="11" name="Bildobjekt 6">
            <a:extLst>
              <a:ext uri="{FF2B5EF4-FFF2-40B4-BE49-F238E27FC236}">
                <a16:creationId xmlns:a16="http://schemas.microsoft.com/office/drawing/2014/main" id="{1B221FC7-0643-62DC-CAD1-979A8345DD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367226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nittsrubrik + Cirklar – Sotakleja">
    <p:bg>
      <p:bgPr>
        <a:solidFill>
          <a:schemeClr val="tx2"/>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userDrawn="1"/>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userDrawn="1"/>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userDrawn="1"/>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3763482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nittsrubrik + Cirklar – Murgröna">
    <p:bg>
      <p:bgPr>
        <a:solidFill>
          <a:srgbClr val="007340"/>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userDrawn="1"/>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userDrawn="1"/>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userDrawn="1"/>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129958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vsnittsrubrik + Cirklar – Azalea">
    <p:bg>
      <p:bgPr>
        <a:solidFill>
          <a:srgbClr val="A62186"/>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userDrawn="1"/>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userDrawn="1"/>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userDrawn="1"/>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3718955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nittsrubrik + Cirklar – Krokus">
    <p:bg>
      <p:bgPr>
        <a:solidFill>
          <a:srgbClr val="5D4FB1"/>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userDrawn="1"/>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userDrawn="1"/>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userDrawn="1"/>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83376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en kolumn">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13" name="Rubrik 16">
            <a:extLst>
              <a:ext uri="{FF2B5EF4-FFF2-40B4-BE49-F238E27FC236}">
                <a16:creationId xmlns:a16="http://schemas.microsoft.com/office/drawing/2014/main" id="{C99716D2-EBE4-34C6-9AE0-9D87B122087D}"/>
              </a:ext>
            </a:extLst>
          </p:cNvPr>
          <p:cNvSpPr>
            <a:spLocks noGrp="1"/>
          </p:cNvSpPr>
          <p:nvPr>
            <p:ph type="title" hasCustomPrompt="1"/>
          </p:nvPr>
        </p:nvSpPr>
        <p:spPr>
          <a:xfrm>
            <a:off x="193403" y="1113096"/>
            <a:ext cx="8671991" cy="593785"/>
          </a:xfrm>
        </p:spPr>
        <p:txBody>
          <a:bodyPr>
            <a:normAutofit/>
          </a:bodyPr>
          <a:lstStyle>
            <a:lvl1pPr>
              <a:defRPr sz="3000" b="1" i="0" spc="0">
                <a:solidFill>
                  <a:schemeClr val="tx2"/>
                </a:solidFill>
                <a:latin typeface="Arial" panose="020B0604020202020204" pitchFamily="34" charset="0"/>
                <a:cs typeface="Arial" panose="020B0604020202020204" pitchFamily="34" charset="0"/>
              </a:defRPr>
            </a:lvl1pPr>
          </a:lstStyle>
          <a:p>
            <a:r>
              <a:rPr lang="sv-SE" dirty="0"/>
              <a:t>Rubrik till text</a:t>
            </a:r>
          </a:p>
        </p:txBody>
      </p:sp>
      <p:sp>
        <p:nvSpPr>
          <p:cNvPr id="14" name="Underrubrik 2">
            <a:extLst>
              <a:ext uri="{FF2B5EF4-FFF2-40B4-BE49-F238E27FC236}">
                <a16:creationId xmlns:a16="http://schemas.microsoft.com/office/drawing/2014/main" id="{02D7D66F-73C8-465D-487E-5CD98C9AC9A6}"/>
              </a:ext>
            </a:extLst>
          </p:cNvPr>
          <p:cNvSpPr>
            <a:spLocks noGrp="1"/>
          </p:cNvSpPr>
          <p:nvPr>
            <p:ph type="subTitle" idx="1" hasCustomPrompt="1"/>
          </p:nvPr>
        </p:nvSpPr>
        <p:spPr>
          <a:xfrm>
            <a:off x="201023" y="1950720"/>
            <a:ext cx="6017612" cy="2592705"/>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Lägg in text här</a:t>
            </a:r>
          </a:p>
        </p:txBody>
      </p:sp>
    </p:spTree>
    <p:extLst>
      <p:ext uri="{BB962C8B-B14F-4D97-AF65-F5344CB8AC3E}">
        <p14:creationId xmlns:p14="http://schemas.microsoft.com/office/powerpoint/2010/main" val="795542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två kolumner">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13" name="Rubrik 16">
            <a:extLst>
              <a:ext uri="{FF2B5EF4-FFF2-40B4-BE49-F238E27FC236}">
                <a16:creationId xmlns:a16="http://schemas.microsoft.com/office/drawing/2014/main" id="{C99716D2-EBE4-34C6-9AE0-9D87B122087D}"/>
              </a:ext>
            </a:extLst>
          </p:cNvPr>
          <p:cNvSpPr>
            <a:spLocks noGrp="1"/>
          </p:cNvSpPr>
          <p:nvPr>
            <p:ph type="title" hasCustomPrompt="1"/>
          </p:nvPr>
        </p:nvSpPr>
        <p:spPr>
          <a:xfrm>
            <a:off x="193403" y="1113096"/>
            <a:ext cx="8671991" cy="593785"/>
          </a:xfrm>
        </p:spPr>
        <p:txBody>
          <a:bodyPr>
            <a:normAutofit/>
          </a:bodyPr>
          <a:lstStyle>
            <a:lvl1pPr>
              <a:defRPr sz="3000" b="1" i="0" spc="0">
                <a:solidFill>
                  <a:srgbClr val="232326"/>
                </a:solidFill>
                <a:latin typeface="Arial" panose="020B0604020202020204" pitchFamily="34" charset="0"/>
                <a:cs typeface="Arial" panose="020B0604020202020204" pitchFamily="34" charset="0"/>
              </a:defRPr>
            </a:lvl1pPr>
          </a:lstStyle>
          <a:p>
            <a:r>
              <a:rPr lang="sv-SE" dirty="0"/>
              <a:t>Rubrik till text</a:t>
            </a:r>
          </a:p>
        </p:txBody>
      </p:sp>
      <p:sp>
        <p:nvSpPr>
          <p:cNvPr id="14" name="Underrubrik 2">
            <a:extLst>
              <a:ext uri="{FF2B5EF4-FFF2-40B4-BE49-F238E27FC236}">
                <a16:creationId xmlns:a16="http://schemas.microsoft.com/office/drawing/2014/main" id="{02D7D66F-73C8-465D-487E-5CD98C9AC9A6}"/>
              </a:ext>
            </a:extLst>
          </p:cNvPr>
          <p:cNvSpPr>
            <a:spLocks noGrp="1"/>
          </p:cNvSpPr>
          <p:nvPr>
            <p:ph type="subTitle" idx="1" hasCustomPrompt="1"/>
          </p:nvPr>
        </p:nvSpPr>
        <p:spPr>
          <a:xfrm>
            <a:off x="201024" y="1950720"/>
            <a:ext cx="4050937" cy="2592705"/>
          </a:xfrm>
          <a:prstGeom prst="rect">
            <a:avLst/>
          </a:prstGeom>
        </p:spPr>
        <p:txBody>
          <a:bodyPr/>
          <a:lstStyle>
            <a:lvl1pPr marL="0" indent="0" algn="l">
              <a:lnSpc>
                <a:spcPct val="100000"/>
              </a:lnSpc>
              <a:buNone/>
              <a:defRPr sz="1350">
                <a:solidFill>
                  <a:srgbClr val="232326"/>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Lägg in text här</a:t>
            </a:r>
          </a:p>
        </p:txBody>
      </p:sp>
      <p:sp>
        <p:nvSpPr>
          <p:cNvPr id="10" name="Platshållare för text 9">
            <a:extLst>
              <a:ext uri="{FF2B5EF4-FFF2-40B4-BE49-F238E27FC236}">
                <a16:creationId xmlns:a16="http://schemas.microsoft.com/office/drawing/2014/main" id="{E1A640A2-D64C-0C51-A5C9-0218F862708C}"/>
              </a:ext>
            </a:extLst>
          </p:cNvPr>
          <p:cNvSpPr>
            <a:spLocks noGrp="1"/>
          </p:cNvSpPr>
          <p:nvPr>
            <p:ph type="body" sz="quarter" idx="15" hasCustomPrompt="1"/>
          </p:nvPr>
        </p:nvSpPr>
        <p:spPr>
          <a:xfrm>
            <a:off x="4503420" y="1950720"/>
            <a:ext cx="4361974" cy="2592705"/>
          </a:xfrm>
          <a:prstGeom prst="rect">
            <a:avLst/>
          </a:prstGeom>
        </p:spPr>
        <p:txBody>
          <a:bodyPr/>
          <a:lstStyle>
            <a:lvl1pPr marL="0" indent="0">
              <a:lnSpc>
                <a:spcPct val="100000"/>
              </a:lnSpc>
              <a:buNone/>
              <a:defRPr sz="1350">
                <a:solidFill>
                  <a:srgbClr val="232326"/>
                </a:solidFill>
                <a:latin typeface="Arial" panose="020B0604020202020204" pitchFamily="34" charset="0"/>
                <a:cs typeface="Arial" panose="020B0604020202020204" pitchFamily="34" charset="0"/>
              </a:defRPr>
            </a:lvl1pPr>
          </a:lstStyle>
          <a:p>
            <a:pPr lvl="0"/>
            <a:r>
              <a:rPr lang="sv-SE" dirty="0"/>
              <a:t>Lägg in text här</a:t>
            </a:r>
          </a:p>
        </p:txBody>
      </p:sp>
    </p:spTree>
    <p:extLst>
      <p:ext uri="{BB962C8B-B14F-4D97-AF65-F5344CB8AC3E}">
        <p14:creationId xmlns:p14="http://schemas.microsoft.com/office/powerpoint/2010/main" val="1923966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bild halvsida">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p:nvPr>
        </p:nvSpPr>
        <p:spPr>
          <a:xfrm>
            <a:off x="4765402" y="0"/>
            <a:ext cx="4378598"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sv-SE"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9" name="Rubrik 16">
            <a:extLst>
              <a:ext uri="{FF2B5EF4-FFF2-40B4-BE49-F238E27FC236}">
                <a16:creationId xmlns:a16="http://schemas.microsoft.com/office/drawing/2014/main" id="{3A350F63-9627-61BC-59A7-D8DE7B714163}"/>
              </a:ext>
            </a:extLst>
          </p:cNvPr>
          <p:cNvSpPr>
            <a:spLocks noGrp="1"/>
          </p:cNvSpPr>
          <p:nvPr>
            <p:ph type="title" hasCustomPrompt="1"/>
          </p:nvPr>
        </p:nvSpPr>
        <p:spPr>
          <a:xfrm>
            <a:off x="193403" y="1138947"/>
            <a:ext cx="4370977"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
        <p:nvSpPr>
          <p:cNvPr id="10" name="Underrubrik 2">
            <a:extLst>
              <a:ext uri="{FF2B5EF4-FFF2-40B4-BE49-F238E27FC236}">
                <a16:creationId xmlns:a16="http://schemas.microsoft.com/office/drawing/2014/main" id="{876F7459-1E17-9DE3-5FD2-10597021694E}"/>
              </a:ext>
            </a:extLst>
          </p:cNvPr>
          <p:cNvSpPr>
            <a:spLocks noGrp="1"/>
          </p:cNvSpPr>
          <p:nvPr>
            <p:ph type="subTitle" idx="1" hasCustomPrompt="1"/>
          </p:nvPr>
        </p:nvSpPr>
        <p:spPr>
          <a:xfrm>
            <a:off x="201024" y="1679071"/>
            <a:ext cx="4370977"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Tree>
    <p:extLst>
      <p:ext uri="{BB962C8B-B14F-4D97-AF65-F5344CB8AC3E}">
        <p14:creationId xmlns:p14="http://schemas.microsoft.com/office/powerpoint/2010/main" val="1896189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bild nederkant">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hasCustomPrompt="1"/>
          </p:nvPr>
        </p:nvSpPr>
        <p:spPr>
          <a:xfrm>
            <a:off x="0" y="2571750"/>
            <a:ext cx="9144000" cy="2571750"/>
          </a:xfrm>
          <a:prstGeom prst="rect">
            <a:avLst/>
          </a:prstGeom>
        </p:spPr>
        <p:txBody>
          <a:bodyPr/>
          <a:lstStyle>
            <a:lvl1pPr>
              <a:defRPr>
                <a:latin typeface="Arial" panose="020B0604020202020204" pitchFamily="34" charset="0"/>
                <a:cs typeface="Arial" panose="020B0604020202020204" pitchFamily="34" charset="0"/>
              </a:defRPr>
            </a:lvl1pPr>
          </a:lstStyle>
          <a:p>
            <a:r>
              <a:rPr lang="sv-SE" noProof="0"/>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9" name="Rubrik 16">
            <a:extLst>
              <a:ext uri="{FF2B5EF4-FFF2-40B4-BE49-F238E27FC236}">
                <a16:creationId xmlns:a16="http://schemas.microsoft.com/office/drawing/2014/main" id="{3A350F63-9627-61BC-59A7-D8DE7B714163}"/>
              </a:ext>
            </a:extLst>
          </p:cNvPr>
          <p:cNvSpPr>
            <a:spLocks noGrp="1"/>
          </p:cNvSpPr>
          <p:nvPr>
            <p:ph type="title" hasCustomPrompt="1"/>
          </p:nvPr>
        </p:nvSpPr>
        <p:spPr>
          <a:xfrm>
            <a:off x="193403" y="1138947"/>
            <a:ext cx="2721248"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
        <p:nvSpPr>
          <p:cNvPr id="11" name="Underrubrik 2">
            <a:extLst>
              <a:ext uri="{FF2B5EF4-FFF2-40B4-BE49-F238E27FC236}">
                <a16:creationId xmlns:a16="http://schemas.microsoft.com/office/drawing/2014/main" id="{D44EA922-9A8C-5BC0-0722-EF236E02C2D9}"/>
              </a:ext>
            </a:extLst>
          </p:cNvPr>
          <p:cNvSpPr>
            <a:spLocks noGrp="1"/>
          </p:cNvSpPr>
          <p:nvPr>
            <p:ph type="subTitle" idx="1" hasCustomPrompt="1"/>
          </p:nvPr>
        </p:nvSpPr>
        <p:spPr>
          <a:xfrm>
            <a:off x="3014553" y="1131850"/>
            <a:ext cx="4370977" cy="1337507"/>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Tree>
    <p:extLst>
      <p:ext uri="{BB962C8B-B14F-4D97-AF65-F5344CB8AC3E}">
        <p14:creationId xmlns:p14="http://schemas.microsoft.com/office/powerpoint/2010/main" val="1160633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bild stor">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hasCustomPrompt="1"/>
          </p:nvPr>
        </p:nvSpPr>
        <p:spPr>
          <a:xfrm>
            <a:off x="3087291" y="0"/>
            <a:ext cx="6056709"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a:t>
            </a:r>
            <a:r>
              <a:rPr lang="sv-SE" noProof="0" dirty="0" err="1"/>
              <a:t>icon</a:t>
            </a:r>
            <a:r>
              <a:rPr lang="en-GB" dirty="0"/>
              <a:t> to add picture</a:t>
            </a:r>
            <a:endParaRPr lang="sv-SE"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10" name="Underrubrik 2">
            <a:extLst>
              <a:ext uri="{FF2B5EF4-FFF2-40B4-BE49-F238E27FC236}">
                <a16:creationId xmlns:a16="http://schemas.microsoft.com/office/drawing/2014/main" id="{0AA08510-169F-36AF-1ED8-F37B8F103225}"/>
              </a:ext>
            </a:extLst>
          </p:cNvPr>
          <p:cNvSpPr>
            <a:spLocks noGrp="1"/>
          </p:cNvSpPr>
          <p:nvPr>
            <p:ph type="subTitle" idx="1" hasCustomPrompt="1"/>
          </p:nvPr>
        </p:nvSpPr>
        <p:spPr>
          <a:xfrm>
            <a:off x="201024" y="1675641"/>
            <a:ext cx="2805946"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
        <p:nvSpPr>
          <p:cNvPr id="2" name="Rubrik 16">
            <a:extLst>
              <a:ext uri="{FF2B5EF4-FFF2-40B4-BE49-F238E27FC236}">
                <a16:creationId xmlns:a16="http://schemas.microsoft.com/office/drawing/2014/main" id="{DEDB97BC-FAE2-8DE3-0BA2-A8AF38F22CCB}"/>
              </a:ext>
            </a:extLst>
          </p:cNvPr>
          <p:cNvSpPr>
            <a:spLocks noGrp="1"/>
          </p:cNvSpPr>
          <p:nvPr>
            <p:ph type="title" hasCustomPrompt="1"/>
          </p:nvPr>
        </p:nvSpPr>
        <p:spPr>
          <a:xfrm>
            <a:off x="193403" y="1138947"/>
            <a:ext cx="2821150"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Tree>
    <p:extLst>
      <p:ext uri="{BB962C8B-B14F-4D97-AF65-F5344CB8AC3E}">
        <p14:creationId xmlns:p14="http://schemas.microsoft.com/office/powerpoint/2010/main" val="56848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lsidesbild + textruta vänster">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6" name="Text Placeholder 4"/>
          <p:cNvSpPr>
            <a:spLocks noGrp="1"/>
          </p:cNvSpPr>
          <p:nvPr>
            <p:ph type="body" sz="quarter" idx="12" hasCustomPrompt="1"/>
          </p:nvPr>
        </p:nvSpPr>
        <p:spPr>
          <a:xfrm>
            <a:off x="428625" y="425450"/>
            <a:ext cx="2663826" cy="861362"/>
          </a:xfrm>
          <a:prstGeom prst="rect">
            <a:avLst/>
          </a:prstGeom>
          <a:solidFill>
            <a:schemeClr val="bg1">
              <a:alpha val="9000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373158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helsida">
    <p:bg>
      <p:bgPr>
        <a:solidFill>
          <a:schemeClr val="accent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23DC1F30-E36E-886F-0291-38A8583C17A3}"/>
              </a:ext>
            </a:extLst>
          </p:cNvPr>
          <p:cNvSpPr>
            <a:spLocks noGrp="1"/>
          </p:cNvSpPr>
          <p:nvPr>
            <p:ph type="pic" sz="quarter" idx="10" hasCustomPrompt="1"/>
          </p:nvPr>
        </p:nvSpPr>
        <p:spPr>
          <a:xfrm>
            <a:off x="0" y="0"/>
            <a:ext cx="9144000" cy="5143500"/>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sv-SE" dirty="0"/>
              <a:t>Klicka på ikonen för att lägga till bild.</a:t>
            </a:r>
          </a:p>
        </p:txBody>
      </p:sp>
    </p:spTree>
    <p:extLst>
      <p:ext uri="{BB962C8B-B14F-4D97-AF65-F5344CB8AC3E}">
        <p14:creationId xmlns:p14="http://schemas.microsoft.com/office/powerpoint/2010/main" val="192387010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lm helsida">
    <p:bg>
      <p:bgPr>
        <a:solidFill>
          <a:schemeClr val="accent2"/>
        </a:solidFill>
        <a:effectLst/>
      </p:bgPr>
    </p:bg>
    <p:spTree>
      <p:nvGrpSpPr>
        <p:cNvPr id="1" name=""/>
        <p:cNvGrpSpPr/>
        <p:nvPr/>
      </p:nvGrpSpPr>
      <p:grpSpPr>
        <a:xfrm>
          <a:off x="0" y="0"/>
          <a:ext cx="0" cy="0"/>
          <a:chOff x="0" y="0"/>
          <a:chExt cx="0" cy="0"/>
        </a:xfrm>
      </p:grpSpPr>
      <p:sp>
        <p:nvSpPr>
          <p:cNvPr id="4" name="Platshållare för media 3">
            <a:extLst>
              <a:ext uri="{FF2B5EF4-FFF2-40B4-BE49-F238E27FC236}">
                <a16:creationId xmlns:a16="http://schemas.microsoft.com/office/drawing/2014/main" id="{80545911-660A-4BC4-F23B-BE3D2BBB0F94}"/>
              </a:ext>
            </a:extLst>
          </p:cNvPr>
          <p:cNvSpPr>
            <a:spLocks noGrp="1"/>
          </p:cNvSpPr>
          <p:nvPr>
            <p:ph type="media" sz="quarter" idx="10" hasCustomPrompt="1"/>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sv-SE" dirty="0">
                <a:latin typeface="Arial" panose="020B0604020202020204" pitchFamily="34" charset="0"/>
                <a:cs typeface="Arial" panose="020B0604020202020204" pitchFamily="34" charset="0"/>
              </a:rPr>
              <a:t>Klicka på ikonen för att lägga till medier</a:t>
            </a:r>
            <a:endParaRPr lang="sv-SE" dirty="0"/>
          </a:p>
        </p:txBody>
      </p:sp>
    </p:spTree>
    <p:extLst>
      <p:ext uri="{BB962C8B-B14F-4D97-AF65-F5344CB8AC3E}">
        <p14:creationId xmlns:p14="http://schemas.microsoft.com/office/powerpoint/2010/main" val="202214734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iagram">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3" name="Platshållare för diagram 2">
            <a:extLst>
              <a:ext uri="{FF2B5EF4-FFF2-40B4-BE49-F238E27FC236}">
                <a16:creationId xmlns:a16="http://schemas.microsoft.com/office/drawing/2014/main" id="{7064BF81-ECCA-4B4E-382E-B8C07E263E4E}"/>
              </a:ext>
            </a:extLst>
          </p:cNvPr>
          <p:cNvSpPr>
            <a:spLocks noGrp="1"/>
          </p:cNvSpPr>
          <p:nvPr>
            <p:ph type="chart" sz="quarter" idx="13" hasCustomPrompt="1"/>
          </p:nvPr>
        </p:nvSpPr>
        <p:spPr>
          <a:xfrm>
            <a:off x="3087291" y="1194198"/>
            <a:ext cx="5778103" cy="3349228"/>
          </a:xfrm>
          <a:prstGeom prst="rect">
            <a:avLst/>
          </a:prstGeom>
        </p:spPr>
        <p:txBody>
          <a:bodyPr/>
          <a:lstStyle>
            <a:lvl1pPr>
              <a:defRPr b="0" i="0">
                <a:solidFill>
                  <a:schemeClr val="tx2"/>
                </a:solidFill>
                <a:latin typeface="Arial" panose="020B0604020202020204" pitchFamily="34" charset="0"/>
                <a:cs typeface="Arial" panose="020B0604020202020204" pitchFamily="34" charset="0"/>
              </a:defRPr>
            </a:lvl1pPr>
          </a:lstStyle>
          <a:p>
            <a:r>
              <a:rPr lang="sv-SE" noProof="0"/>
              <a:t>Click</a:t>
            </a:r>
            <a:r>
              <a:rPr lang="sv-SE" dirty="0"/>
              <a:t> </a:t>
            </a:r>
            <a:r>
              <a:rPr lang="sv-SE" dirty="0" err="1"/>
              <a:t>icon</a:t>
            </a:r>
            <a:r>
              <a:rPr lang="sv-SE" dirty="0"/>
              <a:t> to </a:t>
            </a:r>
            <a:r>
              <a:rPr lang="sv-SE" dirty="0" err="1"/>
              <a:t>add</a:t>
            </a:r>
            <a:r>
              <a:rPr lang="sv-SE" dirty="0"/>
              <a:t> </a:t>
            </a:r>
            <a:r>
              <a:rPr lang="sv-SE" dirty="0" err="1"/>
              <a:t>chart</a:t>
            </a:r>
            <a:endParaRPr lang="sv-SE" dirty="0"/>
          </a:p>
        </p:txBody>
      </p:sp>
      <p:sp>
        <p:nvSpPr>
          <p:cNvPr id="4" name="Rubrik 16">
            <a:extLst>
              <a:ext uri="{FF2B5EF4-FFF2-40B4-BE49-F238E27FC236}">
                <a16:creationId xmlns:a16="http://schemas.microsoft.com/office/drawing/2014/main" id="{02640994-6057-E2CE-BE56-248C693ADB33}"/>
              </a:ext>
            </a:extLst>
          </p:cNvPr>
          <p:cNvSpPr>
            <a:spLocks noGrp="1"/>
          </p:cNvSpPr>
          <p:nvPr>
            <p:ph type="title" hasCustomPrompt="1"/>
          </p:nvPr>
        </p:nvSpPr>
        <p:spPr>
          <a:xfrm>
            <a:off x="193403" y="1138947"/>
            <a:ext cx="2751262"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Diagramrubrik</a:t>
            </a:r>
          </a:p>
        </p:txBody>
      </p:sp>
      <p:sp>
        <p:nvSpPr>
          <p:cNvPr id="9" name="Underrubrik 2">
            <a:extLst>
              <a:ext uri="{FF2B5EF4-FFF2-40B4-BE49-F238E27FC236}">
                <a16:creationId xmlns:a16="http://schemas.microsoft.com/office/drawing/2014/main" id="{44793F11-065D-35FC-C2FA-3189A2C07A88}"/>
              </a:ext>
            </a:extLst>
          </p:cNvPr>
          <p:cNvSpPr>
            <a:spLocks noGrp="1"/>
          </p:cNvSpPr>
          <p:nvPr>
            <p:ph type="subTitle" idx="1" hasCustomPrompt="1"/>
          </p:nvPr>
        </p:nvSpPr>
        <p:spPr>
          <a:xfrm>
            <a:off x="201023" y="1679071"/>
            <a:ext cx="2751262"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diagram</a:t>
            </a:r>
          </a:p>
        </p:txBody>
      </p:sp>
    </p:spTree>
    <p:extLst>
      <p:ext uri="{BB962C8B-B14F-4D97-AF65-F5344CB8AC3E}">
        <p14:creationId xmlns:p14="http://schemas.microsoft.com/office/powerpoint/2010/main" val="275285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tabell">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4" name="Platshållare för tabell 3">
            <a:extLst>
              <a:ext uri="{FF2B5EF4-FFF2-40B4-BE49-F238E27FC236}">
                <a16:creationId xmlns:a16="http://schemas.microsoft.com/office/drawing/2014/main" id="{A3399C8B-5A81-8476-412D-B59FFEFCAFF3}"/>
              </a:ext>
            </a:extLst>
          </p:cNvPr>
          <p:cNvSpPr>
            <a:spLocks noGrp="1"/>
          </p:cNvSpPr>
          <p:nvPr>
            <p:ph type="tbl" sz="quarter" idx="13"/>
          </p:nvPr>
        </p:nvSpPr>
        <p:spPr>
          <a:xfrm>
            <a:off x="3087291" y="1194198"/>
            <a:ext cx="5778103" cy="3349228"/>
          </a:xfrm>
          <a:prstGeom prst="rect">
            <a:avLst/>
          </a:prstGeom>
        </p:spPr>
        <p:txBody>
          <a:bodyPr/>
          <a:lstStyle>
            <a:lvl1pPr>
              <a:defRPr b="0" i="0">
                <a:latin typeface="Arial" panose="020B0604020202020204" pitchFamily="34" charset="0"/>
                <a:cs typeface="Arial" panose="020B0604020202020204" pitchFamily="34" charset="0"/>
              </a:defRPr>
            </a:lvl1pPr>
          </a:lstStyle>
          <a:p>
            <a:r>
              <a:rPr lang="en-GB"/>
              <a:t>Click icon to add table</a:t>
            </a:r>
            <a:endParaRPr lang="sv-SE" dirty="0"/>
          </a:p>
        </p:txBody>
      </p:sp>
      <p:sp>
        <p:nvSpPr>
          <p:cNvPr id="9" name="Rubrik 16">
            <a:extLst>
              <a:ext uri="{FF2B5EF4-FFF2-40B4-BE49-F238E27FC236}">
                <a16:creationId xmlns:a16="http://schemas.microsoft.com/office/drawing/2014/main" id="{F5BC4448-2422-B0D4-7E7E-202A4CF89AD7}"/>
              </a:ext>
            </a:extLst>
          </p:cNvPr>
          <p:cNvSpPr>
            <a:spLocks noGrp="1"/>
          </p:cNvSpPr>
          <p:nvPr>
            <p:ph type="title" hasCustomPrompt="1"/>
          </p:nvPr>
        </p:nvSpPr>
        <p:spPr>
          <a:xfrm>
            <a:off x="193403" y="1138947"/>
            <a:ext cx="2751262"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Tabellrubrik</a:t>
            </a:r>
          </a:p>
        </p:txBody>
      </p:sp>
      <p:sp>
        <p:nvSpPr>
          <p:cNvPr id="10" name="Underrubrik 2">
            <a:extLst>
              <a:ext uri="{FF2B5EF4-FFF2-40B4-BE49-F238E27FC236}">
                <a16:creationId xmlns:a16="http://schemas.microsoft.com/office/drawing/2014/main" id="{F671E1C0-33F4-7CAB-DA45-2BFAB04CE2E8}"/>
              </a:ext>
            </a:extLst>
          </p:cNvPr>
          <p:cNvSpPr>
            <a:spLocks noGrp="1"/>
          </p:cNvSpPr>
          <p:nvPr>
            <p:ph type="subTitle" idx="1" hasCustomPrompt="1"/>
          </p:nvPr>
        </p:nvSpPr>
        <p:spPr>
          <a:xfrm>
            <a:off x="201023" y="1679071"/>
            <a:ext cx="2751262"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tabell</a:t>
            </a:r>
          </a:p>
        </p:txBody>
      </p:sp>
    </p:spTree>
    <p:extLst>
      <p:ext uri="{BB962C8B-B14F-4D97-AF65-F5344CB8AC3E}">
        <p14:creationId xmlns:p14="http://schemas.microsoft.com/office/powerpoint/2010/main" val="2381657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slutning – Tack!">
    <p:bg>
      <p:bgPr>
        <a:solidFill>
          <a:schemeClr val="accent2"/>
        </a:solid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5F5981B1-D86C-C2C3-E6DE-2A8872A57E65}"/>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5" name="Bildobjekt 4">
            <a:extLst>
              <a:ext uri="{FF2B5EF4-FFF2-40B4-BE49-F238E27FC236}">
                <a16:creationId xmlns:a16="http://schemas.microsoft.com/office/drawing/2014/main" id="{6807F60E-FE9A-0E31-C497-FE7EC0701C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
        <p:nvSpPr>
          <p:cNvPr id="8" name="Rubrik 1">
            <a:extLst>
              <a:ext uri="{FF2B5EF4-FFF2-40B4-BE49-F238E27FC236}">
                <a16:creationId xmlns:a16="http://schemas.microsoft.com/office/drawing/2014/main" id="{4E33A123-395A-77C1-A525-49B015AC7D51}"/>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Tack!</a:t>
            </a:r>
          </a:p>
        </p:txBody>
      </p:sp>
      <p:sp>
        <p:nvSpPr>
          <p:cNvPr id="10" name="Platshållare för text 9">
            <a:extLst>
              <a:ext uri="{FF2B5EF4-FFF2-40B4-BE49-F238E27FC236}">
                <a16:creationId xmlns:a16="http://schemas.microsoft.com/office/drawing/2014/main" id="{32A5EBAE-BA68-108B-18F1-8BF7ED38B0A3}"/>
              </a:ext>
            </a:extLst>
          </p:cNvPr>
          <p:cNvSpPr>
            <a:spLocks noGrp="1"/>
          </p:cNvSpPr>
          <p:nvPr>
            <p:ph type="body" sz="quarter" idx="13" hasCustomPrompt="1"/>
          </p:nvPr>
        </p:nvSpPr>
        <p:spPr>
          <a:xfrm>
            <a:off x="201306" y="1995933"/>
            <a:ext cx="4101119" cy="2547492"/>
          </a:xfrm>
          <a:prstGeom prst="rect">
            <a:avLst/>
          </a:prstGeom>
        </p:spPr>
        <p:txBody>
          <a:bodyPr/>
          <a:lstStyle>
            <a:lvl1pPr marL="0" indent="0">
              <a:lnSpc>
                <a:spcPct val="100000"/>
              </a:lnSpc>
              <a:buFont typeface="Arial" panose="020B0604020202020204" pitchFamily="34" charset="0"/>
              <a:buNone/>
              <a:defRPr sz="1200" b="0" i="0">
                <a:solidFill>
                  <a:schemeClr val="tx2"/>
                </a:solidFill>
                <a:latin typeface="Arial" panose="020B0604020202020204" pitchFamily="34" charset="0"/>
                <a:cs typeface="Arial" panose="020B0604020202020204" pitchFamily="34" charset="0"/>
              </a:defRPr>
            </a:lvl1pPr>
          </a:lstStyle>
          <a:p>
            <a:pPr lvl="0"/>
            <a:r>
              <a:rPr lang="sv-SE" dirty="0"/>
              <a:t>Summering av presentationens huvudpunkter</a:t>
            </a:r>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sv-SE" dirty="0"/>
          </a:p>
        </p:txBody>
      </p:sp>
      <p:sp>
        <p:nvSpPr>
          <p:cNvPr id="9" name="Platshållare för text 9">
            <a:extLst>
              <a:ext uri="{FF2B5EF4-FFF2-40B4-BE49-F238E27FC236}">
                <a16:creationId xmlns:a16="http://schemas.microsoft.com/office/drawing/2014/main" id="{EECBEFFB-06F4-2AF7-9757-BB026424441C}"/>
              </a:ext>
            </a:extLst>
          </p:cNvPr>
          <p:cNvSpPr>
            <a:spLocks noGrp="1"/>
          </p:cNvSpPr>
          <p:nvPr>
            <p:ph type="body" sz="quarter" idx="14" hasCustomPrompt="1"/>
          </p:nvPr>
        </p:nvSpPr>
        <p:spPr>
          <a:xfrm>
            <a:off x="4503734" y="1995933"/>
            <a:ext cx="4284026" cy="2547492"/>
          </a:xfrm>
          <a:prstGeom prst="rect">
            <a:avLst/>
          </a:prstGeom>
        </p:spPr>
        <p:txBody>
          <a:bodyPr/>
          <a:lstStyle>
            <a:lvl1pPr marL="0" indent="0">
              <a:lnSpc>
                <a:spcPct val="100000"/>
              </a:lnSpc>
              <a:buFontTx/>
              <a:buNone/>
              <a:defRPr sz="1200" b="0" i="0">
                <a:solidFill>
                  <a:schemeClr val="tx2"/>
                </a:solidFill>
                <a:latin typeface="Arial" panose="020B0604020202020204" pitchFamily="34" charset="0"/>
                <a:cs typeface="Arial" panose="020B0604020202020204" pitchFamily="34" charset="0"/>
              </a:defRPr>
            </a:lvl1pPr>
          </a:lstStyle>
          <a:p>
            <a:pPr lvl="0"/>
            <a:r>
              <a:rPr lang="sv-SE" dirty="0"/>
              <a:t>Kontaktuppgifter:</a:t>
            </a:r>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sv-SE" dirty="0"/>
          </a:p>
        </p:txBody>
      </p:sp>
    </p:spTree>
    <p:extLst>
      <p:ext uri="{BB962C8B-B14F-4D97-AF65-F5344CB8AC3E}">
        <p14:creationId xmlns:p14="http://schemas.microsoft.com/office/powerpoint/2010/main" val="4195095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 Enbart logotyp + sidnummer">
    <p:bg>
      <p:bgPr>
        <a:solidFill>
          <a:schemeClr val="accent2"/>
        </a:solid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5F5981B1-D86C-C2C3-E6DE-2A8872A57E65}"/>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5" name="Bildobjekt 4">
            <a:extLst>
              <a:ext uri="{FF2B5EF4-FFF2-40B4-BE49-F238E27FC236}">
                <a16:creationId xmlns:a16="http://schemas.microsoft.com/office/drawing/2014/main" id="{6807F60E-FE9A-0E31-C497-FE7EC0701C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1879062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36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1_Rubrikbild">
    <p:bg>
      <p:bgPr>
        <a:solidFill>
          <a:schemeClr val="accent1"/>
        </a:solidFill>
        <a:effectLst/>
      </p:bgPr>
    </p:bg>
    <p:spTree>
      <p:nvGrpSpPr>
        <p:cNvPr id="1" name=""/>
        <p:cNvGrpSpPr/>
        <p:nvPr/>
      </p:nvGrpSpPr>
      <p:grpSpPr>
        <a:xfrm>
          <a:off x="0" y="0"/>
          <a:ext cx="0" cy="0"/>
          <a:chOff x="0" y="0"/>
          <a:chExt cx="0" cy="0"/>
        </a:xfrm>
      </p:grpSpPr>
      <p:sp>
        <p:nvSpPr>
          <p:cNvPr id="100355" name="Title Placeholder 1">
            <a:extLst>
              <a:ext uri="{FF2B5EF4-FFF2-40B4-BE49-F238E27FC236}">
                <a16:creationId xmlns:a16="http://schemas.microsoft.com/office/drawing/2014/main" id="{DC415B66-E80C-4D68-B3D0-3944F631D1A5}"/>
              </a:ext>
            </a:extLst>
          </p:cNvPr>
          <p:cNvSpPr>
            <a:spLocks noGrp="1"/>
          </p:cNvSpPr>
          <p:nvPr>
            <p:ph type="ctrTitle"/>
          </p:nvPr>
        </p:nvSpPr>
        <p:spPr>
          <a:xfrm>
            <a:off x="685800" y="1087041"/>
            <a:ext cx="7772400" cy="1613297"/>
          </a:xfrm>
        </p:spPr>
        <p:txBody>
          <a:bodyPr/>
          <a:lstStyle>
            <a:lvl1pPr>
              <a:lnSpc>
                <a:spcPts val="5625"/>
              </a:lnSpc>
              <a:defRPr sz="5625"/>
            </a:lvl1pPr>
          </a:lstStyle>
          <a:p>
            <a:pPr lvl="0"/>
            <a:r>
              <a:rPr lang="sv-SE" altLang="sv-SE" noProof="0"/>
              <a:t>Klicka här för att ändra format</a:t>
            </a:r>
            <a:endParaRPr lang="en-US" altLang="sv-SE" noProof="0"/>
          </a:p>
        </p:txBody>
      </p:sp>
      <p:sp>
        <p:nvSpPr>
          <p:cNvPr id="100356" name="Text Placeholder 2">
            <a:extLst>
              <a:ext uri="{FF2B5EF4-FFF2-40B4-BE49-F238E27FC236}">
                <a16:creationId xmlns:a16="http://schemas.microsoft.com/office/drawing/2014/main" id="{EEAC6984-A5D3-4223-83CD-8F04A70565DE}"/>
              </a:ext>
            </a:extLst>
          </p:cNvPr>
          <p:cNvSpPr>
            <a:spLocks noGrp="1"/>
          </p:cNvSpPr>
          <p:nvPr>
            <p:ph type="subTitle" idx="1"/>
          </p:nvPr>
        </p:nvSpPr>
        <p:spPr>
          <a:xfrm>
            <a:off x="1371600" y="2914650"/>
            <a:ext cx="6400800" cy="1314450"/>
          </a:xfrm>
        </p:spPr>
        <p:txBody>
          <a:bodyPr/>
          <a:lstStyle>
            <a:lvl1pPr marL="0" indent="0" algn="ctr">
              <a:defRPr/>
            </a:lvl1pPr>
          </a:lstStyle>
          <a:p>
            <a:pPr lvl="0"/>
            <a:r>
              <a:rPr lang="sv-SE" altLang="sv-SE" noProof="0"/>
              <a:t>Klicka om du vill redigera mall för underrubrikformat</a:t>
            </a:r>
            <a:endParaRPr lang="en-US" altLang="sv-SE" noProof="0"/>
          </a:p>
        </p:txBody>
      </p:sp>
    </p:spTree>
    <p:extLst>
      <p:ext uri="{BB962C8B-B14F-4D97-AF65-F5344CB8AC3E}">
        <p14:creationId xmlns:p14="http://schemas.microsoft.com/office/powerpoint/2010/main" val="2582024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rtsida logga">
    <p:spTree>
      <p:nvGrpSpPr>
        <p:cNvPr id="1" name=""/>
        <p:cNvGrpSpPr/>
        <p:nvPr/>
      </p:nvGrpSpPr>
      <p:grpSpPr>
        <a:xfrm>
          <a:off x="0" y="0"/>
          <a:ext cx="0" cy="0"/>
          <a:chOff x="0" y="0"/>
          <a:chExt cx="0" cy="0"/>
        </a:xfrm>
      </p:grpSpPr>
      <p:pic>
        <p:nvPicPr>
          <p:cNvPr id="22" name="Bildobjekt 21" descr="Logotyp: Linnéuniversitetet.">
            <a:extLst>
              <a:ext uri="{FF2B5EF4-FFF2-40B4-BE49-F238E27FC236}">
                <a16:creationId xmlns:a16="http://schemas.microsoft.com/office/drawing/2014/main" id="{A8BBC796-7C4D-12F7-EFD7-D45D02839C18}"/>
              </a:ext>
            </a:extLst>
          </p:cNvPr>
          <p:cNvPicPr>
            <a:picLocks noChangeAspect="1"/>
          </p:cNvPicPr>
          <p:nvPr/>
        </p:nvPicPr>
        <p:blipFill>
          <a:blip r:embed="rId2"/>
          <a:stretch>
            <a:fillRect/>
          </a:stretch>
        </p:blipFill>
        <p:spPr>
          <a:xfrm>
            <a:off x="1497469" y="1894341"/>
            <a:ext cx="6149063" cy="917972"/>
          </a:xfrm>
          <a:prstGeom prst="rect">
            <a:avLst/>
          </a:prstGeom>
        </p:spPr>
      </p:pic>
    </p:spTree>
    <p:extLst>
      <p:ext uri="{BB962C8B-B14F-4D97-AF65-F5344CB8AC3E}">
        <p14:creationId xmlns:p14="http://schemas.microsoft.com/office/powerpoint/2010/main" val="348585129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AB367D1-0E7F-AEBF-42CC-B6261F70B3DD}"/>
              </a:ext>
            </a:extLst>
          </p:cNvPr>
          <p:cNvSpPr>
            <a:spLocks noGrp="1"/>
          </p:cNvSpPr>
          <p:nvPr>
            <p:ph type="subTitle" idx="1" hasCustomPrompt="1"/>
          </p:nvPr>
        </p:nvSpPr>
        <p:spPr>
          <a:xfrm>
            <a:off x="201023" y="1950720"/>
            <a:ext cx="6017612" cy="2592705"/>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15" name="Platshållare för bildnummer 14">
            <a:extLst>
              <a:ext uri="{FF2B5EF4-FFF2-40B4-BE49-F238E27FC236}">
                <a16:creationId xmlns:a16="http://schemas.microsoft.com/office/drawing/2014/main" id="{B2583F70-C59C-DFC8-4C78-7B057819C2C3}"/>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sp>
        <p:nvSpPr>
          <p:cNvPr id="17" name="Rubrik 16">
            <a:extLst>
              <a:ext uri="{FF2B5EF4-FFF2-40B4-BE49-F238E27FC236}">
                <a16:creationId xmlns:a16="http://schemas.microsoft.com/office/drawing/2014/main" id="{20E143E8-669A-5F0F-B749-72A9AA33F6F7}"/>
              </a:ext>
            </a:extLst>
          </p:cNvPr>
          <p:cNvSpPr>
            <a:spLocks noGrp="1"/>
          </p:cNvSpPr>
          <p:nvPr>
            <p:ph type="title" hasCustomPrompt="1"/>
          </p:nvPr>
        </p:nvSpPr>
        <p:spPr>
          <a:xfrm>
            <a:off x="193403" y="1113096"/>
            <a:ext cx="8671991" cy="593785"/>
          </a:xfrm>
        </p:spPr>
        <p:txBody>
          <a:bodyPr/>
          <a:lstStyle>
            <a:lvl1pPr>
              <a:defRPr b="1" i="0" spc="0">
                <a:solidFill>
                  <a:schemeClr val="tx2"/>
                </a:solidFill>
                <a:latin typeface="Arial" panose="020B0604020202020204" pitchFamily="34" charset="0"/>
                <a:cs typeface="Arial" panose="020B0604020202020204" pitchFamily="34" charset="0"/>
              </a:defRPr>
            </a:lvl1pPr>
          </a:lstStyle>
          <a:p>
            <a:r>
              <a:rPr lang="sv-SE" dirty="0"/>
              <a:t>Presentationens titel</a:t>
            </a:r>
          </a:p>
        </p:txBody>
      </p:sp>
      <p:pic>
        <p:nvPicPr>
          <p:cNvPr id="22" name="Bildobjekt 21">
            <a:extLst>
              <a:ext uri="{FF2B5EF4-FFF2-40B4-BE49-F238E27FC236}">
                <a16:creationId xmlns:a16="http://schemas.microsoft.com/office/drawing/2014/main" id="{A8BBC796-7C4D-12F7-EFD7-D45D02839C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4" name="Platshållare för text 3">
            <a:extLst>
              <a:ext uri="{FF2B5EF4-FFF2-40B4-BE49-F238E27FC236}">
                <a16:creationId xmlns:a16="http://schemas.microsoft.com/office/drawing/2014/main" id="{86C0E35E-743F-46A1-56CC-6C41ACDE69B9}"/>
              </a:ext>
            </a:extLst>
          </p:cNvPr>
          <p:cNvSpPr>
            <a:spLocks noGrp="1"/>
          </p:cNvSpPr>
          <p:nvPr>
            <p:ph type="body" sz="quarter" idx="13" hasCustomPrompt="1"/>
          </p:nvPr>
        </p:nvSpPr>
        <p:spPr>
          <a:xfrm>
            <a:off x="3028950" y="407363"/>
            <a:ext cx="1954530" cy="273844"/>
          </a:xfrm>
          <a:prstGeom prst="rect">
            <a:avLst/>
          </a:prstGeom>
        </p:spPr>
        <p:txBody>
          <a:bodyPr/>
          <a:lstStyle>
            <a:lvl1pPr marL="0" indent="0">
              <a:buNone/>
              <a:defRPr sz="75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sv-SE" dirty="0"/>
              <a:t>Ämne</a:t>
            </a:r>
          </a:p>
        </p:txBody>
      </p:sp>
      <p:sp>
        <p:nvSpPr>
          <p:cNvPr id="6" name="Platshållare för text 5">
            <a:extLst>
              <a:ext uri="{FF2B5EF4-FFF2-40B4-BE49-F238E27FC236}">
                <a16:creationId xmlns:a16="http://schemas.microsoft.com/office/drawing/2014/main" id="{0600B5B2-1686-6D0A-C27D-E275624B865C}"/>
              </a:ext>
            </a:extLst>
          </p:cNvPr>
          <p:cNvSpPr>
            <a:spLocks noGrp="1"/>
          </p:cNvSpPr>
          <p:nvPr>
            <p:ph type="body" sz="quarter" idx="14" hasCustomPrompt="1"/>
          </p:nvPr>
        </p:nvSpPr>
        <p:spPr>
          <a:xfrm>
            <a:off x="6218635" y="407363"/>
            <a:ext cx="2713928" cy="273844"/>
          </a:xfrm>
          <a:prstGeom prst="rect">
            <a:avLst/>
          </a:prstGeom>
        </p:spPr>
        <p:txBody>
          <a:bodyPr/>
          <a:lstStyle>
            <a:lvl1pPr marL="0" indent="0" algn="r">
              <a:buNone/>
              <a:defRPr sz="750">
                <a:solidFill>
                  <a:schemeClr val="tx2"/>
                </a:solidFill>
                <a:latin typeface="Arial" panose="020B0604020202020204" pitchFamily="34" charset="0"/>
                <a:cs typeface="Arial" panose="020B0604020202020204" pitchFamily="34" charset="0"/>
              </a:defRPr>
            </a:lvl1pPr>
          </a:lstStyle>
          <a:p>
            <a:pPr lvl="0"/>
            <a:r>
              <a:rPr lang="sv-SE" dirty="0"/>
              <a:t>Namn på talare</a:t>
            </a:r>
          </a:p>
        </p:txBody>
      </p:sp>
    </p:spTree>
    <p:extLst>
      <p:ext uri="{BB962C8B-B14F-4D97-AF65-F5344CB8AC3E}">
        <p14:creationId xmlns:p14="http://schemas.microsoft.com/office/powerpoint/2010/main" val="14406836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lsidesbild + textruta vänster">
    <p:bg>
      <p:bgPr>
        <a:solidFill>
          <a:srgbClr val="FFE000"/>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6" name="Text Placeholder 4"/>
          <p:cNvSpPr>
            <a:spLocks noGrp="1"/>
          </p:cNvSpPr>
          <p:nvPr>
            <p:ph type="body" sz="quarter" idx="12" hasCustomPrompt="1"/>
          </p:nvPr>
        </p:nvSpPr>
        <p:spPr>
          <a:xfrm>
            <a:off x="428625" y="425450"/>
            <a:ext cx="2663826" cy="861362"/>
          </a:xfrm>
          <a:prstGeom prst="rect">
            <a:avLst/>
          </a:prstGeom>
          <a:solidFill>
            <a:schemeClr val="bg1">
              <a:alpha val="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134814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nnehållsförteckning">
    <p:spTree>
      <p:nvGrpSpPr>
        <p:cNvPr id="1" name=""/>
        <p:cNvGrpSpPr/>
        <p:nvPr/>
      </p:nvGrpSpPr>
      <p:grpSpPr>
        <a:xfrm>
          <a:off x="0" y="0"/>
          <a:ext cx="0" cy="0"/>
          <a:chOff x="0" y="0"/>
          <a:chExt cx="0" cy="0"/>
        </a:xfrm>
      </p:grpSpPr>
      <p:sp>
        <p:nvSpPr>
          <p:cNvPr id="9" name="Rubrik 16">
            <a:extLst>
              <a:ext uri="{FF2B5EF4-FFF2-40B4-BE49-F238E27FC236}">
                <a16:creationId xmlns:a16="http://schemas.microsoft.com/office/drawing/2014/main" id="{8B6C9198-B149-A0F9-FBA8-3F3AB48876B6}"/>
              </a:ext>
            </a:extLst>
          </p:cNvPr>
          <p:cNvSpPr>
            <a:spLocks noGrp="1"/>
          </p:cNvSpPr>
          <p:nvPr>
            <p:ph type="title" hasCustomPrompt="1"/>
          </p:nvPr>
        </p:nvSpPr>
        <p:spPr>
          <a:xfrm>
            <a:off x="185783" y="1105476"/>
            <a:ext cx="7886700" cy="903793"/>
          </a:xfrm>
        </p:spPr>
        <p:txBody>
          <a:bodyPr/>
          <a:lstStyle>
            <a:lvl1pPr>
              <a:defRPr b="1" i="0">
                <a:solidFill>
                  <a:schemeClr val="tx2"/>
                </a:solidFill>
                <a:latin typeface="Arial" panose="020B0604020202020204" pitchFamily="34" charset="0"/>
                <a:cs typeface="Arial" panose="020B0604020202020204" pitchFamily="34" charset="0"/>
              </a:defRPr>
            </a:lvl1pPr>
          </a:lstStyle>
          <a:p>
            <a:r>
              <a:rPr lang="sv-SE" dirty="0"/>
              <a:t>Innehållsförteckning</a:t>
            </a:r>
          </a:p>
        </p:txBody>
      </p:sp>
      <p:sp>
        <p:nvSpPr>
          <p:cNvPr id="10" name="Underrubrik 2">
            <a:extLst>
              <a:ext uri="{FF2B5EF4-FFF2-40B4-BE49-F238E27FC236}">
                <a16:creationId xmlns:a16="http://schemas.microsoft.com/office/drawing/2014/main" id="{D56A0CC4-E275-F5E5-FB38-B1ACA1D35101}"/>
              </a:ext>
            </a:extLst>
          </p:cNvPr>
          <p:cNvSpPr>
            <a:spLocks noGrp="1"/>
          </p:cNvSpPr>
          <p:nvPr>
            <p:ph type="subTitle" idx="1" hasCustomPrompt="1"/>
          </p:nvPr>
        </p:nvSpPr>
        <p:spPr>
          <a:xfrm>
            <a:off x="246333" y="1995933"/>
            <a:ext cx="5719718" cy="2507487"/>
          </a:xfrm>
          <a:prstGeom prst="rect">
            <a:avLst/>
          </a:prstGeom>
        </p:spPr>
        <p:txBody>
          <a:bodyPr/>
          <a:lstStyle>
            <a:lvl1pPr marL="257175" indent="-257175" algn="l">
              <a:lnSpc>
                <a:spcPct val="100000"/>
              </a:lnSpc>
              <a:buFont typeface="Arial" panose="020B0604020202020204" pitchFamily="34" charset="0"/>
              <a:buChar char="•"/>
              <a:defRPr sz="1350" b="0" i="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Innehåll</a:t>
            </a:r>
          </a:p>
          <a:p>
            <a:r>
              <a:rPr lang="sv-SE" dirty="0"/>
              <a:t>Innehåll</a:t>
            </a:r>
          </a:p>
          <a:p>
            <a:r>
              <a:rPr lang="sv-SE" dirty="0"/>
              <a:t>Innehåll</a:t>
            </a:r>
          </a:p>
          <a:p>
            <a:r>
              <a:rPr lang="sv-SE" dirty="0"/>
              <a:t>Innehåll</a:t>
            </a:r>
          </a:p>
          <a:p>
            <a:r>
              <a:rPr lang="sv-SE" dirty="0"/>
              <a:t>Innehåll</a:t>
            </a:r>
          </a:p>
          <a:p>
            <a:r>
              <a:rPr lang="sv-SE" dirty="0"/>
              <a:t>Innehåll</a:t>
            </a:r>
          </a:p>
          <a:p>
            <a:endParaRPr lang="sv-SE" dirty="0"/>
          </a:p>
        </p:txBody>
      </p:sp>
      <p:pic>
        <p:nvPicPr>
          <p:cNvPr id="11" name="Bildobjekt 10">
            <a:extLst>
              <a:ext uri="{FF2B5EF4-FFF2-40B4-BE49-F238E27FC236}">
                <a16:creationId xmlns:a16="http://schemas.microsoft.com/office/drawing/2014/main" id="{A048A735-1862-AF66-7EBE-3E04C94345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5" name="Slide Number Placeholder 14">
            <a:extLst>
              <a:ext uri="{FF2B5EF4-FFF2-40B4-BE49-F238E27FC236}">
                <a16:creationId xmlns:a16="http://schemas.microsoft.com/office/drawing/2014/main" id="{F6EF6A17-0BDD-5023-73D0-130DDABB84B0}"/>
              </a:ext>
            </a:extLst>
          </p:cNvPr>
          <p:cNvSpPr>
            <a:spLocks noGrp="1"/>
          </p:cNvSpPr>
          <p:nvPr>
            <p:ph type="sldNum" sz="quarter" idx="17"/>
          </p:nvPr>
        </p:nvSpPr>
        <p:spPr/>
        <p:txBody>
          <a:bodyPr/>
          <a:lstStyle/>
          <a:p>
            <a:fld id="{A8234D02-5D0D-FA4B-9077-9CBD85AA2B8C}" type="slidenum">
              <a:rPr lang="sv-SE" smtClean="0"/>
              <a:pPr/>
              <a:t>‹#›</a:t>
            </a:fld>
            <a:endParaRPr lang="sv-SE" dirty="0"/>
          </a:p>
        </p:txBody>
      </p:sp>
    </p:spTree>
    <p:extLst>
      <p:ext uri="{BB962C8B-B14F-4D97-AF65-F5344CB8AC3E}">
        <p14:creationId xmlns:p14="http://schemas.microsoft.com/office/powerpoint/2010/main" val="2084701320"/>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vsnittsrubrik – Smörblomm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B04BCC-A0DB-27BC-F1C0-68F7E99DC60E}"/>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Avsnittsrubrik</a:t>
            </a:r>
          </a:p>
        </p:txBody>
      </p:sp>
      <p:pic>
        <p:nvPicPr>
          <p:cNvPr id="7" name="Bildobjekt 6">
            <a:extLst>
              <a:ext uri="{FF2B5EF4-FFF2-40B4-BE49-F238E27FC236}">
                <a16:creationId xmlns:a16="http://schemas.microsoft.com/office/drawing/2014/main" id="{9A2D5E0A-DBE4-8368-F89E-A4152499B22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212202863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vsnittsrubrik – Sotakleja">
    <p:bg>
      <p:bgPr>
        <a:solidFill>
          <a:srgbClr val="23232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9E4812-E9CD-BBAA-94ED-70C19D2843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
        <p:nvSpPr>
          <p:cNvPr id="11" name="Rubrik 1">
            <a:extLst>
              <a:ext uri="{FF2B5EF4-FFF2-40B4-BE49-F238E27FC236}">
                <a16:creationId xmlns:a16="http://schemas.microsoft.com/office/drawing/2014/main" id="{4B95E341-9E6C-F882-59F8-8C9BF209ECE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rgbClr val="FFE000"/>
                </a:solidFill>
                <a:latin typeface="Arial" panose="020B0604020202020204" pitchFamily="34" charset="0"/>
                <a:cs typeface="Arial" panose="020B0604020202020204" pitchFamily="34" charset="0"/>
              </a:defRPr>
            </a:lvl1pPr>
          </a:lstStyle>
          <a:p>
            <a:r>
              <a:rPr lang="sv-SE" dirty="0"/>
              <a:t>Avsnittsrubrik</a:t>
            </a:r>
          </a:p>
        </p:txBody>
      </p:sp>
    </p:spTree>
    <p:extLst>
      <p:ext uri="{BB962C8B-B14F-4D97-AF65-F5344CB8AC3E}">
        <p14:creationId xmlns:p14="http://schemas.microsoft.com/office/powerpoint/2010/main" val="112225142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vsnittsrubrik + Cirklar – Liljekonvalj">
    <p:bg>
      <p:bgPr>
        <a:solidFill>
          <a:srgbClr val="FFE000"/>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9" name="Rubrik 1">
            <a:extLst>
              <a:ext uri="{FF2B5EF4-FFF2-40B4-BE49-F238E27FC236}">
                <a16:creationId xmlns:a16="http://schemas.microsoft.com/office/drawing/2014/main" id="{4274BFD3-9870-DB54-0B5E-EC1129DF67F7}"/>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Avsnittsrubrik</a:t>
            </a:r>
          </a:p>
        </p:txBody>
      </p:sp>
      <p:pic>
        <p:nvPicPr>
          <p:cNvPr id="11" name="Bildobjekt 6">
            <a:extLst>
              <a:ext uri="{FF2B5EF4-FFF2-40B4-BE49-F238E27FC236}">
                <a16:creationId xmlns:a16="http://schemas.microsoft.com/office/drawing/2014/main" id="{1B221FC7-0643-62DC-CAD1-979A8345DD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395540428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vsnittsrubrik + Cirklar – Sotakleja">
    <p:bg>
      <p:bgPr>
        <a:solidFill>
          <a:schemeClr val="tx2"/>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400075262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vsnittsrubrik + Cirklar – Murgröna">
    <p:bg>
      <p:bgPr>
        <a:solidFill>
          <a:srgbClr val="007340"/>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76108955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vsnittsrubrik + Cirklar – Azalea">
    <p:bg>
      <p:bgPr>
        <a:solidFill>
          <a:srgbClr val="A62186"/>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358117225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vsnittsrubrik + Cirklar – Krokus">
    <p:bg>
      <p:bgPr>
        <a:solidFill>
          <a:srgbClr val="5D4FB1"/>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138812627"/>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en kolumn">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3" name="Rubrik 16">
            <a:extLst>
              <a:ext uri="{FF2B5EF4-FFF2-40B4-BE49-F238E27FC236}">
                <a16:creationId xmlns:a16="http://schemas.microsoft.com/office/drawing/2014/main" id="{C99716D2-EBE4-34C6-9AE0-9D87B122087D}"/>
              </a:ext>
            </a:extLst>
          </p:cNvPr>
          <p:cNvSpPr>
            <a:spLocks noGrp="1"/>
          </p:cNvSpPr>
          <p:nvPr>
            <p:ph type="title" hasCustomPrompt="1"/>
          </p:nvPr>
        </p:nvSpPr>
        <p:spPr>
          <a:xfrm>
            <a:off x="193403" y="1113096"/>
            <a:ext cx="8671991" cy="593785"/>
          </a:xfrm>
        </p:spPr>
        <p:txBody>
          <a:bodyPr>
            <a:normAutofit/>
          </a:bodyPr>
          <a:lstStyle>
            <a:lvl1pPr>
              <a:defRPr sz="3000" b="1" i="0" spc="0">
                <a:solidFill>
                  <a:schemeClr val="tx2"/>
                </a:solidFill>
                <a:latin typeface="Arial" panose="020B0604020202020204" pitchFamily="34" charset="0"/>
                <a:cs typeface="Arial" panose="020B0604020202020204" pitchFamily="34" charset="0"/>
              </a:defRPr>
            </a:lvl1pPr>
          </a:lstStyle>
          <a:p>
            <a:r>
              <a:rPr lang="sv-SE" dirty="0"/>
              <a:t>Rubrik till text</a:t>
            </a:r>
          </a:p>
        </p:txBody>
      </p:sp>
      <p:sp>
        <p:nvSpPr>
          <p:cNvPr id="14" name="Underrubrik 2">
            <a:extLst>
              <a:ext uri="{FF2B5EF4-FFF2-40B4-BE49-F238E27FC236}">
                <a16:creationId xmlns:a16="http://schemas.microsoft.com/office/drawing/2014/main" id="{02D7D66F-73C8-465D-487E-5CD98C9AC9A6}"/>
              </a:ext>
            </a:extLst>
          </p:cNvPr>
          <p:cNvSpPr>
            <a:spLocks noGrp="1"/>
          </p:cNvSpPr>
          <p:nvPr>
            <p:ph type="subTitle" idx="1" hasCustomPrompt="1"/>
          </p:nvPr>
        </p:nvSpPr>
        <p:spPr>
          <a:xfrm>
            <a:off x="201023" y="1950720"/>
            <a:ext cx="6017612" cy="2592705"/>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Lägg in text här</a:t>
            </a:r>
          </a:p>
        </p:txBody>
      </p:sp>
    </p:spTree>
    <p:extLst>
      <p:ext uri="{BB962C8B-B14F-4D97-AF65-F5344CB8AC3E}">
        <p14:creationId xmlns:p14="http://schemas.microsoft.com/office/powerpoint/2010/main" val="3944952510"/>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två kolumner">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3" name="Rubrik 16">
            <a:extLst>
              <a:ext uri="{FF2B5EF4-FFF2-40B4-BE49-F238E27FC236}">
                <a16:creationId xmlns:a16="http://schemas.microsoft.com/office/drawing/2014/main" id="{C99716D2-EBE4-34C6-9AE0-9D87B122087D}"/>
              </a:ext>
            </a:extLst>
          </p:cNvPr>
          <p:cNvSpPr>
            <a:spLocks noGrp="1"/>
          </p:cNvSpPr>
          <p:nvPr>
            <p:ph type="title" hasCustomPrompt="1"/>
          </p:nvPr>
        </p:nvSpPr>
        <p:spPr>
          <a:xfrm>
            <a:off x="193403" y="1113096"/>
            <a:ext cx="8671991" cy="593785"/>
          </a:xfrm>
        </p:spPr>
        <p:txBody>
          <a:bodyPr>
            <a:normAutofit/>
          </a:bodyPr>
          <a:lstStyle>
            <a:lvl1pPr>
              <a:defRPr sz="3000" b="1" i="0" spc="0">
                <a:solidFill>
                  <a:srgbClr val="232326"/>
                </a:solidFill>
                <a:latin typeface="Arial" panose="020B0604020202020204" pitchFamily="34" charset="0"/>
                <a:cs typeface="Arial" panose="020B0604020202020204" pitchFamily="34" charset="0"/>
              </a:defRPr>
            </a:lvl1pPr>
          </a:lstStyle>
          <a:p>
            <a:r>
              <a:rPr lang="sv-SE" dirty="0"/>
              <a:t>Rubrik till text</a:t>
            </a:r>
          </a:p>
        </p:txBody>
      </p:sp>
      <p:sp>
        <p:nvSpPr>
          <p:cNvPr id="14" name="Underrubrik 2">
            <a:extLst>
              <a:ext uri="{FF2B5EF4-FFF2-40B4-BE49-F238E27FC236}">
                <a16:creationId xmlns:a16="http://schemas.microsoft.com/office/drawing/2014/main" id="{02D7D66F-73C8-465D-487E-5CD98C9AC9A6}"/>
              </a:ext>
            </a:extLst>
          </p:cNvPr>
          <p:cNvSpPr>
            <a:spLocks noGrp="1"/>
          </p:cNvSpPr>
          <p:nvPr>
            <p:ph type="subTitle" idx="1" hasCustomPrompt="1"/>
          </p:nvPr>
        </p:nvSpPr>
        <p:spPr>
          <a:xfrm>
            <a:off x="201024" y="1950720"/>
            <a:ext cx="4050937" cy="2592705"/>
          </a:xfrm>
          <a:prstGeom prst="rect">
            <a:avLst/>
          </a:prstGeom>
        </p:spPr>
        <p:txBody>
          <a:bodyPr/>
          <a:lstStyle>
            <a:lvl1pPr marL="0" indent="0" algn="l">
              <a:lnSpc>
                <a:spcPct val="100000"/>
              </a:lnSpc>
              <a:buNone/>
              <a:defRPr sz="1350">
                <a:solidFill>
                  <a:srgbClr val="232326"/>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Lägg in text här</a:t>
            </a:r>
          </a:p>
        </p:txBody>
      </p:sp>
      <p:sp>
        <p:nvSpPr>
          <p:cNvPr id="10" name="Platshållare för text 9">
            <a:extLst>
              <a:ext uri="{FF2B5EF4-FFF2-40B4-BE49-F238E27FC236}">
                <a16:creationId xmlns:a16="http://schemas.microsoft.com/office/drawing/2014/main" id="{E1A640A2-D64C-0C51-A5C9-0218F862708C}"/>
              </a:ext>
            </a:extLst>
          </p:cNvPr>
          <p:cNvSpPr>
            <a:spLocks noGrp="1"/>
          </p:cNvSpPr>
          <p:nvPr>
            <p:ph type="body" sz="quarter" idx="15" hasCustomPrompt="1"/>
          </p:nvPr>
        </p:nvSpPr>
        <p:spPr>
          <a:xfrm>
            <a:off x="4503420" y="1950720"/>
            <a:ext cx="4361974" cy="2592705"/>
          </a:xfrm>
          <a:prstGeom prst="rect">
            <a:avLst/>
          </a:prstGeom>
        </p:spPr>
        <p:txBody>
          <a:bodyPr/>
          <a:lstStyle>
            <a:lvl1pPr marL="0" indent="0">
              <a:lnSpc>
                <a:spcPct val="100000"/>
              </a:lnSpc>
              <a:buNone/>
              <a:defRPr sz="1350">
                <a:solidFill>
                  <a:srgbClr val="232326"/>
                </a:solidFill>
                <a:latin typeface="Arial" panose="020B0604020202020204" pitchFamily="34" charset="0"/>
                <a:cs typeface="Arial" panose="020B0604020202020204" pitchFamily="34" charset="0"/>
              </a:defRPr>
            </a:lvl1pPr>
          </a:lstStyle>
          <a:p>
            <a:pPr lvl="0"/>
            <a:r>
              <a:rPr lang="sv-SE" dirty="0"/>
              <a:t>Lägg in text här</a:t>
            </a:r>
          </a:p>
        </p:txBody>
      </p:sp>
    </p:spTree>
    <p:extLst>
      <p:ext uri="{BB962C8B-B14F-4D97-AF65-F5344CB8AC3E}">
        <p14:creationId xmlns:p14="http://schemas.microsoft.com/office/powerpoint/2010/main" val="287757932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med marginal + textruta">
    <p:spTree>
      <p:nvGrpSpPr>
        <p:cNvPr id="1" name=""/>
        <p:cNvGrpSpPr/>
        <p:nvPr/>
      </p:nvGrpSpPr>
      <p:grpSpPr>
        <a:xfrm>
          <a:off x="0" y="0"/>
          <a:ext cx="0" cy="0"/>
          <a:chOff x="0" y="0"/>
          <a:chExt cx="0" cy="0"/>
        </a:xfrm>
      </p:grpSpPr>
      <p:sp>
        <p:nvSpPr>
          <p:cNvPr id="5"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428625" y="425449"/>
            <a:ext cx="8277226" cy="4289425"/>
          </a:xfrm>
          <a:prstGeom prst="rect">
            <a:avLst/>
          </a:prstGeom>
        </p:spPr>
        <p:txBody>
          <a:bodyPr/>
          <a:lstStyle/>
          <a:p>
            <a:r>
              <a:rPr lang="sv-SE"/>
              <a:t>Klicka på ikonen för att lägga till en bild</a:t>
            </a:r>
            <a:endParaRPr lang="sv-SE" dirty="0"/>
          </a:p>
        </p:txBody>
      </p:sp>
      <p:sp>
        <p:nvSpPr>
          <p:cNvPr id="8" name="Text Placeholder 4"/>
          <p:cNvSpPr>
            <a:spLocks noGrp="1"/>
          </p:cNvSpPr>
          <p:nvPr>
            <p:ph type="body" sz="quarter" idx="11" hasCustomPrompt="1"/>
          </p:nvPr>
        </p:nvSpPr>
        <p:spPr>
          <a:xfrm>
            <a:off x="6042025" y="568325"/>
            <a:ext cx="2517775" cy="1361307"/>
          </a:xfrm>
          <a:prstGeom prst="rect">
            <a:avLst/>
          </a:prstGeom>
          <a:solidFill>
            <a:schemeClr val="bg1">
              <a:alpha val="90000"/>
            </a:schemeClr>
          </a:solidFill>
        </p:spPr>
        <p:txBody>
          <a:bodyPr wrap="square" lIns="144000" tIns="108000" rIns="144000" bIns="108000">
            <a:spAutoFit/>
          </a:bodyPr>
          <a:lstStyle>
            <a:lvl1pPr marL="0" indent="0">
              <a:lnSpc>
                <a:spcPts val="2960"/>
              </a:lnSpc>
              <a:buFontTx/>
              <a:buNone/>
              <a:defRPr sz="2800" baseline="0"/>
            </a:lvl1pPr>
            <a:lvl2pPr marL="108000" indent="-108000">
              <a:lnSpc>
                <a:spcPts val="2960"/>
              </a:lnSpc>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7444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 bild halvsida">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p:nvPr>
        </p:nvSpPr>
        <p:spPr>
          <a:xfrm>
            <a:off x="4765402" y="0"/>
            <a:ext cx="4378598"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sv-SE"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9" name="Rubrik 16">
            <a:extLst>
              <a:ext uri="{FF2B5EF4-FFF2-40B4-BE49-F238E27FC236}">
                <a16:creationId xmlns:a16="http://schemas.microsoft.com/office/drawing/2014/main" id="{3A350F63-9627-61BC-59A7-D8DE7B714163}"/>
              </a:ext>
            </a:extLst>
          </p:cNvPr>
          <p:cNvSpPr>
            <a:spLocks noGrp="1"/>
          </p:cNvSpPr>
          <p:nvPr>
            <p:ph type="title" hasCustomPrompt="1"/>
          </p:nvPr>
        </p:nvSpPr>
        <p:spPr>
          <a:xfrm>
            <a:off x="193403" y="1138947"/>
            <a:ext cx="4370977"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
        <p:nvSpPr>
          <p:cNvPr id="10" name="Underrubrik 2">
            <a:extLst>
              <a:ext uri="{FF2B5EF4-FFF2-40B4-BE49-F238E27FC236}">
                <a16:creationId xmlns:a16="http://schemas.microsoft.com/office/drawing/2014/main" id="{876F7459-1E17-9DE3-5FD2-10597021694E}"/>
              </a:ext>
            </a:extLst>
          </p:cNvPr>
          <p:cNvSpPr>
            <a:spLocks noGrp="1"/>
          </p:cNvSpPr>
          <p:nvPr>
            <p:ph type="subTitle" idx="1" hasCustomPrompt="1"/>
          </p:nvPr>
        </p:nvSpPr>
        <p:spPr>
          <a:xfrm>
            <a:off x="201024" y="1679071"/>
            <a:ext cx="4370977"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Tree>
    <p:extLst>
      <p:ext uri="{BB962C8B-B14F-4D97-AF65-F5344CB8AC3E}">
        <p14:creationId xmlns:p14="http://schemas.microsoft.com/office/powerpoint/2010/main" val="311737033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 bild nederkant">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hasCustomPrompt="1"/>
          </p:nvPr>
        </p:nvSpPr>
        <p:spPr>
          <a:xfrm>
            <a:off x="0" y="2571750"/>
            <a:ext cx="9144000" cy="2571750"/>
          </a:xfrm>
          <a:prstGeom prst="rect">
            <a:avLst/>
          </a:prstGeom>
        </p:spPr>
        <p:txBody>
          <a:bodyPr/>
          <a:lstStyle>
            <a:lvl1pPr>
              <a:defRPr>
                <a:latin typeface="Arial" panose="020B0604020202020204" pitchFamily="34" charset="0"/>
                <a:cs typeface="Arial" panose="020B0604020202020204" pitchFamily="34" charset="0"/>
              </a:defRPr>
            </a:lvl1pPr>
          </a:lstStyle>
          <a:p>
            <a:r>
              <a:rPr lang="sv-SE" noProof="0"/>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9" name="Rubrik 16">
            <a:extLst>
              <a:ext uri="{FF2B5EF4-FFF2-40B4-BE49-F238E27FC236}">
                <a16:creationId xmlns:a16="http://schemas.microsoft.com/office/drawing/2014/main" id="{3A350F63-9627-61BC-59A7-D8DE7B714163}"/>
              </a:ext>
            </a:extLst>
          </p:cNvPr>
          <p:cNvSpPr>
            <a:spLocks noGrp="1"/>
          </p:cNvSpPr>
          <p:nvPr>
            <p:ph type="title" hasCustomPrompt="1"/>
          </p:nvPr>
        </p:nvSpPr>
        <p:spPr>
          <a:xfrm>
            <a:off x="193403" y="1138947"/>
            <a:ext cx="2721248"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
        <p:nvSpPr>
          <p:cNvPr id="11" name="Underrubrik 2">
            <a:extLst>
              <a:ext uri="{FF2B5EF4-FFF2-40B4-BE49-F238E27FC236}">
                <a16:creationId xmlns:a16="http://schemas.microsoft.com/office/drawing/2014/main" id="{D44EA922-9A8C-5BC0-0722-EF236E02C2D9}"/>
              </a:ext>
            </a:extLst>
          </p:cNvPr>
          <p:cNvSpPr>
            <a:spLocks noGrp="1"/>
          </p:cNvSpPr>
          <p:nvPr>
            <p:ph type="subTitle" idx="1" hasCustomPrompt="1"/>
          </p:nvPr>
        </p:nvSpPr>
        <p:spPr>
          <a:xfrm>
            <a:off x="3014553" y="1131850"/>
            <a:ext cx="4370977" cy="1337507"/>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Tree>
    <p:extLst>
      <p:ext uri="{BB962C8B-B14F-4D97-AF65-F5344CB8AC3E}">
        <p14:creationId xmlns:p14="http://schemas.microsoft.com/office/powerpoint/2010/main" val="116186997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 bild stor">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hasCustomPrompt="1"/>
          </p:nvPr>
        </p:nvSpPr>
        <p:spPr>
          <a:xfrm>
            <a:off x="3087291" y="0"/>
            <a:ext cx="6056709"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a:t>
            </a:r>
            <a:r>
              <a:rPr lang="sv-SE" noProof="0" dirty="0" err="1"/>
              <a:t>icon</a:t>
            </a:r>
            <a:r>
              <a:rPr lang="en-GB" dirty="0"/>
              <a:t> to add picture</a:t>
            </a:r>
            <a:endParaRPr lang="sv-SE"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0" name="Underrubrik 2">
            <a:extLst>
              <a:ext uri="{FF2B5EF4-FFF2-40B4-BE49-F238E27FC236}">
                <a16:creationId xmlns:a16="http://schemas.microsoft.com/office/drawing/2014/main" id="{0AA08510-169F-36AF-1ED8-F37B8F103225}"/>
              </a:ext>
            </a:extLst>
          </p:cNvPr>
          <p:cNvSpPr>
            <a:spLocks noGrp="1"/>
          </p:cNvSpPr>
          <p:nvPr>
            <p:ph type="subTitle" idx="1" hasCustomPrompt="1"/>
          </p:nvPr>
        </p:nvSpPr>
        <p:spPr>
          <a:xfrm>
            <a:off x="201024" y="1675641"/>
            <a:ext cx="2805946"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
        <p:nvSpPr>
          <p:cNvPr id="2" name="Rubrik 16">
            <a:extLst>
              <a:ext uri="{FF2B5EF4-FFF2-40B4-BE49-F238E27FC236}">
                <a16:creationId xmlns:a16="http://schemas.microsoft.com/office/drawing/2014/main" id="{DEDB97BC-FAE2-8DE3-0BA2-A8AF38F22CCB}"/>
              </a:ext>
            </a:extLst>
          </p:cNvPr>
          <p:cNvSpPr>
            <a:spLocks noGrp="1"/>
          </p:cNvSpPr>
          <p:nvPr>
            <p:ph type="title" hasCustomPrompt="1"/>
          </p:nvPr>
        </p:nvSpPr>
        <p:spPr>
          <a:xfrm>
            <a:off x="193403" y="1138947"/>
            <a:ext cx="2821150"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Tree>
    <p:extLst>
      <p:ext uri="{BB962C8B-B14F-4D97-AF65-F5344CB8AC3E}">
        <p14:creationId xmlns:p14="http://schemas.microsoft.com/office/powerpoint/2010/main" val="359565051"/>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ild helsida">
    <p:bg>
      <p:bgPr>
        <a:solidFill>
          <a:schemeClr val="accent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23DC1F30-E36E-886F-0291-38A8583C17A3}"/>
              </a:ext>
            </a:extLst>
          </p:cNvPr>
          <p:cNvSpPr>
            <a:spLocks noGrp="1"/>
          </p:cNvSpPr>
          <p:nvPr>
            <p:ph type="pic" sz="quarter" idx="10" hasCustomPrompt="1"/>
          </p:nvPr>
        </p:nvSpPr>
        <p:spPr>
          <a:xfrm>
            <a:off x="0" y="0"/>
            <a:ext cx="9144000" cy="5143500"/>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sv-SE" dirty="0"/>
              <a:t>Klicka på ikonen för att lägga till bild.</a:t>
            </a:r>
          </a:p>
        </p:txBody>
      </p:sp>
    </p:spTree>
    <p:extLst>
      <p:ext uri="{BB962C8B-B14F-4D97-AF65-F5344CB8AC3E}">
        <p14:creationId xmlns:p14="http://schemas.microsoft.com/office/powerpoint/2010/main" val="42126779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lm helsida">
    <p:bg>
      <p:bgPr>
        <a:solidFill>
          <a:schemeClr val="accent2"/>
        </a:solidFill>
        <a:effectLst/>
      </p:bgPr>
    </p:bg>
    <p:spTree>
      <p:nvGrpSpPr>
        <p:cNvPr id="1" name=""/>
        <p:cNvGrpSpPr/>
        <p:nvPr/>
      </p:nvGrpSpPr>
      <p:grpSpPr>
        <a:xfrm>
          <a:off x="0" y="0"/>
          <a:ext cx="0" cy="0"/>
          <a:chOff x="0" y="0"/>
          <a:chExt cx="0" cy="0"/>
        </a:xfrm>
      </p:grpSpPr>
      <p:sp>
        <p:nvSpPr>
          <p:cNvPr id="4" name="Platshållare för media 3">
            <a:extLst>
              <a:ext uri="{FF2B5EF4-FFF2-40B4-BE49-F238E27FC236}">
                <a16:creationId xmlns:a16="http://schemas.microsoft.com/office/drawing/2014/main" id="{80545911-660A-4BC4-F23B-BE3D2BBB0F94}"/>
              </a:ext>
            </a:extLst>
          </p:cNvPr>
          <p:cNvSpPr>
            <a:spLocks noGrp="1"/>
          </p:cNvSpPr>
          <p:nvPr>
            <p:ph type="media" sz="quarter" idx="10" hasCustomPrompt="1"/>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sv-SE" dirty="0">
                <a:latin typeface="Arial" panose="020B0604020202020204" pitchFamily="34" charset="0"/>
                <a:cs typeface="Arial" panose="020B0604020202020204" pitchFamily="34" charset="0"/>
              </a:rPr>
              <a:t>Klicka på ikonen för att lägga till medier</a:t>
            </a:r>
            <a:endParaRPr lang="sv-SE" dirty="0"/>
          </a:p>
        </p:txBody>
      </p:sp>
    </p:spTree>
    <p:extLst>
      <p:ext uri="{BB962C8B-B14F-4D97-AF65-F5344CB8AC3E}">
        <p14:creationId xmlns:p14="http://schemas.microsoft.com/office/powerpoint/2010/main" val="4662977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 diagram">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3" name="Platshållare för diagram 2">
            <a:extLst>
              <a:ext uri="{FF2B5EF4-FFF2-40B4-BE49-F238E27FC236}">
                <a16:creationId xmlns:a16="http://schemas.microsoft.com/office/drawing/2014/main" id="{7064BF81-ECCA-4B4E-382E-B8C07E263E4E}"/>
              </a:ext>
            </a:extLst>
          </p:cNvPr>
          <p:cNvSpPr>
            <a:spLocks noGrp="1"/>
          </p:cNvSpPr>
          <p:nvPr>
            <p:ph type="chart" sz="quarter" idx="13" hasCustomPrompt="1"/>
          </p:nvPr>
        </p:nvSpPr>
        <p:spPr>
          <a:xfrm>
            <a:off x="3087291" y="1194198"/>
            <a:ext cx="5778103" cy="3349228"/>
          </a:xfrm>
          <a:prstGeom prst="rect">
            <a:avLst/>
          </a:prstGeom>
        </p:spPr>
        <p:txBody>
          <a:bodyPr/>
          <a:lstStyle>
            <a:lvl1pPr>
              <a:defRPr b="0" i="0">
                <a:solidFill>
                  <a:schemeClr val="tx2"/>
                </a:solidFill>
                <a:latin typeface="Arial" panose="020B0604020202020204" pitchFamily="34" charset="0"/>
                <a:cs typeface="Arial" panose="020B0604020202020204" pitchFamily="34" charset="0"/>
              </a:defRPr>
            </a:lvl1pPr>
          </a:lstStyle>
          <a:p>
            <a:r>
              <a:rPr lang="sv-SE" noProof="0"/>
              <a:t>Click</a:t>
            </a:r>
            <a:r>
              <a:rPr lang="sv-SE" dirty="0"/>
              <a:t> </a:t>
            </a:r>
            <a:r>
              <a:rPr lang="sv-SE" dirty="0" err="1"/>
              <a:t>icon</a:t>
            </a:r>
            <a:r>
              <a:rPr lang="sv-SE" dirty="0"/>
              <a:t> to </a:t>
            </a:r>
            <a:r>
              <a:rPr lang="sv-SE" dirty="0" err="1"/>
              <a:t>add</a:t>
            </a:r>
            <a:r>
              <a:rPr lang="sv-SE" dirty="0"/>
              <a:t> </a:t>
            </a:r>
            <a:r>
              <a:rPr lang="sv-SE" dirty="0" err="1"/>
              <a:t>chart</a:t>
            </a:r>
            <a:endParaRPr lang="sv-SE" dirty="0"/>
          </a:p>
        </p:txBody>
      </p:sp>
      <p:sp>
        <p:nvSpPr>
          <p:cNvPr id="4" name="Rubrik 16">
            <a:extLst>
              <a:ext uri="{FF2B5EF4-FFF2-40B4-BE49-F238E27FC236}">
                <a16:creationId xmlns:a16="http://schemas.microsoft.com/office/drawing/2014/main" id="{02640994-6057-E2CE-BE56-248C693ADB33}"/>
              </a:ext>
            </a:extLst>
          </p:cNvPr>
          <p:cNvSpPr>
            <a:spLocks noGrp="1"/>
          </p:cNvSpPr>
          <p:nvPr>
            <p:ph type="title" hasCustomPrompt="1"/>
          </p:nvPr>
        </p:nvSpPr>
        <p:spPr>
          <a:xfrm>
            <a:off x="193403" y="1138947"/>
            <a:ext cx="2751262"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Diagramrubrik</a:t>
            </a:r>
          </a:p>
        </p:txBody>
      </p:sp>
      <p:sp>
        <p:nvSpPr>
          <p:cNvPr id="9" name="Underrubrik 2">
            <a:extLst>
              <a:ext uri="{FF2B5EF4-FFF2-40B4-BE49-F238E27FC236}">
                <a16:creationId xmlns:a16="http://schemas.microsoft.com/office/drawing/2014/main" id="{44793F11-065D-35FC-C2FA-3189A2C07A88}"/>
              </a:ext>
            </a:extLst>
          </p:cNvPr>
          <p:cNvSpPr>
            <a:spLocks noGrp="1"/>
          </p:cNvSpPr>
          <p:nvPr>
            <p:ph type="subTitle" idx="1" hasCustomPrompt="1"/>
          </p:nvPr>
        </p:nvSpPr>
        <p:spPr>
          <a:xfrm>
            <a:off x="201023" y="1679071"/>
            <a:ext cx="2751262"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diagram</a:t>
            </a:r>
          </a:p>
        </p:txBody>
      </p:sp>
    </p:spTree>
    <p:extLst>
      <p:ext uri="{BB962C8B-B14F-4D97-AF65-F5344CB8AC3E}">
        <p14:creationId xmlns:p14="http://schemas.microsoft.com/office/powerpoint/2010/main" val="2645626921"/>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 tabell">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4" name="Platshållare för tabell 3">
            <a:extLst>
              <a:ext uri="{FF2B5EF4-FFF2-40B4-BE49-F238E27FC236}">
                <a16:creationId xmlns:a16="http://schemas.microsoft.com/office/drawing/2014/main" id="{A3399C8B-5A81-8476-412D-B59FFEFCAFF3}"/>
              </a:ext>
            </a:extLst>
          </p:cNvPr>
          <p:cNvSpPr>
            <a:spLocks noGrp="1"/>
          </p:cNvSpPr>
          <p:nvPr>
            <p:ph type="tbl" sz="quarter" idx="13"/>
          </p:nvPr>
        </p:nvSpPr>
        <p:spPr>
          <a:xfrm>
            <a:off x="3087291" y="1194198"/>
            <a:ext cx="5778103" cy="3349228"/>
          </a:xfrm>
          <a:prstGeom prst="rect">
            <a:avLst/>
          </a:prstGeom>
        </p:spPr>
        <p:txBody>
          <a:bodyPr/>
          <a:lstStyle>
            <a:lvl1pPr>
              <a:defRPr b="0" i="0">
                <a:latin typeface="Arial" panose="020B0604020202020204" pitchFamily="34" charset="0"/>
                <a:cs typeface="Arial" panose="020B0604020202020204" pitchFamily="34" charset="0"/>
              </a:defRPr>
            </a:lvl1pPr>
          </a:lstStyle>
          <a:p>
            <a:r>
              <a:rPr lang="en-GB"/>
              <a:t>Click icon to add table</a:t>
            </a:r>
            <a:endParaRPr lang="sv-SE" dirty="0"/>
          </a:p>
        </p:txBody>
      </p:sp>
      <p:sp>
        <p:nvSpPr>
          <p:cNvPr id="9" name="Rubrik 16">
            <a:extLst>
              <a:ext uri="{FF2B5EF4-FFF2-40B4-BE49-F238E27FC236}">
                <a16:creationId xmlns:a16="http://schemas.microsoft.com/office/drawing/2014/main" id="{F5BC4448-2422-B0D4-7E7E-202A4CF89AD7}"/>
              </a:ext>
            </a:extLst>
          </p:cNvPr>
          <p:cNvSpPr>
            <a:spLocks noGrp="1"/>
          </p:cNvSpPr>
          <p:nvPr>
            <p:ph type="title" hasCustomPrompt="1"/>
          </p:nvPr>
        </p:nvSpPr>
        <p:spPr>
          <a:xfrm>
            <a:off x="193403" y="1138947"/>
            <a:ext cx="2751262"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Tabellrubrik</a:t>
            </a:r>
          </a:p>
        </p:txBody>
      </p:sp>
      <p:sp>
        <p:nvSpPr>
          <p:cNvPr id="10" name="Underrubrik 2">
            <a:extLst>
              <a:ext uri="{FF2B5EF4-FFF2-40B4-BE49-F238E27FC236}">
                <a16:creationId xmlns:a16="http://schemas.microsoft.com/office/drawing/2014/main" id="{F671E1C0-33F4-7CAB-DA45-2BFAB04CE2E8}"/>
              </a:ext>
            </a:extLst>
          </p:cNvPr>
          <p:cNvSpPr>
            <a:spLocks noGrp="1"/>
          </p:cNvSpPr>
          <p:nvPr>
            <p:ph type="subTitle" idx="1" hasCustomPrompt="1"/>
          </p:nvPr>
        </p:nvSpPr>
        <p:spPr>
          <a:xfrm>
            <a:off x="201023" y="1679071"/>
            <a:ext cx="2751262"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tabell</a:t>
            </a:r>
          </a:p>
        </p:txBody>
      </p:sp>
    </p:spTree>
    <p:extLst>
      <p:ext uri="{BB962C8B-B14F-4D97-AF65-F5344CB8AC3E}">
        <p14:creationId xmlns:p14="http://schemas.microsoft.com/office/powerpoint/2010/main" val="3698731481"/>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vslutning – Tack!">
    <p:bg>
      <p:bgPr>
        <a:solidFill>
          <a:schemeClr val="accent2"/>
        </a:solid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5F5981B1-D86C-C2C3-E6DE-2A8872A57E65}"/>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5" name="Bildobjekt 4">
            <a:extLst>
              <a:ext uri="{FF2B5EF4-FFF2-40B4-BE49-F238E27FC236}">
                <a16:creationId xmlns:a16="http://schemas.microsoft.com/office/drawing/2014/main" id="{6807F60E-FE9A-0E31-C497-FE7EC0701C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8" name="Rubrik 1">
            <a:extLst>
              <a:ext uri="{FF2B5EF4-FFF2-40B4-BE49-F238E27FC236}">
                <a16:creationId xmlns:a16="http://schemas.microsoft.com/office/drawing/2014/main" id="{4E33A123-395A-77C1-A525-49B015AC7D51}"/>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Tack!</a:t>
            </a:r>
          </a:p>
        </p:txBody>
      </p:sp>
      <p:sp>
        <p:nvSpPr>
          <p:cNvPr id="10" name="Platshållare för text 9">
            <a:extLst>
              <a:ext uri="{FF2B5EF4-FFF2-40B4-BE49-F238E27FC236}">
                <a16:creationId xmlns:a16="http://schemas.microsoft.com/office/drawing/2014/main" id="{32A5EBAE-BA68-108B-18F1-8BF7ED38B0A3}"/>
              </a:ext>
            </a:extLst>
          </p:cNvPr>
          <p:cNvSpPr>
            <a:spLocks noGrp="1"/>
          </p:cNvSpPr>
          <p:nvPr>
            <p:ph type="body" sz="quarter" idx="13" hasCustomPrompt="1"/>
          </p:nvPr>
        </p:nvSpPr>
        <p:spPr>
          <a:xfrm>
            <a:off x="201306" y="1995933"/>
            <a:ext cx="4101119" cy="2547492"/>
          </a:xfrm>
          <a:prstGeom prst="rect">
            <a:avLst/>
          </a:prstGeom>
        </p:spPr>
        <p:txBody>
          <a:bodyPr/>
          <a:lstStyle>
            <a:lvl1pPr marL="0" indent="0">
              <a:lnSpc>
                <a:spcPct val="100000"/>
              </a:lnSpc>
              <a:buFont typeface="Arial" panose="020B0604020202020204" pitchFamily="34" charset="0"/>
              <a:buNone/>
              <a:defRPr sz="1200" b="0" i="0">
                <a:solidFill>
                  <a:schemeClr val="tx2"/>
                </a:solidFill>
                <a:latin typeface="Arial" panose="020B0604020202020204" pitchFamily="34" charset="0"/>
                <a:cs typeface="Arial" panose="020B0604020202020204" pitchFamily="34" charset="0"/>
              </a:defRPr>
            </a:lvl1pPr>
          </a:lstStyle>
          <a:p>
            <a:pPr lvl="0"/>
            <a:r>
              <a:rPr lang="sv-SE" dirty="0"/>
              <a:t>Summering av presentationens huvudpunkter</a:t>
            </a:r>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sv-SE" dirty="0"/>
          </a:p>
        </p:txBody>
      </p:sp>
      <p:sp>
        <p:nvSpPr>
          <p:cNvPr id="9" name="Platshållare för text 9">
            <a:extLst>
              <a:ext uri="{FF2B5EF4-FFF2-40B4-BE49-F238E27FC236}">
                <a16:creationId xmlns:a16="http://schemas.microsoft.com/office/drawing/2014/main" id="{EECBEFFB-06F4-2AF7-9757-BB026424441C}"/>
              </a:ext>
            </a:extLst>
          </p:cNvPr>
          <p:cNvSpPr>
            <a:spLocks noGrp="1"/>
          </p:cNvSpPr>
          <p:nvPr>
            <p:ph type="body" sz="quarter" idx="14" hasCustomPrompt="1"/>
          </p:nvPr>
        </p:nvSpPr>
        <p:spPr>
          <a:xfrm>
            <a:off x="4503734" y="1995933"/>
            <a:ext cx="4284026" cy="2547492"/>
          </a:xfrm>
          <a:prstGeom prst="rect">
            <a:avLst/>
          </a:prstGeom>
        </p:spPr>
        <p:txBody>
          <a:bodyPr/>
          <a:lstStyle>
            <a:lvl1pPr marL="0" indent="0">
              <a:lnSpc>
                <a:spcPct val="100000"/>
              </a:lnSpc>
              <a:buFontTx/>
              <a:buNone/>
              <a:defRPr sz="1200" b="0" i="0">
                <a:solidFill>
                  <a:schemeClr val="tx2"/>
                </a:solidFill>
                <a:latin typeface="Arial" panose="020B0604020202020204" pitchFamily="34" charset="0"/>
                <a:cs typeface="Arial" panose="020B0604020202020204" pitchFamily="34" charset="0"/>
              </a:defRPr>
            </a:lvl1pPr>
          </a:lstStyle>
          <a:p>
            <a:pPr lvl="0"/>
            <a:r>
              <a:rPr lang="sv-SE" dirty="0"/>
              <a:t>Kontaktuppgifter:</a:t>
            </a:r>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sv-SE" dirty="0"/>
          </a:p>
        </p:txBody>
      </p:sp>
    </p:spTree>
    <p:extLst>
      <p:ext uri="{BB962C8B-B14F-4D97-AF65-F5344CB8AC3E}">
        <p14:creationId xmlns:p14="http://schemas.microsoft.com/office/powerpoint/2010/main" val="2817541478"/>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om – Enbart logotyp + sidnummer">
    <p:bg>
      <p:bgPr>
        <a:solidFill>
          <a:schemeClr val="accent2"/>
        </a:solid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5F5981B1-D86C-C2C3-E6DE-2A8872A57E65}"/>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5" name="Bildobjekt 4">
            <a:extLst>
              <a:ext uri="{FF2B5EF4-FFF2-40B4-BE49-F238E27FC236}">
                <a16:creationId xmlns:a16="http://schemas.microsoft.com/office/drawing/2014/main" id="{6807F60E-FE9A-0E31-C497-FE7EC0701C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195539950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58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kollage, 3 bilder + textruta">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2"/>
          </p:nvPr>
        </p:nvSpPr>
        <p:spPr>
          <a:xfrm>
            <a:off x="4641850" y="0"/>
            <a:ext cx="4502150" cy="4714873"/>
          </a:xfrm>
          <a:prstGeom prst="rect">
            <a:avLst/>
          </a:prstGeom>
        </p:spPr>
        <p:txBody>
          <a:bodyPr/>
          <a:lstStyle/>
          <a:p>
            <a:r>
              <a:rPr lang="sv-SE"/>
              <a:t>Klicka på ikonen för att lägga till en bild</a:t>
            </a:r>
            <a:endParaRPr lang="sv-SE" dirty="0"/>
          </a:p>
        </p:txBody>
      </p:sp>
      <p:sp>
        <p:nvSpPr>
          <p:cNvPr id="5"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4495799" cy="2495550"/>
          </a:xfrm>
          <a:prstGeom prst="rect">
            <a:avLst/>
          </a:prstGeom>
        </p:spPr>
        <p:txBody>
          <a:bodyPr/>
          <a:lstStyle/>
          <a:p>
            <a:r>
              <a:rPr lang="sv-SE"/>
              <a:t>Klicka på ikonen för att lägga till en bild</a:t>
            </a:r>
            <a:endParaRPr lang="sv-SE" dirty="0"/>
          </a:p>
        </p:txBody>
      </p:sp>
      <p:sp>
        <p:nvSpPr>
          <p:cNvPr id="7" name="Platshållare för bild 3">
            <a:extLst>
              <a:ext uri="{FF2B5EF4-FFF2-40B4-BE49-F238E27FC236}">
                <a16:creationId xmlns:a16="http://schemas.microsoft.com/office/drawing/2014/main" id="{2AB74BF2-A017-D942-B139-6A8CA29AFD79}"/>
              </a:ext>
            </a:extLst>
          </p:cNvPr>
          <p:cNvSpPr>
            <a:spLocks noGrp="1"/>
          </p:cNvSpPr>
          <p:nvPr>
            <p:ph type="pic" sz="quarter" idx="13"/>
          </p:nvPr>
        </p:nvSpPr>
        <p:spPr>
          <a:xfrm>
            <a:off x="0" y="2641600"/>
            <a:ext cx="4495799" cy="2070101"/>
          </a:xfrm>
          <a:prstGeom prst="rect">
            <a:avLst/>
          </a:prstGeom>
        </p:spPr>
        <p:txBody>
          <a:bodyPr/>
          <a:lstStyle/>
          <a:p>
            <a:r>
              <a:rPr lang="sv-SE"/>
              <a:t>Klicka på ikonen för att lägga till en bild</a:t>
            </a:r>
            <a:endParaRPr lang="sv-SE" dirty="0"/>
          </a:p>
        </p:txBody>
      </p:sp>
      <p:sp>
        <p:nvSpPr>
          <p:cNvPr id="9" name="Text Placeholder 4"/>
          <p:cNvSpPr>
            <a:spLocks noGrp="1"/>
          </p:cNvSpPr>
          <p:nvPr>
            <p:ph type="body" sz="quarter" idx="11" hasCustomPrompt="1"/>
          </p:nvPr>
        </p:nvSpPr>
        <p:spPr>
          <a:xfrm>
            <a:off x="6042025" y="568325"/>
            <a:ext cx="2517775" cy="1361307"/>
          </a:xfrm>
          <a:prstGeom prst="rect">
            <a:avLst/>
          </a:prstGeom>
          <a:solidFill>
            <a:schemeClr val="bg1">
              <a:alpha val="90000"/>
            </a:schemeClr>
          </a:solidFill>
        </p:spPr>
        <p:txBody>
          <a:bodyPr wrap="square" lIns="144000" tIns="108000" rIns="144000" bIns="108000">
            <a:spAutoFit/>
          </a:bodyPr>
          <a:lstStyle>
            <a:lvl1pPr marL="0" indent="0">
              <a:lnSpc>
                <a:spcPts val="2960"/>
              </a:lnSpc>
              <a:buFontTx/>
              <a:buNone/>
              <a:defRPr sz="2800" baseline="0"/>
            </a:lvl1pPr>
            <a:lvl2pPr marL="108000" indent="-108000">
              <a:lnSpc>
                <a:spcPts val="2960"/>
              </a:lnSpc>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197925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lsidesbild + textruta vänster">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6" name="Text Placeholder 4"/>
          <p:cNvSpPr>
            <a:spLocks noGrp="1"/>
          </p:cNvSpPr>
          <p:nvPr>
            <p:ph type="body" sz="quarter" idx="12" hasCustomPrompt="1"/>
          </p:nvPr>
        </p:nvSpPr>
        <p:spPr>
          <a:xfrm>
            <a:off x="428625" y="425450"/>
            <a:ext cx="2663826" cy="861362"/>
          </a:xfrm>
          <a:prstGeom prst="rect">
            <a:avLst/>
          </a:prstGeom>
          <a:solidFill>
            <a:schemeClr val="bg1">
              <a:alpha val="9000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378751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8/29/2024</a:t>
            </a:fld>
            <a:endParaRPr lang="en-US"/>
          </a:p>
        </p:txBody>
      </p:sp>
      <p:sp>
        <p:nvSpPr>
          <p:cNvPr id="4" name="Holder 4"/>
          <p:cNvSpPr>
            <a:spLocks noGrp="1"/>
          </p:cNvSpPr>
          <p:nvPr>
            <p:ph type="sldNum" sz="quarter" idx="7"/>
          </p:nvPr>
        </p:nvSpPr>
        <p:spPr/>
        <p:txBody>
          <a:bodyPr lIns="0" tIns="0" rIns="0" bIns="0"/>
          <a:lstStyle>
            <a:lvl1pPr>
              <a:defRPr sz="519" b="0" i="0">
                <a:solidFill>
                  <a:schemeClr val="bg1"/>
                </a:solidFill>
                <a:latin typeface="Calibri"/>
                <a:cs typeface="Calibri"/>
              </a:defRPr>
            </a:lvl1pPr>
          </a:lstStyle>
          <a:p>
            <a:pPr marL="19783">
              <a:lnSpc>
                <a:spcPts val="542"/>
              </a:lnSpc>
            </a:pPr>
            <a:fld id="{81D60167-4931-47E6-BA6A-407CBD079E47}" type="slidenum">
              <a:rPr lang="sv-SE" spc="-2" smtClean="0"/>
              <a:pPr marL="19783">
                <a:lnSpc>
                  <a:spcPts val="542"/>
                </a:lnSpc>
              </a:pPr>
              <a:t>‹#›</a:t>
            </a:fld>
            <a:endParaRPr lang="sv-SE" spc="-2" dirty="0"/>
          </a:p>
        </p:txBody>
      </p:sp>
    </p:spTree>
    <p:extLst>
      <p:ext uri="{BB962C8B-B14F-4D97-AF65-F5344CB8AC3E}">
        <p14:creationId xmlns:p14="http://schemas.microsoft.com/office/powerpoint/2010/main" val="1511389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extLst>
      <p:ext uri="{BB962C8B-B14F-4D97-AF65-F5344CB8AC3E}">
        <p14:creationId xmlns:p14="http://schemas.microsoft.com/office/powerpoint/2010/main" val="558119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tartsida logga">
    <p:spTree>
      <p:nvGrpSpPr>
        <p:cNvPr id="1" name=""/>
        <p:cNvGrpSpPr/>
        <p:nvPr/>
      </p:nvGrpSpPr>
      <p:grpSpPr>
        <a:xfrm>
          <a:off x="0" y="0"/>
          <a:ext cx="0" cy="0"/>
          <a:chOff x="0" y="0"/>
          <a:chExt cx="0" cy="0"/>
        </a:xfrm>
      </p:grpSpPr>
      <p:pic>
        <p:nvPicPr>
          <p:cNvPr id="22" name="Bildobjekt 21" descr="Logotyp: Linnéuniversitetet.">
            <a:extLst>
              <a:ext uri="{FF2B5EF4-FFF2-40B4-BE49-F238E27FC236}">
                <a16:creationId xmlns:a16="http://schemas.microsoft.com/office/drawing/2014/main" id="{A8BBC796-7C4D-12F7-EFD7-D45D02839C18}"/>
              </a:ext>
            </a:extLst>
          </p:cNvPr>
          <p:cNvPicPr>
            <a:picLocks noChangeAspect="1"/>
          </p:cNvPicPr>
          <p:nvPr/>
        </p:nvPicPr>
        <p:blipFill>
          <a:blip r:embed="rId2"/>
          <a:stretch>
            <a:fillRect/>
          </a:stretch>
        </p:blipFill>
        <p:spPr>
          <a:xfrm>
            <a:off x="1497469" y="1894341"/>
            <a:ext cx="6149063" cy="917972"/>
          </a:xfrm>
          <a:prstGeom prst="rect">
            <a:avLst/>
          </a:prstGeom>
        </p:spPr>
      </p:pic>
    </p:spTree>
    <p:extLst>
      <p:ext uri="{BB962C8B-B14F-4D97-AF65-F5344CB8AC3E}">
        <p14:creationId xmlns:p14="http://schemas.microsoft.com/office/powerpoint/2010/main" val="170160152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el">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AB367D1-0E7F-AEBF-42CC-B6261F70B3DD}"/>
              </a:ext>
            </a:extLst>
          </p:cNvPr>
          <p:cNvSpPr>
            <a:spLocks noGrp="1"/>
          </p:cNvSpPr>
          <p:nvPr>
            <p:ph type="subTitle" idx="1" hasCustomPrompt="1"/>
          </p:nvPr>
        </p:nvSpPr>
        <p:spPr>
          <a:xfrm>
            <a:off x="201023" y="1950720"/>
            <a:ext cx="6017612" cy="2592705"/>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15" name="Platshållare för bildnummer 14">
            <a:extLst>
              <a:ext uri="{FF2B5EF4-FFF2-40B4-BE49-F238E27FC236}">
                <a16:creationId xmlns:a16="http://schemas.microsoft.com/office/drawing/2014/main" id="{B2583F70-C59C-DFC8-4C78-7B057819C2C3}"/>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sp>
        <p:nvSpPr>
          <p:cNvPr id="17" name="Rubrik 16">
            <a:extLst>
              <a:ext uri="{FF2B5EF4-FFF2-40B4-BE49-F238E27FC236}">
                <a16:creationId xmlns:a16="http://schemas.microsoft.com/office/drawing/2014/main" id="{20E143E8-669A-5F0F-B749-72A9AA33F6F7}"/>
              </a:ext>
            </a:extLst>
          </p:cNvPr>
          <p:cNvSpPr>
            <a:spLocks noGrp="1"/>
          </p:cNvSpPr>
          <p:nvPr>
            <p:ph type="title" hasCustomPrompt="1"/>
          </p:nvPr>
        </p:nvSpPr>
        <p:spPr>
          <a:xfrm>
            <a:off x="193403" y="1113096"/>
            <a:ext cx="8671991" cy="593785"/>
          </a:xfrm>
        </p:spPr>
        <p:txBody>
          <a:bodyPr/>
          <a:lstStyle>
            <a:lvl1pPr>
              <a:defRPr b="1" i="0" spc="0">
                <a:solidFill>
                  <a:schemeClr val="tx2"/>
                </a:solidFill>
                <a:latin typeface="Arial" panose="020B0604020202020204" pitchFamily="34" charset="0"/>
                <a:cs typeface="Arial" panose="020B0604020202020204" pitchFamily="34" charset="0"/>
              </a:defRPr>
            </a:lvl1pPr>
          </a:lstStyle>
          <a:p>
            <a:r>
              <a:rPr lang="sv-SE" dirty="0"/>
              <a:t>Presentationens titel</a:t>
            </a:r>
          </a:p>
        </p:txBody>
      </p:sp>
      <p:pic>
        <p:nvPicPr>
          <p:cNvPr id="22" name="Bildobjekt 21">
            <a:extLst>
              <a:ext uri="{FF2B5EF4-FFF2-40B4-BE49-F238E27FC236}">
                <a16:creationId xmlns:a16="http://schemas.microsoft.com/office/drawing/2014/main" id="{A8BBC796-7C4D-12F7-EFD7-D45D02839C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4" name="Platshållare för text 3">
            <a:extLst>
              <a:ext uri="{FF2B5EF4-FFF2-40B4-BE49-F238E27FC236}">
                <a16:creationId xmlns:a16="http://schemas.microsoft.com/office/drawing/2014/main" id="{86C0E35E-743F-46A1-56CC-6C41ACDE69B9}"/>
              </a:ext>
            </a:extLst>
          </p:cNvPr>
          <p:cNvSpPr>
            <a:spLocks noGrp="1"/>
          </p:cNvSpPr>
          <p:nvPr>
            <p:ph type="body" sz="quarter" idx="13" hasCustomPrompt="1"/>
          </p:nvPr>
        </p:nvSpPr>
        <p:spPr>
          <a:xfrm>
            <a:off x="3028950" y="407363"/>
            <a:ext cx="1954530" cy="273844"/>
          </a:xfrm>
          <a:prstGeom prst="rect">
            <a:avLst/>
          </a:prstGeom>
        </p:spPr>
        <p:txBody>
          <a:bodyPr/>
          <a:lstStyle>
            <a:lvl1pPr marL="0" indent="0">
              <a:buNone/>
              <a:defRPr sz="75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sv-SE" dirty="0"/>
              <a:t>Ämne</a:t>
            </a:r>
          </a:p>
        </p:txBody>
      </p:sp>
      <p:sp>
        <p:nvSpPr>
          <p:cNvPr id="6" name="Platshållare för text 5">
            <a:extLst>
              <a:ext uri="{FF2B5EF4-FFF2-40B4-BE49-F238E27FC236}">
                <a16:creationId xmlns:a16="http://schemas.microsoft.com/office/drawing/2014/main" id="{0600B5B2-1686-6D0A-C27D-E275624B865C}"/>
              </a:ext>
            </a:extLst>
          </p:cNvPr>
          <p:cNvSpPr>
            <a:spLocks noGrp="1"/>
          </p:cNvSpPr>
          <p:nvPr>
            <p:ph type="body" sz="quarter" idx="14" hasCustomPrompt="1"/>
          </p:nvPr>
        </p:nvSpPr>
        <p:spPr>
          <a:xfrm>
            <a:off x="6218635" y="407363"/>
            <a:ext cx="2713928" cy="273844"/>
          </a:xfrm>
          <a:prstGeom prst="rect">
            <a:avLst/>
          </a:prstGeom>
        </p:spPr>
        <p:txBody>
          <a:bodyPr/>
          <a:lstStyle>
            <a:lvl1pPr marL="0" indent="0" algn="r">
              <a:buNone/>
              <a:defRPr sz="750">
                <a:solidFill>
                  <a:schemeClr val="tx2"/>
                </a:solidFill>
                <a:latin typeface="Arial" panose="020B0604020202020204" pitchFamily="34" charset="0"/>
                <a:cs typeface="Arial" panose="020B0604020202020204" pitchFamily="34" charset="0"/>
              </a:defRPr>
            </a:lvl1pPr>
          </a:lstStyle>
          <a:p>
            <a:pPr lvl="0"/>
            <a:r>
              <a:rPr lang="sv-SE" dirty="0"/>
              <a:t>Namn på talare</a:t>
            </a:r>
          </a:p>
        </p:txBody>
      </p:sp>
    </p:spTree>
    <p:extLst>
      <p:ext uri="{BB962C8B-B14F-4D97-AF65-F5344CB8AC3E}">
        <p14:creationId xmlns:p14="http://schemas.microsoft.com/office/powerpoint/2010/main" val="161461145"/>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nnehållsförteckning">
    <p:spTree>
      <p:nvGrpSpPr>
        <p:cNvPr id="1" name=""/>
        <p:cNvGrpSpPr/>
        <p:nvPr/>
      </p:nvGrpSpPr>
      <p:grpSpPr>
        <a:xfrm>
          <a:off x="0" y="0"/>
          <a:ext cx="0" cy="0"/>
          <a:chOff x="0" y="0"/>
          <a:chExt cx="0" cy="0"/>
        </a:xfrm>
      </p:grpSpPr>
      <p:sp>
        <p:nvSpPr>
          <p:cNvPr id="9" name="Rubrik 16">
            <a:extLst>
              <a:ext uri="{FF2B5EF4-FFF2-40B4-BE49-F238E27FC236}">
                <a16:creationId xmlns:a16="http://schemas.microsoft.com/office/drawing/2014/main" id="{8B6C9198-B149-A0F9-FBA8-3F3AB48876B6}"/>
              </a:ext>
            </a:extLst>
          </p:cNvPr>
          <p:cNvSpPr>
            <a:spLocks noGrp="1"/>
          </p:cNvSpPr>
          <p:nvPr>
            <p:ph type="title" hasCustomPrompt="1"/>
          </p:nvPr>
        </p:nvSpPr>
        <p:spPr>
          <a:xfrm>
            <a:off x="185783" y="1105476"/>
            <a:ext cx="7886700" cy="903793"/>
          </a:xfrm>
        </p:spPr>
        <p:txBody>
          <a:bodyPr/>
          <a:lstStyle>
            <a:lvl1pPr>
              <a:defRPr b="1" i="0">
                <a:solidFill>
                  <a:schemeClr val="tx2"/>
                </a:solidFill>
                <a:latin typeface="Arial" panose="020B0604020202020204" pitchFamily="34" charset="0"/>
                <a:cs typeface="Arial" panose="020B0604020202020204" pitchFamily="34" charset="0"/>
              </a:defRPr>
            </a:lvl1pPr>
          </a:lstStyle>
          <a:p>
            <a:r>
              <a:rPr lang="sv-SE" dirty="0"/>
              <a:t>Innehållsförteckning</a:t>
            </a:r>
          </a:p>
        </p:txBody>
      </p:sp>
      <p:sp>
        <p:nvSpPr>
          <p:cNvPr id="10" name="Underrubrik 2">
            <a:extLst>
              <a:ext uri="{FF2B5EF4-FFF2-40B4-BE49-F238E27FC236}">
                <a16:creationId xmlns:a16="http://schemas.microsoft.com/office/drawing/2014/main" id="{D56A0CC4-E275-F5E5-FB38-B1ACA1D35101}"/>
              </a:ext>
            </a:extLst>
          </p:cNvPr>
          <p:cNvSpPr>
            <a:spLocks noGrp="1"/>
          </p:cNvSpPr>
          <p:nvPr>
            <p:ph type="subTitle" idx="1" hasCustomPrompt="1"/>
          </p:nvPr>
        </p:nvSpPr>
        <p:spPr>
          <a:xfrm>
            <a:off x="246333" y="1995933"/>
            <a:ext cx="5719718" cy="2507487"/>
          </a:xfrm>
          <a:prstGeom prst="rect">
            <a:avLst/>
          </a:prstGeom>
        </p:spPr>
        <p:txBody>
          <a:bodyPr/>
          <a:lstStyle>
            <a:lvl1pPr marL="257175" indent="-257175" algn="l">
              <a:lnSpc>
                <a:spcPct val="100000"/>
              </a:lnSpc>
              <a:buFont typeface="Arial" panose="020B0604020202020204" pitchFamily="34" charset="0"/>
              <a:buChar char="•"/>
              <a:defRPr sz="1350" b="0" i="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Innehåll</a:t>
            </a:r>
          </a:p>
          <a:p>
            <a:r>
              <a:rPr lang="sv-SE" dirty="0"/>
              <a:t>Innehåll</a:t>
            </a:r>
          </a:p>
          <a:p>
            <a:r>
              <a:rPr lang="sv-SE" dirty="0"/>
              <a:t>Innehåll</a:t>
            </a:r>
          </a:p>
          <a:p>
            <a:r>
              <a:rPr lang="sv-SE" dirty="0"/>
              <a:t>Innehåll</a:t>
            </a:r>
          </a:p>
          <a:p>
            <a:r>
              <a:rPr lang="sv-SE" dirty="0"/>
              <a:t>Innehåll</a:t>
            </a:r>
          </a:p>
          <a:p>
            <a:r>
              <a:rPr lang="sv-SE" dirty="0"/>
              <a:t>Innehåll</a:t>
            </a:r>
          </a:p>
          <a:p>
            <a:endParaRPr lang="sv-SE" dirty="0"/>
          </a:p>
        </p:txBody>
      </p:sp>
      <p:pic>
        <p:nvPicPr>
          <p:cNvPr id="11" name="Bildobjekt 10">
            <a:extLst>
              <a:ext uri="{FF2B5EF4-FFF2-40B4-BE49-F238E27FC236}">
                <a16:creationId xmlns:a16="http://schemas.microsoft.com/office/drawing/2014/main" id="{A048A735-1862-AF66-7EBE-3E04C94345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5" name="Slide Number Placeholder 14">
            <a:extLst>
              <a:ext uri="{FF2B5EF4-FFF2-40B4-BE49-F238E27FC236}">
                <a16:creationId xmlns:a16="http://schemas.microsoft.com/office/drawing/2014/main" id="{F6EF6A17-0BDD-5023-73D0-130DDABB84B0}"/>
              </a:ext>
            </a:extLst>
          </p:cNvPr>
          <p:cNvSpPr>
            <a:spLocks noGrp="1"/>
          </p:cNvSpPr>
          <p:nvPr>
            <p:ph type="sldNum" sz="quarter" idx="17"/>
          </p:nvPr>
        </p:nvSpPr>
        <p:spPr/>
        <p:txBody>
          <a:bodyPr/>
          <a:lstStyle/>
          <a:p>
            <a:fld id="{A8234D02-5D0D-FA4B-9077-9CBD85AA2B8C}" type="slidenum">
              <a:rPr lang="sv-SE" smtClean="0"/>
              <a:pPr/>
              <a:t>‹#›</a:t>
            </a:fld>
            <a:endParaRPr lang="sv-SE" dirty="0"/>
          </a:p>
        </p:txBody>
      </p:sp>
    </p:spTree>
    <p:extLst>
      <p:ext uri="{BB962C8B-B14F-4D97-AF65-F5344CB8AC3E}">
        <p14:creationId xmlns:p14="http://schemas.microsoft.com/office/powerpoint/2010/main" val="309371865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vsnittsrubrik – Smörblomm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B04BCC-A0DB-27BC-F1C0-68F7E99DC60E}"/>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Avsnittsrubrik</a:t>
            </a:r>
          </a:p>
        </p:txBody>
      </p:sp>
      <p:pic>
        <p:nvPicPr>
          <p:cNvPr id="7" name="Bildobjekt 6">
            <a:extLst>
              <a:ext uri="{FF2B5EF4-FFF2-40B4-BE49-F238E27FC236}">
                <a16:creationId xmlns:a16="http://schemas.microsoft.com/office/drawing/2014/main" id="{9A2D5E0A-DBE4-8368-F89E-A4152499B22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59032415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vsnittsrubrik – Sotakleja">
    <p:bg>
      <p:bgPr>
        <a:solidFill>
          <a:srgbClr val="23232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9E4812-E9CD-BBAA-94ED-70C19D2843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
        <p:nvSpPr>
          <p:cNvPr id="11" name="Rubrik 1">
            <a:extLst>
              <a:ext uri="{FF2B5EF4-FFF2-40B4-BE49-F238E27FC236}">
                <a16:creationId xmlns:a16="http://schemas.microsoft.com/office/drawing/2014/main" id="{4B95E341-9E6C-F882-59F8-8C9BF209ECE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rgbClr val="FFE000"/>
                </a:solidFill>
                <a:latin typeface="Arial" panose="020B0604020202020204" pitchFamily="34" charset="0"/>
                <a:cs typeface="Arial" panose="020B0604020202020204" pitchFamily="34" charset="0"/>
              </a:defRPr>
            </a:lvl1pPr>
          </a:lstStyle>
          <a:p>
            <a:r>
              <a:rPr lang="sv-SE" dirty="0"/>
              <a:t>Avsnittsrubrik</a:t>
            </a:r>
          </a:p>
        </p:txBody>
      </p:sp>
    </p:spTree>
    <p:extLst>
      <p:ext uri="{BB962C8B-B14F-4D97-AF65-F5344CB8AC3E}">
        <p14:creationId xmlns:p14="http://schemas.microsoft.com/office/powerpoint/2010/main" val="44185427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vsnittsrubrik + Cirklar – Liljekonvalj">
    <p:bg>
      <p:bgPr>
        <a:solidFill>
          <a:srgbClr val="FFE000"/>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9" name="Rubrik 1">
            <a:extLst>
              <a:ext uri="{FF2B5EF4-FFF2-40B4-BE49-F238E27FC236}">
                <a16:creationId xmlns:a16="http://schemas.microsoft.com/office/drawing/2014/main" id="{4274BFD3-9870-DB54-0B5E-EC1129DF67F7}"/>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Avsnittsrubrik</a:t>
            </a:r>
          </a:p>
        </p:txBody>
      </p:sp>
      <p:pic>
        <p:nvPicPr>
          <p:cNvPr id="11" name="Bildobjekt 6">
            <a:extLst>
              <a:ext uri="{FF2B5EF4-FFF2-40B4-BE49-F238E27FC236}">
                <a16:creationId xmlns:a16="http://schemas.microsoft.com/office/drawing/2014/main" id="{1B221FC7-0643-62DC-CAD1-979A8345DD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2299396215"/>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vsnittsrubrik + Cirklar – Sotakleja">
    <p:bg>
      <p:bgPr>
        <a:solidFill>
          <a:schemeClr val="tx2"/>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275251557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kollage, 6 bilder + gul textruta">
    <p:spTree>
      <p:nvGrpSpPr>
        <p:cNvPr id="1" name=""/>
        <p:cNvGrpSpPr/>
        <p:nvPr/>
      </p:nvGrpSpPr>
      <p:grpSpPr>
        <a:xfrm>
          <a:off x="0" y="0"/>
          <a:ext cx="0" cy="0"/>
          <a:chOff x="0" y="0"/>
          <a:chExt cx="0" cy="0"/>
        </a:xfrm>
      </p:grpSpPr>
      <p:sp>
        <p:nvSpPr>
          <p:cNvPr id="5"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3089275" cy="2495550"/>
          </a:xfrm>
          <a:prstGeom prst="rect">
            <a:avLst/>
          </a:prstGeom>
        </p:spPr>
        <p:txBody>
          <a:bodyPr/>
          <a:lstStyle/>
          <a:p>
            <a:r>
              <a:rPr lang="sv-SE"/>
              <a:t>Klicka på ikonen för att lägga till en bild</a:t>
            </a:r>
            <a:endParaRPr lang="sv-SE" dirty="0"/>
          </a:p>
        </p:txBody>
      </p:sp>
      <p:sp>
        <p:nvSpPr>
          <p:cNvPr id="7" name="Platshållare för bild 3">
            <a:extLst>
              <a:ext uri="{FF2B5EF4-FFF2-40B4-BE49-F238E27FC236}">
                <a16:creationId xmlns:a16="http://schemas.microsoft.com/office/drawing/2014/main" id="{2AB74BF2-A017-D942-B139-6A8CA29AFD79}"/>
              </a:ext>
            </a:extLst>
          </p:cNvPr>
          <p:cNvSpPr>
            <a:spLocks noGrp="1"/>
          </p:cNvSpPr>
          <p:nvPr>
            <p:ph type="pic" sz="quarter" idx="13"/>
          </p:nvPr>
        </p:nvSpPr>
        <p:spPr>
          <a:xfrm>
            <a:off x="0" y="2641600"/>
            <a:ext cx="3089275" cy="2070101"/>
          </a:xfrm>
          <a:prstGeom prst="rect">
            <a:avLst/>
          </a:prstGeom>
        </p:spPr>
        <p:txBody>
          <a:bodyPr/>
          <a:lstStyle/>
          <a:p>
            <a:r>
              <a:rPr lang="sv-SE"/>
              <a:t>Klicka på ikonen för att lägga till en bild</a:t>
            </a:r>
            <a:endParaRPr lang="sv-SE" dirty="0"/>
          </a:p>
        </p:txBody>
      </p:sp>
      <p:sp>
        <p:nvSpPr>
          <p:cNvPr id="9" name="Text Placeholder 4"/>
          <p:cNvSpPr>
            <a:spLocks noGrp="1"/>
          </p:cNvSpPr>
          <p:nvPr>
            <p:ph type="body" sz="quarter" idx="11" hasCustomPrompt="1"/>
          </p:nvPr>
        </p:nvSpPr>
        <p:spPr>
          <a:xfrm>
            <a:off x="3235324" y="1533525"/>
            <a:ext cx="2657475" cy="3181350"/>
          </a:xfrm>
          <a:prstGeom prst="rect">
            <a:avLst/>
          </a:prstGeom>
          <a:solidFill>
            <a:srgbClr val="FFE000"/>
          </a:solidFill>
        </p:spPr>
        <p:txBody>
          <a:bodyPr wrap="square" lIns="144000" tIns="108000" rIns="144000" bIns="108000">
            <a:noAutofit/>
          </a:bodyPr>
          <a:lstStyle>
            <a:lvl1pPr marL="0" indent="0">
              <a:lnSpc>
                <a:spcPts val="2960"/>
              </a:lnSpc>
              <a:buFontTx/>
              <a:buNone/>
              <a:defRPr sz="2800" baseline="0"/>
            </a:lvl1pPr>
            <a:lvl2pPr marL="108000" indent="-108000">
              <a:lnSpc>
                <a:spcPts val="2960"/>
              </a:lnSpc>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
        <p:nvSpPr>
          <p:cNvPr id="10" name="Platshållare för bild 3">
            <a:extLst>
              <a:ext uri="{FF2B5EF4-FFF2-40B4-BE49-F238E27FC236}">
                <a16:creationId xmlns:a16="http://schemas.microsoft.com/office/drawing/2014/main" id="{2AB74BF2-A017-D942-B139-6A8CA29AFD79}"/>
              </a:ext>
            </a:extLst>
          </p:cNvPr>
          <p:cNvSpPr>
            <a:spLocks noGrp="1"/>
          </p:cNvSpPr>
          <p:nvPr>
            <p:ph type="pic" sz="quarter" idx="14"/>
          </p:nvPr>
        </p:nvSpPr>
        <p:spPr>
          <a:xfrm>
            <a:off x="6042024" y="1"/>
            <a:ext cx="3101976" cy="2495550"/>
          </a:xfrm>
          <a:prstGeom prst="rect">
            <a:avLst/>
          </a:prstGeom>
        </p:spPr>
        <p:txBody>
          <a:bodyPr/>
          <a:lstStyle/>
          <a:p>
            <a:r>
              <a:rPr lang="sv-SE"/>
              <a:t>Klicka på ikonen för att lägga till en bild</a:t>
            </a:r>
            <a:endParaRPr lang="sv-SE" dirty="0"/>
          </a:p>
        </p:txBody>
      </p:sp>
      <p:sp>
        <p:nvSpPr>
          <p:cNvPr id="11" name="Platshållare för bild 3">
            <a:extLst>
              <a:ext uri="{FF2B5EF4-FFF2-40B4-BE49-F238E27FC236}">
                <a16:creationId xmlns:a16="http://schemas.microsoft.com/office/drawing/2014/main" id="{2AB74BF2-A017-D942-B139-6A8CA29AFD79}"/>
              </a:ext>
            </a:extLst>
          </p:cNvPr>
          <p:cNvSpPr>
            <a:spLocks noGrp="1"/>
          </p:cNvSpPr>
          <p:nvPr>
            <p:ph type="pic" sz="quarter" idx="15"/>
          </p:nvPr>
        </p:nvSpPr>
        <p:spPr>
          <a:xfrm>
            <a:off x="6042025" y="2641208"/>
            <a:ext cx="3101975" cy="2070101"/>
          </a:xfrm>
          <a:prstGeom prst="rect">
            <a:avLst/>
          </a:prstGeom>
        </p:spPr>
        <p:txBody>
          <a:bodyPr/>
          <a:lstStyle/>
          <a:p>
            <a:r>
              <a:rPr lang="sv-SE"/>
              <a:t>Klicka på ikonen för att lägga till en bild</a:t>
            </a:r>
            <a:endParaRPr lang="sv-SE" dirty="0"/>
          </a:p>
        </p:txBody>
      </p:sp>
      <p:sp>
        <p:nvSpPr>
          <p:cNvPr id="12" name="Platshållare för bild 3">
            <a:extLst>
              <a:ext uri="{FF2B5EF4-FFF2-40B4-BE49-F238E27FC236}">
                <a16:creationId xmlns:a16="http://schemas.microsoft.com/office/drawing/2014/main" id="{2AB74BF2-A017-D942-B139-6A8CA29AFD79}"/>
              </a:ext>
            </a:extLst>
          </p:cNvPr>
          <p:cNvSpPr>
            <a:spLocks noGrp="1"/>
          </p:cNvSpPr>
          <p:nvPr>
            <p:ph type="pic" sz="quarter" idx="16"/>
          </p:nvPr>
        </p:nvSpPr>
        <p:spPr>
          <a:xfrm>
            <a:off x="3235325" y="0"/>
            <a:ext cx="1257300" cy="1387475"/>
          </a:xfrm>
          <a:prstGeom prst="rect">
            <a:avLst/>
          </a:prstGeom>
        </p:spPr>
        <p:txBody>
          <a:bodyPr/>
          <a:lstStyle/>
          <a:p>
            <a:r>
              <a:rPr lang="sv-SE"/>
              <a:t>Klicka på ikonen för att lägga till en bild</a:t>
            </a:r>
            <a:endParaRPr lang="sv-SE" dirty="0"/>
          </a:p>
        </p:txBody>
      </p:sp>
      <p:sp>
        <p:nvSpPr>
          <p:cNvPr id="13" name="Platshållare för bild 3">
            <a:extLst>
              <a:ext uri="{FF2B5EF4-FFF2-40B4-BE49-F238E27FC236}">
                <a16:creationId xmlns:a16="http://schemas.microsoft.com/office/drawing/2014/main" id="{2AB74BF2-A017-D942-B139-6A8CA29AFD79}"/>
              </a:ext>
            </a:extLst>
          </p:cNvPr>
          <p:cNvSpPr>
            <a:spLocks noGrp="1"/>
          </p:cNvSpPr>
          <p:nvPr>
            <p:ph type="pic" sz="quarter" idx="17"/>
          </p:nvPr>
        </p:nvSpPr>
        <p:spPr>
          <a:xfrm>
            <a:off x="4638674" y="-1"/>
            <a:ext cx="1246919" cy="1387475"/>
          </a:xfrm>
          <a:prstGeom prst="rect">
            <a:avLst/>
          </a:prstGeo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168127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vsnittsrubrik + Cirklar – Murgröna">
    <p:bg>
      <p:bgPr>
        <a:solidFill>
          <a:srgbClr val="007340"/>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372928366"/>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vsnittsrubrik + Cirklar – Azalea">
    <p:bg>
      <p:bgPr>
        <a:solidFill>
          <a:srgbClr val="A62186"/>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2827530316"/>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Avsnittsrubrik + Cirklar – Krokus">
    <p:bg>
      <p:bgPr>
        <a:solidFill>
          <a:srgbClr val="5D4FB1"/>
        </a:solid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FA1EE52-3160-DC04-C819-8435B5D678E6}"/>
              </a:ext>
              <a:ext uri="{C183D7F6-B498-43B3-948B-1728B52AA6E4}">
                <adec:decorative xmlns:adec="http://schemas.microsoft.com/office/drawing/2017/decorative" val="1"/>
              </a:ext>
            </a:extLst>
          </p:cNvPr>
          <p:cNvSpPr/>
          <p:nvPr/>
        </p:nvSpPr>
        <p:spPr>
          <a:xfrm>
            <a:off x="7856514" y="1237583"/>
            <a:ext cx="2218647" cy="22186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3" name="Ellips 2">
            <a:extLst>
              <a:ext uri="{FF2B5EF4-FFF2-40B4-BE49-F238E27FC236}">
                <a16:creationId xmlns:a16="http://schemas.microsoft.com/office/drawing/2014/main" id="{555F9686-7901-5CFF-7233-3A46ED27F9E9}"/>
              </a:ext>
              <a:ext uri="{C183D7F6-B498-43B3-948B-1728B52AA6E4}">
                <adec:decorative xmlns:adec="http://schemas.microsoft.com/office/drawing/2017/decorative" val="1"/>
              </a:ext>
            </a:extLst>
          </p:cNvPr>
          <p:cNvSpPr/>
          <p:nvPr/>
        </p:nvSpPr>
        <p:spPr>
          <a:xfrm>
            <a:off x="-558209" y="2476057"/>
            <a:ext cx="4619941" cy="461994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4" name="Rubrik 1">
            <a:extLst>
              <a:ext uri="{FF2B5EF4-FFF2-40B4-BE49-F238E27FC236}">
                <a16:creationId xmlns:a16="http://schemas.microsoft.com/office/drawing/2014/main" id="{BB64A2D0-8D67-0A95-A824-F97A313723AF}"/>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bg2"/>
                </a:solidFill>
                <a:latin typeface="Arial" panose="020B0604020202020204" pitchFamily="34" charset="0"/>
                <a:cs typeface="Arial" panose="020B0604020202020204" pitchFamily="34" charset="0"/>
              </a:defRPr>
            </a:lvl1pPr>
          </a:lstStyle>
          <a:p>
            <a:r>
              <a:rPr lang="sv-SE" dirty="0"/>
              <a:t>Avsnittsrubrik</a:t>
            </a:r>
          </a:p>
        </p:txBody>
      </p:sp>
      <p:sp>
        <p:nvSpPr>
          <p:cNvPr id="5" name="Ellips 4">
            <a:extLst>
              <a:ext uri="{FF2B5EF4-FFF2-40B4-BE49-F238E27FC236}">
                <a16:creationId xmlns:a16="http://schemas.microsoft.com/office/drawing/2014/main" id="{B1CAECBD-B492-8E6F-5AA1-7ADA1EA8EB2E}"/>
              </a:ext>
              <a:ext uri="{C183D7F6-B498-43B3-948B-1728B52AA6E4}">
                <adec:decorative xmlns:adec="http://schemas.microsoft.com/office/drawing/2017/decorative" val="1"/>
              </a:ext>
            </a:extLst>
          </p:cNvPr>
          <p:cNvSpPr/>
          <p:nvPr/>
        </p:nvSpPr>
        <p:spPr>
          <a:xfrm>
            <a:off x="6460990" y="3294445"/>
            <a:ext cx="1212113" cy="12121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pic>
        <p:nvPicPr>
          <p:cNvPr id="8" name="Picture 7">
            <a:extLst>
              <a:ext uri="{FF2B5EF4-FFF2-40B4-BE49-F238E27FC236}">
                <a16:creationId xmlns:a16="http://schemas.microsoft.com/office/drawing/2014/main" id="{023E9B6F-B562-0574-A8BE-30896B6BF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7187"/>
            <a:ext cx="1654103" cy="248478"/>
          </a:xfrm>
          <a:prstGeom prst="rect">
            <a:avLst/>
          </a:prstGeom>
        </p:spPr>
      </p:pic>
    </p:spTree>
    <p:extLst>
      <p:ext uri="{BB962C8B-B14F-4D97-AF65-F5344CB8AC3E}">
        <p14:creationId xmlns:p14="http://schemas.microsoft.com/office/powerpoint/2010/main" val="2142901786"/>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en kolumn">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3" name="Rubrik 16">
            <a:extLst>
              <a:ext uri="{FF2B5EF4-FFF2-40B4-BE49-F238E27FC236}">
                <a16:creationId xmlns:a16="http://schemas.microsoft.com/office/drawing/2014/main" id="{C99716D2-EBE4-34C6-9AE0-9D87B122087D}"/>
              </a:ext>
            </a:extLst>
          </p:cNvPr>
          <p:cNvSpPr>
            <a:spLocks noGrp="1"/>
          </p:cNvSpPr>
          <p:nvPr>
            <p:ph type="title" hasCustomPrompt="1"/>
          </p:nvPr>
        </p:nvSpPr>
        <p:spPr>
          <a:xfrm>
            <a:off x="193403" y="1113096"/>
            <a:ext cx="8671991" cy="593785"/>
          </a:xfrm>
        </p:spPr>
        <p:txBody>
          <a:bodyPr>
            <a:normAutofit/>
          </a:bodyPr>
          <a:lstStyle>
            <a:lvl1pPr>
              <a:defRPr sz="3000" b="1" i="0" spc="0">
                <a:solidFill>
                  <a:schemeClr val="tx2"/>
                </a:solidFill>
                <a:latin typeface="Arial" panose="020B0604020202020204" pitchFamily="34" charset="0"/>
                <a:cs typeface="Arial" panose="020B0604020202020204" pitchFamily="34" charset="0"/>
              </a:defRPr>
            </a:lvl1pPr>
          </a:lstStyle>
          <a:p>
            <a:r>
              <a:rPr lang="sv-SE" dirty="0"/>
              <a:t>Rubrik till text</a:t>
            </a:r>
          </a:p>
        </p:txBody>
      </p:sp>
      <p:sp>
        <p:nvSpPr>
          <p:cNvPr id="14" name="Underrubrik 2">
            <a:extLst>
              <a:ext uri="{FF2B5EF4-FFF2-40B4-BE49-F238E27FC236}">
                <a16:creationId xmlns:a16="http://schemas.microsoft.com/office/drawing/2014/main" id="{02D7D66F-73C8-465D-487E-5CD98C9AC9A6}"/>
              </a:ext>
            </a:extLst>
          </p:cNvPr>
          <p:cNvSpPr>
            <a:spLocks noGrp="1"/>
          </p:cNvSpPr>
          <p:nvPr>
            <p:ph type="subTitle" idx="1" hasCustomPrompt="1"/>
          </p:nvPr>
        </p:nvSpPr>
        <p:spPr>
          <a:xfrm>
            <a:off x="201023" y="1950720"/>
            <a:ext cx="6017612" cy="2592705"/>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Lägg in text här</a:t>
            </a:r>
          </a:p>
        </p:txBody>
      </p:sp>
    </p:spTree>
    <p:extLst>
      <p:ext uri="{BB962C8B-B14F-4D97-AF65-F5344CB8AC3E}">
        <p14:creationId xmlns:p14="http://schemas.microsoft.com/office/powerpoint/2010/main" val="128321344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xt två kolumner">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3" name="Rubrik 16">
            <a:extLst>
              <a:ext uri="{FF2B5EF4-FFF2-40B4-BE49-F238E27FC236}">
                <a16:creationId xmlns:a16="http://schemas.microsoft.com/office/drawing/2014/main" id="{C99716D2-EBE4-34C6-9AE0-9D87B122087D}"/>
              </a:ext>
            </a:extLst>
          </p:cNvPr>
          <p:cNvSpPr>
            <a:spLocks noGrp="1"/>
          </p:cNvSpPr>
          <p:nvPr>
            <p:ph type="title" hasCustomPrompt="1"/>
          </p:nvPr>
        </p:nvSpPr>
        <p:spPr>
          <a:xfrm>
            <a:off x="193403" y="1113096"/>
            <a:ext cx="8671991" cy="593785"/>
          </a:xfrm>
        </p:spPr>
        <p:txBody>
          <a:bodyPr>
            <a:normAutofit/>
          </a:bodyPr>
          <a:lstStyle>
            <a:lvl1pPr>
              <a:defRPr sz="3000" b="1" i="0" spc="0">
                <a:solidFill>
                  <a:srgbClr val="232326"/>
                </a:solidFill>
                <a:latin typeface="Arial" panose="020B0604020202020204" pitchFamily="34" charset="0"/>
                <a:cs typeface="Arial" panose="020B0604020202020204" pitchFamily="34" charset="0"/>
              </a:defRPr>
            </a:lvl1pPr>
          </a:lstStyle>
          <a:p>
            <a:r>
              <a:rPr lang="sv-SE" dirty="0"/>
              <a:t>Rubrik till text</a:t>
            </a:r>
          </a:p>
        </p:txBody>
      </p:sp>
      <p:sp>
        <p:nvSpPr>
          <p:cNvPr id="14" name="Underrubrik 2">
            <a:extLst>
              <a:ext uri="{FF2B5EF4-FFF2-40B4-BE49-F238E27FC236}">
                <a16:creationId xmlns:a16="http://schemas.microsoft.com/office/drawing/2014/main" id="{02D7D66F-73C8-465D-487E-5CD98C9AC9A6}"/>
              </a:ext>
            </a:extLst>
          </p:cNvPr>
          <p:cNvSpPr>
            <a:spLocks noGrp="1"/>
          </p:cNvSpPr>
          <p:nvPr>
            <p:ph type="subTitle" idx="1" hasCustomPrompt="1"/>
          </p:nvPr>
        </p:nvSpPr>
        <p:spPr>
          <a:xfrm>
            <a:off x="201024" y="1950720"/>
            <a:ext cx="4050937" cy="2592705"/>
          </a:xfrm>
          <a:prstGeom prst="rect">
            <a:avLst/>
          </a:prstGeom>
        </p:spPr>
        <p:txBody>
          <a:bodyPr/>
          <a:lstStyle>
            <a:lvl1pPr marL="0" indent="0" algn="l">
              <a:lnSpc>
                <a:spcPct val="100000"/>
              </a:lnSpc>
              <a:buNone/>
              <a:defRPr sz="1350">
                <a:solidFill>
                  <a:srgbClr val="232326"/>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Lägg in text här</a:t>
            </a:r>
          </a:p>
        </p:txBody>
      </p:sp>
      <p:sp>
        <p:nvSpPr>
          <p:cNvPr id="10" name="Platshållare för text 9">
            <a:extLst>
              <a:ext uri="{FF2B5EF4-FFF2-40B4-BE49-F238E27FC236}">
                <a16:creationId xmlns:a16="http://schemas.microsoft.com/office/drawing/2014/main" id="{E1A640A2-D64C-0C51-A5C9-0218F862708C}"/>
              </a:ext>
            </a:extLst>
          </p:cNvPr>
          <p:cNvSpPr>
            <a:spLocks noGrp="1"/>
          </p:cNvSpPr>
          <p:nvPr>
            <p:ph type="body" sz="quarter" idx="15" hasCustomPrompt="1"/>
          </p:nvPr>
        </p:nvSpPr>
        <p:spPr>
          <a:xfrm>
            <a:off x="4503420" y="1950720"/>
            <a:ext cx="4361974" cy="2592705"/>
          </a:xfrm>
          <a:prstGeom prst="rect">
            <a:avLst/>
          </a:prstGeom>
        </p:spPr>
        <p:txBody>
          <a:bodyPr/>
          <a:lstStyle>
            <a:lvl1pPr marL="0" indent="0">
              <a:lnSpc>
                <a:spcPct val="100000"/>
              </a:lnSpc>
              <a:buNone/>
              <a:defRPr sz="1350">
                <a:solidFill>
                  <a:srgbClr val="232326"/>
                </a:solidFill>
                <a:latin typeface="Arial" panose="020B0604020202020204" pitchFamily="34" charset="0"/>
                <a:cs typeface="Arial" panose="020B0604020202020204" pitchFamily="34" charset="0"/>
              </a:defRPr>
            </a:lvl1pPr>
          </a:lstStyle>
          <a:p>
            <a:pPr lvl="0"/>
            <a:r>
              <a:rPr lang="sv-SE" dirty="0"/>
              <a:t>Lägg in text här</a:t>
            </a:r>
          </a:p>
        </p:txBody>
      </p:sp>
    </p:spTree>
    <p:extLst>
      <p:ext uri="{BB962C8B-B14F-4D97-AF65-F5344CB8AC3E}">
        <p14:creationId xmlns:p14="http://schemas.microsoft.com/office/powerpoint/2010/main" val="48043621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xt + bild halvsida">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p:nvPr>
        </p:nvSpPr>
        <p:spPr>
          <a:xfrm>
            <a:off x="4765402" y="0"/>
            <a:ext cx="4378598"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sv-SE"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9" name="Rubrik 16">
            <a:extLst>
              <a:ext uri="{FF2B5EF4-FFF2-40B4-BE49-F238E27FC236}">
                <a16:creationId xmlns:a16="http://schemas.microsoft.com/office/drawing/2014/main" id="{3A350F63-9627-61BC-59A7-D8DE7B714163}"/>
              </a:ext>
            </a:extLst>
          </p:cNvPr>
          <p:cNvSpPr>
            <a:spLocks noGrp="1"/>
          </p:cNvSpPr>
          <p:nvPr>
            <p:ph type="title" hasCustomPrompt="1"/>
          </p:nvPr>
        </p:nvSpPr>
        <p:spPr>
          <a:xfrm>
            <a:off x="193403" y="1138947"/>
            <a:ext cx="4370977"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
        <p:nvSpPr>
          <p:cNvPr id="10" name="Underrubrik 2">
            <a:extLst>
              <a:ext uri="{FF2B5EF4-FFF2-40B4-BE49-F238E27FC236}">
                <a16:creationId xmlns:a16="http://schemas.microsoft.com/office/drawing/2014/main" id="{876F7459-1E17-9DE3-5FD2-10597021694E}"/>
              </a:ext>
            </a:extLst>
          </p:cNvPr>
          <p:cNvSpPr>
            <a:spLocks noGrp="1"/>
          </p:cNvSpPr>
          <p:nvPr>
            <p:ph type="subTitle" idx="1" hasCustomPrompt="1"/>
          </p:nvPr>
        </p:nvSpPr>
        <p:spPr>
          <a:xfrm>
            <a:off x="201024" y="1679071"/>
            <a:ext cx="4370977"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Tree>
    <p:extLst>
      <p:ext uri="{BB962C8B-B14F-4D97-AF65-F5344CB8AC3E}">
        <p14:creationId xmlns:p14="http://schemas.microsoft.com/office/powerpoint/2010/main" val="2346783598"/>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xt + bild nederkant">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hasCustomPrompt="1"/>
          </p:nvPr>
        </p:nvSpPr>
        <p:spPr>
          <a:xfrm>
            <a:off x="0" y="2571750"/>
            <a:ext cx="9144000" cy="2571750"/>
          </a:xfrm>
          <a:prstGeom prst="rect">
            <a:avLst/>
          </a:prstGeom>
        </p:spPr>
        <p:txBody>
          <a:bodyPr/>
          <a:lstStyle>
            <a:lvl1pPr>
              <a:defRPr>
                <a:latin typeface="Arial" panose="020B0604020202020204" pitchFamily="34" charset="0"/>
                <a:cs typeface="Arial" panose="020B0604020202020204" pitchFamily="34" charset="0"/>
              </a:defRPr>
            </a:lvl1pPr>
          </a:lstStyle>
          <a:p>
            <a:r>
              <a:rPr lang="sv-SE" noProof="0"/>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9" name="Rubrik 16">
            <a:extLst>
              <a:ext uri="{FF2B5EF4-FFF2-40B4-BE49-F238E27FC236}">
                <a16:creationId xmlns:a16="http://schemas.microsoft.com/office/drawing/2014/main" id="{3A350F63-9627-61BC-59A7-D8DE7B714163}"/>
              </a:ext>
            </a:extLst>
          </p:cNvPr>
          <p:cNvSpPr>
            <a:spLocks noGrp="1"/>
          </p:cNvSpPr>
          <p:nvPr>
            <p:ph type="title" hasCustomPrompt="1"/>
          </p:nvPr>
        </p:nvSpPr>
        <p:spPr>
          <a:xfrm>
            <a:off x="193403" y="1138947"/>
            <a:ext cx="2721248"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
        <p:nvSpPr>
          <p:cNvPr id="11" name="Underrubrik 2">
            <a:extLst>
              <a:ext uri="{FF2B5EF4-FFF2-40B4-BE49-F238E27FC236}">
                <a16:creationId xmlns:a16="http://schemas.microsoft.com/office/drawing/2014/main" id="{D44EA922-9A8C-5BC0-0722-EF236E02C2D9}"/>
              </a:ext>
            </a:extLst>
          </p:cNvPr>
          <p:cNvSpPr>
            <a:spLocks noGrp="1"/>
          </p:cNvSpPr>
          <p:nvPr>
            <p:ph type="subTitle" idx="1" hasCustomPrompt="1"/>
          </p:nvPr>
        </p:nvSpPr>
        <p:spPr>
          <a:xfrm>
            <a:off x="3014553" y="1131850"/>
            <a:ext cx="4370977" cy="1337507"/>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Tree>
    <p:extLst>
      <p:ext uri="{BB962C8B-B14F-4D97-AF65-F5344CB8AC3E}">
        <p14:creationId xmlns:p14="http://schemas.microsoft.com/office/powerpoint/2010/main" val="3511020686"/>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 bild stor">
    <p:bg>
      <p:bgPr>
        <a:solidFill>
          <a:schemeClr val="accent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37C09E8-0457-D5FC-0780-150681AC26E2}"/>
              </a:ext>
            </a:extLst>
          </p:cNvPr>
          <p:cNvSpPr>
            <a:spLocks noGrp="1"/>
          </p:cNvSpPr>
          <p:nvPr>
            <p:ph type="pic" sz="quarter" idx="13" hasCustomPrompt="1"/>
          </p:nvPr>
        </p:nvSpPr>
        <p:spPr>
          <a:xfrm>
            <a:off x="3087291" y="0"/>
            <a:ext cx="6056709"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a:t>
            </a:r>
            <a:r>
              <a:rPr lang="sv-SE" noProof="0" dirty="0" err="1"/>
              <a:t>icon</a:t>
            </a:r>
            <a:r>
              <a:rPr lang="en-GB" dirty="0"/>
              <a:t> to add picture</a:t>
            </a:r>
            <a:endParaRPr lang="sv-SE"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10" name="Underrubrik 2">
            <a:extLst>
              <a:ext uri="{FF2B5EF4-FFF2-40B4-BE49-F238E27FC236}">
                <a16:creationId xmlns:a16="http://schemas.microsoft.com/office/drawing/2014/main" id="{0AA08510-169F-36AF-1ED8-F37B8F103225}"/>
              </a:ext>
            </a:extLst>
          </p:cNvPr>
          <p:cNvSpPr>
            <a:spLocks noGrp="1"/>
          </p:cNvSpPr>
          <p:nvPr>
            <p:ph type="subTitle" idx="1" hasCustomPrompt="1"/>
          </p:nvPr>
        </p:nvSpPr>
        <p:spPr>
          <a:xfrm>
            <a:off x="201024" y="1675641"/>
            <a:ext cx="2805946"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bild</a:t>
            </a:r>
          </a:p>
        </p:txBody>
      </p:sp>
      <p:sp>
        <p:nvSpPr>
          <p:cNvPr id="2" name="Rubrik 16">
            <a:extLst>
              <a:ext uri="{FF2B5EF4-FFF2-40B4-BE49-F238E27FC236}">
                <a16:creationId xmlns:a16="http://schemas.microsoft.com/office/drawing/2014/main" id="{DEDB97BC-FAE2-8DE3-0BA2-A8AF38F22CCB}"/>
              </a:ext>
            </a:extLst>
          </p:cNvPr>
          <p:cNvSpPr>
            <a:spLocks noGrp="1"/>
          </p:cNvSpPr>
          <p:nvPr>
            <p:ph type="title" hasCustomPrompt="1"/>
          </p:nvPr>
        </p:nvSpPr>
        <p:spPr>
          <a:xfrm>
            <a:off x="193403" y="1138947"/>
            <a:ext cx="2821150"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Bildrubrik</a:t>
            </a:r>
          </a:p>
        </p:txBody>
      </p:sp>
    </p:spTree>
    <p:extLst>
      <p:ext uri="{BB962C8B-B14F-4D97-AF65-F5344CB8AC3E}">
        <p14:creationId xmlns:p14="http://schemas.microsoft.com/office/powerpoint/2010/main" val="4284409290"/>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ild helsida">
    <p:bg>
      <p:bgPr>
        <a:solidFill>
          <a:schemeClr val="accent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23DC1F30-E36E-886F-0291-38A8583C17A3}"/>
              </a:ext>
            </a:extLst>
          </p:cNvPr>
          <p:cNvSpPr>
            <a:spLocks noGrp="1"/>
          </p:cNvSpPr>
          <p:nvPr>
            <p:ph type="pic" sz="quarter" idx="10" hasCustomPrompt="1"/>
          </p:nvPr>
        </p:nvSpPr>
        <p:spPr>
          <a:xfrm>
            <a:off x="0" y="0"/>
            <a:ext cx="9144000" cy="5143500"/>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sv-SE" dirty="0"/>
              <a:t>Klicka på ikonen för att lägga till bild.</a:t>
            </a:r>
          </a:p>
        </p:txBody>
      </p:sp>
    </p:spTree>
    <p:extLst>
      <p:ext uri="{BB962C8B-B14F-4D97-AF65-F5344CB8AC3E}">
        <p14:creationId xmlns:p14="http://schemas.microsoft.com/office/powerpoint/2010/main" val="18335912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lm helsida">
    <p:bg>
      <p:bgPr>
        <a:solidFill>
          <a:schemeClr val="accent2"/>
        </a:solidFill>
        <a:effectLst/>
      </p:bgPr>
    </p:bg>
    <p:spTree>
      <p:nvGrpSpPr>
        <p:cNvPr id="1" name=""/>
        <p:cNvGrpSpPr/>
        <p:nvPr/>
      </p:nvGrpSpPr>
      <p:grpSpPr>
        <a:xfrm>
          <a:off x="0" y="0"/>
          <a:ext cx="0" cy="0"/>
          <a:chOff x="0" y="0"/>
          <a:chExt cx="0" cy="0"/>
        </a:xfrm>
      </p:grpSpPr>
      <p:sp>
        <p:nvSpPr>
          <p:cNvPr id="4" name="Platshållare för media 3">
            <a:extLst>
              <a:ext uri="{FF2B5EF4-FFF2-40B4-BE49-F238E27FC236}">
                <a16:creationId xmlns:a16="http://schemas.microsoft.com/office/drawing/2014/main" id="{80545911-660A-4BC4-F23B-BE3D2BBB0F94}"/>
              </a:ext>
            </a:extLst>
          </p:cNvPr>
          <p:cNvSpPr>
            <a:spLocks noGrp="1"/>
          </p:cNvSpPr>
          <p:nvPr>
            <p:ph type="media" sz="quarter" idx="10" hasCustomPrompt="1"/>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r>
              <a:rPr lang="sv-SE" dirty="0">
                <a:latin typeface="Arial" panose="020B0604020202020204" pitchFamily="34" charset="0"/>
                <a:cs typeface="Arial" panose="020B0604020202020204" pitchFamily="34" charset="0"/>
              </a:rPr>
              <a:t>Klicka på ikonen för att lägga till medier</a:t>
            </a:r>
            <a:endParaRPr lang="sv-SE" dirty="0"/>
          </a:p>
        </p:txBody>
      </p:sp>
    </p:spTree>
    <p:extLst>
      <p:ext uri="{BB962C8B-B14F-4D97-AF65-F5344CB8AC3E}">
        <p14:creationId xmlns:p14="http://schemas.microsoft.com/office/powerpoint/2010/main" val="204723089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ildkollage, 6 bilder + gul textruta">
    <p:spTree>
      <p:nvGrpSpPr>
        <p:cNvPr id="1" name=""/>
        <p:cNvGrpSpPr/>
        <p:nvPr/>
      </p:nvGrpSpPr>
      <p:grpSpPr>
        <a:xfrm>
          <a:off x="0" y="0"/>
          <a:ext cx="0" cy="0"/>
          <a:chOff x="0" y="0"/>
          <a:chExt cx="0" cy="0"/>
        </a:xfrm>
      </p:grpSpPr>
      <p:sp>
        <p:nvSpPr>
          <p:cNvPr id="4" name="Rektangel 3"/>
          <p:cNvSpPr/>
          <p:nvPr userDrawn="1"/>
        </p:nvSpPr>
        <p:spPr bwMode="auto">
          <a:xfrm>
            <a:off x="428625" y="425450"/>
            <a:ext cx="4064000"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4" name="Rektangel 13"/>
          <p:cNvSpPr/>
          <p:nvPr userDrawn="1"/>
        </p:nvSpPr>
        <p:spPr bwMode="auto">
          <a:xfrm>
            <a:off x="4635499" y="425449"/>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5" name="Rektangel 14"/>
          <p:cNvSpPr/>
          <p:nvPr userDrawn="1"/>
        </p:nvSpPr>
        <p:spPr bwMode="auto">
          <a:xfrm>
            <a:off x="6042024" y="425449"/>
            <a:ext cx="2663825" cy="2070101"/>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 name="Rektangel 15"/>
          <p:cNvSpPr/>
          <p:nvPr userDrawn="1"/>
        </p:nvSpPr>
        <p:spPr bwMode="auto">
          <a:xfrm>
            <a:off x="4638675" y="1533525"/>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 name="Rektangel 16"/>
          <p:cNvSpPr/>
          <p:nvPr userDrawn="1"/>
        </p:nvSpPr>
        <p:spPr bwMode="auto">
          <a:xfrm>
            <a:off x="3235324" y="1533525"/>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Rektangel 17"/>
          <p:cNvSpPr/>
          <p:nvPr userDrawn="1"/>
        </p:nvSpPr>
        <p:spPr bwMode="auto">
          <a:xfrm>
            <a:off x="3235325" y="2641600"/>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 name="Rektangel 18"/>
          <p:cNvSpPr/>
          <p:nvPr userDrawn="1"/>
        </p:nvSpPr>
        <p:spPr bwMode="auto">
          <a:xfrm>
            <a:off x="4635498" y="2641600"/>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0" name="Rektangel 19"/>
          <p:cNvSpPr/>
          <p:nvPr userDrawn="1"/>
        </p:nvSpPr>
        <p:spPr bwMode="auto">
          <a:xfrm>
            <a:off x="3235325" y="3749675"/>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 name="Rektangel 20"/>
          <p:cNvSpPr/>
          <p:nvPr userDrawn="1"/>
        </p:nvSpPr>
        <p:spPr bwMode="auto">
          <a:xfrm>
            <a:off x="428625" y="2641600"/>
            <a:ext cx="2660650" cy="2070099"/>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2" name="Rektangel 21"/>
          <p:cNvSpPr/>
          <p:nvPr userDrawn="1"/>
        </p:nvSpPr>
        <p:spPr bwMode="auto">
          <a:xfrm>
            <a:off x="428625" y="1533525"/>
            <a:ext cx="2660650"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3" name="Rektangel 22"/>
          <p:cNvSpPr/>
          <p:nvPr userDrawn="1"/>
        </p:nvSpPr>
        <p:spPr bwMode="auto">
          <a:xfrm>
            <a:off x="7445375" y="2641599"/>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4" name="Rektangel 23"/>
          <p:cNvSpPr/>
          <p:nvPr userDrawn="1"/>
        </p:nvSpPr>
        <p:spPr bwMode="auto">
          <a:xfrm>
            <a:off x="6035671" y="2641598"/>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Rektangel 24"/>
          <p:cNvSpPr/>
          <p:nvPr userDrawn="1"/>
        </p:nvSpPr>
        <p:spPr bwMode="auto">
          <a:xfrm>
            <a:off x="4641850" y="3752850"/>
            <a:ext cx="4064000"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6" name="Text Placeholder 4"/>
          <p:cNvSpPr>
            <a:spLocks noGrp="1"/>
          </p:cNvSpPr>
          <p:nvPr>
            <p:ph type="body" sz="quarter" idx="11" hasCustomPrompt="1"/>
          </p:nvPr>
        </p:nvSpPr>
        <p:spPr>
          <a:xfrm>
            <a:off x="427037" y="425449"/>
            <a:ext cx="4056062" cy="861362"/>
          </a:xfrm>
          <a:prstGeom prst="rect">
            <a:avLst/>
          </a:prstGeom>
          <a:solidFill>
            <a:schemeClr val="bg1">
              <a:alpha val="0"/>
            </a:schemeClr>
          </a:solidFill>
        </p:spPr>
        <p:txBody>
          <a:bodyPr wrap="square"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
        <p:nvSpPr>
          <p:cNvPr id="27" name="Text Placeholder 4"/>
          <p:cNvSpPr>
            <a:spLocks noGrp="1"/>
          </p:cNvSpPr>
          <p:nvPr>
            <p:ph type="body" sz="quarter" idx="12" hasCustomPrompt="1"/>
          </p:nvPr>
        </p:nvSpPr>
        <p:spPr>
          <a:xfrm>
            <a:off x="4641849" y="428696"/>
            <a:ext cx="1254125"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28" name="Text Placeholder 4"/>
          <p:cNvSpPr>
            <a:spLocks noGrp="1"/>
          </p:cNvSpPr>
          <p:nvPr>
            <p:ph type="body" sz="quarter" idx="13" hasCustomPrompt="1"/>
          </p:nvPr>
        </p:nvSpPr>
        <p:spPr>
          <a:xfrm>
            <a:off x="4641849" y="1533525"/>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29" name="Text Placeholder 4"/>
          <p:cNvSpPr>
            <a:spLocks noGrp="1"/>
          </p:cNvSpPr>
          <p:nvPr>
            <p:ph type="body" sz="quarter" idx="14" hasCustomPrompt="1"/>
          </p:nvPr>
        </p:nvSpPr>
        <p:spPr>
          <a:xfrm>
            <a:off x="3232148" y="1536373"/>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30" name="Text Placeholder 4"/>
          <p:cNvSpPr>
            <a:spLocks noGrp="1"/>
          </p:cNvSpPr>
          <p:nvPr>
            <p:ph type="body" sz="quarter" idx="15" hasCustomPrompt="1"/>
          </p:nvPr>
        </p:nvSpPr>
        <p:spPr>
          <a:xfrm>
            <a:off x="428625" y="1533524"/>
            <a:ext cx="2660650" cy="469905"/>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31" name="Text Placeholder 4"/>
          <p:cNvSpPr>
            <a:spLocks noGrp="1"/>
          </p:cNvSpPr>
          <p:nvPr>
            <p:ph type="body" sz="quarter" idx="16" hasCustomPrompt="1"/>
          </p:nvPr>
        </p:nvSpPr>
        <p:spPr>
          <a:xfrm>
            <a:off x="3241674" y="2641600"/>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32" name="Text Placeholder 4"/>
          <p:cNvSpPr>
            <a:spLocks noGrp="1"/>
          </p:cNvSpPr>
          <p:nvPr>
            <p:ph type="body" sz="quarter" idx="17" hasCustomPrompt="1"/>
          </p:nvPr>
        </p:nvSpPr>
        <p:spPr>
          <a:xfrm>
            <a:off x="4638672" y="2641598"/>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33" name="Text Placeholder 4"/>
          <p:cNvSpPr>
            <a:spLocks noGrp="1"/>
          </p:cNvSpPr>
          <p:nvPr>
            <p:ph type="body" sz="quarter" idx="18" hasCustomPrompt="1"/>
          </p:nvPr>
        </p:nvSpPr>
        <p:spPr>
          <a:xfrm>
            <a:off x="3235325" y="3750990"/>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34" name="Text Placeholder 4"/>
          <p:cNvSpPr>
            <a:spLocks noGrp="1"/>
          </p:cNvSpPr>
          <p:nvPr>
            <p:ph type="body" sz="quarter" idx="19" hasCustomPrompt="1"/>
          </p:nvPr>
        </p:nvSpPr>
        <p:spPr>
          <a:xfrm>
            <a:off x="4645025" y="3752305"/>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35" name="Text Placeholder 4"/>
          <p:cNvSpPr>
            <a:spLocks noGrp="1"/>
          </p:cNvSpPr>
          <p:nvPr>
            <p:ph type="body" sz="quarter" idx="20" hasCustomPrompt="1"/>
          </p:nvPr>
        </p:nvSpPr>
        <p:spPr>
          <a:xfrm>
            <a:off x="6045199" y="2641083"/>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
        <p:nvSpPr>
          <p:cNvPr id="36" name="Text Placeholder 4"/>
          <p:cNvSpPr>
            <a:spLocks noGrp="1"/>
          </p:cNvSpPr>
          <p:nvPr>
            <p:ph type="body" sz="quarter" idx="21" hasCustomPrompt="1"/>
          </p:nvPr>
        </p:nvSpPr>
        <p:spPr>
          <a:xfrm>
            <a:off x="6045198" y="428696"/>
            <a:ext cx="2660651" cy="469905"/>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sv-SE" noProof="0" dirty="0"/>
              <a:t>Skriv rubrik här</a:t>
            </a:r>
          </a:p>
        </p:txBody>
      </p:sp>
    </p:spTree>
    <p:extLst>
      <p:ext uri="{BB962C8B-B14F-4D97-AF65-F5344CB8AC3E}">
        <p14:creationId xmlns:p14="http://schemas.microsoft.com/office/powerpoint/2010/main" val="79242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 diagram">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3" name="Platshållare för diagram 2">
            <a:extLst>
              <a:ext uri="{FF2B5EF4-FFF2-40B4-BE49-F238E27FC236}">
                <a16:creationId xmlns:a16="http://schemas.microsoft.com/office/drawing/2014/main" id="{7064BF81-ECCA-4B4E-382E-B8C07E263E4E}"/>
              </a:ext>
            </a:extLst>
          </p:cNvPr>
          <p:cNvSpPr>
            <a:spLocks noGrp="1"/>
          </p:cNvSpPr>
          <p:nvPr>
            <p:ph type="chart" sz="quarter" idx="13" hasCustomPrompt="1"/>
          </p:nvPr>
        </p:nvSpPr>
        <p:spPr>
          <a:xfrm>
            <a:off x="3087291" y="1194198"/>
            <a:ext cx="5778103" cy="3349228"/>
          </a:xfrm>
          <a:prstGeom prst="rect">
            <a:avLst/>
          </a:prstGeom>
        </p:spPr>
        <p:txBody>
          <a:bodyPr/>
          <a:lstStyle>
            <a:lvl1pPr>
              <a:defRPr b="0" i="0">
                <a:solidFill>
                  <a:schemeClr val="tx2"/>
                </a:solidFill>
                <a:latin typeface="Arial" panose="020B0604020202020204" pitchFamily="34" charset="0"/>
                <a:cs typeface="Arial" panose="020B0604020202020204" pitchFamily="34" charset="0"/>
              </a:defRPr>
            </a:lvl1pPr>
          </a:lstStyle>
          <a:p>
            <a:r>
              <a:rPr lang="sv-SE" noProof="0"/>
              <a:t>Click</a:t>
            </a:r>
            <a:r>
              <a:rPr lang="sv-SE" dirty="0"/>
              <a:t> </a:t>
            </a:r>
            <a:r>
              <a:rPr lang="sv-SE" dirty="0" err="1"/>
              <a:t>icon</a:t>
            </a:r>
            <a:r>
              <a:rPr lang="sv-SE" dirty="0"/>
              <a:t> to </a:t>
            </a:r>
            <a:r>
              <a:rPr lang="sv-SE" dirty="0" err="1"/>
              <a:t>add</a:t>
            </a:r>
            <a:r>
              <a:rPr lang="sv-SE" dirty="0"/>
              <a:t> </a:t>
            </a:r>
            <a:r>
              <a:rPr lang="sv-SE" dirty="0" err="1"/>
              <a:t>chart</a:t>
            </a:r>
            <a:endParaRPr lang="sv-SE" dirty="0"/>
          </a:p>
        </p:txBody>
      </p:sp>
      <p:sp>
        <p:nvSpPr>
          <p:cNvPr id="4" name="Rubrik 16">
            <a:extLst>
              <a:ext uri="{FF2B5EF4-FFF2-40B4-BE49-F238E27FC236}">
                <a16:creationId xmlns:a16="http://schemas.microsoft.com/office/drawing/2014/main" id="{02640994-6057-E2CE-BE56-248C693ADB33}"/>
              </a:ext>
            </a:extLst>
          </p:cNvPr>
          <p:cNvSpPr>
            <a:spLocks noGrp="1"/>
          </p:cNvSpPr>
          <p:nvPr>
            <p:ph type="title" hasCustomPrompt="1"/>
          </p:nvPr>
        </p:nvSpPr>
        <p:spPr>
          <a:xfrm>
            <a:off x="193403" y="1138947"/>
            <a:ext cx="2751262"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Diagramrubrik</a:t>
            </a:r>
          </a:p>
        </p:txBody>
      </p:sp>
      <p:sp>
        <p:nvSpPr>
          <p:cNvPr id="9" name="Underrubrik 2">
            <a:extLst>
              <a:ext uri="{FF2B5EF4-FFF2-40B4-BE49-F238E27FC236}">
                <a16:creationId xmlns:a16="http://schemas.microsoft.com/office/drawing/2014/main" id="{44793F11-065D-35FC-C2FA-3189A2C07A88}"/>
              </a:ext>
            </a:extLst>
          </p:cNvPr>
          <p:cNvSpPr>
            <a:spLocks noGrp="1"/>
          </p:cNvSpPr>
          <p:nvPr>
            <p:ph type="subTitle" idx="1" hasCustomPrompt="1"/>
          </p:nvPr>
        </p:nvSpPr>
        <p:spPr>
          <a:xfrm>
            <a:off x="201023" y="1679071"/>
            <a:ext cx="2751262"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diagram</a:t>
            </a:r>
          </a:p>
        </p:txBody>
      </p:sp>
    </p:spTree>
    <p:extLst>
      <p:ext uri="{BB962C8B-B14F-4D97-AF65-F5344CB8AC3E}">
        <p14:creationId xmlns:p14="http://schemas.microsoft.com/office/powerpoint/2010/main" val="7927624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 tabell">
    <p:bg>
      <p:bgPr>
        <a:solidFill>
          <a:schemeClr val="accent2"/>
        </a:solidFill>
        <a:effectLst/>
      </p:bgPr>
    </p:bg>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8" name="Bildobjekt 7">
            <a:extLst>
              <a:ext uri="{FF2B5EF4-FFF2-40B4-BE49-F238E27FC236}">
                <a16:creationId xmlns:a16="http://schemas.microsoft.com/office/drawing/2014/main" id="{57053302-5CAB-B376-6317-436C38D9D8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4" name="Platshållare för tabell 3">
            <a:extLst>
              <a:ext uri="{FF2B5EF4-FFF2-40B4-BE49-F238E27FC236}">
                <a16:creationId xmlns:a16="http://schemas.microsoft.com/office/drawing/2014/main" id="{A3399C8B-5A81-8476-412D-B59FFEFCAFF3}"/>
              </a:ext>
            </a:extLst>
          </p:cNvPr>
          <p:cNvSpPr>
            <a:spLocks noGrp="1"/>
          </p:cNvSpPr>
          <p:nvPr>
            <p:ph type="tbl" sz="quarter" idx="13"/>
          </p:nvPr>
        </p:nvSpPr>
        <p:spPr>
          <a:xfrm>
            <a:off x="3087291" y="1194198"/>
            <a:ext cx="5778103" cy="3349228"/>
          </a:xfrm>
          <a:prstGeom prst="rect">
            <a:avLst/>
          </a:prstGeom>
        </p:spPr>
        <p:txBody>
          <a:bodyPr/>
          <a:lstStyle>
            <a:lvl1pPr>
              <a:defRPr b="0" i="0">
                <a:latin typeface="Arial" panose="020B0604020202020204" pitchFamily="34" charset="0"/>
                <a:cs typeface="Arial" panose="020B0604020202020204" pitchFamily="34" charset="0"/>
              </a:defRPr>
            </a:lvl1pPr>
          </a:lstStyle>
          <a:p>
            <a:r>
              <a:rPr lang="en-GB"/>
              <a:t>Click icon to add table</a:t>
            </a:r>
            <a:endParaRPr lang="sv-SE" dirty="0"/>
          </a:p>
        </p:txBody>
      </p:sp>
      <p:sp>
        <p:nvSpPr>
          <p:cNvPr id="9" name="Rubrik 16">
            <a:extLst>
              <a:ext uri="{FF2B5EF4-FFF2-40B4-BE49-F238E27FC236}">
                <a16:creationId xmlns:a16="http://schemas.microsoft.com/office/drawing/2014/main" id="{F5BC4448-2422-B0D4-7E7E-202A4CF89AD7}"/>
              </a:ext>
            </a:extLst>
          </p:cNvPr>
          <p:cNvSpPr>
            <a:spLocks noGrp="1"/>
          </p:cNvSpPr>
          <p:nvPr>
            <p:ph type="title" hasCustomPrompt="1"/>
          </p:nvPr>
        </p:nvSpPr>
        <p:spPr>
          <a:xfrm>
            <a:off x="193403" y="1138947"/>
            <a:ext cx="2751262" cy="342139"/>
          </a:xfrm>
        </p:spPr>
        <p:txBody>
          <a:bodyPr>
            <a:normAutofit/>
          </a:bodyPr>
          <a:lstStyle>
            <a:lvl1pPr>
              <a:defRPr sz="1800" b="1" i="0" spc="0">
                <a:solidFill>
                  <a:schemeClr val="tx2"/>
                </a:solidFill>
                <a:latin typeface="Arial" panose="020B0604020202020204" pitchFamily="34" charset="0"/>
                <a:cs typeface="Arial" panose="020B0604020202020204" pitchFamily="34" charset="0"/>
              </a:defRPr>
            </a:lvl1pPr>
          </a:lstStyle>
          <a:p>
            <a:r>
              <a:rPr lang="sv-SE" dirty="0"/>
              <a:t>Tabellrubrik</a:t>
            </a:r>
          </a:p>
        </p:txBody>
      </p:sp>
      <p:sp>
        <p:nvSpPr>
          <p:cNvPr id="10" name="Underrubrik 2">
            <a:extLst>
              <a:ext uri="{FF2B5EF4-FFF2-40B4-BE49-F238E27FC236}">
                <a16:creationId xmlns:a16="http://schemas.microsoft.com/office/drawing/2014/main" id="{F671E1C0-33F4-7CAB-DA45-2BFAB04CE2E8}"/>
              </a:ext>
            </a:extLst>
          </p:cNvPr>
          <p:cNvSpPr>
            <a:spLocks noGrp="1"/>
          </p:cNvSpPr>
          <p:nvPr>
            <p:ph type="subTitle" idx="1" hasCustomPrompt="1"/>
          </p:nvPr>
        </p:nvSpPr>
        <p:spPr>
          <a:xfrm>
            <a:off x="201023" y="1679071"/>
            <a:ext cx="2751262" cy="2864354"/>
          </a:xfrm>
          <a:prstGeom prst="rect">
            <a:avLst/>
          </a:prstGeom>
        </p:spPr>
        <p:txBody>
          <a:bodyPr/>
          <a:lstStyle>
            <a:lvl1pPr marL="0" indent="0" algn="l">
              <a:lnSpc>
                <a:spcPct val="100000"/>
              </a:lnSpc>
              <a:buNone/>
              <a:defRPr sz="135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Text till tabell</a:t>
            </a:r>
          </a:p>
        </p:txBody>
      </p:sp>
    </p:spTree>
    <p:extLst>
      <p:ext uri="{BB962C8B-B14F-4D97-AF65-F5344CB8AC3E}">
        <p14:creationId xmlns:p14="http://schemas.microsoft.com/office/powerpoint/2010/main" val="353464624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vslutning – Tack!">
    <p:bg>
      <p:bgPr>
        <a:solidFill>
          <a:schemeClr val="accent2"/>
        </a:solid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5F5981B1-D86C-C2C3-E6DE-2A8872A57E65}"/>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5" name="Bildobjekt 4">
            <a:extLst>
              <a:ext uri="{FF2B5EF4-FFF2-40B4-BE49-F238E27FC236}">
                <a16:creationId xmlns:a16="http://schemas.microsoft.com/office/drawing/2014/main" id="{6807F60E-FE9A-0E31-C497-FE7EC0701C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
        <p:nvSpPr>
          <p:cNvPr id="8" name="Rubrik 1">
            <a:extLst>
              <a:ext uri="{FF2B5EF4-FFF2-40B4-BE49-F238E27FC236}">
                <a16:creationId xmlns:a16="http://schemas.microsoft.com/office/drawing/2014/main" id="{4E33A123-395A-77C1-A525-49B015AC7D51}"/>
              </a:ext>
            </a:extLst>
          </p:cNvPr>
          <p:cNvSpPr>
            <a:spLocks noGrp="1"/>
          </p:cNvSpPr>
          <p:nvPr>
            <p:ph type="title" hasCustomPrompt="1"/>
          </p:nvPr>
        </p:nvSpPr>
        <p:spPr>
          <a:xfrm>
            <a:off x="178163" y="1082041"/>
            <a:ext cx="7886700" cy="767015"/>
          </a:xfrm>
          <a:prstGeom prst="rect">
            <a:avLst/>
          </a:prstGeom>
        </p:spPr>
        <p:txBody>
          <a:bodyPr anchor="t">
            <a:normAutofit/>
          </a:bodyPr>
          <a:lstStyle>
            <a:lvl1pPr>
              <a:defRPr sz="4950" b="1" i="0">
                <a:solidFill>
                  <a:schemeClr val="tx2"/>
                </a:solidFill>
                <a:latin typeface="Arial" panose="020B0604020202020204" pitchFamily="34" charset="0"/>
                <a:cs typeface="Arial" panose="020B0604020202020204" pitchFamily="34" charset="0"/>
              </a:defRPr>
            </a:lvl1pPr>
          </a:lstStyle>
          <a:p>
            <a:r>
              <a:rPr lang="sv-SE" dirty="0"/>
              <a:t>Tack!</a:t>
            </a:r>
          </a:p>
        </p:txBody>
      </p:sp>
      <p:sp>
        <p:nvSpPr>
          <p:cNvPr id="10" name="Platshållare för text 9">
            <a:extLst>
              <a:ext uri="{FF2B5EF4-FFF2-40B4-BE49-F238E27FC236}">
                <a16:creationId xmlns:a16="http://schemas.microsoft.com/office/drawing/2014/main" id="{32A5EBAE-BA68-108B-18F1-8BF7ED38B0A3}"/>
              </a:ext>
            </a:extLst>
          </p:cNvPr>
          <p:cNvSpPr>
            <a:spLocks noGrp="1"/>
          </p:cNvSpPr>
          <p:nvPr>
            <p:ph type="body" sz="quarter" idx="13" hasCustomPrompt="1"/>
          </p:nvPr>
        </p:nvSpPr>
        <p:spPr>
          <a:xfrm>
            <a:off x="201306" y="1995933"/>
            <a:ext cx="4101119" cy="2547492"/>
          </a:xfrm>
          <a:prstGeom prst="rect">
            <a:avLst/>
          </a:prstGeom>
        </p:spPr>
        <p:txBody>
          <a:bodyPr/>
          <a:lstStyle>
            <a:lvl1pPr marL="0" indent="0">
              <a:lnSpc>
                <a:spcPct val="100000"/>
              </a:lnSpc>
              <a:buFont typeface="Arial" panose="020B0604020202020204" pitchFamily="34" charset="0"/>
              <a:buNone/>
              <a:defRPr sz="1200" b="0" i="0">
                <a:solidFill>
                  <a:schemeClr val="tx2"/>
                </a:solidFill>
                <a:latin typeface="Arial" panose="020B0604020202020204" pitchFamily="34" charset="0"/>
                <a:cs typeface="Arial" panose="020B0604020202020204" pitchFamily="34" charset="0"/>
              </a:defRPr>
            </a:lvl1pPr>
          </a:lstStyle>
          <a:p>
            <a:pPr lvl="0"/>
            <a:r>
              <a:rPr lang="sv-SE" dirty="0"/>
              <a:t>Summering av presentationens huvudpunkter</a:t>
            </a:r>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sv-SE" dirty="0" err="1"/>
              <a:t>Lorem</a:t>
            </a:r>
            <a:r>
              <a:rPr lang="sv-SE" dirty="0"/>
              <a:t> </a:t>
            </a:r>
            <a:r>
              <a:rPr lang="sv-SE" dirty="0" err="1"/>
              <a:t>ipsum</a:t>
            </a:r>
            <a:endParaRPr lang="sv-SE" dirty="0"/>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sv-SE" dirty="0"/>
          </a:p>
        </p:txBody>
      </p:sp>
      <p:sp>
        <p:nvSpPr>
          <p:cNvPr id="9" name="Platshållare för text 9">
            <a:extLst>
              <a:ext uri="{FF2B5EF4-FFF2-40B4-BE49-F238E27FC236}">
                <a16:creationId xmlns:a16="http://schemas.microsoft.com/office/drawing/2014/main" id="{EECBEFFB-06F4-2AF7-9757-BB026424441C}"/>
              </a:ext>
            </a:extLst>
          </p:cNvPr>
          <p:cNvSpPr>
            <a:spLocks noGrp="1"/>
          </p:cNvSpPr>
          <p:nvPr>
            <p:ph type="body" sz="quarter" idx="14" hasCustomPrompt="1"/>
          </p:nvPr>
        </p:nvSpPr>
        <p:spPr>
          <a:xfrm>
            <a:off x="4503734" y="1995933"/>
            <a:ext cx="4284026" cy="2547492"/>
          </a:xfrm>
          <a:prstGeom prst="rect">
            <a:avLst/>
          </a:prstGeom>
        </p:spPr>
        <p:txBody>
          <a:bodyPr/>
          <a:lstStyle>
            <a:lvl1pPr marL="0" indent="0">
              <a:lnSpc>
                <a:spcPct val="100000"/>
              </a:lnSpc>
              <a:buFontTx/>
              <a:buNone/>
              <a:defRPr sz="1200" b="0" i="0">
                <a:solidFill>
                  <a:schemeClr val="tx2"/>
                </a:solidFill>
                <a:latin typeface="Arial" panose="020B0604020202020204" pitchFamily="34" charset="0"/>
                <a:cs typeface="Arial" panose="020B0604020202020204" pitchFamily="34" charset="0"/>
              </a:defRPr>
            </a:lvl1pPr>
          </a:lstStyle>
          <a:p>
            <a:pPr lvl="0"/>
            <a:r>
              <a:rPr lang="sv-SE" dirty="0"/>
              <a:t>Kontaktuppgifter:</a:t>
            </a:r>
          </a:p>
          <a:p>
            <a:pPr marL="214313" marR="0" lvl="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sv-SE" dirty="0"/>
          </a:p>
        </p:txBody>
      </p:sp>
    </p:spTree>
    <p:extLst>
      <p:ext uri="{BB962C8B-B14F-4D97-AF65-F5344CB8AC3E}">
        <p14:creationId xmlns:p14="http://schemas.microsoft.com/office/powerpoint/2010/main" val="186969184"/>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om – Enbart logotyp + sidnummer">
    <p:bg>
      <p:bgPr>
        <a:solidFill>
          <a:schemeClr val="accent2"/>
        </a:solid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5F5981B1-D86C-C2C3-E6DE-2A8872A57E65}"/>
              </a:ext>
            </a:extLst>
          </p:cNvPr>
          <p:cNvSpPr>
            <a:spLocks noGrp="1"/>
          </p:cNvSpPr>
          <p:nvPr>
            <p:ph type="sldNum" sz="quarter" idx="12"/>
          </p:nvPr>
        </p:nvSpPr>
        <p:spPr/>
        <p:txBody>
          <a:bodyPr/>
          <a:lstStyle>
            <a:lvl1pPr>
              <a:defRPr>
                <a:solidFill>
                  <a:schemeClr val="tx2"/>
                </a:solidFill>
              </a:defRPr>
            </a:lvl1pPr>
          </a:lstStyle>
          <a:p>
            <a:fld id="{A8234D02-5D0D-FA4B-9077-9CBD85AA2B8C}" type="slidenum">
              <a:rPr lang="sv-SE" smtClean="0"/>
              <a:pPr/>
              <a:t>‹#›</a:t>
            </a:fld>
            <a:endParaRPr lang="sv-SE" dirty="0"/>
          </a:p>
        </p:txBody>
      </p:sp>
      <p:pic>
        <p:nvPicPr>
          <p:cNvPr id="5" name="Bildobjekt 4">
            <a:extLst>
              <a:ext uri="{FF2B5EF4-FFF2-40B4-BE49-F238E27FC236}">
                <a16:creationId xmlns:a16="http://schemas.microsoft.com/office/drawing/2014/main" id="{6807F60E-FE9A-0E31-C497-FE7EC0701C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07" y="276226"/>
            <a:ext cx="1654103" cy="246935"/>
          </a:xfrm>
          <a:prstGeom prst="rect">
            <a:avLst/>
          </a:prstGeom>
        </p:spPr>
      </p:pic>
    </p:spTree>
    <p:extLst>
      <p:ext uri="{BB962C8B-B14F-4D97-AF65-F5344CB8AC3E}">
        <p14:creationId xmlns:p14="http://schemas.microsoft.com/office/powerpoint/2010/main" val="1108089673"/>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2458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ext två kolumner med cirkelgrafik">
    <p:bg>
      <p:bgPr>
        <a:solidFill>
          <a:srgbClr val="A62186"/>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58B9375B-E285-3F34-E105-DAC5ED2C47FB}"/>
              </a:ext>
            </a:extLst>
          </p:cNvPr>
          <p:cNvSpPr/>
          <p:nvPr userDrawn="1"/>
        </p:nvSpPr>
        <p:spPr>
          <a:xfrm>
            <a:off x="5991479" y="1049482"/>
            <a:ext cx="4608617" cy="460861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dirty="0">
              <a:latin typeface="Arial" panose="020B0604020202020204" pitchFamily="34" charset="0"/>
            </a:endParaRPr>
          </a:p>
        </p:txBody>
      </p:sp>
      <p:sp>
        <p:nvSpPr>
          <p:cNvPr id="5" name="Platshållare för datum 4">
            <a:extLst>
              <a:ext uri="{FF2B5EF4-FFF2-40B4-BE49-F238E27FC236}">
                <a16:creationId xmlns:a16="http://schemas.microsoft.com/office/drawing/2014/main" id="{1A6ECB44-4751-531D-038E-5D125D13EB0E}"/>
              </a:ext>
            </a:extLst>
          </p:cNvPr>
          <p:cNvSpPr>
            <a:spLocks noGrp="1"/>
          </p:cNvSpPr>
          <p:nvPr>
            <p:ph type="dt" sz="half" idx="10"/>
          </p:nvPr>
        </p:nvSpPr>
        <p:spPr/>
        <p:txBody>
          <a:bodyPr/>
          <a:lstStyle>
            <a:lvl1pPr>
              <a:defRPr>
                <a:solidFill>
                  <a:srgbClr val="FFE000"/>
                </a:solidFill>
              </a:defRPr>
            </a:lvl1pPr>
          </a:lstStyle>
          <a:p>
            <a:endParaRPr lang="sv-SE" dirty="0"/>
          </a:p>
        </p:txBody>
      </p:sp>
      <p:sp>
        <p:nvSpPr>
          <p:cNvPr id="6" name="Platshållare för sidfot 5">
            <a:extLst>
              <a:ext uri="{FF2B5EF4-FFF2-40B4-BE49-F238E27FC236}">
                <a16:creationId xmlns:a16="http://schemas.microsoft.com/office/drawing/2014/main" id="{D2451920-5679-6E28-26A5-5E2E536117E1}"/>
              </a:ext>
            </a:extLst>
          </p:cNvPr>
          <p:cNvSpPr>
            <a:spLocks noGrp="1"/>
          </p:cNvSpPr>
          <p:nvPr>
            <p:ph type="ftr" sz="quarter" idx="11"/>
          </p:nvPr>
        </p:nvSpPr>
        <p:spPr>
          <a:xfrm>
            <a:off x="3028950" y="4767263"/>
            <a:ext cx="3086100" cy="273844"/>
          </a:xfrm>
          <a:prstGeom prst="rect">
            <a:avLst/>
          </a:prstGeom>
        </p:spPr>
        <p:txBody>
          <a:bodyPr/>
          <a:lstStyle>
            <a:lvl1pPr>
              <a:defRPr>
                <a:solidFill>
                  <a:srgbClr val="FFE000"/>
                </a:solidFill>
              </a:defRPr>
            </a:lvl1pPr>
          </a:lstStyle>
          <a:p>
            <a:endParaRPr lang="sv-SE" dirty="0"/>
          </a:p>
        </p:txBody>
      </p:sp>
      <p:sp>
        <p:nvSpPr>
          <p:cNvPr id="7" name="Platshållare för bildnummer 6">
            <a:extLst>
              <a:ext uri="{FF2B5EF4-FFF2-40B4-BE49-F238E27FC236}">
                <a16:creationId xmlns:a16="http://schemas.microsoft.com/office/drawing/2014/main" id="{20083C9F-1476-2E1A-D413-CAB076EBAE18}"/>
              </a:ext>
            </a:extLst>
          </p:cNvPr>
          <p:cNvSpPr>
            <a:spLocks noGrp="1"/>
          </p:cNvSpPr>
          <p:nvPr>
            <p:ph type="sldNum" sz="quarter" idx="12"/>
          </p:nvPr>
        </p:nvSpPr>
        <p:spPr/>
        <p:txBody>
          <a:bodyPr/>
          <a:lstStyle>
            <a:lvl1pPr>
              <a:defRPr>
                <a:solidFill>
                  <a:srgbClr val="FFE000"/>
                </a:solidFill>
              </a:defRPr>
            </a:lvl1pPr>
          </a:lstStyle>
          <a:p>
            <a:fld id="{A8234D02-5D0D-FA4B-9077-9CBD85AA2B8C}" type="slidenum">
              <a:rPr lang="sv-SE" smtClean="0"/>
              <a:pPr/>
              <a:t>‹#›</a:t>
            </a:fld>
            <a:endParaRPr lang="sv-SE" dirty="0"/>
          </a:p>
        </p:txBody>
      </p:sp>
      <p:sp>
        <p:nvSpPr>
          <p:cNvPr id="8" name="Underrubrik 2">
            <a:extLst>
              <a:ext uri="{FF2B5EF4-FFF2-40B4-BE49-F238E27FC236}">
                <a16:creationId xmlns:a16="http://schemas.microsoft.com/office/drawing/2014/main" id="{38933F82-1E0C-E210-696B-5C714321C4FC}"/>
              </a:ext>
            </a:extLst>
          </p:cNvPr>
          <p:cNvSpPr>
            <a:spLocks noGrp="1"/>
          </p:cNvSpPr>
          <p:nvPr>
            <p:ph type="subTitle" idx="1" hasCustomPrompt="1"/>
          </p:nvPr>
        </p:nvSpPr>
        <p:spPr>
          <a:xfrm>
            <a:off x="201024" y="1194198"/>
            <a:ext cx="4050937" cy="3349228"/>
          </a:xfrm>
          <a:prstGeom prst="rect">
            <a:avLst/>
          </a:prstGeom>
        </p:spPr>
        <p:txBody>
          <a:bodyPr/>
          <a:lstStyle>
            <a:lvl1pPr marL="0" indent="0" algn="l">
              <a:lnSpc>
                <a:spcPct val="100000"/>
              </a:lnSpc>
              <a:buNone/>
              <a:defRPr sz="1350">
                <a:solidFill>
                  <a:srgbClr val="FFE000"/>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err="1"/>
              <a:t>Placeholder</a:t>
            </a:r>
            <a:r>
              <a:rPr lang="sv-SE" dirty="0"/>
              <a:t> for text </a:t>
            </a:r>
            <a:r>
              <a:rPr lang="sv-SE" dirty="0" err="1"/>
              <a:t>here</a:t>
            </a:r>
            <a:endParaRPr lang="sv-SE" dirty="0"/>
          </a:p>
        </p:txBody>
      </p:sp>
      <p:sp>
        <p:nvSpPr>
          <p:cNvPr id="9" name="Platshållare för text 3">
            <a:extLst>
              <a:ext uri="{FF2B5EF4-FFF2-40B4-BE49-F238E27FC236}">
                <a16:creationId xmlns:a16="http://schemas.microsoft.com/office/drawing/2014/main" id="{FC20DA2B-877F-A5DE-1974-D8AB447CD846}"/>
              </a:ext>
            </a:extLst>
          </p:cNvPr>
          <p:cNvSpPr>
            <a:spLocks noGrp="1"/>
          </p:cNvSpPr>
          <p:nvPr>
            <p:ph type="body" sz="quarter" idx="13" hasCustomPrompt="1"/>
          </p:nvPr>
        </p:nvSpPr>
        <p:spPr>
          <a:xfrm>
            <a:off x="3028950" y="407363"/>
            <a:ext cx="1954530" cy="273844"/>
          </a:xfrm>
          <a:prstGeom prst="rect">
            <a:avLst/>
          </a:prstGeom>
        </p:spPr>
        <p:txBody>
          <a:bodyPr/>
          <a:lstStyle>
            <a:lvl1pPr marL="0" indent="0">
              <a:buNone/>
              <a:defRPr sz="750">
                <a:solidFill>
                  <a:srgbClr val="FFE000"/>
                </a:solidFill>
                <a:latin typeface="Arial" panose="020B0604020202020204" pitchFamily="34" charset="0"/>
                <a:cs typeface="Arial" panose="020B0604020202020204" pitchFamily="34" charset="0"/>
              </a:defRPr>
            </a:lvl1pPr>
            <a:lvl2pPr marL="342900" indent="0">
              <a:buNone/>
              <a:defRPr/>
            </a:lvl2pPr>
          </a:lstStyle>
          <a:p>
            <a:pPr lvl="0"/>
            <a:r>
              <a:rPr lang="sv-SE" dirty="0" err="1"/>
              <a:t>Topic</a:t>
            </a:r>
            <a:endParaRPr lang="sv-SE" dirty="0"/>
          </a:p>
        </p:txBody>
      </p:sp>
      <p:sp>
        <p:nvSpPr>
          <p:cNvPr id="11" name="Platshållare för text 5">
            <a:extLst>
              <a:ext uri="{FF2B5EF4-FFF2-40B4-BE49-F238E27FC236}">
                <a16:creationId xmlns:a16="http://schemas.microsoft.com/office/drawing/2014/main" id="{050DE797-6968-9EB1-CD1A-4309B13EF4FE}"/>
              </a:ext>
            </a:extLst>
          </p:cNvPr>
          <p:cNvSpPr>
            <a:spLocks noGrp="1"/>
          </p:cNvSpPr>
          <p:nvPr>
            <p:ph type="body" sz="quarter" idx="14" hasCustomPrompt="1"/>
          </p:nvPr>
        </p:nvSpPr>
        <p:spPr>
          <a:xfrm>
            <a:off x="6218635" y="407363"/>
            <a:ext cx="2713928" cy="273844"/>
          </a:xfrm>
          <a:prstGeom prst="rect">
            <a:avLst/>
          </a:prstGeom>
        </p:spPr>
        <p:txBody>
          <a:bodyPr/>
          <a:lstStyle>
            <a:lvl1pPr marL="0" indent="0" algn="r">
              <a:buNone/>
              <a:defRPr sz="750">
                <a:solidFill>
                  <a:srgbClr val="FFE000"/>
                </a:solidFill>
                <a:latin typeface="Arial" panose="020B0604020202020204" pitchFamily="34" charset="0"/>
                <a:cs typeface="Arial" panose="020B0604020202020204" pitchFamily="34" charset="0"/>
              </a:defRPr>
            </a:lvl1pPr>
          </a:lstStyle>
          <a:p>
            <a:pPr lvl="0"/>
            <a:r>
              <a:rPr lang="sv-SE" dirty="0" err="1"/>
              <a:t>Speaker’s</a:t>
            </a:r>
            <a:r>
              <a:rPr lang="sv-SE" dirty="0"/>
              <a:t> </a:t>
            </a:r>
            <a:r>
              <a:rPr lang="sv-SE" dirty="0" err="1"/>
              <a:t>Name</a:t>
            </a:r>
            <a:endParaRPr lang="sv-SE" dirty="0"/>
          </a:p>
        </p:txBody>
      </p:sp>
      <p:pic>
        <p:nvPicPr>
          <p:cNvPr id="12" name="Picture 11">
            <a:extLst>
              <a:ext uri="{FF2B5EF4-FFF2-40B4-BE49-F238E27FC236}">
                <a16:creationId xmlns:a16="http://schemas.microsoft.com/office/drawing/2014/main" id="{4A92E26F-4887-4B14-39A1-2CC88CB8B62E}"/>
              </a:ext>
            </a:extLst>
          </p:cNvPr>
          <p:cNvPicPr>
            <a:picLocks noChangeAspect="1"/>
          </p:cNvPicPr>
          <p:nvPr userDrawn="1"/>
        </p:nvPicPr>
        <p:blipFill>
          <a:blip r:embed="rId2"/>
          <a:stretch>
            <a:fillRect/>
          </a:stretch>
        </p:blipFill>
        <p:spPr>
          <a:xfrm>
            <a:off x="278608" y="276226"/>
            <a:ext cx="1698192" cy="273845"/>
          </a:xfrm>
          <a:prstGeom prst="rect">
            <a:avLst/>
          </a:prstGeom>
        </p:spPr>
      </p:pic>
    </p:spTree>
    <p:extLst>
      <p:ext uri="{BB962C8B-B14F-4D97-AF65-F5344CB8AC3E}">
        <p14:creationId xmlns:p14="http://schemas.microsoft.com/office/powerpoint/2010/main" val="12198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Avsnittsrubrik" type="secHead">
  <p:cSld name="Avsnittsrubrik">
    <p:spTree>
      <p:nvGrpSpPr>
        <p:cNvPr id="1" name="Shape 23"/>
        <p:cNvGrpSpPr/>
        <p:nvPr/>
      </p:nvGrpSpPr>
      <p:grpSpPr>
        <a:xfrm>
          <a:off x="0" y="0"/>
          <a:ext cx="0" cy="0"/>
          <a:chOff x="0" y="0"/>
          <a:chExt cx="0" cy="0"/>
        </a:xfrm>
      </p:grpSpPr>
      <p:sp>
        <p:nvSpPr>
          <p:cNvPr id="24" name="Google Shape;24;p13"/>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33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888888"/>
              </a:buClr>
              <a:buSzPts val="2400"/>
              <a:buNone/>
              <a:defRPr sz="1350">
                <a:solidFill>
                  <a:srgbClr val="888888"/>
                </a:solidFill>
              </a:defRPr>
            </a:lvl1pPr>
            <a:lvl2pPr marL="514350" lvl="1" indent="-128588" algn="l">
              <a:lnSpc>
                <a:spcPct val="90000"/>
              </a:lnSpc>
              <a:spcBef>
                <a:spcPts val="281"/>
              </a:spcBef>
              <a:spcAft>
                <a:spcPts val="0"/>
              </a:spcAft>
              <a:buClr>
                <a:srgbClr val="888888"/>
              </a:buClr>
              <a:buSzPts val="2000"/>
              <a:buNone/>
              <a:defRPr sz="1125">
                <a:solidFill>
                  <a:srgbClr val="888888"/>
                </a:solidFill>
              </a:defRPr>
            </a:lvl2pPr>
            <a:lvl3pPr marL="771525" lvl="2" indent="-128588" algn="l">
              <a:lnSpc>
                <a:spcPct val="90000"/>
              </a:lnSpc>
              <a:spcBef>
                <a:spcPts val="281"/>
              </a:spcBef>
              <a:spcAft>
                <a:spcPts val="0"/>
              </a:spcAft>
              <a:buClr>
                <a:srgbClr val="888888"/>
              </a:buClr>
              <a:buSzPts val="1800"/>
              <a:buNone/>
              <a:defRPr sz="1013">
                <a:solidFill>
                  <a:srgbClr val="888888"/>
                </a:solidFill>
              </a:defRPr>
            </a:lvl3pPr>
            <a:lvl4pPr marL="1028700" lvl="3" indent="-128588" algn="l">
              <a:lnSpc>
                <a:spcPct val="90000"/>
              </a:lnSpc>
              <a:spcBef>
                <a:spcPts val="281"/>
              </a:spcBef>
              <a:spcAft>
                <a:spcPts val="0"/>
              </a:spcAft>
              <a:buClr>
                <a:srgbClr val="888888"/>
              </a:buClr>
              <a:buSzPts val="1600"/>
              <a:buNone/>
              <a:defRPr sz="900">
                <a:solidFill>
                  <a:srgbClr val="888888"/>
                </a:solidFill>
              </a:defRPr>
            </a:lvl4pPr>
            <a:lvl5pPr marL="1285875" lvl="4" indent="-128588" algn="l">
              <a:lnSpc>
                <a:spcPct val="90000"/>
              </a:lnSpc>
              <a:spcBef>
                <a:spcPts val="281"/>
              </a:spcBef>
              <a:spcAft>
                <a:spcPts val="0"/>
              </a:spcAft>
              <a:buClr>
                <a:srgbClr val="888888"/>
              </a:buClr>
              <a:buSzPts val="1600"/>
              <a:buNone/>
              <a:defRPr sz="900">
                <a:solidFill>
                  <a:srgbClr val="888888"/>
                </a:solidFill>
              </a:defRPr>
            </a:lvl5pPr>
            <a:lvl6pPr marL="1543050" lvl="5" indent="-128588" algn="l">
              <a:lnSpc>
                <a:spcPct val="90000"/>
              </a:lnSpc>
              <a:spcBef>
                <a:spcPts val="281"/>
              </a:spcBef>
              <a:spcAft>
                <a:spcPts val="0"/>
              </a:spcAft>
              <a:buClr>
                <a:srgbClr val="888888"/>
              </a:buClr>
              <a:buSzPts val="1600"/>
              <a:buNone/>
              <a:defRPr sz="900">
                <a:solidFill>
                  <a:srgbClr val="888888"/>
                </a:solidFill>
              </a:defRPr>
            </a:lvl6pPr>
            <a:lvl7pPr marL="1800225" lvl="6" indent="-128588" algn="l">
              <a:lnSpc>
                <a:spcPct val="90000"/>
              </a:lnSpc>
              <a:spcBef>
                <a:spcPts val="281"/>
              </a:spcBef>
              <a:spcAft>
                <a:spcPts val="0"/>
              </a:spcAft>
              <a:buClr>
                <a:srgbClr val="888888"/>
              </a:buClr>
              <a:buSzPts val="1600"/>
              <a:buNone/>
              <a:defRPr sz="900">
                <a:solidFill>
                  <a:srgbClr val="888888"/>
                </a:solidFill>
              </a:defRPr>
            </a:lvl7pPr>
            <a:lvl8pPr marL="2057400" lvl="7" indent="-128588" algn="l">
              <a:lnSpc>
                <a:spcPct val="90000"/>
              </a:lnSpc>
              <a:spcBef>
                <a:spcPts val="281"/>
              </a:spcBef>
              <a:spcAft>
                <a:spcPts val="0"/>
              </a:spcAft>
              <a:buClr>
                <a:srgbClr val="888888"/>
              </a:buClr>
              <a:buSzPts val="1600"/>
              <a:buNone/>
              <a:defRPr sz="900">
                <a:solidFill>
                  <a:srgbClr val="888888"/>
                </a:solidFill>
              </a:defRPr>
            </a:lvl8pPr>
            <a:lvl9pPr marL="2314575" lvl="8" indent="-128588" algn="l">
              <a:lnSpc>
                <a:spcPct val="90000"/>
              </a:lnSpc>
              <a:spcBef>
                <a:spcPts val="281"/>
              </a:spcBef>
              <a:spcAft>
                <a:spcPts val="0"/>
              </a:spcAft>
              <a:buClr>
                <a:srgbClr val="888888"/>
              </a:buClr>
              <a:buSzPts val="1600"/>
              <a:buNone/>
              <a:defRPr sz="900">
                <a:solidFill>
                  <a:srgbClr val="888888"/>
                </a:solidFill>
              </a:defRPr>
            </a:lvl9pPr>
          </a:lstStyle>
          <a:p>
            <a:endParaRPr/>
          </a:p>
        </p:txBody>
      </p:sp>
      <p:sp>
        <p:nvSpPr>
          <p:cNvPr id="26" name="Google Shape;26;p1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4756974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vå delar" type="twoObj">
  <p:cSld name="Två delar">
    <p:spTree>
      <p:nvGrpSpPr>
        <p:cNvPr id="1" name="Shape 29"/>
        <p:cNvGrpSpPr/>
        <p:nvPr/>
      </p:nvGrpSpPr>
      <p:grpSpPr>
        <a:xfrm>
          <a:off x="0" y="0"/>
          <a:ext cx="0" cy="0"/>
          <a:chOff x="0" y="0"/>
          <a:chExt cx="0" cy="0"/>
        </a:xfrm>
      </p:grpSpPr>
      <p:sp>
        <p:nvSpPr>
          <p:cNvPr id="30" name="Google Shape;30;p1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32" name="Google Shape;32;p1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33" name="Google Shape;33;p1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38698487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Jämförelse" type="twoTxTwoObj">
  <p:cSld name="Jämförelse">
    <p:spTree>
      <p:nvGrpSpPr>
        <p:cNvPr id="1" name="Shape 36"/>
        <p:cNvGrpSpPr/>
        <p:nvPr/>
      </p:nvGrpSpPr>
      <p:grpSpPr>
        <a:xfrm>
          <a:off x="0" y="0"/>
          <a:ext cx="0" cy="0"/>
          <a:chOff x="0" y="0"/>
          <a:chExt cx="0" cy="0"/>
        </a:xfrm>
      </p:grpSpPr>
      <p:sp>
        <p:nvSpPr>
          <p:cNvPr id="37" name="Google Shape;37;p15"/>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257175" lvl="0" indent="-128588" algn="l">
              <a:lnSpc>
                <a:spcPct val="90000"/>
              </a:lnSpc>
              <a:spcBef>
                <a:spcPts val="563"/>
              </a:spcBef>
              <a:spcAft>
                <a:spcPts val="0"/>
              </a:spcAft>
              <a:buClr>
                <a:schemeClr val="dk1"/>
              </a:buClr>
              <a:buSzPts val="2400"/>
              <a:buNone/>
              <a:defRPr sz="1350" b="1"/>
            </a:lvl1pPr>
            <a:lvl2pPr marL="514350" lvl="1" indent="-128588" algn="l">
              <a:lnSpc>
                <a:spcPct val="90000"/>
              </a:lnSpc>
              <a:spcBef>
                <a:spcPts val="281"/>
              </a:spcBef>
              <a:spcAft>
                <a:spcPts val="0"/>
              </a:spcAft>
              <a:buClr>
                <a:schemeClr val="dk1"/>
              </a:buClr>
              <a:buSzPts val="2000"/>
              <a:buNone/>
              <a:defRPr sz="1125" b="1"/>
            </a:lvl2pPr>
            <a:lvl3pPr marL="771525" lvl="2" indent="-128588" algn="l">
              <a:lnSpc>
                <a:spcPct val="90000"/>
              </a:lnSpc>
              <a:spcBef>
                <a:spcPts val="281"/>
              </a:spcBef>
              <a:spcAft>
                <a:spcPts val="0"/>
              </a:spcAft>
              <a:buClr>
                <a:schemeClr val="dk1"/>
              </a:buClr>
              <a:buSzPts val="1800"/>
              <a:buNone/>
              <a:defRPr sz="1013" b="1"/>
            </a:lvl3pPr>
            <a:lvl4pPr marL="1028700" lvl="3" indent="-128588" algn="l">
              <a:lnSpc>
                <a:spcPct val="90000"/>
              </a:lnSpc>
              <a:spcBef>
                <a:spcPts val="281"/>
              </a:spcBef>
              <a:spcAft>
                <a:spcPts val="0"/>
              </a:spcAft>
              <a:buClr>
                <a:schemeClr val="dk1"/>
              </a:buClr>
              <a:buSzPts val="1600"/>
              <a:buNone/>
              <a:defRPr sz="900" b="1"/>
            </a:lvl4pPr>
            <a:lvl5pPr marL="1285875" lvl="4" indent="-128588" algn="l">
              <a:lnSpc>
                <a:spcPct val="90000"/>
              </a:lnSpc>
              <a:spcBef>
                <a:spcPts val="281"/>
              </a:spcBef>
              <a:spcAft>
                <a:spcPts val="0"/>
              </a:spcAft>
              <a:buClr>
                <a:schemeClr val="dk1"/>
              </a:buClr>
              <a:buSzPts val="1600"/>
              <a:buNone/>
              <a:defRPr sz="900" b="1"/>
            </a:lvl5pPr>
            <a:lvl6pPr marL="1543050" lvl="5" indent="-128588" algn="l">
              <a:lnSpc>
                <a:spcPct val="90000"/>
              </a:lnSpc>
              <a:spcBef>
                <a:spcPts val="281"/>
              </a:spcBef>
              <a:spcAft>
                <a:spcPts val="0"/>
              </a:spcAft>
              <a:buClr>
                <a:schemeClr val="dk1"/>
              </a:buClr>
              <a:buSzPts val="1600"/>
              <a:buNone/>
              <a:defRPr sz="900" b="1"/>
            </a:lvl6pPr>
            <a:lvl7pPr marL="1800225" lvl="6" indent="-128588" algn="l">
              <a:lnSpc>
                <a:spcPct val="90000"/>
              </a:lnSpc>
              <a:spcBef>
                <a:spcPts val="281"/>
              </a:spcBef>
              <a:spcAft>
                <a:spcPts val="0"/>
              </a:spcAft>
              <a:buClr>
                <a:schemeClr val="dk1"/>
              </a:buClr>
              <a:buSzPts val="1600"/>
              <a:buNone/>
              <a:defRPr sz="900" b="1"/>
            </a:lvl7pPr>
            <a:lvl8pPr marL="2057400" lvl="7" indent="-128588" algn="l">
              <a:lnSpc>
                <a:spcPct val="90000"/>
              </a:lnSpc>
              <a:spcBef>
                <a:spcPts val="281"/>
              </a:spcBef>
              <a:spcAft>
                <a:spcPts val="0"/>
              </a:spcAft>
              <a:buClr>
                <a:schemeClr val="dk1"/>
              </a:buClr>
              <a:buSzPts val="1600"/>
              <a:buNone/>
              <a:defRPr sz="900" b="1"/>
            </a:lvl8pPr>
            <a:lvl9pPr marL="2314575" lvl="8" indent="-128588" algn="l">
              <a:lnSpc>
                <a:spcPct val="90000"/>
              </a:lnSpc>
              <a:spcBef>
                <a:spcPts val="281"/>
              </a:spcBef>
              <a:spcAft>
                <a:spcPts val="0"/>
              </a:spcAft>
              <a:buClr>
                <a:schemeClr val="dk1"/>
              </a:buClr>
              <a:buSzPts val="1600"/>
              <a:buNone/>
              <a:defRPr sz="900" b="1"/>
            </a:lvl9pPr>
          </a:lstStyle>
          <a:p>
            <a:endParaRPr/>
          </a:p>
        </p:txBody>
      </p:sp>
      <p:sp>
        <p:nvSpPr>
          <p:cNvPr id="39" name="Google Shape;39;p15"/>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0" name="Google Shape;40;p15"/>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257175" lvl="0" indent="-128588" algn="l">
              <a:lnSpc>
                <a:spcPct val="90000"/>
              </a:lnSpc>
              <a:spcBef>
                <a:spcPts val="563"/>
              </a:spcBef>
              <a:spcAft>
                <a:spcPts val="0"/>
              </a:spcAft>
              <a:buClr>
                <a:schemeClr val="dk1"/>
              </a:buClr>
              <a:buSzPts val="2400"/>
              <a:buNone/>
              <a:defRPr sz="1350" b="1"/>
            </a:lvl1pPr>
            <a:lvl2pPr marL="514350" lvl="1" indent="-128588" algn="l">
              <a:lnSpc>
                <a:spcPct val="90000"/>
              </a:lnSpc>
              <a:spcBef>
                <a:spcPts val="281"/>
              </a:spcBef>
              <a:spcAft>
                <a:spcPts val="0"/>
              </a:spcAft>
              <a:buClr>
                <a:schemeClr val="dk1"/>
              </a:buClr>
              <a:buSzPts val="2000"/>
              <a:buNone/>
              <a:defRPr sz="1125" b="1"/>
            </a:lvl2pPr>
            <a:lvl3pPr marL="771525" lvl="2" indent="-128588" algn="l">
              <a:lnSpc>
                <a:spcPct val="90000"/>
              </a:lnSpc>
              <a:spcBef>
                <a:spcPts val="281"/>
              </a:spcBef>
              <a:spcAft>
                <a:spcPts val="0"/>
              </a:spcAft>
              <a:buClr>
                <a:schemeClr val="dk1"/>
              </a:buClr>
              <a:buSzPts val="1800"/>
              <a:buNone/>
              <a:defRPr sz="1013" b="1"/>
            </a:lvl3pPr>
            <a:lvl4pPr marL="1028700" lvl="3" indent="-128588" algn="l">
              <a:lnSpc>
                <a:spcPct val="90000"/>
              </a:lnSpc>
              <a:spcBef>
                <a:spcPts val="281"/>
              </a:spcBef>
              <a:spcAft>
                <a:spcPts val="0"/>
              </a:spcAft>
              <a:buClr>
                <a:schemeClr val="dk1"/>
              </a:buClr>
              <a:buSzPts val="1600"/>
              <a:buNone/>
              <a:defRPr sz="900" b="1"/>
            </a:lvl4pPr>
            <a:lvl5pPr marL="1285875" lvl="4" indent="-128588" algn="l">
              <a:lnSpc>
                <a:spcPct val="90000"/>
              </a:lnSpc>
              <a:spcBef>
                <a:spcPts val="281"/>
              </a:spcBef>
              <a:spcAft>
                <a:spcPts val="0"/>
              </a:spcAft>
              <a:buClr>
                <a:schemeClr val="dk1"/>
              </a:buClr>
              <a:buSzPts val="1600"/>
              <a:buNone/>
              <a:defRPr sz="900" b="1"/>
            </a:lvl5pPr>
            <a:lvl6pPr marL="1543050" lvl="5" indent="-128588" algn="l">
              <a:lnSpc>
                <a:spcPct val="90000"/>
              </a:lnSpc>
              <a:spcBef>
                <a:spcPts val="281"/>
              </a:spcBef>
              <a:spcAft>
                <a:spcPts val="0"/>
              </a:spcAft>
              <a:buClr>
                <a:schemeClr val="dk1"/>
              </a:buClr>
              <a:buSzPts val="1600"/>
              <a:buNone/>
              <a:defRPr sz="900" b="1"/>
            </a:lvl6pPr>
            <a:lvl7pPr marL="1800225" lvl="6" indent="-128588" algn="l">
              <a:lnSpc>
                <a:spcPct val="90000"/>
              </a:lnSpc>
              <a:spcBef>
                <a:spcPts val="281"/>
              </a:spcBef>
              <a:spcAft>
                <a:spcPts val="0"/>
              </a:spcAft>
              <a:buClr>
                <a:schemeClr val="dk1"/>
              </a:buClr>
              <a:buSzPts val="1600"/>
              <a:buNone/>
              <a:defRPr sz="900" b="1"/>
            </a:lvl7pPr>
            <a:lvl8pPr marL="2057400" lvl="7" indent="-128588" algn="l">
              <a:lnSpc>
                <a:spcPct val="90000"/>
              </a:lnSpc>
              <a:spcBef>
                <a:spcPts val="281"/>
              </a:spcBef>
              <a:spcAft>
                <a:spcPts val="0"/>
              </a:spcAft>
              <a:buClr>
                <a:schemeClr val="dk1"/>
              </a:buClr>
              <a:buSzPts val="1600"/>
              <a:buNone/>
              <a:defRPr sz="900" b="1"/>
            </a:lvl8pPr>
            <a:lvl9pPr marL="2314575" lvl="8" indent="-128588" algn="l">
              <a:lnSpc>
                <a:spcPct val="90000"/>
              </a:lnSpc>
              <a:spcBef>
                <a:spcPts val="281"/>
              </a:spcBef>
              <a:spcAft>
                <a:spcPts val="0"/>
              </a:spcAft>
              <a:buClr>
                <a:schemeClr val="dk1"/>
              </a:buClr>
              <a:buSzPts val="1600"/>
              <a:buNone/>
              <a:defRPr sz="900" b="1"/>
            </a:lvl9pPr>
          </a:lstStyle>
          <a:p>
            <a:endParaRPr/>
          </a:p>
        </p:txBody>
      </p:sp>
      <p:sp>
        <p:nvSpPr>
          <p:cNvPr id="41" name="Google Shape;41;p15"/>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2" name="Google Shape;42;p1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2367678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Endast rubrik" type="titleOnly">
  <p:cSld name="Endast rubrik">
    <p:spTree>
      <p:nvGrpSpPr>
        <p:cNvPr id="1" name="Shape 45"/>
        <p:cNvGrpSpPr/>
        <p:nvPr/>
      </p:nvGrpSpPr>
      <p:grpSpPr>
        <a:xfrm>
          <a:off x="0" y="0"/>
          <a:ext cx="0" cy="0"/>
          <a:chOff x="0" y="0"/>
          <a:chExt cx="0" cy="0"/>
        </a:xfrm>
      </p:grpSpPr>
      <p:sp>
        <p:nvSpPr>
          <p:cNvPr id="46" name="Google Shape;46;p1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3833051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å bakgrund, textruta hög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6" name="Text Placeholder 4"/>
          <p:cNvSpPr>
            <a:spLocks noGrp="1"/>
          </p:cNvSpPr>
          <p:nvPr>
            <p:ph type="body" sz="quarter" idx="11" hasCustomPrompt="1"/>
          </p:nvPr>
        </p:nvSpPr>
        <p:spPr>
          <a:xfrm>
            <a:off x="4638675" y="425449"/>
            <a:ext cx="4056062" cy="861362"/>
          </a:xfrm>
          <a:prstGeom prst="rect">
            <a:avLst/>
          </a:prstGeom>
          <a:solidFill>
            <a:schemeClr val="bg1">
              <a:alpha val="0"/>
            </a:schemeClr>
          </a:solidFill>
        </p:spPr>
        <p:txBody>
          <a:bodyPr wrap="square"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290692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om" type="blank">
  <p:cSld name="Tom">
    <p:spTree>
      <p:nvGrpSpPr>
        <p:cNvPr id="1" name="Shape 50"/>
        <p:cNvGrpSpPr/>
        <p:nvPr/>
      </p:nvGrpSpPr>
      <p:grpSpPr>
        <a:xfrm>
          <a:off x="0" y="0"/>
          <a:ext cx="0" cy="0"/>
          <a:chOff x="0" y="0"/>
          <a:chExt cx="0" cy="0"/>
        </a:xfrm>
      </p:grpSpPr>
      <p:sp>
        <p:nvSpPr>
          <p:cNvPr id="51" name="Google Shape;51;p1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36730516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xt med bildtext" type="objTx">
  <p:cSld name="Text med bildtext">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257175" lvl="0" indent="-242888" algn="l">
              <a:lnSpc>
                <a:spcPct val="90000"/>
              </a:lnSpc>
              <a:spcBef>
                <a:spcPts val="563"/>
              </a:spcBef>
              <a:spcAft>
                <a:spcPts val="0"/>
              </a:spcAft>
              <a:buClr>
                <a:schemeClr val="dk1"/>
              </a:buClr>
              <a:buSzPts val="3200"/>
              <a:buChar char="•"/>
              <a:defRPr sz="1800"/>
            </a:lvl1pPr>
            <a:lvl2pPr marL="514350" lvl="1" indent="-228600" algn="l">
              <a:lnSpc>
                <a:spcPct val="90000"/>
              </a:lnSpc>
              <a:spcBef>
                <a:spcPts val="281"/>
              </a:spcBef>
              <a:spcAft>
                <a:spcPts val="0"/>
              </a:spcAft>
              <a:buClr>
                <a:schemeClr val="dk1"/>
              </a:buClr>
              <a:buSzPts val="2800"/>
              <a:buChar char="•"/>
              <a:defRPr sz="1575"/>
            </a:lvl2pPr>
            <a:lvl3pPr marL="771525" lvl="2" indent="-214313" algn="l">
              <a:lnSpc>
                <a:spcPct val="90000"/>
              </a:lnSpc>
              <a:spcBef>
                <a:spcPts val="281"/>
              </a:spcBef>
              <a:spcAft>
                <a:spcPts val="0"/>
              </a:spcAft>
              <a:buClr>
                <a:schemeClr val="dk1"/>
              </a:buClr>
              <a:buSzPts val="2400"/>
              <a:buChar char="•"/>
              <a:defRPr sz="1350"/>
            </a:lvl3pPr>
            <a:lvl4pPr marL="1028700" lvl="3" indent="-200025" algn="l">
              <a:lnSpc>
                <a:spcPct val="90000"/>
              </a:lnSpc>
              <a:spcBef>
                <a:spcPts val="281"/>
              </a:spcBef>
              <a:spcAft>
                <a:spcPts val="0"/>
              </a:spcAft>
              <a:buClr>
                <a:schemeClr val="dk1"/>
              </a:buClr>
              <a:buSzPts val="2000"/>
              <a:buChar char="•"/>
              <a:defRPr sz="1125"/>
            </a:lvl4pPr>
            <a:lvl5pPr marL="1285875" lvl="4" indent="-200025" algn="l">
              <a:lnSpc>
                <a:spcPct val="90000"/>
              </a:lnSpc>
              <a:spcBef>
                <a:spcPts val="281"/>
              </a:spcBef>
              <a:spcAft>
                <a:spcPts val="0"/>
              </a:spcAft>
              <a:buClr>
                <a:schemeClr val="dk1"/>
              </a:buClr>
              <a:buSzPts val="2000"/>
              <a:buChar char="•"/>
              <a:defRPr sz="1125"/>
            </a:lvl5pPr>
            <a:lvl6pPr marL="1543050" lvl="5" indent="-200025" algn="l">
              <a:lnSpc>
                <a:spcPct val="90000"/>
              </a:lnSpc>
              <a:spcBef>
                <a:spcPts val="281"/>
              </a:spcBef>
              <a:spcAft>
                <a:spcPts val="0"/>
              </a:spcAft>
              <a:buClr>
                <a:schemeClr val="dk1"/>
              </a:buClr>
              <a:buSzPts val="2000"/>
              <a:buChar char="•"/>
              <a:defRPr sz="1125"/>
            </a:lvl6pPr>
            <a:lvl7pPr marL="1800225" lvl="6" indent="-200025" algn="l">
              <a:lnSpc>
                <a:spcPct val="90000"/>
              </a:lnSpc>
              <a:spcBef>
                <a:spcPts val="281"/>
              </a:spcBef>
              <a:spcAft>
                <a:spcPts val="0"/>
              </a:spcAft>
              <a:buClr>
                <a:schemeClr val="dk1"/>
              </a:buClr>
              <a:buSzPts val="2000"/>
              <a:buChar char="•"/>
              <a:defRPr sz="1125"/>
            </a:lvl7pPr>
            <a:lvl8pPr marL="2057400" lvl="7" indent="-200025" algn="l">
              <a:lnSpc>
                <a:spcPct val="90000"/>
              </a:lnSpc>
              <a:spcBef>
                <a:spcPts val="281"/>
              </a:spcBef>
              <a:spcAft>
                <a:spcPts val="0"/>
              </a:spcAft>
              <a:buClr>
                <a:schemeClr val="dk1"/>
              </a:buClr>
              <a:buSzPts val="2000"/>
              <a:buChar char="•"/>
              <a:defRPr sz="1125"/>
            </a:lvl8pPr>
            <a:lvl9pPr marL="2314575" lvl="8" indent="-200025" algn="l">
              <a:lnSpc>
                <a:spcPct val="90000"/>
              </a:lnSpc>
              <a:spcBef>
                <a:spcPts val="281"/>
              </a:spcBef>
              <a:spcAft>
                <a:spcPts val="0"/>
              </a:spcAft>
              <a:buClr>
                <a:schemeClr val="dk1"/>
              </a:buClr>
              <a:buSzPts val="2000"/>
              <a:buChar char="•"/>
              <a:defRPr sz="1125"/>
            </a:lvl9pPr>
          </a:lstStyle>
          <a:p>
            <a:endParaRPr/>
          </a:p>
        </p:txBody>
      </p:sp>
      <p:sp>
        <p:nvSpPr>
          <p:cNvPr id="57" name="Google Shape;57;p18"/>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chemeClr val="dk1"/>
              </a:buClr>
              <a:buSzPts val="1600"/>
              <a:buNone/>
              <a:defRPr sz="900"/>
            </a:lvl1pPr>
            <a:lvl2pPr marL="514350" lvl="1" indent="-128588" algn="l">
              <a:lnSpc>
                <a:spcPct val="90000"/>
              </a:lnSpc>
              <a:spcBef>
                <a:spcPts val="281"/>
              </a:spcBef>
              <a:spcAft>
                <a:spcPts val="0"/>
              </a:spcAft>
              <a:buClr>
                <a:schemeClr val="dk1"/>
              </a:buClr>
              <a:buSzPts val="1400"/>
              <a:buNone/>
              <a:defRPr sz="788"/>
            </a:lvl2pPr>
            <a:lvl3pPr marL="771525" lvl="2" indent="-128588" algn="l">
              <a:lnSpc>
                <a:spcPct val="90000"/>
              </a:lnSpc>
              <a:spcBef>
                <a:spcPts val="281"/>
              </a:spcBef>
              <a:spcAft>
                <a:spcPts val="0"/>
              </a:spcAft>
              <a:buClr>
                <a:schemeClr val="dk1"/>
              </a:buClr>
              <a:buSzPts val="1200"/>
              <a:buNone/>
              <a:defRPr sz="675"/>
            </a:lvl3pPr>
            <a:lvl4pPr marL="1028700" lvl="3" indent="-128588" algn="l">
              <a:lnSpc>
                <a:spcPct val="90000"/>
              </a:lnSpc>
              <a:spcBef>
                <a:spcPts val="281"/>
              </a:spcBef>
              <a:spcAft>
                <a:spcPts val="0"/>
              </a:spcAft>
              <a:buClr>
                <a:schemeClr val="dk1"/>
              </a:buClr>
              <a:buSzPts val="1000"/>
              <a:buNone/>
              <a:defRPr sz="563"/>
            </a:lvl4pPr>
            <a:lvl5pPr marL="1285875" lvl="4" indent="-128588" algn="l">
              <a:lnSpc>
                <a:spcPct val="90000"/>
              </a:lnSpc>
              <a:spcBef>
                <a:spcPts val="281"/>
              </a:spcBef>
              <a:spcAft>
                <a:spcPts val="0"/>
              </a:spcAft>
              <a:buClr>
                <a:schemeClr val="dk1"/>
              </a:buClr>
              <a:buSzPts val="1000"/>
              <a:buNone/>
              <a:defRPr sz="563"/>
            </a:lvl5pPr>
            <a:lvl6pPr marL="1543050" lvl="5" indent="-128588" algn="l">
              <a:lnSpc>
                <a:spcPct val="90000"/>
              </a:lnSpc>
              <a:spcBef>
                <a:spcPts val="281"/>
              </a:spcBef>
              <a:spcAft>
                <a:spcPts val="0"/>
              </a:spcAft>
              <a:buClr>
                <a:schemeClr val="dk1"/>
              </a:buClr>
              <a:buSzPts val="1000"/>
              <a:buNone/>
              <a:defRPr sz="563"/>
            </a:lvl6pPr>
            <a:lvl7pPr marL="1800225" lvl="6" indent="-128588" algn="l">
              <a:lnSpc>
                <a:spcPct val="90000"/>
              </a:lnSpc>
              <a:spcBef>
                <a:spcPts val="281"/>
              </a:spcBef>
              <a:spcAft>
                <a:spcPts val="0"/>
              </a:spcAft>
              <a:buClr>
                <a:schemeClr val="dk1"/>
              </a:buClr>
              <a:buSzPts val="1000"/>
              <a:buNone/>
              <a:defRPr sz="563"/>
            </a:lvl7pPr>
            <a:lvl8pPr marL="2057400" lvl="7" indent="-128588" algn="l">
              <a:lnSpc>
                <a:spcPct val="90000"/>
              </a:lnSpc>
              <a:spcBef>
                <a:spcPts val="281"/>
              </a:spcBef>
              <a:spcAft>
                <a:spcPts val="0"/>
              </a:spcAft>
              <a:buClr>
                <a:schemeClr val="dk1"/>
              </a:buClr>
              <a:buSzPts val="1000"/>
              <a:buNone/>
              <a:defRPr sz="563"/>
            </a:lvl8pPr>
            <a:lvl9pPr marL="2314575" lvl="8" indent="-128588" algn="l">
              <a:lnSpc>
                <a:spcPct val="90000"/>
              </a:lnSpc>
              <a:spcBef>
                <a:spcPts val="281"/>
              </a:spcBef>
              <a:spcAft>
                <a:spcPts val="0"/>
              </a:spcAft>
              <a:buClr>
                <a:schemeClr val="dk1"/>
              </a:buClr>
              <a:buSzPts val="1000"/>
              <a:buNone/>
              <a:defRPr sz="563"/>
            </a:lvl9pPr>
          </a:lstStyle>
          <a:p>
            <a:endParaRPr/>
          </a:p>
        </p:txBody>
      </p:sp>
      <p:sp>
        <p:nvSpPr>
          <p:cNvPr id="58" name="Google Shape;58;p1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71922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ld med bildtext" type="picTx">
  <p:cSld name="Bild med bildtext">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a:spLocks noGrp="1"/>
          </p:cNvSpPr>
          <p:nvPr>
            <p:ph type="pic" idx="2"/>
          </p:nvPr>
        </p:nvSpPr>
        <p:spPr>
          <a:xfrm>
            <a:off x="3887391" y="740570"/>
            <a:ext cx="4629150" cy="3655219"/>
          </a:xfrm>
          <a:prstGeom prst="rect">
            <a:avLst/>
          </a:prstGeom>
          <a:noFill/>
          <a:ln>
            <a:noFill/>
          </a:ln>
        </p:spPr>
      </p:sp>
      <p:sp>
        <p:nvSpPr>
          <p:cNvPr id="64" name="Google Shape;64;p19"/>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chemeClr val="dk1"/>
              </a:buClr>
              <a:buSzPts val="1600"/>
              <a:buNone/>
              <a:defRPr sz="900"/>
            </a:lvl1pPr>
            <a:lvl2pPr marL="514350" lvl="1" indent="-128588" algn="l">
              <a:lnSpc>
                <a:spcPct val="90000"/>
              </a:lnSpc>
              <a:spcBef>
                <a:spcPts val="281"/>
              </a:spcBef>
              <a:spcAft>
                <a:spcPts val="0"/>
              </a:spcAft>
              <a:buClr>
                <a:schemeClr val="dk1"/>
              </a:buClr>
              <a:buSzPts val="1400"/>
              <a:buNone/>
              <a:defRPr sz="788"/>
            </a:lvl2pPr>
            <a:lvl3pPr marL="771525" lvl="2" indent="-128588" algn="l">
              <a:lnSpc>
                <a:spcPct val="90000"/>
              </a:lnSpc>
              <a:spcBef>
                <a:spcPts val="281"/>
              </a:spcBef>
              <a:spcAft>
                <a:spcPts val="0"/>
              </a:spcAft>
              <a:buClr>
                <a:schemeClr val="dk1"/>
              </a:buClr>
              <a:buSzPts val="1200"/>
              <a:buNone/>
              <a:defRPr sz="675"/>
            </a:lvl3pPr>
            <a:lvl4pPr marL="1028700" lvl="3" indent="-128588" algn="l">
              <a:lnSpc>
                <a:spcPct val="90000"/>
              </a:lnSpc>
              <a:spcBef>
                <a:spcPts val="281"/>
              </a:spcBef>
              <a:spcAft>
                <a:spcPts val="0"/>
              </a:spcAft>
              <a:buClr>
                <a:schemeClr val="dk1"/>
              </a:buClr>
              <a:buSzPts val="1000"/>
              <a:buNone/>
              <a:defRPr sz="563"/>
            </a:lvl4pPr>
            <a:lvl5pPr marL="1285875" lvl="4" indent="-128588" algn="l">
              <a:lnSpc>
                <a:spcPct val="90000"/>
              </a:lnSpc>
              <a:spcBef>
                <a:spcPts val="281"/>
              </a:spcBef>
              <a:spcAft>
                <a:spcPts val="0"/>
              </a:spcAft>
              <a:buClr>
                <a:schemeClr val="dk1"/>
              </a:buClr>
              <a:buSzPts val="1000"/>
              <a:buNone/>
              <a:defRPr sz="563"/>
            </a:lvl5pPr>
            <a:lvl6pPr marL="1543050" lvl="5" indent="-128588" algn="l">
              <a:lnSpc>
                <a:spcPct val="90000"/>
              </a:lnSpc>
              <a:spcBef>
                <a:spcPts val="281"/>
              </a:spcBef>
              <a:spcAft>
                <a:spcPts val="0"/>
              </a:spcAft>
              <a:buClr>
                <a:schemeClr val="dk1"/>
              </a:buClr>
              <a:buSzPts val="1000"/>
              <a:buNone/>
              <a:defRPr sz="563"/>
            </a:lvl6pPr>
            <a:lvl7pPr marL="1800225" lvl="6" indent="-128588" algn="l">
              <a:lnSpc>
                <a:spcPct val="90000"/>
              </a:lnSpc>
              <a:spcBef>
                <a:spcPts val="281"/>
              </a:spcBef>
              <a:spcAft>
                <a:spcPts val="0"/>
              </a:spcAft>
              <a:buClr>
                <a:schemeClr val="dk1"/>
              </a:buClr>
              <a:buSzPts val="1000"/>
              <a:buNone/>
              <a:defRPr sz="563"/>
            </a:lvl7pPr>
            <a:lvl8pPr marL="2057400" lvl="7" indent="-128588" algn="l">
              <a:lnSpc>
                <a:spcPct val="90000"/>
              </a:lnSpc>
              <a:spcBef>
                <a:spcPts val="281"/>
              </a:spcBef>
              <a:spcAft>
                <a:spcPts val="0"/>
              </a:spcAft>
              <a:buClr>
                <a:schemeClr val="dk1"/>
              </a:buClr>
              <a:buSzPts val="1000"/>
              <a:buNone/>
              <a:defRPr sz="563"/>
            </a:lvl8pPr>
            <a:lvl9pPr marL="2314575" lvl="8" indent="-128588" algn="l">
              <a:lnSpc>
                <a:spcPct val="90000"/>
              </a:lnSpc>
              <a:spcBef>
                <a:spcPts val="281"/>
              </a:spcBef>
              <a:spcAft>
                <a:spcPts val="0"/>
              </a:spcAft>
              <a:buClr>
                <a:schemeClr val="dk1"/>
              </a:buClr>
              <a:buSzPts val="1000"/>
              <a:buNone/>
              <a:defRPr sz="563"/>
            </a:lvl9pPr>
          </a:lstStyle>
          <a:p>
            <a:endParaRPr/>
          </a:p>
        </p:txBody>
      </p:sp>
      <p:sp>
        <p:nvSpPr>
          <p:cNvPr id="65" name="Google Shape;65;p1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37528972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Rubrik och lodrät text" type="vertTx">
  <p:cSld name="Rubrik och lodrät 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37366534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Lodrät rubrik och 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16451362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Helsidesbild + textruta höger">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5" name="Text Placeholder 4"/>
          <p:cNvSpPr>
            <a:spLocks noGrp="1"/>
          </p:cNvSpPr>
          <p:nvPr>
            <p:ph type="body" sz="quarter" idx="11" hasCustomPrompt="1"/>
          </p:nvPr>
        </p:nvSpPr>
        <p:spPr>
          <a:xfrm>
            <a:off x="6042025" y="425450"/>
            <a:ext cx="2663826" cy="861362"/>
          </a:xfrm>
          <a:prstGeom prst="rect">
            <a:avLst/>
          </a:prstGeom>
          <a:solidFill>
            <a:schemeClr val="bg1">
              <a:alpha val="9000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sv-SE" noProof="0" dirty="0"/>
              <a:t>Skriv rubrik här</a:t>
            </a:r>
          </a:p>
          <a:p>
            <a:pPr lvl="1"/>
            <a:r>
              <a:rPr lang="sv-SE" noProof="0" dirty="0"/>
              <a:t>Skriv text här</a:t>
            </a:r>
          </a:p>
        </p:txBody>
      </p:sp>
    </p:spTree>
    <p:extLst>
      <p:ext uri="{BB962C8B-B14F-4D97-AF65-F5344CB8AC3E}">
        <p14:creationId xmlns:p14="http://schemas.microsoft.com/office/powerpoint/2010/main" val="400368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5.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0" y="-707366"/>
            <a:ext cx="3111260" cy="600164"/>
          </a:xfrm>
          <a:prstGeom prst="rect">
            <a:avLst/>
          </a:prstGeom>
          <a:solidFill>
            <a:srgbClr val="FFE000"/>
          </a:solidFill>
          <a:effectLst>
            <a:outerShdw blurRad="50800" dist="38100" dir="2700000" algn="tl" rotWithShape="0">
              <a:prstClr val="black">
                <a:alpha val="40000"/>
              </a:prstClr>
            </a:outerShdw>
          </a:effectLst>
        </p:spPr>
        <p:txBody>
          <a:bodyPr wrap="square" rtlCol="0">
            <a:spAutoFit/>
          </a:bodyPr>
          <a:lstStyle/>
          <a:p>
            <a:r>
              <a:rPr lang="sv-SE" sz="1100" b="1" dirty="0"/>
              <a:t>Textruta: </a:t>
            </a:r>
            <a:r>
              <a:rPr lang="sv-SE" sz="1100" dirty="0"/>
              <a:t>skriv in rubrik och brödtext i rutan. Markera brödtexten och klicka på knappen ”indrag” då</a:t>
            </a:r>
            <a:r>
              <a:rPr lang="sv-SE" sz="1100" baseline="0" dirty="0"/>
              <a:t> blir det rätt format på brödtexten</a:t>
            </a:r>
            <a:r>
              <a:rPr lang="sv-SE" sz="1100" dirty="0"/>
              <a:t>.</a:t>
            </a:r>
          </a:p>
        </p:txBody>
      </p:sp>
      <p:pic>
        <p:nvPicPr>
          <p:cNvPr id="9" name="Bildobjekt 8"/>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32000" y="4865981"/>
            <a:ext cx="1281600" cy="128587"/>
          </a:xfrm>
          <a:prstGeom prst="rect">
            <a:avLst/>
          </a:prstGeom>
        </p:spPr>
      </p:pic>
      <p:pic>
        <p:nvPicPr>
          <p:cNvPr id="10" name="Bildobjekt 9"/>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550000" y="4782953"/>
            <a:ext cx="157455" cy="20880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92" r:id="rId3"/>
    <p:sldLayoutId id="2147483695" r:id="rId4"/>
    <p:sldLayoutId id="2147483685" r:id="rId5"/>
    <p:sldLayoutId id="2147483691" r:id="rId6"/>
    <p:sldLayoutId id="2147483693" r:id="rId7"/>
    <p:sldLayoutId id="2147483694" r:id="rId8"/>
    <p:sldLayoutId id="2147483696" r:id="rId9"/>
    <p:sldLayoutId id="2147483690" r:id="rId10"/>
    <p:sldLayoutId id="2147483698"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fontAlgn="base" hangingPunct="1">
        <a:lnSpc>
          <a:spcPct val="100000"/>
        </a:lnSpc>
        <a:spcBef>
          <a:spcPct val="0"/>
        </a:spcBef>
        <a:spcAft>
          <a:spcPct val="0"/>
        </a:spcAft>
        <a:defRPr sz="2000" kern="1200">
          <a:solidFill>
            <a:schemeClr val="tx1"/>
          </a:solidFill>
          <a:latin typeface="+mj-lt"/>
          <a:ea typeface="+mj-ea"/>
          <a:cs typeface="+mj-cs"/>
        </a:defRPr>
      </a:lvl1pPr>
      <a:lvl2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5pPr>
      <a:lvl6pPr marL="3429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6pPr>
      <a:lvl7pPr marL="6858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7pPr>
      <a:lvl8pPr marL="10287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8pPr>
      <a:lvl9pPr marL="13716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9pPr>
    </p:titleStyle>
    <p:bodyStyle>
      <a:lvl1pPr marL="257175" indent="-257175" algn="l" rtl="0" eaLnBrk="1" fontAlgn="base" hangingPunct="1">
        <a:spcBef>
          <a:spcPct val="20000"/>
        </a:spcBef>
        <a:spcAft>
          <a:spcPct val="0"/>
        </a:spcAft>
        <a:buFont typeface="Arial" panose="020B0604020202020204" pitchFamily="34" charset="0"/>
        <a:defRPr sz="1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0" userDrawn="1">
          <p15:clr>
            <a:srgbClr val="F26B43"/>
          </p15:clr>
        </p15:guide>
        <p15:guide id="3" pos="1062" userDrawn="1">
          <p15:clr>
            <a:srgbClr val="F26B43"/>
          </p15:clr>
        </p15:guide>
        <p15:guide id="4" pos="1154" userDrawn="1">
          <p15:clr>
            <a:srgbClr val="F26B43"/>
          </p15:clr>
        </p15:guide>
        <p15:guide id="5" pos="1946" userDrawn="1">
          <p15:clr>
            <a:srgbClr val="F26B43"/>
          </p15:clr>
        </p15:guide>
        <p15:guide id="6" pos="2038" userDrawn="1">
          <p15:clr>
            <a:srgbClr val="F26B43"/>
          </p15:clr>
        </p15:guide>
        <p15:guide id="7" pos="2830" userDrawn="1">
          <p15:clr>
            <a:srgbClr val="F26B43"/>
          </p15:clr>
        </p15:guide>
        <p15:guide id="8" pos="3712" userDrawn="1">
          <p15:clr>
            <a:srgbClr val="F26B43"/>
          </p15:clr>
        </p15:guide>
        <p15:guide id="9" pos="3806" userDrawn="1">
          <p15:clr>
            <a:srgbClr val="F26B43"/>
          </p15:clr>
        </p15:guide>
        <p15:guide id="10" pos="4596" userDrawn="1">
          <p15:clr>
            <a:srgbClr val="F26B43"/>
          </p15:clr>
        </p15:guide>
        <p15:guide id="11" pos="4694" userDrawn="1">
          <p15:clr>
            <a:srgbClr val="F26B43"/>
          </p15:clr>
        </p15:guide>
        <p15:guide id="12" orient="horz" pos="268" userDrawn="1">
          <p15:clr>
            <a:srgbClr val="F26B43"/>
          </p15:clr>
        </p15:guide>
        <p15:guide id="13" pos="2922" userDrawn="1">
          <p15:clr>
            <a:srgbClr val="F26B43"/>
          </p15:clr>
        </p15:guide>
        <p15:guide id="14" pos="5484" userDrawn="1">
          <p15:clr>
            <a:srgbClr val="F26B43"/>
          </p15:clr>
        </p15:guide>
        <p15:guide id="15" orient="horz" pos="2970" userDrawn="1">
          <p15:clr>
            <a:srgbClr val="F26B43"/>
          </p15:clr>
        </p15:guide>
        <p15:guide id="16" orient="horz" pos="2362" userDrawn="1">
          <p15:clr>
            <a:srgbClr val="F26B43"/>
          </p15:clr>
        </p15:guide>
        <p15:guide id="17" orient="horz" pos="2270" userDrawn="1">
          <p15:clr>
            <a:srgbClr val="F26B43"/>
          </p15:clr>
        </p15:guide>
        <p15:guide id="18" orient="horz" pos="1664" userDrawn="1">
          <p15:clr>
            <a:srgbClr val="F26B43"/>
          </p15:clr>
        </p15:guide>
        <p15:guide id="19" orient="horz" pos="1572" userDrawn="1">
          <p15:clr>
            <a:srgbClr val="F26B43"/>
          </p15:clr>
        </p15:guide>
        <p15:guide id="20" orient="horz" pos="966" userDrawn="1">
          <p15:clr>
            <a:srgbClr val="F26B43"/>
          </p15:clr>
        </p15:guide>
        <p15:guide id="21" orient="horz" pos="874" userDrawn="1">
          <p15:clr>
            <a:srgbClr val="F26B43"/>
          </p15:clr>
        </p15:guide>
        <p15:guide id="22" pos="5392" userDrawn="1">
          <p15:clr>
            <a:srgbClr val="F26B43"/>
          </p15:clr>
        </p15:guide>
        <p15:guide id="23" pos="362" userDrawn="1">
          <p15:clr>
            <a:srgbClr val="F26B43"/>
          </p15:clr>
        </p15:guide>
        <p15:guide id="24" orient="horz" pos="358" userDrawn="1">
          <p15:clr>
            <a:srgbClr val="F26B43"/>
          </p15:clr>
        </p15:guide>
        <p15:guide id="25" orient="horz" pos="2878" userDrawn="1">
          <p15:clr>
            <a:srgbClr val="F26B43"/>
          </p15:clr>
        </p15:guide>
        <p15:guide id="26" orient="horz" pos="31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FA37A2EF-8441-1F34-41A9-679B43788F05}"/>
              </a:ext>
            </a:extLst>
          </p:cNvPr>
          <p:cNvSpPr>
            <a:spLocks noGrp="1"/>
          </p:cNvSpPr>
          <p:nvPr>
            <p:ph type="sldNum" sz="quarter" idx="4"/>
          </p:nvPr>
        </p:nvSpPr>
        <p:spPr>
          <a:xfrm>
            <a:off x="6879244" y="4767263"/>
            <a:ext cx="2057400" cy="273844"/>
          </a:xfrm>
          <a:prstGeom prst="rect">
            <a:avLst/>
          </a:prstGeom>
        </p:spPr>
        <p:txBody>
          <a:bodyPr vert="horz" lIns="91440" tIns="45720" rIns="91440" bIns="45720" rtlCol="0" anchor="ctr"/>
          <a:lstStyle>
            <a:lvl1pPr algn="r">
              <a:defRPr sz="788" b="0" i="0">
                <a:solidFill>
                  <a:schemeClr val="tx1"/>
                </a:solidFill>
                <a:latin typeface="Arial" panose="020B0604020202020204" pitchFamily="34" charset="0"/>
                <a:cs typeface="Arial" panose="020B0604020202020204" pitchFamily="34" charset="0"/>
              </a:defRPr>
            </a:lvl1pPr>
          </a:lstStyle>
          <a:p>
            <a:fld id="{A8234D02-5D0D-FA4B-9077-9CBD85AA2B8C}" type="slidenum">
              <a:rPr lang="sv-SE" smtClean="0"/>
              <a:pPr/>
              <a:t>‹#›</a:t>
            </a:fld>
            <a:endParaRPr lang="sv-SE" dirty="0"/>
          </a:p>
        </p:txBody>
      </p:sp>
      <p:sp>
        <p:nvSpPr>
          <p:cNvPr id="20" name="Platshållare för rubrik 19">
            <a:extLst>
              <a:ext uri="{FF2B5EF4-FFF2-40B4-BE49-F238E27FC236}">
                <a16:creationId xmlns:a16="http://schemas.microsoft.com/office/drawing/2014/main" id="{18A7EBD8-52E1-47AC-94E8-42B0F06A8EBE}"/>
              </a:ext>
            </a:extLst>
          </p:cNvPr>
          <p:cNvSpPr>
            <a:spLocks noGrp="1"/>
          </p:cNvSpPr>
          <p:nvPr>
            <p:ph type="title"/>
          </p:nvPr>
        </p:nvSpPr>
        <p:spPr>
          <a:xfrm>
            <a:off x="193402" y="1112554"/>
            <a:ext cx="5430158" cy="994172"/>
          </a:xfrm>
          <a:prstGeom prst="rect">
            <a:avLst/>
          </a:prstGeom>
        </p:spPr>
        <p:txBody>
          <a:bodyPr vert="horz" lIns="91440" tIns="45720" rIns="91440" bIns="45720" rtlCol="0" anchor="t">
            <a:normAutofit/>
          </a:bodyPr>
          <a:lstStyle/>
          <a:p>
            <a:r>
              <a:rPr lang="sv-SE" dirty="0"/>
              <a:t>Klicka här för att ändra mall för rubrikformat</a:t>
            </a:r>
          </a:p>
        </p:txBody>
      </p:sp>
    </p:spTree>
    <p:extLst>
      <p:ext uri="{BB962C8B-B14F-4D97-AF65-F5344CB8AC3E}">
        <p14:creationId xmlns:p14="http://schemas.microsoft.com/office/powerpoint/2010/main" val="1663394058"/>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838" r:id="rId23"/>
  </p:sldLayoutIdLst>
  <p:hf hdr="0" ftr="0" dt="0"/>
  <p:txStyles>
    <p:titleStyle>
      <a:lvl1pPr algn="l" defTabSz="685800" rtl="0" eaLnBrk="1" latinLnBrk="0" hangingPunct="1">
        <a:lnSpc>
          <a:spcPct val="90000"/>
        </a:lnSpc>
        <a:spcBef>
          <a:spcPct val="0"/>
        </a:spcBef>
        <a:buNone/>
        <a:defRPr sz="3300" b="0" i="0" kern="1200" spc="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National 2" panose="020B0504030502020203"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National 2" panose="020B0504030502020203"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National 2" panose="020B0504030502020203"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234">
          <p15:clr>
            <a:srgbClr val="F26B43"/>
          </p15:clr>
        </p15:guide>
        <p15:guide id="3" pos="7446">
          <p15:clr>
            <a:srgbClr val="F26B43"/>
          </p15:clr>
        </p15:guide>
        <p15:guide id="4" orient="horz" pos="3997">
          <p15:clr>
            <a:srgbClr val="F26B43"/>
          </p15:clr>
        </p15:guide>
        <p15:guide id="5" orient="horz" pos="436">
          <p15:clr>
            <a:srgbClr val="F26B43"/>
          </p15:clr>
        </p15:guide>
        <p15:guide id="6" orient="horz" pos="1003">
          <p15:clr>
            <a:srgbClr val="F26B43"/>
          </p15:clr>
        </p15:guide>
        <p15:guide id="7" pos="2593">
          <p15:clr>
            <a:srgbClr val="F26B43"/>
          </p15:clr>
        </p15:guide>
        <p15:guide id="8" pos="5223">
          <p15:clr>
            <a:srgbClr val="F26B43"/>
          </p15:clr>
        </p15:guide>
        <p15:guide id="9" pos="3840">
          <p15:clr>
            <a:srgbClr val="F26B43"/>
          </p15:clr>
        </p15:guide>
        <p15:guide id="10" pos="483">
          <p15:clr>
            <a:srgbClr val="F26B43"/>
          </p15:clr>
        </p15:guide>
        <p15:guide id="11"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FA37A2EF-8441-1F34-41A9-679B43788F05}"/>
              </a:ext>
            </a:extLst>
          </p:cNvPr>
          <p:cNvSpPr>
            <a:spLocks noGrp="1"/>
          </p:cNvSpPr>
          <p:nvPr>
            <p:ph type="sldNum" sz="quarter" idx="4"/>
          </p:nvPr>
        </p:nvSpPr>
        <p:spPr>
          <a:xfrm>
            <a:off x="6879244" y="4767263"/>
            <a:ext cx="2057400" cy="273844"/>
          </a:xfrm>
          <a:prstGeom prst="rect">
            <a:avLst/>
          </a:prstGeom>
        </p:spPr>
        <p:txBody>
          <a:bodyPr vert="horz" lIns="91440" tIns="45720" rIns="91440" bIns="45720" rtlCol="0" anchor="ctr"/>
          <a:lstStyle>
            <a:lvl1pPr algn="r">
              <a:defRPr sz="788" b="0" i="0">
                <a:solidFill>
                  <a:schemeClr val="tx1"/>
                </a:solidFill>
                <a:latin typeface="Arial" panose="020B0604020202020204" pitchFamily="34" charset="0"/>
                <a:cs typeface="Arial" panose="020B0604020202020204" pitchFamily="34" charset="0"/>
              </a:defRPr>
            </a:lvl1pPr>
          </a:lstStyle>
          <a:p>
            <a:fld id="{A8234D02-5D0D-FA4B-9077-9CBD85AA2B8C}" type="slidenum">
              <a:rPr lang="sv-SE" smtClean="0"/>
              <a:pPr/>
              <a:t>‹#›</a:t>
            </a:fld>
            <a:endParaRPr lang="sv-SE" dirty="0"/>
          </a:p>
        </p:txBody>
      </p:sp>
      <p:sp>
        <p:nvSpPr>
          <p:cNvPr id="20" name="Platshållare för rubrik 19">
            <a:extLst>
              <a:ext uri="{FF2B5EF4-FFF2-40B4-BE49-F238E27FC236}">
                <a16:creationId xmlns:a16="http://schemas.microsoft.com/office/drawing/2014/main" id="{18A7EBD8-52E1-47AC-94E8-42B0F06A8EBE}"/>
              </a:ext>
            </a:extLst>
          </p:cNvPr>
          <p:cNvSpPr>
            <a:spLocks noGrp="1"/>
          </p:cNvSpPr>
          <p:nvPr>
            <p:ph type="title"/>
          </p:nvPr>
        </p:nvSpPr>
        <p:spPr>
          <a:xfrm>
            <a:off x="193402" y="1112554"/>
            <a:ext cx="5430158" cy="994172"/>
          </a:xfrm>
          <a:prstGeom prst="rect">
            <a:avLst/>
          </a:prstGeom>
        </p:spPr>
        <p:txBody>
          <a:bodyPr vert="horz" lIns="91440" tIns="45720" rIns="91440" bIns="45720" rtlCol="0" anchor="t">
            <a:normAutofit/>
          </a:bodyPr>
          <a:lstStyle/>
          <a:p>
            <a:r>
              <a:rPr lang="sv-SE" dirty="0"/>
              <a:t>Klicka här för att ändra mall för rubrikformat</a:t>
            </a:r>
          </a:p>
        </p:txBody>
      </p:sp>
    </p:spTree>
    <p:extLst>
      <p:ext uri="{BB962C8B-B14F-4D97-AF65-F5344CB8AC3E}">
        <p14:creationId xmlns:p14="http://schemas.microsoft.com/office/powerpoint/2010/main" val="1633135755"/>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5" r:id="rId23"/>
    <p:sldLayoutId id="2147483836" r:id="rId24"/>
    <p:sldLayoutId id="2147483837"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300" b="0" i="0" kern="1200" spc="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National 2" panose="020B0504030502020203"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National 2" panose="020B0504030502020203"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National 2" panose="020B0504030502020203"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234">
          <p15:clr>
            <a:srgbClr val="F26B43"/>
          </p15:clr>
        </p15:guide>
        <p15:guide id="3" pos="7446">
          <p15:clr>
            <a:srgbClr val="F26B43"/>
          </p15:clr>
        </p15:guide>
        <p15:guide id="4" orient="horz" pos="3997">
          <p15:clr>
            <a:srgbClr val="F26B43"/>
          </p15:clr>
        </p15:guide>
        <p15:guide id="5" orient="horz" pos="436">
          <p15:clr>
            <a:srgbClr val="F26B43"/>
          </p15:clr>
        </p15:guide>
        <p15:guide id="6" orient="horz" pos="1003">
          <p15:clr>
            <a:srgbClr val="F26B43"/>
          </p15:clr>
        </p15:guide>
        <p15:guide id="7" pos="2593">
          <p15:clr>
            <a:srgbClr val="F26B43"/>
          </p15:clr>
        </p15:guide>
        <p15:guide id="8" pos="5223">
          <p15:clr>
            <a:srgbClr val="F26B43"/>
          </p15:clr>
        </p15:guide>
        <p15:guide id="9" pos="3840">
          <p15:clr>
            <a:srgbClr val="F26B43"/>
          </p15:clr>
        </p15:guide>
        <p15:guide id="10" pos="483">
          <p15:clr>
            <a:srgbClr val="F26B43"/>
          </p15:clr>
        </p15:guide>
        <p15:guide id="11" orient="horz" pos="3816">
          <p15:clr>
            <a:srgbClr val="F26B43"/>
          </p15:clr>
        </p15:guide>
        <p15:guide id="12" pos="270" userDrawn="1">
          <p15:clr>
            <a:srgbClr val="F26B43"/>
          </p15:clr>
        </p15:guide>
        <p15:guide id="13" pos="1062" userDrawn="1">
          <p15:clr>
            <a:srgbClr val="F26B43"/>
          </p15:clr>
        </p15:guide>
        <p15:guide id="14" pos="1154" userDrawn="1">
          <p15:clr>
            <a:srgbClr val="F26B43"/>
          </p15:clr>
        </p15:guide>
        <p15:guide id="15" pos="1946" userDrawn="1">
          <p15:clr>
            <a:srgbClr val="F26B43"/>
          </p15:clr>
        </p15:guide>
        <p15:guide id="16" pos="2038" userDrawn="1">
          <p15:clr>
            <a:srgbClr val="F26B43"/>
          </p15:clr>
        </p15:guide>
        <p15:guide id="17" pos="2830" userDrawn="1">
          <p15:clr>
            <a:srgbClr val="F26B43"/>
          </p15:clr>
        </p15:guide>
        <p15:guide id="18" pos="3712" userDrawn="1">
          <p15:clr>
            <a:srgbClr val="F26B43"/>
          </p15:clr>
        </p15:guide>
        <p15:guide id="19" pos="3806" userDrawn="1">
          <p15:clr>
            <a:srgbClr val="F26B43"/>
          </p15:clr>
        </p15:guide>
        <p15:guide id="20" pos="4596" userDrawn="1">
          <p15:clr>
            <a:srgbClr val="F26B43"/>
          </p15:clr>
        </p15:guide>
        <p15:guide id="21" pos="4694" userDrawn="1">
          <p15:clr>
            <a:srgbClr val="F26B43"/>
          </p15:clr>
        </p15:guide>
        <p15:guide id="22" orient="horz" pos="268" userDrawn="1">
          <p15:clr>
            <a:srgbClr val="F26B43"/>
          </p15:clr>
        </p15:guide>
        <p15:guide id="23" pos="2922" userDrawn="1">
          <p15:clr>
            <a:srgbClr val="F26B43"/>
          </p15:clr>
        </p15:guide>
        <p15:guide id="24" pos="5484" userDrawn="1">
          <p15:clr>
            <a:srgbClr val="F26B43"/>
          </p15:clr>
        </p15:guide>
        <p15:guide id="25" orient="horz" pos="2970" userDrawn="1">
          <p15:clr>
            <a:srgbClr val="F26B43"/>
          </p15:clr>
        </p15:guide>
        <p15:guide id="26" orient="horz" pos="2362" userDrawn="1">
          <p15:clr>
            <a:srgbClr val="F26B43"/>
          </p15:clr>
        </p15:guide>
        <p15:guide id="27" orient="horz" pos="2270" userDrawn="1">
          <p15:clr>
            <a:srgbClr val="F26B43"/>
          </p15:clr>
        </p15:guide>
        <p15:guide id="28" orient="horz" pos="1664" userDrawn="1">
          <p15:clr>
            <a:srgbClr val="F26B43"/>
          </p15:clr>
        </p15:guide>
        <p15:guide id="29" orient="horz" pos="1572" userDrawn="1">
          <p15:clr>
            <a:srgbClr val="F26B43"/>
          </p15:clr>
        </p15:guide>
        <p15:guide id="30" orient="horz" pos="966" userDrawn="1">
          <p15:clr>
            <a:srgbClr val="F26B43"/>
          </p15:clr>
        </p15:guide>
        <p15:guide id="31" orient="horz" pos="874" userDrawn="1">
          <p15:clr>
            <a:srgbClr val="F26B43"/>
          </p15:clr>
        </p15:guide>
        <p15:guide id="32" pos="5392" userDrawn="1">
          <p15:clr>
            <a:srgbClr val="F26B43"/>
          </p15:clr>
        </p15:guide>
        <p15:guide id="33" pos="362" userDrawn="1">
          <p15:clr>
            <a:srgbClr val="F26B43"/>
          </p15:clr>
        </p15:guide>
        <p15:guide id="34" orient="horz" pos="358" userDrawn="1">
          <p15:clr>
            <a:srgbClr val="F26B43"/>
          </p15:clr>
        </p15:guide>
        <p15:guide id="35" orient="horz" pos="2878" userDrawn="1">
          <p15:clr>
            <a:srgbClr val="F26B43"/>
          </p15:clr>
        </p15:guide>
        <p15:guide id="36" orient="horz" pos="314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FA37A2EF-8441-1F34-41A9-679B43788F05}"/>
              </a:ext>
            </a:extLst>
          </p:cNvPr>
          <p:cNvSpPr>
            <a:spLocks noGrp="1"/>
          </p:cNvSpPr>
          <p:nvPr>
            <p:ph type="sldNum" sz="quarter" idx="4"/>
          </p:nvPr>
        </p:nvSpPr>
        <p:spPr>
          <a:xfrm>
            <a:off x="6879244" y="4767263"/>
            <a:ext cx="2057400" cy="273844"/>
          </a:xfrm>
          <a:prstGeom prst="rect">
            <a:avLst/>
          </a:prstGeom>
        </p:spPr>
        <p:txBody>
          <a:bodyPr vert="horz" lIns="91440" tIns="45720" rIns="91440" bIns="45720" rtlCol="0" anchor="ctr"/>
          <a:lstStyle>
            <a:lvl1pPr algn="r">
              <a:defRPr sz="788" b="0" i="0">
                <a:solidFill>
                  <a:schemeClr val="tx1"/>
                </a:solidFill>
                <a:latin typeface="Arial" panose="020B0604020202020204" pitchFamily="34" charset="0"/>
                <a:cs typeface="Arial" panose="020B0604020202020204" pitchFamily="34" charset="0"/>
              </a:defRPr>
            </a:lvl1pPr>
          </a:lstStyle>
          <a:p>
            <a:fld id="{A8234D02-5D0D-FA4B-9077-9CBD85AA2B8C}" type="slidenum">
              <a:rPr lang="sv-SE" smtClean="0"/>
              <a:pPr/>
              <a:t>‹#›</a:t>
            </a:fld>
            <a:endParaRPr lang="sv-SE" dirty="0"/>
          </a:p>
        </p:txBody>
      </p:sp>
      <p:sp>
        <p:nvSpPr>
          <p:cNvPr id="20" name="Platshållare för rubrik 19">
            <a:extLst>
              <a:ext uri="{FF2B5EF4-FFF2-40B4-BE49-F238E27FC236}">
                <a16:creationId xmlns:a16="http://schemas.microsoft.com/office/drawing/2014/main" id="{18A7EBD8-52E1-47AC-94E8-42B0F06A8EBE}"/>
              </a:ext>
            </a:extLst>
          </p:cNvPr>
          <p:cNvSpPr>
            <a:spLocks noGrp="1"/>
          </p:cNvSpPr>
          <p:nvPr>
            <p:ph type="title"/>
          </p:nvPr>
        </p:nvSpPr>
        <p:spPr>
          <a:xfrm>
            <a:off x="193402" y="1112554"/>
            <a:ext cx="5430158" cy="994172"/>
          </a:xfrm>
          <a:prstGeom prst="rect">
            <a:avLst/>
          </a:prstGeom>
        </p:spPr>
        <p:txBody>
          <a:bodyPr vert="horz" lIns="91440" tIns="45720" rIns="91440" bIns="45720" rtlCol="0" anchor="t">
            <a:normAutofit/>
          </a:bodyPr>
          <a:lstStyle/>
          <a:p>
            <a:r>
              <a:rPr lang="sv-SE" dirty="0"/>
              <a:t>Klicka här för att ändra mall för rubrikformat</a:t>
            </a:r>
          </a:p>
        </p:txBody>
      </p:sp>
    </p:spTree>
    <p:extLst>
      <p:ext uri="{BB962C8B-B14F-4D97-AF65-F5344CB8AC3E}">
        <p14:creationId xmlns:p14="http://schemas.microsoft.com/office/powerpoint/2010/main" val="670111966"/>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86"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300" b="0" i="0" kern="1200" spc="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National 2" panose="020B0504030502020203"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National 2" panose="020B0504030502020203"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National 2" panose="020B0504030502020203"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234">
          <p15:clr>
            <a:srgbClr val="F26B43"/>
          </p15:clr>
        </p15:guide>
        <p15:guide id="3" pos="7446">
          <p15:clr>
            <a:srgbClr val="F26B43"/>
          </p15:clr>
        </p15:guide>
        <p15:guide id="4" orient="horz" pos="3997">
          <p15:clr>
            <a:srgbClr val="F26B43"/>
          </p15:clr>
        </p15:guide>
        <p15:guide id="5" orient="horz" pos="436">
          <p15:clr>
            <a:srgbClr val="F26B43"/>
          </p15:clr>
        </p15:guide>
        <p15:guide id="6" orient="horz" pos="1003">
          <p15:clr>
            <a:srgbClr val="F26B43"/>
          </p15:clr>
        </p15:guide>
        <p15:guide id="7" pos="2593">
          <p15:clr>
            <a:srgbClr val="F26B43"/>
          </p15:clr>
        </p15:guide>
        <p15:guide id="8" pos="5223">
          <p15:clr>
            <a:srgbClr val="F26B43"/>
          </p15:clr>
        </p15:guide>
        <p15:guide id="9" pos="3840">
          <p15:clr>
            <a:srgbClr val="F26B43"/>
          </p15:clr>
        </p15:guide>
        <p15:guide id="10" pos="483">
          <p15:clr>
            <a:srgbClr val="F26B43"/>
          </p15:clr>
        </p15:guide>
        <p15:guide id="11" orient="horz" pos="3816">
          <p15:clr>
            <a:srgbClr val="F26B43"/>
          </p15:clr>
        </p15:guide>
        <p15:guide id="12" pos="270" userDrawn="1">
          <p15:clr>
            <a:srgbClr val="F26B43"/>
          </p15:clr>
        </p15:guide>
        <p15:guide id="13" pos="1062" userDrawn="1">
          <p15:clr>
            <a:srgbClr val="F26B43"/>
          </p15:clr>
        </p15:guide>
        <p15:guide id="14" pos="1154" userDrawn="1">
          <p15:clr>
            <a:srgbClr val="F26B43"/>
          </p15:clr>
        </p15:guide>
        <p15:guide id="15" pos="1946" userDrawn="1">
          <p15:clr>
            <a:srgbClr val="F26B43"/>
          </p15:clr>
        </p15:guide>
        <p15:guide id="16" pos="2038" userDrawn="1">
          <p15:clr>
            <a:srgbClr val="F26B43"/>
          </p15:clr>
        </p15:guide>
        <p15:guide id="17" pos="2830" userDrawn="1">
          <p15:clr>
            <a:srgbClr val="F26B43"/>
          </p15:clr>
        </p15:guide>
        <p15:guide id="18" pos="3712" userDrawn="1">
          <p15:clr>
            <a:srgbClr val="F26B43"/>
          </p15:clr>
        </p15:guide>
        <p15:guide id="19" pos="3806" userDrawn="1">
          <p15:clr>
            <a:srgbClr val="F26B43"/>
          </p15:clr>
        </p15:guide>
        <p15:guide id="20" pos="4596" userDrawn="1">
          <p15:clr>
            <a:srgbClr val="F26B43"/>
          </p15:clr>
        </p15:guide>
        <p15:guide id="21" pos="4694" userDrawn="1">
          <p15:clr>
            <a:srgbClr val="F26B43"/>
          </p15:clr>
        </p15:guide>
        <p15:guide id="22" orient="horz" pos="268" userDrawn="1">
          <p15:clr>
            <a:srgbClr val="F26B43"/>
          </p15:clr>
        </p15:guide>
        <p15:guide id="23" pos="2922" userDrawn="1">
          <p15:clr>
            <a:srgbClr val="F26B43"/>
          </p15:clr>
        </p15:guide>
        <p15:guide id="24" pos="5484" userDrawn="1">
          <p15:clr>
            <a:srgbClr val="F26B43"/>
          </p15:clr>
        </p15:guide>
        <p15:guide id="25" orient="horz" pos="2970" userDrawn="1">
          <p15:clr>
            <a:srgbClr val="F26B43"/>
          </p15:clr>
        </p15:guide>
        <p15:guide id="26" orient="horz" pos="2362" userDrawn="1">
          <p15:clr>
            <a:srgbClr val="F26B43"/>
          </p15:clr>
        </p15:guide>
        <p15:guide id="27" orient="horz" pos="2270" userDrawn="1">
          <p15:clr>
            <a:srgbClr val="F26B43"/>
          </p15:clr>
        </p15:guide>
        <p15:guide id="28" orient="horz" pos="1664" userDrawn="1">
          <p15:clr>
            <a:srgbClr val="F26B43"/>
          </p15:clr>
        </p15:guide>
        <p15:guide id="29" orient="horz" pos="1572" userDrawn="1">
          <p15:clr>
            <a:srgbClr val="F26B43"/>
          </p15:clr>
        </p15:guide>
        <p15:guide id="30" orient="horz" pos="966" userDrawn="1">
          <p15:clr>
            <a:srgbClr val="F26B43"/>
          </p15:clr>
        </p15:guide>
        <p15:guide id="31" orient="horz" pos="874" userDrawn="1">
          <p15:clr>
            <a:srgbClr val="F26B43"/>
          </p15:clr>
        </p15:guide>
        <p15:guide id="32" pos="5392" userDrawn="1">
          <p15:clr>
            <a:srgbClr val="F26B43"/>
          </p15:clr>
        </p15:guide>
        <p15:guide id="33" pos="362" userDrawn="1">
          <p15:clr>
            <a:srgbClr val="F26B43"/>
          </p15:clr>
        </p15:guide>
        <p15:guide id="34" orient="horz" pos="358" userDrawn="1">
          <p15:clr>
            <a:srgbClr val="F26B43"/>
          </p15:clr>
        </p15:guide>
        <p15:guide id="35" orient="horz" pos="2878" userDrawn="1">
          <p15:clr>
            <a:srgbClr val="F26B43"/>
          </p15:clr>
        </p15:guide>
        <p15:guide id="36" orient="horz" pos="314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4004089215"/>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emf"/><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https://serviceportalen.lnu.se/sv-se/article/817974" TargetMode="External"/><Relationship Id="rId5" Type="http://schemas.openxmlformats.org/officeDocument/2006/relationships/hyperlink" Target="https://lnu.se/student/stod-och-service/it-och-support/" TargetMode="External"/><Relationship Id="rId4" Type="http://schemas.openxmlformats.org/officeDocument/2006/relationships/hyperlink" Target="https://lnu.se/ub/sjalvstudieguider/skriva-hemtenta-eller-uppsats/samarbeta-smarta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hyperlink" Target="https://lnu.se/student/stod-och-service/studenthalsan/" TargetMode="Externa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0.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9.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61.xml"/><Relationship Id="rId1" Type="http://schemas.openxmlformats.org/officeDocument/2006/relationships/themeOverride" Target="../theme/themeOverride3.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9.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themeOverride" Target="../theme/themeOverride5.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themeOverride" Target="../theme/themeOverride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risontell 3 ny">
            <a:hlinkClick r:id="" action="ppaction://media"/>
            <a:hlinkHover r:id="" action="ppaction://ole?verb=0"/>
            <a:extLst>
              <a:ext uri="{FF2B5EF4-FFF2-40B4-BE49-F238E27FC236}">
                <a16:creationId xmlns:a16="http://schemas.microsoft.com/office/drawing/2014/main" id="{29ADD940-12EC-8269-A017-BFDBDA6D9EC2}"/>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54" y="3572"/>
            <a:ext cx="9144000" cy="5143500"/>
          </a:xfrm>
          <a:prstGeom prst="rect">
            <a:avLst/>
          </a:prstGeom>
        </p:spPr>
      </p:pic>
      <p:sp>
        <p:nvSpPr>
          <p:cNvPr id="5" name="Title 4">
            <a:extLst>
              <a:ext uri="{FF2B5EF4-FFF2-40B4-BE49-F238E27FC236}">
                <a16:creationId xmlns:a16="http://schemas.microsoft.com/office/drawing/2014/main" id="{1BF0A70B-7E40-868E-ADC3-EEE3AB0E3ECB}"/>
              </a:ext>
            </a:extLst>
          </p:cNvPr>
          <p:cNvSpPr>
            <a:spLocks noGrp="1"/>
          </p:cNvSpPr>
          <p:nvPr>
            <p:ph type="title" idx="4294967295"/>
          </p:nvPr>
        </p:nvSpPr>
        <p:spPr>
          <a:xfrm>
            <a:off x="193402" y="-994172"/>
            <a:ext cx="5430158" cy="994172"/>
          </a:xfrm>
        </p:spPr>
        <p:txBody>
          <a:bodyPr vert="horz" lIns="68580" tIns="34290" rIns="68580" bIns="34290" rtlCol="0" anchor="b">
            <a:normAutofit/>
          </a:bodyPr>
          <a:lstStyle/>
          <a:p>
            <a:r>
              <a:rPr lang="sv-SE" noProof="0" dirty="0"/>
              <a:t>Linnéuniversitetet</a:t>
            </a:r>
          </a:p>
        </p:txBody>
      </p:sp>
      <p:pic>
        <p:nvPicPr>
          <p:cNvPr id="4" name="Bildobjekt 21" descr="Logotyp: Linnéuniversitetet.">
            <a:extLst>
              <a:ext uri="{FF2B5EF4-FFF2-40B4-BE49-F238E27FC236}">
                <a16:creationId xmlns:a16="http://schemas.microsoft.com/office/drawing/2014/main" id="{1E69A32D-1353-633D-2229-94963A4F4855}"/>
              </a:ext>
            </a:extLst>
          </p:cNvPr>
          <p:cNvPicPr>
            <a:picLocks noChangeAspect="1"/>
          </p:cNvPicPr>
          <p:nvPr/>
        </p:nvPicPr>
        <p:blipFill>
          <a:blip r:embed="rId6"/>
          <a:stretch>
            <a:fillRect/>
          </a:stretch>
        </p:blipFill>
        <p:spPr>
          <a:xfrm>
            <a:off x="1497469" y="1894341"/>
            <a:ext cx="6149063" cy="917972"/>
          </a:xfrm>
          <a:prstGeom prst="rect">
            <a:avLst/>
          </a:prstGeom>
        </p:spPr>
      </p:pic>
    </p:spTree>
    <p:extLst>
      <p:ext uri="{BB962C8B-B14F-4D97-AF65-F5344CB8AC3E}">
        <p14:creationId xmlns:p14="http://schemas.microsoft.com/office/powerpoint/2010/main" val="24311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Passerkort</a:t>
            </a:r>
            <a:endParaRPr/>
          </a:p>
        </p:txBody>
      </p:sp>
      <p:sp>
        <p:nvSpPr>
          <p:cNvPr id="119" name="Google Shape;119;p20"/>
          <p:cNvSpPr txBox="1">
            <a:spLocks noGrp="1"/>
          </p:cNvSpPr>
          <p:nvPr>
            <p:ph type="body" idx="1"/>
          </p:nvPr>
        </p:nvSpPr>
        <p:spPr>
          <a:xfrm>
            <a:off x="311700" y="1152475"/>
            <a:ext cx="4391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dirty="0"/>
              <a:t>Behövs för att ges tillgång kvällstid och helger samt till vissa salar dagtid. Används även vid utskrift</a:t>
            </a:r>
            <a:endParaRPr dirty="0"/>
          </a:p>
          <a:p>
            <a:pPr marL="457200" lvl="0" indent="-342900" algn="l" rtl="0">
              <a:spcBef>
                <a:spcPts val="1600"/>
              </a:spcBef>
              <a:spcAft>
                <a:spcPts val="0"/>
              </a:spcAft>
              <a:buSzPts val="1800"/>
              <a:buAutoNum type="arabicParenR"/>
            </a:pPr>
            <a:r>
              <a:rPr lang="sv" dirty="0"/>
              <a:t>Ansök via </a:t>
            </a:r>
            <a:r>
              <a:rPr lang="sv-SE" b="1" dirty="0"/>
              <a:t>https://lnu.se/student/under-studierna/passerkort/</a:t>
            </a:r>
            <a:endParaRPr b="1" dirty="0"/>
          </a:p>
          <a:p>
            <a:pPr marL="457200" lvl="0" indent="-342900" algn="l" rtl="0">
              <a:spcBef>
                <a:spcPts val="0"/>
              </a:spcBef>
              <a:spcAft>
                <a:spcPts val="0"/>
              </a:spcAft>
              <a:buSzPts val="1800"/>
              <a:buAutoNum type="arabicParenR"/>
            </a:pPr>
            <a:r>
              <a:rPr lang="sv" dirty="0"/>
              <a:t>Hämta </a:t>
            </a:r>
            <a:r>
              <a:rPr lang="sv-SE" dirty="0"/>
              <a:t>hos Infocenter</a:t>
            </a:r>
            <a:br>
              <a:rPr lang="sv" dirty="0"/>
            </a:br>
            <a:r>
              <a:rPr lang="sv" dirty="0"/>
              <a:t>(ta med giltigt ID-kort)</a:t>
            </a:r>
            <a:endParaRPr dirty="0"/>
          </a:p>
          <a:p>
            <a:pPr marL="0" lvl="0" indent="0" algn="l" rtl="0">
              <a:spcBef>
                <a:spcPts val="1600"/>
              </a:spcBef>
              <a:spcAft>
                <a:spcPts val="1600"/>
              </a:spcAft>
              <a:buNone/>
            </a:pPr>
            <a:endParaRPr dirty="0"/>
          </a:p>
        </p:txBody>
      </p:sp>
      <p:pic>
        <p:nvPicPr>
          <p:cNvPr id="2" name="Picture 1">
            <a:extLst>
              <a:ext uri="{FF2B5EF4-FFF2-40B4-BE49-F238E27FC236}">
                <a16:creationId xmlns:a16="http://schemas.microsoft.com/office/drawing/2014/main" id="{8B99584C-30AC-7D95-49A0-554FAA13AE1E}"/>
              </a:ext>
            </a:extLst>
          </p:cNvPr>
          <p:cNvPicPr>
            <a:picLocks noChangeAspect="1"/>
          </p:cNvPicPr>
          <p:nvPr/>
        </p:nvPicPr>
        <p:blipFill>
          <a:blip r:embed="rId3"/>
          <a:stretch>
            <a:fillRect/>
          </a:stretch>
        </p:blipFill>
        <p:spPr>
          <a:xfrm>
            <a:off x="5316141" y="0"/>
            <a:ext cx="3827859" cy="5143500"/>
          </a:xfrm>
          <a:prstGeom prst="rect">
            <a:avLst/>
          </a:prstGeom>
        </p:spPr>
      </p:pic>
    </p:spTree>
    <p:extLst>
      <p:ext uri="{BB962C8B-B14F-4D97-AF65-F5344CB8AC3E}">
        <p14:creationId xmlns:p14="http://schemas.microsoft.com/office/powerpoint/2010/main" val="295979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3A35C3-0593-4372-AF76-D492062B11E3}"/>
              </a:ext>
            </a:extLst>
          </p:cNvPr>
          <p:cNvSpPr>
            <a:spLocks noGrp="1"/>
          </p:cNvSpPr>
          <p:nvPr>
            <p:ph type="ctrTitle"/>
          </p:nvPr>
        </p:nvSpPr>
        <p:spPr/>
        <p:txBody>
          <a:bodyPr>
            <a:normAutofit fontScale="90000"/>
          </a:bodyPr>
          <a:lstStyle/>
          <a:p>
            <a:pPr algn="ctr"/>
            <a:r>
              <a:rPr lang="en-US" dirty="0"/>
              <a:t>Moodle</a:t>
            </a:r>
            <a:br>
              <a:rPr lang="en-US" dirty="0"/>
            </a:br>
            <a:r>
              <a:rPr lang="en-US" dirty="0" err="1"/>
              <a:t>Lärplattform</a:t>
            </a:r>
            <a:br>
              <a:rPr lang="sv-SE" dirty="0"/>
            </a:br>
            <a:endParaRPr lang="sv-SE" dirty="0"/>
          </a:p>
        </p:txBody>
      </p:sp>
      <p:sp>
        <p:nvSpPr>
          <p:cNvPr id="3" name="Underrubrik 2">
            <a:extLst>
              <a:ext uri="{FF2B5EF4-FFF2-40B4-BE49-F238E27FC236}">
                <a16:creationId xmlns:a16="http://schemas.microsoft.com/office/drawing/2014/main" id="{499EB56F-5B8A-429F-B249-FE7E19DD2C8B}"/>
              </a:ext>
            </a:extLst>
          </p:cNvPr>
          <p:cNvSpPr>
            <a:spLocks noGrp="1"/>
          </p:cNvSpPr>
          <p:nvPr>
            <p:ph type="subTitle" idx="1"/>
          </p:nvPr>
        </p:nvSpPr>
        <p:spPr/>
        <p:txBody>
          <a:bodyPr/>
          <a:lstStyle/>
          <a:p>
            <a:pPr>
              <a:buNone/>
            </a:pPr>
            <a:r>
              <a:rPr lang="en-US" dirty="0"/>
              <a:t>Pia Palm, IKT-</a:t>
            </a:r>
            <a:r>
              <a:rPr lang="en-US" dirty="0" err="1"/>
              <a:t>pedagog</a:t>
            </a:r>
            <a:endParaRPr lang="en-US" dirty="0"/>
          </a:p>
          <a:p>
            <a:endParaRPr lang="sv-SE" dirty="0"/>
          </a:p>
        </p:txBody>
      </p:sp>
      <p:sp>
        <p:nvSpPr>
          <p:cNvPr id="4" name="Platshållare för text 1">
            <a:extLst>
              <a:ext uri="{FF2B5EF4-FFF2-40B4-BE49-F238E27FC236}">
                <a16:creationId xmlns:a16="http://schemas.microsoft.com/office/drawing/2014/main" id="{F240A5B0-A1D8-7117-A65A-F53CC4C58D04}"/>
              </a:ext>
            </a:extLst>
          </p:cNvPr>
          <p:cNvSpPr txBox="1">
            <a:spLocks/>
          </p:cNvSpPr>
          <p:nvPr/>
        </p:nvSpPr>
        <p:spPr>
          <a:xfrm>
            <a:off x="331076" y="4054119"/>
            <a:ext cx="5762296" cy="107791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National 2" panose="020B0504030502020203"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National 2" panose="020B0504030502020203"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National 2" panose="020B0504030502020203"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National 2" panose="020B050403050202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sv-SE" dirty="0"/>
              <a:t>I Linnés anda</a:t>
            </a:r>
          </a:p>
          <a:p>
            <a:pPr marL="0" lvl="1" indent="0" fontAlgn="auto">
              <a:spcAft>
                <a:spcPts val="0"/>
              </a:spcAft>
              <a:buFont typeface="Arial" panose="020B0604020202020204" pitchFamily="34" charset="0"/>
              <a:buNone/>
            </a:pPr>
            <a:r>
              <a:rPr lang="sv-SE" dirty="0"/>
              <a:t>Nyfikenhet | Nytänkande | Nytta | Närhet</a:t>
            </a:r>
          </a:p>
        </p:txBody>
      </p:sp>
    </p:spTree>
    <p:extLst>
      <p:ext uri="{BB962C8B-B14F-4D97-AF65-F5344CB8AC3E}">
        <p14:creationId xmlns:p14="http://schemas.microsoft.com/office/powerpoint/2010/main" val="364050897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2B2BC72-C782-2833-46BB-F75DB906C722}"/>
              </a:ext>
            </a:extLst>
          </p:cNvPr>
          <p:cNvSpPr>
            <a:spLocks noGrp="1"/>
          </p:cNvSpPr>
          <p:nvPr>
            <p:ph type="title"/>
          </p:nvPr>
        </p:nvSpPr>
        <p:spPr/>
        <p:txBody>
          <a:bodyPr>
            <a:normAutofit fontScale="90000"/>
          </a:bodyPr>
          <a:lstStyle/>
          <a:p>
            <a:endParaRPr lang="sv-SE"/>
          </a:p>
        </p:txBody>
      </p:sp>
      <p:pic>
        <p:nvPicPr>
          <p:cNvPr id="6" name="Platshållare för bild 5">
            <a:extLst>
              <a:ext uri="{FF2B5EF4-FFF2-40B4-BE49-F238E27FC236}">
                <a16:creationId xmlns:a16="http://schemas.microsoft.com/office/drawing/2014/main" id="{364B678E-7D3C-274B-B6BC-84BCD5A73B92}"/>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1" y="0"/>
            <a:ext cx="5884471" cy="3034862"/>
          </a:xfrm>
          <a:prstGeom prst="rect">
            <a:avLst/>
          </a:prstGeom>
        </p:spPr>
      </p:pic>
      <p:sp>
        <p:nvSpPr>
          <p:cNvPr id="7" name="Platshållare för text 1">
            <a:extLst>
              <a:ext uri="{FF2B5EF4-FFF2-40B4-BE49-F238E27FC236}">
                <a16:creationId xmlns:a16="http://schemas.microsoft.com/office/drawing/2014/main" id="{4EE0743D-6245-0F48-A841-8A7AF6337D8E}"/>
              </a:ext>
            </a:extLst>
          </p:cNvPr>
          <p:cNvSpPr txBox="1">
            <a:spLocks/>
          </p:cNvSpPr>
          <p:nvPr/>
        </p:nvSpPr>
        <p:spPr>
          <a:xfrm>
            <a:off x="4112286" y="1606550"/>
            <a:ext cx="3084673" cy="3324447"/>
          </a:xfrm>
          <a:prstGeom prst="rect">
            <a:avLst/>
          </a:prstGeom>
          <a:solidFill>
            <a:schemeClr val="bg1">
              <a:alpha val="90000"/>
            </a:schemeClr>
          </a:solidFill>
        </p:spPr>
        <p:txBody>
          <a:bodyPr wrap="square" lIns="108000" tIns="81000" rIns="108000" bIns="81000">
            <a:spAutoFit/>
          </a:bodyPr>
          <a:lstStyle>
            <a:lvl1pPr marL="0" indent="0" algn="l" rtl="0" eaLnBrk="1" fontAlgn="base" hangingPunct="1">
              <a:lnSpc>
                <a:spcPts val="2960"/>
              </a:lnSpc>
              <a:spcBef>
                <a:spcPct val="20000"/>
              </a:spcBef>
              <a:spcAft>
                <a:spcPct val="0"/>
              </a:spcAft>
              <a:buFontTx/>
              <a:buNone/>
              <a:defRPr sz="2800" kern="1200" baseline="0">
                <a:solidFill>
                  <a:schemeClr val="tx1"/>
                </a:solidFill>
                <a:latin typeface="+mn-lt"/>
                <a:ea typeface="+mn-ea"/>
                <a:cs typeface="+mn-cs"/>
              </a:defRPr>
            </a:lvl1pPr>
            <a:lvl2pPr marL="108000" indent="-108000" algn="l"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sz="2100" dirty="0" err="1"/>
              <a:t>Moodle</a:t>
            </a:r>
            <a:r>
              <a:rPr lang="sv-SE" sz="2100" dirty="0"/>
              <a:t> – din </a:t>
            </a:r>
            <a:r>
              <a:rPr lang="sv-SE" sz="2100" dirty="0" err="1"/>
              <a:t>lärplattform</a:t>
            </a:r>
            <a:endParaRPr lang="sv-SE" sz="2100" dirty="0"/>
          </a:p>
          <a:p>
            <a:pPr lvl="1"/>
            <a:r>
              <a:rPr lang="sv-SE" sz="1050" dirty="0"/>
              <a:t>Ditt kursrum</a:t>
            </a:r>
          </a:p>
          <a:p>
            <a:pPr lvl="1"/>
            <a:r>
              <a:rPr lang="sv-SE" sz="1050" dirty="0"/>
              <a:t>Din profil</a:t>
            </a:r>
            <a:endParaRPr lang="sv-SE" sz="825" dirty="0"/>
          </a:p>
          <a:p>
            <a:pPr marL="0" lvl="1" indent="0">
              <a:buNone/>
            </a:pPr>
            <a:endParaRPr lang="sv-SE" sz="1050"/>
          </a:p>
          <a:p>
            <a:pPr marL="0" lvl="1" indent="0">
              <a:buNone/>
            </a:pPr>
            <a:r>
              <a:rPr lang="sv-SE" sz="1050"/>
              <a:t>Bibliotek</a:t>
            </a:r>
            <a:endParaRPr lang="sv-SE" sz="1050" dirty="0"/>
          </a:p>
          <a:p>
            <a:pPr lvl="1"/>
            <a:r>
              <a:rPr lang="sv-SE" sz="1050" dirty="0"/>
              <a:t>Plagiat - </a:t>
            </a:r>
            <a:r>
              <a:rPr lang="sv-SE" sz="1050" dirty="0" err="1"/>
              <a:t>Ouriginal</a:t>
            </a:r>
            <a:endParaRPr lang="sv-SE" sz="2100" dirty="0"/>
          </a:p>
          <a:p>
            <a:pPr lvl="1"/>
            <a:r>
              <a:rPr lang="sv-SE" sz="1050" dirty="0">
                <a:hlinkClick r:id="rId4"/>
              </a:rPr>
              <a:t>https://lnu.se/ub/sjalvstudieguider/skriva-hemtenta-eller-uppsats/samarbeta-smartare/</a:t>
            </a:r>
            <a:br>
              <a:rPr lang="sv-SE" sz="1050" dirty="0"/>
            </a:br>
            <a:endParaRPr lang="sv-SE" sz="1050" dirty="0"/>
          </a:p>
          <a:p>
            <a:pPr marL="0" lvl="1" indent="0">
              <a:buNone/>
            </a:pPr>
            <a:r>
              <a:rPr lang="sv-SE" sz="1050" dirty="0"/>
              <a:t>Stöd och Service – IT-tjänster för studenter </a:t>
            </a:r>
            <a:r>
              <a:rPr lang="sv-SE" sz="1050" dirty="0">
                <a:hlinkClick r:id="rId5"/>
              </a:rPr>
              <a:t>https://lnu.se/student/stod-och-service/it-och-support/</a:t>
            </a:r>
            <a:endParaRPr lang="sv-SE" sz="1050" dirty="0"/>
          </a:p>
          <a:p>
            <a:pPr lvl="1"/>
            <a:r>
              <a:rPr lang="sv-SE" sz="1050" dirty="0" err="1"/>
              <a:t>Wifi</a:t>
            </a:r>
            <a:r>
              <a:rPr lang="sv-SE" sz="1050" dirty="0"/>
              <a:t> – </a:t>
            </a:r>
            <a:r>
              <a:rPr lang="sv-SE" sz="1050" dirty="0" err="1"/>
              <a:t>Eduroam</a:t>
            </a:r>
            <a:endParaRPr lang="sv-SE" sz="1050" dirty="0"/>
          </a:p>
          <a:p>
            <a:pPr lvl="1"/>
            <a:r>
              <a:rPr lang="sv-SE" sz="1050" dirty="0"/>
              <a:t>Program t.ex. </a:t>
            </a:r>
            <a:r>
              <a:rPr lang="sv-SE" sz="1050" dirty="0">
                <a:hlinkClick r:id="rId6"/>
              </a:rPr>
              <a:t>Microsoft 365</a:t>
            </a:r>
            <a:endParaRPr lang="sv-SE" sz="1050" dirty="0"/>
          </a:p>
        </p:txBody>
      </p:sp>
    </p:spTree>
    <p:extLst>
      <p:ext uri="{BB962C8B-B14F-4D97-AF65-F5344CB8AC3E}">
        <p14:creationId xmlns:p14="http://schemas.microsoft.com/office/powerpoint/2010/main" val="3377590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med rundade hörn 8">
            <a:extLst>
              <a:ext uri="{FF2B5EF4-FFF2-40B4-BE49-F238E27FC236}">
                <a16:creationId xmlns:a16="http://schemas.microsoft.com/office/drawing/2014/main" id="{C391C0EE-7FF2-5D30-2222-616878157996}"/>
              </a:ext>
            </a:extLst>
          </p:cNvPr>
          <p:cNvSpPr/>
          <p:nvPr/>
        </p:nvSpPr>
        <p:spPr bwMode="auto">
          <a:xfrm>
            <a:off x="5889399" y="1106879"/>
            <a:ext cx="1250874" cy="3132348"/>
          </a:xfrm>
          <a:prstGeom prst="round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1350"/>
          </a:p>
        </p:txBody>
      </p:sp>
      <p:pic>
        <p:nvPicPr>
          <p:cNvPr id="2" name="Bildobjekt 1">
            <a:extLst>
              <a:ext uri="{FF2B5EF4-FFF2-40B4-BE49-F238E27FC236}">
                <a16:creationId xmlns:a16="http://schemas.microsoft.com/office/drawing/2014/main" id="{5B5F3D3A-420F-79DB-F82F-4215A8D2ABD8}"/>
              </a:ext>
            </a:extLst>
          </p:cNvPr>
          <p:cNvPicPr>
            <a:picLocks noChangeAspect="1"/>
          </p:cNvPicPr>
          <p:nvPr/>
        </p:nvPicPr>
        <p:blipFill>
          <a:blip r:embed="rId3"/>
          <a:stretch>
            <a:fillRect/>
          </a:stretch>
        </p:blipFill>
        <p:spPr>
          <a:xfrm>
            <a:off x="453767" y="366178"/>
            <a:ext cx="3215781" cy="1973777"/>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83022ADA-4219-C321-E4A3-E7E550561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729" y="797496"/>
            <a:ext cx="4036621" cy="4036621"/>
          </a:xfrm>
          <a:prstGeom prst="rect">
            <a:avLst/>
          </a:prstGeom>
        </p:spPr>
      </p:pic>
      <p:sp>
        <p:nvSpPr>
          <p:cNvPr id="7" name="TextBox 6">
            <a:extLst>
              <a:ext uri="{FF2B5EF4-FFF2-40B4-BE49-F238E27FC236}">
                <a16:creationId xmlns:a16="http://schemas.microsoft.com/office/drawing/2014/main" id="{E0494654-76EA-59D0-D638-7E04AD0D1EAA}"/>
              </a:ext>
            </a:extLst>
          </p:cNvPr>
          <p:cNvSpPr txBox="1"/>
          <p:nvPr/>
        </p:nvSpPr>
        <p:spPr>
          <a:xfrm>
            <a:off x="5151037" y="460548"/>
            <a:ext cx="1812003" cy="646331"/>
          </a:xfrm>
          <a:prstGeom prst="rect">
            <a:avLst/>
          </a:prstGeom>
          <a:noFill/>
        </p:spPr>
        <p:txBody>
          <a:bodyPr wrap="square">
            <a:spAutoFit/>
          </a:bodyPr>
          <a:lstStyle/>
          <a:p>
            <a:r>
              <a:rPr lang="sv-SE" sz="1800" dirty="0" err="1"/>
              <a:t>Moodle</a:t>
            </a:r>
            <a:r>
              <a:rPr lang="sv-SE" sz="1800" dirty="0"/>
              <a:t> </a:t>
            </a:r>
            <a:r>
              <a:rPr lang="sv-SE" dirty="0"/>
              <a:t>på Serviceportalen</a:t>
            </a:r>
          </a:p>
        </p:txBody>
      </p:sp>
    </p:spTree>
    <p:extLst>
      <p:ext uri="{BB962C8B-B14F-4D97-AF65-F5344CB8AC3E}">
        <p14:creationId xmlns:p14="http://schemas.microsoft.com/office/powerpoint/2010/main" val="15984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E7B9E5-A488-ECBF-B213-43348B07EFE9}"/>
              </a:ext>
            </a:extLst>
          </p:cNvPr>
          <p:cNvSpPr>
            <a:spLocks noGrp="1"/>
          </p:cNvSpPr>
          <p:nvPr>
            <p:ph type="title"/>
          </p:nvPr>
        </p:nvSpPr>
        <p:spPr/>
        <p:txBody>
          <a:bodyPr>
            <a:normAutofit fontScale="90000"/>
          </a:bodyPr>
          <a:lstStyle/>
          <a:p>
            <a:r>
              <a:rPr lang="sv-SE" dirty="0"/>
              <a:t>Studenthälsan</a:t>
            </a:r>
          </a:p>
        </p:txBody>
      </p:sp>
      <p:sp>
        <p:nvSpPr>
          <p:cNvPr id="3" name="textruta 2">
            <a:extLst>
              <a:ext uri="{FF2B5EF4-FFF2-40B4-BE49-F238E27FC236}">
                <a16:creationId xmlns:a16="http://schemas.microsoft.com/office/drawing/2014/main" id="{AFBE694D-3A44-31C9-C03F-428B21F5B3FC}"/>
              </a:ext>
            </a:extLst>
          </p:cNvPr>
          <p:cNvSpPr txBox="1"/>
          <p:nvPr/>
        </p:nvSpPr>
        <p:spPr>
          <a:xfrm>
            <a:off x="178162" y="1849056"/>
            <a:ext cx="6853019"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0" i="0" u="sng" strike="noStrike" kern="1200" cap="none" spc="0" normalizeH="0" baseline="0" noProof="0" dirty="0">
                <a:ln>
                  <a:noFill/>
                </a:ln>
                <a:solidFill>
                  <a:srgbClr val="FFDF01"/>
                </a:solidFill>
                <a:effectLst/>
                <a:uLnTx/>
                <a:uFillTx/>
                <a:latin typeface="Aptos" panose="020B00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lnu.se/student/stod-och-service/studenthalsan</a:t>
            </a:r>
            <a:endParaRPr kumimoji="0" lang="sv-SE" sz="2400" b="0" i="0" u="sng" strike="noStrike" kern="1200" cap="none" spc="0" normalizeH="0" baseline="0" noProof="0" dirty="0">
              <a:ln>
                <a:noFill/>
              </a:ln>
              <a:solidFill>
                <a:srgbClr val="FFDF01"/>
              </a:solidFill>
              <a:effectLst/>
              <a:uLnTx/>
              <a:uFillTx/>
              <a:latin typeface="Aptos" panose="020B00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4741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38FE93-4BA6-01BA-61A5-C9EE71D9E59A}"/>
              </a:ext>
            </a:extLst>
          </p:cNvPr>
          <p:cNvSpPr>
            <a:spLocks noGrp="1"/>
          </p:cNvSpPr>
          <p:nvPr>
            <p:ph type="sldNum" sz="quarter" idx="12"/>
          </p:nvPr>
        </p:nvSpPr>
        <p:spPr/>
        <p:txBody>
          <a:bodyPr/>
          <a:lstStyle/>
          <a:p>
            <a:fld id="{A8234D02-5D0D-FA4B-9077-9CBD85AA2B8C}" type="slidenum">
              <a:rPr lang="sv-SE" smtClean="0"/>
              <a:pPr/>
              <a:t>15</a:t>
            </a:fld>
            <a:endParaRPr lang="sv-SE" dirty="0"/>
          </a:p>
        </p:txBody>
      </p:sp>
      <p:sp>
        <p:nvSpPr>
          <p:cNvPr id="3" name="Subtitle 2">
            <a:extLst>
              <a:ext uri="{FF2B5EF4-FFF2-40B4-BE49-F238E27FC236}">
                <a16:creationId xmlns:a16="http://schemas.microsoft.com/office/drawing/2014/main" id="{46D68E16-9F3E-676D-C287-22C14B594DA4}"/>
              </a:ext>
            </a:extLst>
          </p:cNvPr>
          <p:cNvSpPr>
            <a:spLocks noGrp="1"/>
          </p:cNvSpPr>
          <p:nvPr>
            <p:ph type="subTitle" idx="1"/>
          </p:nvPr>
        </p:nvSpPr>
        <p:spPr>
          <a:xfrm>
            <a:off x="201023" y="1194198"/>
            <a:ext cx="5501620" cy="3349228"/>
          </a:xfrm>
        </p:spPr>
        <p:txBody>
          <a:bodyPr/>
          <a:lstStyle/>
          <a:p>
            <a:pPr marL="214313" indent="-214313">
              <a:buFont typeface="Arial" panose="020B0604020202020204" pitchFamily="34" charset="0"/>
              <a:buChar char="•"/>
            </a:pPr>
            <a:r>
              <a:rPr lang="sv-SE" dirty="0">
                <a:latin typeface="+mn-lt"/>
                <a:ea typeface="Calibri" panose="020F0502020204030204" pitchFamily="34" charset="0"/>
              </a:rPr>
              <a:t>Informationspass om verktyg och resurser som finns för att du ska lyckas med dina studier hos oss</a:t>
            </a:r>
          </a:p>
          <a:p>
            <a:endParaRPr lang="sv-SE" dirty="0">
              <a:latin typeface="+mn-lt"/>
              <a:ea typeface="Calibri" panose="020F0502020204030204" pitchFamily="34" charset="0"/>
            </a:endParaRPr>
          </a:p>
          <a:p>
            <a:pPr marL="214313" indent="-214313">
              <a:buFont typeface="Arial" panose="020B0604020202020204" pitchFamily="34" charset="0"/>
              <a:buChar char="•"/>
            </a:pPr>
            <a:r>
              <a:rPr lang="sv-SE" dirty="0">
                <a:latin typeface="+mn-lt"/>
                <a:ea typeface="Calibri" panose="020F0502020204030204" pitchFamily="34" charset="0"/>
              </a:rPr>
              <a:t>Studiestödjande funktioner som finns på fakulteten för teknik och centralt på LNU</a:t>
            </a:r>
          </a:p>
          <a:p>
            <a:endParaRPr lang="en-US" dirty="0">
              <a:latin typeface="+mn-lt"/>
            </a:endParaRPr>
          </a:p>
          <a:p>
            <a:r>
              <a:rPr lang="en-US" sz="2800" dirty="0"/>
              <a:t>13 September Växjö</a:t>
            </a:r>
          </a:p>
          <a:p>
            <a:r>
              <a:rPr lang="en-US" sz="2800" dirty="0"/>
              <a:t>18 September Kalmar</a:t>
            </a:r>
          </a:p>
          <a:p>
            <a:r>
              <a:rPr lang="en-US" sz="2800" dirty="0"/>
              <a:t>20 September Zoom</a:t>
            </a:r>
          </a:p>
          <a:p>
            <a:endParaRPr lang="en-US" dirty="0">
              <a:latin typeface="+mn-lt"/>
            </a:endParaRPr>
          </a:p>
          <a:p>
            <a:r>
              <a:rPr lang="en-US" dirty="0">
                <a:latin typeface="+mn-lt"/>
              </a:rPr>
              <a:t>Information </a:t>
            </a:r>
            <a:r>
              <a:rPr lang="en-US" dirty="0" err="1">
                <a:latin typeface="+mn-lt"/>
              </a:rPr>
              <a:t>finns</a:t>
            </a:r>
            <a:r>
              <a:rPr lang="en-US" dirty="0">
                <a:latin typeface="+mn-lt"/>
              </a:rPr>
              <a:t> i era </a:t>
            </a:r>
            <a:r>
              <a:rPr lang="en-US" dirty="0" err="1">
                <a:latin typeface="+mn-lt"/>
              </a:rPr>
              <a:t>scheman</a:t>
            </a:r>
            <a:r>
              <a:rPr lang="en-US" dirty="0">
                <a:latin typeface="+mn-lt"/>
              </a:rPr>
              <a:t> </a:t>
            </a:r>
            <a:r>
              <a:rPr lang="en-US" dirty="0" err="1">
                <a:latin typeface="+mn-lt"/>
              </a:rPr>
              <a:t>på</a:t>
            </a:r>
            <a:r>
              <a:rPr lang="en-US" dirty="0">
                <a:latin typeface="+mn-lt"/>
              </a:rPr>
              <a:t> TimeEdit!</a:t>
            </a:r>
          </a:p>
        </p:txBody>
      </p:sp>
      <p:sp>
        <p:nvSpPr>
          <p:cNvPr id="4" name="Text Placeholder 3">
            <a:extLst>
              <a:ext uri="{FF2B5EF4-FFF2-40B4-BE49-F238E27FC236}">
                <a16:creationId xmlns:a16="http://schemas.microsoft.com/office/drawing/2014/main" id="{96773623-7D35-7252-7D16-B1DD37CCFF51}"/>
              </a:ext>
            </a:extLst>
          </p:cNvPr>
          <p:cNvSpPr>
            <a:spLocks noGrp="1"/>
          </p:cNvSpPr>
          <p:nvPr>
            <p:ph type="body" sz="quarter" idx="13"/>
          </p:nvPr>
        </p:nvSpPr>
        <p:spPr>
          <a:xfrm>
            <a:off x="2100531" y="276039"/>
            <a:ext cx="4778713" cy="488376"/>
          </a:xfrm>
        </p:spPr>
        <p:txBody>
          <a:bodyPr/>
          <a:lstStyle/>
          <a:p>
            <a:pPr algn="ctr"/>
            <a:r>
              <a:rPr lang="en-US" sz="3600" dirty="0" err="1"/>
              <a:t>Sikta</a:t>
            </a:r>
            <a:r>
              <a:rPr lang="en-US" sz="3600" dirty="0"/>
              <a:t> mot </a:t>
            </a:r>
            <a:r>
              <a:rPr lang="en-US" sz="3600" dirty="0" err="1"/>
              <a:t>framgång</a:t>
            </a:r>
            <a:endParaRPr lang="en-US" sz="3600" dirty="0"/>
          </a:p>
        </p:txBody>
      </p:sp>
    </p:spTree>
    <p:extLst>
      <p:ext uri="{BB962C8B-B14F-4D97-AF65-F5344CB8AC3E}">
        <p14:creationId xmlns:p14="http://schemas.microsoft.com/office/powerpoint/2010/main" val="3606415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5C3D49D-4B35-49BF-AA0B-02FC6F377FA0}"/>
              </a:ext>
            </a:extLst>
          </p:cNvPr>
          <p:cNvPicPr>
            <a:picLocks noGrp="1" noChangeAspect="1"/>
          </p:cNvPicPr>
          <p:nvPr>
            <p:ph type="pic" sz="quarter" idx="10"/>
          </p:nvPr>
        </p:nvPicPr>
        <p:blipFill>
          <a:blip r:embed="rId2"/>
          <a:srcRect l="2845" r="2845"/>
          <a:stretch>
            <a:fillRect/>
          </a:stretch>
        </p:blipFill>
        <p:spPr>
          <a:xfrm>
            <a:off x="0" y="428626"/>
            <a:ext cx="9144000" cy="4714874"/>
          </a:xfrm>
          <a:prstGeom prst="rect">
            <a:avLst/>
          </a:prstGeom>
        </p:spPr>
      </p:pic>
      <p:sp>
        <p:nvSpPr>
          <p:cNvPr id="4" name="Platshållare för text 2">
            <a:extLst>
              <a:ext uri="{FF2B5EF4-FFF2-40B4-BE49-F238E27FC236}">
                <a16:creationId xmlns:a16="http://schemas.microsoft.com/office/drawing/2014/main" id="{5B15267A-D7DD-46E8-9A48-70B886B78978}"/>
              </a:ext>
            </a:extLst>
          </p:cNvPr>
          <p:cNvSpPr>
            <a:spLocks noGrp="1"/>
          </p:cNvSpPr>
          <p:nvPr>
            <p:ph type="body" sz="quarter" idx="11"/>
          </p:nvPr>
        </p:nvSpPr>
        <p:spPr>
          <a:xfrm>
            <a:off x="0" y="0"/>
            <a:ext cx="5746739" cy="1230660"/>
          </a:xfrm>
          <a:solidFill>
            <a:schemeClr val="bg1"/>
          </a:solidFill>
        </p:spPr>
        <p:txBody>
          <a:bodyPr/>
          <a:lstStyle/>
          <a:p>
            <a:pPr>
              <a:lnSpc>
                <a:spcPct val="100000"/>
              </a:lnSpc>
            </a:pPr>
            <a:r>
              <a:rPr kumimoji="0" lang="sv-SE" sz="3200" b="1" i="0" u="none" strike="noStrike" kern="1200" cap="none" spc="0" normalizeH="0" baseline="0" noProof="0" dirty="0">
                <a:ln>
                  <a:noFill/>
                </a:ln>
                <a:solidFill>
                  <a:srgbClr val="222125"/>
                </a:solidFill>
                <a:effectLst/>
                <a:uLnTx/>
                <a:uFillTx/>
                <a:latin typeface="Arial" panose="020B0604020202020204" pitchFamily="34" charset="0"/>
                <a:ea typeface="+mj-ea"/>
                <a:cs typeface="Arial" panose="020B0604020202020204" pitchFamily="34" charset="0"/>
              </a:rPr>
              <a:t>Fakulteten för teknik önskar lycka till med studierna!</a:t>
            </a:r>
            <a:endParaRPr lang="sv-SE" sz="2400" dirty="0">
              <a:latin typeface="Helvetica Neue" panose="02000503000000020004"/>
            </a:endParaRPr>
          </a:p>
        </p:txBody>
      </p:sp>
    </p:spTree>
    <p:extLst>
      <p:ext uri="{BB962C8B-B14F-4D97-AF65-F5344CB8AC3E}">
        <p14:creationId xmlns:p14="http://schemas.microsoft.com/office/powerpoint/2010/main" val="209859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76058B-EAD2-1B48-83FC-5034FFA1533D}"/>
              </a:ext>
            </a:extLst>
          </p:cNvPr>
          <p:cNvSpPr/>
          <p:nvPr/>
        </p:nvSpPr>
        <p:spPr bwMode="auto">
          <a:xfrm>
            <a:off x="6042025" y="2343869"/>
            <a:ext cx="2657473" cy="1259756"/>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u="none" strike="noStrike" cap="none" normalizeH="0" baseline="0">
              <a:ln>
                <a:noFill/>
              </a:ln>
              <a:solidFill>
                <a:schemeClr val="tx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0" name="Platshållare för text 9"/>
          <p:cNvSpPr>
            <a:spLocks noGrp="1"/>
          </p:cNvSpPr>
          <p:nvPr>
            <p:ph type="body" sz="quarter" idx="19"/>
          </p:nvPr>
        </p:nvSpPr>
        <p:spPr>
          <a:xfrm>
            <a:off x="4645025" y="3413751"/>
            <a:ext cx="4060822" cy="1608678"/>
          </a:xfrm>
        </p:spPr>
        <p:txBody>
          <a:bodyPr anchor="ctr"/>
          <a:lstStyle/>
          <a:p>
            <a:pPr algn="ctr"/>
            <a:endParaRPr lang="en-GB" sz="2000" dirty="0"/>
          </a:p>
          <a:p>
            <a:pPr algn="ctr"/>
            <a:r>
              <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Vi </a:t>
            </a:r>
            <a:r>
              <a:rPr lang="en-GB" sz="20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sätter</a:t>
            </a:r>
            <a:r>
              <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GB" sz="20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kunskap</a:t>
            </a:r>
            <a:r>
              <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GB" sz="20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a:t>
            </a:r>
            <a:r>
              <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GB" sz="20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rörelse</a:t>
            </a:r>
            <a:r>
              <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för </a:t>
            </a:r>
            <a:r>
              <a:rPr lang="en-GB" sz="20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en</a:t>
            </a:r>
            <a:r>
              <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GB" sz="20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hållbar</a:t>
            </a:r>
            <a:r>
              <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GB" sz="20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samhällsutveckling</a:t>
            </a:r>
            <a:endParaRPr lang="en-GB" sz="2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p>
            <a:pPr algn="ctr"/>
            <a:endParaRPr lang="en-GB" sz="2000" dirty="0"/>
          </a:p>
        </p:txBody>
      </p:sp>
      <p:sp>
        <p:nvSpPr>
          <p:cNvPr id="17" name="Rektangel 16">
            <a:extLst>
              <a:ext uri="{FF2B5EF4-FFF2-40B4-BE49-F238E27FC236}">
                <a16:creationId xmlns:a16="http://schemas.microsoft.com/office/drawing/2014/main" id="{7359DFB4-03B6-B045-92D4-78596C1B76D9}"/>
              </a:ext>
            </a:extLst>
          </p:cNvPr>
          <p:cNvSpPr/>
          <p:nvPr/>
        </p:nvSpPr>
        <p:spPr bwMode="auto">
          <a:xfrm>
            <a:off x="4638675" y="264160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textruta 24">
            <a:extLst>
              <a:ext uri="{FF2B5EF4-FFF2-40B4-BE49-F238E27FC236}">
                <a16:creationId xmlns:a16="http://schemas.microsoft.com/office/drawing/2014/main" id="{03A66C5D-DBFA-9740-925D-4838D028912F}"/>
              </a:ext>
            </a:extLst>
          </p:cNvPr>
          <p:cNvSpPr txBox="1"/>
          <p:nvPr/>
        </p:nvSpPr>
        <p:spPr>
          <a:xfrm>
            <a:off x="6042025" y="2031188"/>
            <a:ext cx="2568575"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Informatik</a:t>
            </a:r>
          </a:p>
        </p:txBody>
      </p:sp>
      <p:sp>
        <p:nvSpPr>
          <p:cNvPr id="26" name="textruta 25">
            <a:extLst>
              <a:ext uri="{FF2B5EF4-FFF2-40B4-BE49-F238E27FC236}">
                <a16:creationId xmlns:a16="http://schemas.microsoft.com/office/drawing/2014/main" id="{B56BEEFA-4B47-CC40-9E6A-87D28DB4D7DE}"/>
              </a:ext>
            </a:extLst>
          </p:cNvPr>
          <p:cNvSpPr txBox="1"/>
          <p:nvPr/>
        </p:nvSpPr>
        <p:spPr>
          <a:xfrm>
            <a:off x="6042024" y="1405826"/>
            <a:ext cx="2664000"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Datavetenskap och medieteknik</a:t>
            </a:r>
          </a:p>
        </p:txBody>
      </p:sp>
      <p:sp>
        <p:nvSpPr>
          <p:cNvPr id="27" name="textruta 26">
            <a:extLst>
              <a:ext uri="{FF2B5EF4-FFF2-40B4-BE49-F238E27FC236}">
                <a16:creationId xmlns:a16="http://schemas.microsoft.com/office/drawing/2014/main" id="{A5CCE35E-A3B5-6D45-AEB2-CC5E402FB42C}"/>
              </a:ext>
            </a:extLst>
          </p:cNvPr>
          <p:cNvSpPr txBox="1"/>
          <p:nvPr/>
        </p:nvSpPr>
        <p:spPr>
          <a:xfrm>
            <a:off x="6042025" y="2681728"/>
            <a:ext cx="2663822"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Matematik</a:t>
            </a:r>
          </a:p>
        </p:txBody>
      </p:sp>
      <p:sp>
        <p:nvSpPr>
          <p:cNvPr id="28" name="textruta 27">
            <a:extLst>
              <a:ext uri="{FF2B5EF4-FFF2-40B4-BE49-F238E27FC236}">
                <a16:creationId xmlns:a16="http://schemas.microsoft.com/office/drawing/2014/main" id="{E99EA9FC-65BB-C048-BF3A-C54335ED5849}"/>
              </a:ext>
            </a:extLst>
          </p:cNvPr>
          <p:cNvSpPr txBox="1"/>
          <p:nvPr/>
        </p:nvSpPr>
        <p:spPr>
          <a:xfrm>
            <a:off x="6042025" y="1093145"/>
            <a:ext cx="2663822"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Byggteknik</a:t>
            </a:r>
          </a:p>
        </p:txBody>
      </p:sp>
      <p:sp>
        <p:nvSpPr>
          <p:cNvPr id="29" name="textruta 28">
            <a:extLst>
              <a:ext uri="{FF2B5EF4-FFF2-40B4-BE49-F238E27FC236}">
                <a16:creationId xmlns:a16="http://schemas.microsoft.com/office/drawing/2014/main" id="{2B154EA7-F3F3-F842-8E0B-8770248373CA}"/>
              </a:ext>
            </a:extLst>
          </p:cNvPr>
          <p:cNvSpPr txBox="1"/>
          <p:nvPr/>
        </p:nvSpPr>
        <p:spPr>
          <a:xfrm>
            <a:off x="6042025" y="780464"/>
            <a:ext cx="2664000"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Byggd miljö och energiteknik</a:t>
            </a:r>
          </a:p>
        </p:txBody>
      </p:sp>
      <p:sp>
        <p:nvSpPr>
          <p:cNvPr id="30" name="textruta 29">
            <a:extLst>
              <a:ext uri="{FF2B5EF4-FFF2-40B4-BE49-F238E27FC236}">
                <a16:creationId xmlns:a16="http://schemas.microsoft.com/office/drawing/2014/main" id="{F0332464-C9C4-DB47-8D86-89352C0B5EE3}"/>
              </a:ext>
            </a:extLst>
          </p:cNvPr>
          <p:cNvSpPr txBox="1"/>
          <p:nvPr/>
        </p:nvSpPr>
        <p:spPr>
          <a:xfrm>
            <a:off x="6042025" y="1718507"/>
            <a:ext cx="2500901"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Fysik och elektroteknik</a:t>
            </a:r>
          </a:p>
        </p:txBody>
      </p:sp>
      <p:sp>
        <p:nvSpPr>
          <p:cNvPr id="31" name="textruta 30">
            <a:extLst>
              <a:ext uri="{FF2B5EF4-FFF2-40B4-BE49-F238E27FC236}">
                <a16:creationId xmlns:a16="http://schemas.microsoft.com/office/drawing/2014/main" id="{9F2A74AA-D58D-034A-8337-5ECE8CA87F02}"/>
              </a:ext>
            </a:extLst>
          </p:cNvPr>
          <p:cNvSpPr txBox="1"/>
          <p:nvPr/>
        </p:nvSpPr>
        <p:spPr>
          <a:xfrm>
            <a:off x="6042025" y="2343869"/>
            <a:ext cx="2663825"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Maskinteknik</a:t>
            </a:r>
          </a:p>
        </p:txBody>
      </p:sp>
      <p:sp>
        <p:nvSpPr>
          <p:cNvPr id="32" name="textruta 31">
            <a:extLst>
              <a:ext uri="{FF2B5EF4-FFF2-40B4-BE49-F238E27FC236}">
                <a16:creationId xmlns:a16="http://schemas.microsoft.com/office/drawing/2014/main" id="{3F894252-7FE2-2542-8131-3A0922CDA44A}"/>
              </a:ext>
            </a:extLst>
          </p:cNvPr>
          <p:cNvSpPr txBox="1"/>
          <p:nvPr/>
        </p:nvSpPr>
        <p:spPr>
          <a:xfrm>
            <a:off x="6042025" y="3332270"/>
            <a:ext cx="2657473"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Sjöfartshögskolan</a:t>
            </a:r>
          </a:p>
        </p:txBody>
      </p:sp>
      <p:sp>
        <p:nvSpPr>
          <p:cNvPr id="34" name="textruta 33">
            <a:extLst>
              <a:ext uri="{FF2B5EF4-FFF2-40B4-BE49-F238E27FC236}">
                <a16:creationId xmlns:a16="http://schemas.microsoft.com/office/drawing/2014/main" id="{F232D2F1-220B-6D40-AFAE-609D34F5DE6F}"/>
              </a:ext>
            </a:extLst>
          </p:cNvPr>
          <p:cNvSpPr txBox="1"/>
          <p:nvPr/>
        </p:nvSpPr>
        <p:spPr>
          <a:xfrm>
            <a:off x="6042025" y="2994409"/>
            <a:ext cx="2657473" cy="276999"/>
          </a:xfrm>
          <a:prstGeom prst="rect">
            <a:avLst/>
          </a:prstGeom>
          <a:solidFill>
            <a:schemeClr val="bg2">
              <a:lumMod val="95000"/>
            </a:schemeClr>
          </a:solidFill>
        </p:spPr>
        <p:txBody>
          <a:bodyPr wrap="square" rtlCol="0">
            <a:spAutoFit/>
          </a:bodyPr>
          <a:lstStyle/>
          <a:p>
            <a:r>
              <a:rPr lang="sv-SE" sz="1200" dirty="0">
                <a:latin typeface="Helvetica Neue Medium" panose="02000503000000020004" pitchFamily="2" charset="0"/>
                <a:ea typeface="Helvetica Neue Medium" panose="02000503000000020004" pitchFamily="2" charset="0"/>
                <a:cs typeface="Helvetica Neue Medium" panose="02000503000000020004" pitchFamily="2" charset="0"/>
              </a:rPr>
              <a:t>Skog och träteknik</a:t>
            </a:r>
          </a:p>
        </p:txBody>
      </p:sp>
      <p:sp>
        <p:nvSpPr>
          <p:cNvPr id="22" name="textruta 21">
            <a:extLst>
              <a:ext uri="{FF2B5EF4-FFF2-40B4-BE49-F238E27FC236}">
                <a16:creationId xmlns:a16="http://schemas.microsoft.com/office/drawing/2014/main" id="{87119E98-E51A-E14D-8A6C-B218B26461CC}"/>
              </a:ext>
            </a:extLst>
          </p:cNvPr>
          <p:cNvSpPr txBox="1"/>
          <p:nvPr/>
        </p:nvSpPr>
        <p:spPr>
          <a:xfrm>
            <a:off x="6042025" y="489632"/>
            <a:ext cx="2657473" cy="292388"/>
          </a:xfrm>
          <a:prstGeom prst="rect">
            <a:avLst/>
          </a:prstGeom>
          <a:noFill/>
        </p:spPr>
        <p:txBody>
          <a:bodyPr wrap="square" rtlCol="0">
            <a:spAutoFit/>
          </a:bodyPr>
          <a:lstStyle/>
          <a:p>
            <a:r>
              <a:rPr lang="sv-SE" sz="1300" b="1" dirty="0">
                <a:latin typeface="HELVETICA NEUE MEDIUM" panose="02000503000000020004" pitchFamily="2" charset="0"/>
                <a:ea typeface="HELVETICA NEUE MEDIUM" panose="02000503000000020004" pitchFamily="2" charset="0"/>
                <a:cs typeface="HELVETICA NEUE MEDIUM" panose="02000503000000020004" pitchFamily="2" charset="0"/>
              </a:rPr>
              <a:t>Institutioner vid fakulteten</a:t>
            </a:r>
          </a:p>
        </p:txBody>
      </p:sp>
      <p:pic>
        <p:nvPicPr>
          <p:cNvPr id="42" name="Bildobjekt 41">
            <a:extLst>
              <a:ext uri="{FF2B5EF4-FFF2-40B4-BE49-F238E27FC236}">
                <a16:creationId xmlns:a16="http://schemas.microsoft.com/office/drawing/2014/main" id="{EBF192B8-0326-7599-ECA3-3E16251E7C62}"/>
              </a:ext>
            </a:extLst>
          </p:cNvPr>
          <p:cNvPicPr>
            <a:picLocks noChangeAspect="1"/>
          </p:cNvPicPr>
          <p:nvPr/>
        </p:nvPicPr>
        <p:blipFill>
          <a:blip r:embed="rId3">
            <a:biLevel thresh="75000"/>
          </a:blip>
          <a:stretch>
            <a:fillRect/>
          </a:stretch>
        </p:blipFill>
        <p:spPr>
          <a:xfrm flipH="1">
            <a:off x="4793744" y="2820227"/>
            <a:ext cx="139810" cy="484873"/>
          </a:xfrm>
          <a:prstGeom prst="rect">
            <a:avLst/>
          </a:prstGeom>
        </p:spPr>
      </p:pic>
      <p:pic>
        <p:nvPicPr>
          <p:cNvPr id="43" name="Bildobjekt 42">
            <a:extLst>
              <a:ext uri="{FF2B5EF4-FFF2-40B4-BE49-F238E27FC236}">
                <a16:creationId xmlns:a16="http://schemas.microsoft.com/office/drawing/2014/main" id="{0CF925BB-13E9-0551-12DD-A62C62C5B9ED}"/>
              </a:ext>
            </a:extLst>
          </p:cNvPr>
          <p:cNvPicPr>
            <a:picLocks noChangeAspect="1"/>
          </p:cNvPicPr>
          <p:nvPr/>
        </p:nvPicPr>
        <p:blipFill>
          <a:blip r:embed="rId4">
            <a:biLevel thresh="75000"/>
          </a:blip>
          <a:stretch>
            <a:fillRect/>
          </a:stretch>
        </p:blipFill>
        <p:spPr>
          <a:xfrm>
            <a:off x="5556098" y="2814129"/>
            <a:ext cx="191047" cy="518141"/>
          </a:xfrm>
          <a:prstGeom prst="rect">
            <a:avLst/>
          </a:prstGeom>
        </p:spPr>
      </p:pic>
      <p:pic>
        <p:nvPicPr>
          <p:cNvPr id="20" name="Bildobjekt 19">
            <a:extLst>
              <a:ext uri="{FF2B5EF4-FFF2-40B4-BE49-F238E27FC236}">
                <a16:creationId xmlns:a16="http://schemas.microsoft.com/office/drawing/2014/main" id="{F3CCDC49-AE8D-AD4B-0B3B-D4C7D756CE37}"/>
              </a:ext>
            </a:extLst>
          </p:cNvPr>
          <p:cNvPicPr>
            <a:picLocks noChangeAspect="1"/>
          </p:cNvPicPr>
          <p:nvPr/>
        </p:nvPicPr>
        <p:blipFill>
          <a:blip r:embed="rId5"/>
          <a:stretch>
            <a:fillRect/>
          </a:stretch>
        </p:blipFill>
        <p:spPr>
          <a:xfrm>
            <a:off x="4933554" y="2753280"/>
            <a:ext cx="664366" cy="739375"/>
          </a:xfrm>
          <a:prstGeom prst="rect">
            <a:avLst/>
          </a:prstGeom>
        </p:spPr>
      </p:pic>
      <p:sp>
        <p:nvSpPr>
          <p:cNvPr id="2" name="Platshållare för text 1"/>
          <p:cNvSpPr>
            <a:spLocks noGrp="1"/>
          </p:cNvSpPr>
          <p:nvPr>
            <p:ph type="body" sz="quarter" idx="11"/>
          </p:nvPr>
        </p:nvSpPr>
        <p:spPr>
          <a:xfrm>
            <a:off x="428625" y="638747"/>
            <a:ext cx="4059237" cy="602830"/>
          </a:xfrm>
        </p:spPr>
        <p:txBody>
          <a:bodyPr/>
          <a:lstStyle/>
          <a:p>
            <a:r>
              <a:rPr lang="en-GB"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Fakulteten</a:t>
            </a:r>
            <a:r>
              <a:rPr lang="en-GB"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GB"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för</a:t>
            </a:r>
            <a:r>
              <a:rPr lang="en-GB"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GB"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teknik</a:t>
            </a:r>
            <a:endParaRPr lang="en-GB"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3" name="Rektangel 12">
            <a:extLst>
              <a:ext uri="{FF2B5EF4-FFF2-40B4-BE49-F238E27FC236}">
                <a16:creationId xmlns:a16="http://schemas.microsoft.com/office/drawing/2014/main" id="{34540C79-A4F2-4045-B090-E9EB10C6730A}"/>
              </a:ext>
            </a:extLst>
          </p:cNvPr>
          <p:cNvSpPr/>
          <p:nvPr/>
        </p:nvSpPr>
        <p:spPr bwMode="auto">
          <a:xfrm>
            <a:off x="4638675" y="42545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60D8D390-19FA-DC4D-AFB2-1923E324E6E3}"/>
              </a:ext>
            </a:extLst>
          </p:cNvPr>
          <p:cNvSpPr/>
          <p:nvPr/>
        </p:nvSpPr>
        <p:spPr bwMode="auto">
          <a:xfrm>
            <a:off x="4638675" y="1533525"/>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E3190089-6214-7A42-85F2-B16DD2E3DBB2}"/>
              </a:ext>
            </a:extLst>
          </p:cNvPr>
          <p:cNvSpPr/>
          <p:nvPr/>
        </p:nvSpPr>
        <p:spPr bwMode="auto">
          <a:xfrm>
            <a:off x="3238500" y="1533525"/>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F9AD253D-11F9-8544-AB22-69ABB0C51D84}"/>
              </a:ext>
            </a:extLst>
          </p:cNvPr>
          <p:cNvSpPr/>
          <p:nvPr/>
        </p:nvSpPr>
        <p:spPr bwMode="auto">
          <a:xfrm>
            <a:off x="3235325" y="264160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E53DEDF3-9303-244E-B81B-314A10592810}"/>
              </a:ext>
            </a:extLst>
          </p:cNvPr>
          <p:cNvSpPr/>
          <p:nvPr/>
        </p:nvSpPr>
        <p:spPr bwMode="auto">
          <a:xfrm>
            <a:off x="3235325" y="375285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 name="Rektangel 18">
            <a:extLst>
              <a:ext uri="{FF2B5EF4-FFF2-40B4-BE49-F238E27FC236}">
                <a16:creationId xmlns:a16="http://schemas.microsoft.com/office/drawing/2014/main" id="{969FBDB2-8D30-4C4D-8434-D602878C84AB}"/>
              </a:ext>
            </a:extLst>
          </p:cNvPr>
          <p:cNvSpPr/>
          <p:nvPr/>
        </p:nvSpPr>
        <p:spPr bwMode="auto">
          <a:xfrm>
            <a:off x="428625" y="1533525"/>
            <a:ext cx="2660650" cy="96202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Platshållare för text 5"/>
          <p:cNvSpPr>
            <a:spLocks noGrp="1"/>
          </p:cNvSpPr>
          <p:nvPr>
            <p:ph type="body" sz="quarter" idx="15"/>
          </p:nvPr>
        </p:nvSpPr>
        <p:spPr>
          <a:xfrm>
            <a:off x="428625" y="1533524"/>
            <a:ext cx="2660650" cy="900792"/>
          </a:xfrm>
        </p:spPr>
        <p:txBody>
          <a:bodyPr/>
          <a:lstStyle/>
          <a:p>
            <a:r>
              <a:rPr lang="sv-SE"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br>
              <a:rPr lang="sv-SE"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sv-SE"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Jesper Andersson, professor i datavetenskap</a:t>
            </a:r>
          </a:p>
        </p:txBody>
      </p:sp>
      <p:sp>
        <p:nvSpPr>
          <p:cNvPr id="3" name="textruta 2">
            <a:extLst>
              <a:ext uri="{FF2B5EF4-FFF2-40B4-BE49-F238E27FC236}">
                <a16:creationId xmlns:a16="http://schemas.microsoft.com/office/drawing/2014/main" id="{352DF441-7E88-2010-3932-183A2D25D0B1}"/>
              </a:ext>
            </a:extLst>
          </p:cNvPr>
          <p:cNvSpPr txBox="1"/>
          <p:nvPr/>
        </p:nvSpPr>
        <p:spPr>
          <a:xfrm>
            <a:off x="424260" y="2753280"/>
            <a:ext cx="2529955" cy="1446550"/>
          </a:xfrm>
          <a:prstGeom prst="rect">
            <a:avLst/>
          </a:prstGeom>
          <a:noFill/>
        </p:spPr>
        <p:txBody>
          <a:bodyPr wrap="square" rtlCol="0">
            <a:spAutoFit/>
          </a:bodyPr>
          <a:lstStyle/>
          <a:p>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400 </a:t>
            </a:r>
            <a:r>
              <a:rPr lang="en-US" sz="1400" dirty="0" err="1">
                <a:latin typeface="Helvetica Neue Medium" panose="02000503000000020004" pitchFamily="2" charset="0"/>
                <a:ea typeface="Helvetica Neue Medium" panose="02000503000000020004" pitchFamily="2" charset="0"/>
                <a:cs typeface="Helvetica Neue Medium" panose="02000503000000020004" pitchFamily="2" charset="0"/>
              </a:rPr>
              <a:t>anställda</a:t>
            </a:r>
            <a:endPar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300+ </a:t>
            </a:r>
            <a:r>
              <a:rPr lang="en-US" sz="1400" dirty="0" err="1">
                <a:latin typeface="Helvetica Neue Medium" panose="02000503000000020004" pitchFamily="2" charset="0"/>
                <a:ea typeface="Helvetica Neue Medium" panose="02000503000000020004" pitchFamily="2" charset="0"/>
                <a:cs typeface="Helvetica Neue Medium" panose="02000503000000020004" pitchFamily="2" charset="0"/>
              </a:rPr>
              <a:t>akademi</a:t>
            </a:r>
            <a:endPar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Campus Kalmar</a:t>
            </a:r>
          </a:p>
          <a:p>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Campus Växjö</a:t>
            </a:r>
          </a:p>
          <a:p>
            <a:endParaRPr lang="en-US"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Bildobjekt 4">
            <a:extLst>
              <a:ext uri="{FF2B5EF4-FFF2-40B4-BE49-F238E27FC236}">
                <a16:creationId xmlns:a16="http://schemas.microsoft.com/office/drawing/2014/main" id="{3DECEB4A-2306-EE2A-7360-FFF0858AAC3B}"/>
              </a:ext>
            </a:extLst>
          </p:cNvPr>
          <p:cNvPicPr>
            <a:picLocks noChangeAspect="1"/>
          </p:cNvPicPr>
          <p:nvPr/>
        </p:nvPicPr>
        <p:blipFill>
          <a:blip r:embed="rId6"/>
          <a:stretch>
            <a:fillRect/>
          </a:stretch>
        </p:blipFill>
        <p:spPr>
          <a:xfrm>
            <a:off x="77821" y="4138509"/>
            <a:ext cx="2918320" cy="449122"/>
          </a:xfrm>
          <a:prstGeom prst="rect">
            <a:avLst/>
          </a:prstGeom>
        </p:spPr>
      </p:pic>
      <p:pic>
        <p:nvPicPr>
          <p:cNvPr id="9" name="Bildobjekt 8">
            <a:extLst>
              <a:ext uri="{FF2B5EF4-FFF2-40B4-BE49-F238E27FC236}">
                <a16:creationId xmlns:a16="http://schemas.microsoft.com/office/drawing/2014/main" id="{6F0F1F3B-D133-2C61-E1C7-0AA0810D8308}"/>
              </a:ext>
            </a:extLst>
          </p:cNvPr>
          <p:cNvPicPr>
            <a:picLocks noChangeAspect="1"/>
          </p:cNvPicPr>
          <p:nvPr/>
        </p:nvPicPr>
        <p:blipFill>
          <a:blip r:embed="rId7"/>
          <a:stretch>
            <a:fillRect/>
          </a:stretch>
        </p:blipFill>
        <p:spPr>
          <a:xfrm>
            <a:off x="4789487" y="590505"/>
            <a:ext cx="952500" cy="673100"/>
          </a:xfrm>
          <a:prstGeom prst="rect">
            <a:avLst/>
          </a:prstGeom>
        </p:spPr>
      </p:pic>
      <p:pic>
        <p:nvPicPr>
          <p:cNvPr id="12" name="Bildobjekt 11">
            <a:extLst>
              <a:ext uri="{FF2B5EF4-FFF2-40B4-BE49-F238E27FC236}">
                <a16:creationId xmlns:a16="http://schemas.microsoft.com/office/drawing/2014/main" id="{B2C47DCF-A34C-BD43-F65A-4B31C5B8DE8C}"/>
              </a:ext>
            </a:extLst>
          </p:cNvPr>
          <p:cNvPicPr>
            <a:picLocks noChangeAspect="1"/>
          </p:cNvPicPr>
          <p:nvPr/>
        </p:nvPicPr>
        <p:blipFill>
          <a:blip r:embed="rId8"/>
          <a:stretch>
            <a:fillRect/>
          </a:stretch>
        </p:blipFill>
        <p:spPr>
          <a:xfrm>
            <a:off x="3965635" y="1671857"/>
            <a:ext cx="433585" cy="522853"/>
          </a:xfrm>
          <a:prstGeom prst="rect">
            <a:avLst/>
          </a:prstGeom>
        </p:spPr>
      </p:pic>
      <p:pic>
        <p:nvPicPr>
          <p:cNvPr id="21" name="Bildobjekt 20">
            <a:extLst>
              <a:ext uri="{FF2B5EF4-FFF2-40B4-BE49-F238E27FC236}">
                <a16:creationId xmlns:a16="http://schemas.microsoft.com/office/drawing/2014/main" id="{C829DEE9-E156-87DB-3DDC-EB4F47691EE3}"/>
              </a:ext>
            </a:extLst>
          </p:cNvPr>
          <p:cNvPicPr>
            <a:picLocks noChangeAspect="1"/>
          </p:cNvPicPr>
          <p:nvPr/>
        </p:nvPicPr>
        <p:blipFill>
          <a:blip r:embed="rId9"/>
          <a:stretch>
            <a:fillRect/>
          </a:stretch>
        </p:blipFill>
        <p:spPr>
          <a:xfrm>
            <a:off x="3390990" y="1984937"/>
            <a:ext cx="698075" cy="319601"/>
          </a:xfrm>
          <a:prstGeom prst="rect">
            <a:avLst/>
          </a:prstGeom>
        </p:spPr>
      </p:pic>
      <p:pic>
        <p:nvPicPr>
          <p:cNvPr id="23" name="Bildobjekt 22">
            <a:extLst>
              <a:ext uri="{FF2B5EF4-FFF2-40B4-BE49-F238E27FC236}">
                <a16:creationId xmlns:a16="http://schemas.microsoft.com/office/drawing/2014/main" id="{6F4D263C-7DD8-CB49-CFF7-1E8477D13423}"/>
              </a:ext>
            </a:extLst>
          </p:cNvPr>
          <p:cNvPicPr>
            <a:picLocks noChangeAspect="1"/>
          </p:cNvPicPr>
          <p:nvPr/>
        </p:nvPicPr>
        <p:blipFill>
          <a:blip r:embed="rId10"/>
          <a:stretch>
            <a:fillRect/>
          </a:stretch>
        </p:blipFill>
        <p:spPr>
          <a:xfrm>
            <a:off x="4937919" y="1664037"/>
            <a:ext cx="655637" cy="693645"/>
          </a:xfrm>
          <a:prstGeom prst="rect">
            <a:avLst/>
          </a:prstGeom>
        </p:spPr>
      </p:pic>
      <p:pic>
        <p:nvPicPr>
          <p:cNvPr id="38" name="Bildobjekt 37">
            <a:extLst>
              <a:ext uri="{FF2B5EF4-FFF2-40B4-BE49-F238E27FC236}">
                <a16:creationId xmlns:a16="http://schemas.microsoft.com/office/drawing/2014/main" id="{1D73C126-042C-4A3E-B367-C2F90C0D0D9F}"/>
              </a:ext>
            </a:extLst>
          </p:cNvPr>
          <p:cNvPicPr>
            <a:picLocks noChangeAspect="1"/>
          </p:cNvPicPr>
          <p:nvPr/>
        </p:nvPicPr>
        <p:blipFill>
          <a:blip r:embed="rId11"/>
          <a:stretch>
            <a:fillRect/>
          </a:stretch>
        </p:blipFill>
        <p:spPr>
          <a:xfrm>
            <a:off x="3464617" y="3913755"/>
            <a:ext cx="643828" cy="611637"/>
          </a:xfrm>
          <a:prstGeom prst="rect">
            <a:avLst/>
          </a:prstGeom>
        </p:spPr>
      </p:pic>
      <p:grpSp>
        <p:nvGrpSpPr>
          <p:cNvPr id="41" name="Grupp 40">
            <a:extLst>
              <a:ext uri="{FF2B5EF4-FFF2-40B4-BE49-F238E27FC236}">
                <a16:creationId xmlns:a16="http://schemas.microsoft.com/office/drawing/2014/main" id="{4F09C286-ADBB-E1BE-ED70-E6524905901D}"/>
              </a:ext>
            </a:extLst>
          </p:cNvPr>
          <p:cNvGrpSpPr/>
          <p:nvPr/>
        </p:nvGrpSpPr>
        <p:grpSpPr>
          <a:xfrm>
            <a:off x="3421149" y="2775692"/>
            <a:ext cx="888355" cy="729911"/>
            <a:chOff x="3367045" y="2743003"/>
            <a:chExt cx="888355" cy="729911"/>
          </a:xfrm>
        </p:grpSpPr>
        <p:pic>
          <p:nvPicPr>
            <p:cNvPr id="24" name="Bildobjekt 23">
              <a:extLst>
                <a:ext uri="{FF2B5EF4-FFF2-40B4-BE49-F238E27FC236}">
                  <a16:creationId xmlns:a16="http://schemas.microsoft.com/office/drawing/2014/main" id="{03C6A292-6954-3FA9-465E-837F39250332}"/>
                </a:ext>
              </a:extLst>
            </p:cNvPr>
            <p:cNvPicPr>
              <a:picLocks noChangeAspect="1"/>
            </p:cNvPicPr>
            <p:nvPr/>
          </p:nvPicPr>
          <p:blipFill>
            <a:blip r:embed="rId12"/>
            <a:stretch>
              <a:fillRect/>
            </a:stretch>
          </p:blipFill>
          <p:spPr>
            <a:xfrm>
              <a:off x="3576096" y="2993160"/>
              <a:ext cx="286290" cy="459736"/>
            </a:xfrm>
            <a:prstGeom prst="rect">
              <a:avLst/>
            </a:prstGeom>
          </p:spPr>
        </p:pic>
        <p:sp>
          <p:nvSpPr>
            <p:cNvPr id="36" name="textruta 35">
              <a:extLst>
                <a:ext uri="{FF2B5EF4-FFF2-40B4-BE49-F238E27FC236}">
                  <a16:creationId xmlns:a16="http://schemas.microsoft.com/office/drawing/2014/main" id="{0CCDAD6D-18EB-30B3-7E11-5052B8A7F59B}"/>
                </a:ext>
              </a:extLst>
            </p:cNvPr>
            <p:cNvSpPr txBox="1"/>
            <p:nvPr/>
          </p:nvSpPr>
          <p:spPr>
            <a:xfrm>
              <a:off x="3367045" y="2853696"/>
              <a:ext cx="317716" cy="369332"/>
            </a:xfrm>
            <a:prstGeom prst="rect">
              <a:avLst/>
            </a:prstGeom>
            <a:noFill/>
          </p:spPr>
          <p:txBody>
            <a:bodyPr wrap="none" rtlCol="0">
              <a:spAutoFit/>
            </a:bodyPr>
            <a:lstStyle/>
            <a:p>
              <a:r>
                <a:rPr lang="en-US" dirty="0"/>
                <a:t>𝚺</a:t>
              </a:r>
            </a:p>
          </p:txBody>
        </p:sp>
        <p:sp>
          <p:nvSpPr>
            <p:cNvPr id="37" name="textruta 36">
              <a:extLst>
                <a:ext uri="{FF2B5EF4-FFF2-40B4-BE49-F238E27FC236}">
                  <a16:creationId xmlns:a16="http://schemas.microsoft.com/office/drawing/2014/main" id="{040329B7-07F5-5DE8-52E8-52136126AAC2}"/>
                </a:ext>
              </a:extLst>
            </p:cNvPr>
            <p:cNvSpPr txBox="1"/>
            <p:nvPr/>
          </p:nvSpPr>
          <p:spPr>
            <a:xfrm>
              <a:off x="3786531" y="3103582"/>
              <a:ext cx="397866" cy="369332"/>
            </a:xfrm>
            <a:prstGeom prst="rect">
              <a:avLst/>
            </a:prstGeom>
            <a:noFill/>
          </p:spPr>
          <p:txBody>
            <a:bodyPr wrap="none" rtlCol="0">
              <a:spAutoFit/>
            </a:bodyPr>
            <a:lstStyle/>
            <a:p>
              <a:r>
                <a:rPr lang="en-US" dirty="0"/>
                <a:t>∬</a:t>
              </a:r>
            </a:p>
          </p:txBody>
        </p:sp>
        <p:pic>
          <p:nvPicPr>
            <p:cNvPr id="40" name="Bildobjekt 39">
              <a:extLst>
                <a:ext uri="{FF2B5EF4-FFF2-40B4-BE49-F238E27FC236}">
                  <a16:creationId xmlns:a16="http://schemas.microsoft.com/office/drawing/2014/main" id="{2BB098B8-DF74-24F1-9F41-312492E09B4E}"/>
                </a:ext>
              </a:extLst>
            </p:cNvPr>
            <p:cNvPicPr>
              <a:picLocks noChangeAspect="1"/>
            </p:cNvPicPr>
            <p:nvPr/>
          </p:nvPicPr>
          <p:blipFill>
            <a:blip r:embed="rId13"/>
            <a:stretch>
              <a:fillRect/>
            </a:stretch>
          </p:blipFill>
          <p:spPr>
            <a:xfrm>
              <a:off x="3795664" y="2743003"/>
              <a:ext cx="459736" cy="459736"/>
            </a:xfrm>
            <a:prstGeom prst="rect">
              <a:avLst/>
            </a:prstGeom>
          </p:spPr>
        </p:pic>
      </p:grpSp>
    </p:spTree>
    <p:extLst>
      <p:ext uri="{BB962C8B-B14F-4D97-AF65-F5344CB8AC3E}">
        <p14:creationId xmlns:p14="http://schemas.microsoft.com/office/powerpoint/2010/main" val="29446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C0C30E-FF6C-3349-A029-59F4B88A0984}"/>
              </a:ext>
            </a:extLst>
          </p:cNvPr>
          <p:cNvPicPr>
            <a:picLocks noChangeAspect="1"/>
          </p:cNvPicPr>
          <p:nvPr/>
        </p:nvPicPr>
        <p:blipFill>
          <a:blip r:embed="rId3"/>
          <a:stretch>
            <a:fillRect/>
          </a:stretch>
        </p:blipFill>
        <p:spPr>
          <a:xfrm>
            <a:off x="1143000" y="755797"/>
            <a:ext cx="6858000" cy="3857624"/>
          </a:xfrm>
          <a:prstGeom prst="rect">
            <a:avLst/>
          </a:prstGeom>
          <a:noFill/>
        </p:spPr>
      </p:pic>
      <p:sp>
        <p:nvSpPr>
          <p:cNvPr id="10" name="Text Placeholder 2">
            <a:extLst>
              <a:ext uri="{FF2B5EF4-FFF2-40B4-BE49-F238E27FC236}">
                <a16:creationId xmlns:a16="http://schemas.microsoft.com/office/drawing/2014/main" id="{4D3C5C74-0FE7-E7DB-DE49-189C03076096}"/>
              </a:ext>
            </a:extLst>
          </p:cNvPr>
          <p:cNvSpPr>
            <a:spLocks noGrp="1"/>
          </p:cNvSpPr>
          <p:nvPr>
            <p:ph type="body" sz="quarter" idx="12"/>
          </p:nvPr>
        </p:nvSpPr>
        <p:spPr>
          <a:xfrm>
            <a:off x="994684" y="530079"/>
            <a:ext cx="2528691" cy="568877"/>
          </a:xfrm>
        </p:spPr>
        <p:txBody>
          <a:bodyPr/>
          <a:lstStyle/>
          <a:p>
            <a:r>
              <a:rPr lang="en-US" dirty="0"/>
              <a:t>Lnu.se/student</a:t>
            </a:r>
          </a:p>
        </p:txBody>
      </p:sp>
    </p:spTree>
    <p:extLst>
      <p:ext uri="{BB962C8B-B14F-4D97-AF65-F5344CB8AC3E}">
        <p14:creationId xmlns:p14="http://schemas.microsoft.com/office/powerpoint/2010/main" val="3106382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DAC6AD-ADE2-A8B9-16D3-EFCCC6F72642}"/>
              </a:ext>
            </a:extLst>
          </p:cNvPr>
          <p:cNvPicPr>
            <a:picLocks noChangeAspect="1"/>
          </p:cNvPicPr>
          <p:nvPr/>
        </p:nvPicPr>
        <p:blipFill>
          <a:blip r:embed="rId3"/>
          <a:stretch>
            <a:fillRect/>
          </a:stretch>
        </p:blipFill>
        <p:spPr>
          <a:xfrm>
            <a:off x="0" y="276930"/>
            <a:ext cx="4567702" cy="4466904"/>
          </a:xfrm>
          <a:prstGeom prst="rect">
            <a:avLst/>
          </a:prstGeom>
        </p:spPr>
      </p:pic>
      <p:sp>
        <p:nvSpPr>
          <p:cNvPr id="2" name="TextBox 1">
            <a:extLst>
              <a:ext uri="{FF2B5EF4-FFF2-40B4-BE49-F238E27FC236}">
                <a16:creationId xmlns:a16="http://schemas.microsoft.com/office/drawing/2014/main" id="{EA4579F5-4013-C9F8-4924-47CC9F3971D0}"/>
              </a:ext>
            </a:extLst>
          </p:cNvPr>
          <p:cNvSpPr txBox="1"/>
          <p:nvPr/>
        </p:nvSpPr>
        <p:spPr>
          <a:xfrm>
            <a:off x="5201032" y="146961"/>
            <a:ext cx="2473176"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1" i="0" u="none" strike="noStrike" kern="1200" cap="none" spc="0" normalizeH="0" baseline="0" noProof="0" dirty="0">
                <a:ln>
                  <a:noFill/>
                </a:ln>
                <a:solidFill>
                  <a:srgbClr val="007340"/>
                </a:solidFill>
                <a:effectLst/>
                <a:uLnTx/>
                <a:uFillTx/>
                <a:latin typeface="Arial" panose="020B0604020202020204" pitchFamily="34" charset="0"/>
                <a:ea typeface="+mn-ea"/>
                <a:cs typeface="Arial" panose="020B0604020202020204" pitchFamily="34" charset="0"/>
              </a:rPr>
              <a:t>Schema!</a:t>
            </a:r>
          </a:p>
        </p:txBody>
      </p:sp>
      <p:sp>
        <p:nvSpPr>
          <p:cNvPr id="3" name="TextBox 2">
            <a:extLst>
              <a:ext uri="{FF2B5EF4-FFF2-40B4-BE49-F238E27FC236}">
                <a16:creationId xmlns:a16="http://schemas.microsoft.com/office/drawing/2014/main" id="{8A5315A2-F5FB-2D1E-B81D-B630483F317D}"/>
              </a:ext>
            </a:extLst>
          </p:cNvPr>
          <p:cNvSpPr txBox="1"/>
          <p:nvPr/>
        </p:nvSpPr>
        <p:spPr>
          <a:xfrm>
            <a:off x="4657917" y="1670290"/>
            <a:ext cx="2657283"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4000" b="1" i="0" u="none" strike="noStrike" kern="1200" cap="none" spc="0" normalizeH="0" baseline="0" noProof="0" dirty="0">
                <a:ln>
                  <a:noFill/>
                </a:ln>
                <a:solidFill>
                  <a:srgbClr val="FFDF00"/>
                </a:solidFill>
                <a:effectLst/>
                <a:uLnTx/>
                <a:uFillTx/>
                <a:latin typeface="Arial" panose="020B0604020202020204" pitchFamily="34" charset="0"/>
                <a:ea typeface="+mn-ea"/>
                <a:cs typeface="Arial" panose="020B0604020202020204" pitchFamily="34" charset="0"/>
              </a:rPr>
              <a:t>Ladok!</a:t>
            </a:r>
          </a:p>
        </p:txBody>
      </p:sp>
      <p:sp>
        <p:nvSpPr>
          <p:cNvPr id="4" name="TextBox 3">
            <a:extLst>
              <a:ext uri="{FF2B5EF4-FFF2-40B4-BE49-F238E27FC236}">
                <a16:creationId xmlns:a16="http://schemas.microsoft.com/office/drawing/2014/main" id="{A1362AFD-8CE2-100A-E09F-E253C562FC14}"/>
              </a:ext>
            </a:extLst>
          </p:cNvPr>
          <p:cNvSpPr txBox="1"/>
          <p:nvPr/>
        </p:nvSpPr>
        <p:spPr>
          <a:xfrm>
            <a:off x="6762878" y="2399907"/>
            <a:ext cx="2381122"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4400" b="1" i="0" u="none" strike="noStrike" kern="1200" cap="none" spc="0" normalizeH="0" baseline="0" noProof="0" dirty="0" err="1">
                <a:ln>
                  <a:noFill/>
                </a:ln>
                <a:solidFill>
                  <a:srgbClr val="A62186"/>
                </a:solidFill>
                <a:effectLst/>
                <a:uLnTx/>
                <a:uFillTx/>
                <a:latin typeface="Arial" panose="020B0604020202020204" pitchFamily="34" charset="0"/>
                <a:ea typeface="+mn-ea"/>
                <a:cs typeface="Arial" panose="020B0604020202020204" pitchFamily="34" charset="0"/>
              </a:rPr>
              <a:t>Moodle</a:t>
            </a:r>
            <a:r>
              <a:rPr kumimoji="0" lang="sv-SE" sz="4400" b="1" i="0" u="none" strike="noStrike" kern="1200" cap="none" spc="0" normalizeH="0" baseline="0" noProof="0" dirty="0">
                <a:ln>
                  <a:noFill/>
                </a:ln>
                <a:solidFill>
                  <a:srgbClr val="A62186"/>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CA5BA917-C367-1DC9-96A4-5ABD64451DD2}"/>
              </a:ext>
            </a:extLst>
          </p:cNvPr>
          <p:cNvSpPr txBox="1"/>
          <p:nvPr/>
        </p:nvSpPr>
        <p:spPr>
          <a:xfrm>
            <a:off x="5240922" y="3191080"/>
            <a:ext cx="2025181"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Boka grupprum!</a:t>
            </a:r>
          </a:p>
        </p:txBody>
      </p:sp>
      <p:sp>
        <p:nvSpPr>
          <p:cNvPr id="6" name="TextBox 5">
            <a:extLst>
              <a:ext uri="{FF2B5EF4-FFF2-40B4-BE49-F238E27FC236}">
                <a16:creationId xmlns:a16="http://schemas.microsoft.com/office/drawing/2014/main" id="{25353C8A-D1D7-5D14-A088-CD6C07CB404D}"/>
              </a:ext>
            </a:extLst>
          </p:cNvPr>
          <p:cNvSpPr txBox="1"/>
          <p:nvPr/>
        </p:nvSpPr>
        <p:spPr>
          <a:xfrm>
            <a:off x="5722671" y="938890"/>
            <a:ext cx="278002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1" i="0" u="none" strike="noStrike" kern="1200" cap="none" spc="0" normalizeH="0" baseline="0" noProof="0" dirty="0">
                <a:ln>
                  <a:noFill/>
                </a:ln>
                <a:solidFill>
                  <a:srgbClr val="5F4DB8">
                    <a:lumMod val="75000"/>
                  </a:srgbClr>
                </a:solidFill>
                <a:effectLst/>
                <a:uLnTx/>
                <a:uFillTx/>
                <a:latin typeface="Arial" panose="020B0604020202020204" pitchFamily="34" charset="0"/>
                <a:ea typeface="+mn-ea"/>
                <a:cs typeface="Arial" panose="020B0604020202020204" pitchFamily="34" charset="0"/>
              </a:rPr>
              <a:t>Student-mail!</a:t>
            </a:r>
          </a:p>
        </p:txBody>
      </p:sp>
      <p:sp>
        <p:nvSpPr>
          <p:cNvPr id="7" name="TextBox 6">
            <a:extLst>
              <a:ext uri="{FF2B5EF4-FFF2-40B4-BE49-F238E27FC236}">
                <a16:creationId xmlns:a16="http://schemas.microsoft.com/office/drawing/2014/main" id="{84806511-6AA7-3E2A-B107-D037440F5B7A}"/>
              </a:ext>
            </a:extLst>
          </p:cNvPr>
          <p:cNvSpPr txBox="1"/>
          <p:nvPr/>
        </p:nvSpPr>
        <p:spPr>
          <a:xfrm>
            <a:off x="6523536" y="4204610"/>
            <a:ext cx="23995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1" i="0" u="none" strike="noStrike" kern="1200" cap="none" spc="0" normalizeH="0" baseline="0" noProof="0" dirty="0">
                <a:ln>
                  <a:noFill/>
                </a:ln>
                <a:solidFill>
                  <a:srgbClr val="007340"/>
                </a:solidFill>
                <a:effectLst/>
                <a:uLnTx/>
                <a:uFillTx/>
                <a:latin typeface="Arial" panose="020B0604020202020204" pitchFamily="34" charset="0"/>
                <a:ea typeface="+mn-ea"/>
                <a:cs typeface="Arial" panose="020B0604020202020204" pitchFamily="34" charset="0"/>
              </a:rPr>
              <a:t>Mycket mer!</a:t>
            </a:r>
          </a:p>
        </p:txBody>
      </p:sp>
      <p:sp>
        <p:nvSpPr>
          <p:cNvPr id="9" name="TextBox 8">
            <a:extLst>
              <a:ext uri="{FF2B5EF4-FFF2-40B4-BE49-F238E27FC236}">
                <a16:creationId xmlns:a16="http://schemas.microsoft.com/office/drawing/2014/main" id="{B5B065D7-98FB-C43C-EFF1-8722D8231324}"/>
              </a:ext>
            </a:extLst>
          </p:cNvPr>
          <p:cNvSpPr txBox="1"/>
          <p:nvPr/>
        </p:nvSpPr>
        <p:spPr>
          <a:xfrm>
            <a:off x="4657917" y="1692021"/>
            <a:ext cx="2657283"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4000" b="1" i="0" u="none" strike="noStrike" kern="1200" cap="none" spc="0" normalizeH="0" baseline="0" noProof="0" dirty="0">
                <a:ln>
                  <a:noFill/>
                </a:ln>
                <a:solidFill>
                  <a:srgbClr val="FFDF00"/>
                </a:solidFill>
                <a:effectLst/>
                <a:uLnTx/>
                <a:uFillTx/>
                <a:latin typeface="Arial" panose="020B0604020202020204" pitchFamily="34" charset="0"/>
                <a:ea typeface="+mn-ea"/>
                <a:cs typeface="Arial" panose="020B0604020202020204" pitchFamily="34" charset="0"/>
              </a:rPr>
              <a:t>Ladok!</a:t>
            </a:r>
          </a:p>
        </p:txBody>
      </p:sp>
    </p:spTree>
    <p:extLst>
      <p:ext uri="{BB962C8B-B14F-4D97-AF65-F5344CB8AC3E}">
        <p14:creationId xmlns:p14="http://schemas.microsoft.com/office/powerpoint/2010/main" val="40737826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340"/>
        </a:solidFill>
        <a:effectLst/>
      </p:bgPr>
    </p:bg>
    <p:spTree>
      <p:nvGrpSpPr>
        <p:cNvPr id="1" name=""/>
        <p:cNvGrpSpPr/>
        <p:nvPr/>
      </p:nvGrpSpPr>
      <p:grpSpPr>
        <a:xfrm>
          <a:off x="0" y="0"/>
          <a:ext cx="0" cy="0"/>
          <a:chOff x="0" y="0"/>
          <a:chExt cx="0" cy="0"/>
        </a:xfrm>
      </p:grpSpPr>
      <p:sp>
        <p:nvSpPr>
          <p:cNvPr id="9" name="object 9"/>
          <p:cNvSpPr txBox="1"/>
          <p:nvPr/>
        </p:nvSpPr>
        <p:spPr>
          <a:xfrm>
            <a:off x="5514194" y="60009"/>
            <a:ext cx="3139514" cy="206585"/>
          </a:xfrm>
          <a:prstGeom prst="rect">
            <a:avLst/>
          </a:prstGeom>
        </p:spPr>
        <p:txBody>
          <a:bodyPr vert="horz" wrap="square" lIns="0" tIns="6594" rIns="0" bIns="0" rtlCol="0">
            <a:spAutoFit/>
          </a:bodyPr>
          <a:lstStyle/>
          <a:p>
            <a:pPr marL="6594" marR="0" lvl="0" indent="0" algn="l" defTabSz="914400" rtl="0" eaLnBrk="0" fontAlgn="base" latinLnBrk="0" hangingPunct="0">
              <a:lnSpc>
                <a:spcPct val="100000"/>
              </a:lnSpc>
              <a:spcBef>
                <a:spcPts val="52"/>
              </a:spcBef>
              <a:spcAft>
                <a:spcPct val="0"/>
              </a:spcAft>
              <a:buClrTx/>
              <a:buSzTx/>
              <a:buFontTx/>
              <a:buNone/>
              <a:tabLst/>
              <a:defRPr/>
            </a:pPr>
            <a:endParaRPr kumimoji="0" lang="sv-SE" sz="727" b="1" i="0" u="none" strike="noStrike" kern="1200" cap="none" spc="0" normalizeH="0" baseline="0" noProof="0" dirty="0">
              <a:ln>
                <a:noFill/>
              </a:ln>
              <a:solidFill>
                <a:srgbClr val="FFFFFF"/>
              </a:solidFill>
              <a:effectLst/>
              <a:uLnTx/>
              <a:uFillTx/>
              <a:latin typeface="Arial"/>
              <a:ea typeface="+mn-ea"/>
              <a:cs typeface="Arial"/>
            </a:endParaRPr>
          </a:p>
          <a:p>
            <a:pPr marL="226839" marR="0" lvl="0" indent="0" algn="l" defTabSz="914400" rtl="0" eaLnBrk="0" fontAlgn="base" latinLnBrk="0" hangingPunct="0">
              <a:lnSpc>
                <a:spcPct val="100000"/>
              </a:lnSpc>
              <a:spcBef>
                <a:spcPct val="0"/>
              </a:spcBef>
              <a:spcAft>
                <a:spcPct val="0"/>
              </a:spcAft>
              <a:buClrTx/>
              <a:buSzTx/>
              <a:buFontTx/>
              <a:buNone/>
              <a:tabLst/>
              <a:defRPr/>
            </a:pPr>
            <a:endParaRPr kumimoji="0" sz="572"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TextBox 10">
            <a:extLst>
              <a:ext uri="{FF2B5EF4-FFF2-40B4-BE49-F238E27FC236}">
                <a16:creationId xmlns:a16="http://schemas.microsoft.com/office/drawing/2014/main" id="{E0A9E637-7DD4-B3D6-AEEF-5AFCD01EF1C6}"/>
              </a:ext>
            </a:extLst>
          </p:cNvPr>
          <p:cNvSpPr txBox="1"/>
          <p:nvPr/>
        </p:nvSpPr>
        <p:spPr>
          <a:xfrm>
            <a:off x="365155" y="304293"/>
            <a:ext cx="3310855"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300" b="1"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rPr>
              <a:t>Ladok</a:t>
            </a:r>
          </a:p>
        </p:txBody>
      </p:sp>
      <p:sp>
        <p:nvSpPr>
          <p:cNvPr id="12" name="TextBox 11">
            <a:extLst>
              <a:ext uri="{FF2B5EF4-FFF2-40B4-BE49-F238E27FC236}">
                <a16:creationId xmlns:a16="http://schemas.microsoft.com/office/drawing/2014/main" id="{546E29E6-FE8B-3D6B-90B0-DD848895CB7E}"/>
              </a:ext>
            </a:extLst>
          </p:cNvPr>
          <p:cNvSpPr txBox="1"/>
          <p:nvPr/>
        </p:nvSpPr>
        <p:spPr>
          <a:xfrm>
            <a:off x="365155" y="1083741"/>
            <a:ext cx="5222494" cy="1077218"/>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sv-SE" sz="1600" b="0"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rPr>
              <a:t>Logga in på Ladok med ditt studentkonto genom att väja ”Inloggning via ditt lärosäte”.</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sv-SE" sz="1600" b="0"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rPr>
              <a:t>Uppdatera dina kontaktuppgifter under ”Mina uppgifter”. </a:t>
            </a:r>
          </a:p>
        </p:txBody>
      </p:sp>
      <p:sp>
        <p:nvSpPr>
          <p:cNvPr id="17" name="TextBox 16">
            <a:extLst>
              <a:ext uri="{FF2B5EF4-FFF2-40B4-BE49-F238E27FC236}">
                <a16:creationId xmlns:a16="http://schemas.microsoft.com/office/drawing/2014/main" id="{7C03455B-2080-C1E0-4899-B343A8E4EFC0}"/>
              </a:ext>
            </a:extLst>
          </p:cNvPr>
          <p:cNvSpPr txBox="1"/>
          <p:nvPr/>
        </p:nvSpPr>
        <p:spPr>
          <a:xfrm>
            <a:off x="4545494" y="2961016"/>
            <a:ext cx="354166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rPr>
              <a:t>Vad gör du i Ladok?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800" b="1"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rPr>
              <a:t>Registrerar dig på dina kurser.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rPr>
              <a:t>Anmäler dig till tentor.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CEDB1"/>
                </a:solidFill>
                <a:effectLst/>
                <a:uLnTx/>
                <a:uFillTx/>
                <a:latin typeface="Arial" panose="020B0604020202020204" pitchFamily="34" charset="0"/>
                <a:ea typeface="+mn-ea"/>
                <a:cs typeface="Arial" panose="020B0604020202020204" pitchFamily="34" charset="0"/>
              </a:rPr>
              <a:t>Ser dina betyg.</a:t>
            </a:r>
          </a:p>
        </p:txBody>
      </p:sp>
      <p:grpSp>
        <p:nvGrpSpPr>
          <p:cNvPr id="19" name="object 2">
            <a:extLst>
              <a:ext uri="{FF2B5EF4-FFF2-40B4-BE49-F238E27FC236}">
                <a16:creationId xmlns:a16="http://schemas.microsoft.com/office/drawing/2014/main" id="{31DFCB8C-39F7-6C04-31C9-2325A1690FB6}"/>
              </a:ext>
            </a:extLst>
          </p:cNvPr>
          <p:cNvGrpSpPr/>
          <p:nvPr/>
        </p:nvGrpSpPr>
        <p:grpSpPr>
          <a:xfrm>
            <a:off x="423448" y="2479300"/>
            <a:ext cx="3252562" cy="2459496"/>
            <a:chOff x="-4762" y="4718303"/>
            <a:chExt cx="6867525" cy="5193030"/>
          </a:xfrm>
        </p:grpSpPr>
        <p:pic>
          <p:nvPicPr>
            <p:cNvPr id="20" name="object 3">
              <a:extLst>
                <a:ext uri="{FF2B5EF4-FFF2-40B4-BE49-F238E27FC236}">
                  <a16:creationId xmlns:a16="http://schemas.microsoft.com/office/drawing/2014/main" id="{C390C37F-89F1-01A6-5091-430485316DFF}"/>
                </a:ext>
              </a:extLst>
            </p:cNvPr>
            <p:cNvPicPr/>
            <p:nvPr/>
          </p:nvPicPr>
          <p:blipFill>
            <a:blip r:embed="rId3" cstate="print"/>
            <a:stretch>
              <a:fillRect/>
            </a:stretch>
          </p:blipFill>
          <p:spPr>
            <a:xfrm>
              <a:off x="521208" y="4742687"/>
              <a:ext cx="2560320" cy="4829556"/>
            </a:xfrm>
            <a:prstGeom prst="rect">
              <a:avLst/>
            </a:prstGeom>
          </p:spPr>
        </p:pic>
        <p:pic>
          <p:nvPicPr>
            <p:cNvPr id="21" name="object 4">
              <a:extLst>
                <a:ext uri="{FF2B5EF4-FFF2-40B4-BE49-F238E27FC236}">
                  <a16:creationId xmlns:a16="http://schemas.microsoft.com/office/drawing/2014/main" id="{8D4717E0-3340-34D4-3352-0C8C6FA84249}"/>
                </a:ext>
              </a:extLst>
            </p:cNvPr>
            <p:cNvPicPr/>
            <p:nvPr/>
          </p:nvPicPr>
          <p:blipFill>
            <a:blip r:embed="rId4" cstate="print"/>
            <a:stretch>
              <a:fillRect/>
            </a:stretch>
          </p:blipFill>
          <p:spPr>
            <a:xfrm>
              <a:off x="3759708" y="4718303"/>
              <a:ext cx="2560319" cy="4814316"/>
            </a:xfrm>
            <a:prstGeom prst="rect">
              <a:avLst/>
            </a:prstGeom>
          </p:spPr>
        </p:pic>
        <p:sp>
          <p:nvSpPr>
            <p:cNvPr id="22" name="object 5">
              <a:extLst>
                <a:ext uri="{FF2B5EF4-FFF2-40B4-BE49-F238E27FC236}">
                  <a16:creationId xmlns:a16="http://schemas.microsoft.com/office/drawing/2014/main" id="{354539ED-BB0C-5E2B-8211-2D44220AAFEE}"/>
                </a:ext>
              </a:extLst>
            </p:cNvPr>
            <p:cNvSpPr/>
            <p:nvPr/>
          </p:nvSpPr>
          <p:spPr>
            <a:xfrm>
              <a:off x="2243327" y="6292595"/>
              <a:ext cx="1674495" cy="1744980"/>
            </a:xfrm>
            <a:custGeom>
              <a:avLst/>
              <a:gdLst/>
              <a:ahLst/>
              <a:cxnLst/>
              <a:rect l="l" t="t" r="r" b="b"/>
              <a:pathLst>
                <a:path w="1674495" h="1744979">
                  <a:moveTo>
                    <a:pt x="1617028" y="50599"/>
                  </a:moveTo>
                  <a:lnTo>
                    <a:pt x="0" y="1735962"/>
                  </a:lnTo>
                  <a:lnTo>
                    <a:pt x="9144" y="1744726"/>
                  </a:lnTo>
                  <a:lnTo>
                    <a:pt x="1626162" y="59374"/>
                  </a:lnTo>
                  <a:lnTo>
                    <a:pt x="1617028" y="50599"/>
                  </a:lnTo>
                  <a:close/>
                </a:path>
                <a:path w="1674495" h="1744979">
                  <a:moveTo>
                    <a:pt x="1661514" y="41401"/>
                  </a:moveTo>
                  <a:lnTo>
                    <a:pt x="1625854" y="41401"/>
                  </a:lnTo>
                  <a:lnTo>
                    <a:pt x="1634998" y="50164"/>
                  </a:lnTo>
                  <a:lnTo>
                    <a:pt x="1626162" y="59374"/>
                  </a:lnTo>
                  <a:lnTo>
                    <a:pt x="1649095" y="81406"/>
                  </a:lnTo>
                  <a:lnTo>
                    <a:pt x="1661514" y="41401"/>
                  </a:lnTo>
                  <a:close/>
                </a:path>
                <a:path w="1674495" h="1744979">
                  <a:moveTo>
                    <a:pt x="1625854" y="41401"/>
                  </a:moveTo>
                  <a:lnTo>
                    <a:pt x="1617028" y="50599"/>
                  </a:lnTo>
                  <a:lnTo>
                    <a:pt x="1626162" y="59374"/>
                  </a:lnTo>
                  <a:lnTo>
                    <a:pt x="1634998" y="50164"/>
                  </a:lnTo>
                  <a:lnTo>
                    <a:pt x="1625854" y="41401"/>
                  </a:lnTo>
                  <a:close/>
                </a:path>
                <a:path w="1674495" h="1744979">
                  <a:moveTo>
                    <a:pt x="1674368" y="0"/>
                  </a:moveTo>
                  <a:lnTo>
                    <a:pt x="1594104" y="28575"/>
                  </a:lnTo>
                  <a:lnTo>
                    <a:pt x="1617028" y="50599"/>
                  </a:lnTo>
                  <a:lnTo>
                    <a:pt x="1625854" y="41401"/>
                  </a:lnTo>
                  <a:lnTo>
                    <a:pt x="1661514" y="41401"/>
                  </a:lnTo>
                  <a:lnTo>
                    <a:pt x="1674368" y="0"/>
                  </a:lnTo>
                  <a:close/>
                </a:path>
              </a:pathLst>
            </a:custGeom>
            <a:solidFill>
              <a:srgbClr val="000000"/>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3" name="Oval 22">
            <a:extLst>
              <a:ext uri="{FF2B5EF4-FFF2-40B4-BE49-F238E27FC236}">
                <a16:creationId xmlns:a16="http://schemas.microsoft.com/office/drawing/2014/main" id="{D360E106-3469-9F8B-C517-8D59F4340241}"/>
              </a:ext>
            </a:extLst>
          </p:cNvPr>
          <p:cNvSpPr/>
          <p:nvPr/>
        </p:nvSpPr>
        <p:spPr>
          <a:xfrm>
            <a:off x="6211825" y="-136449"/>
            <a:ext cx="3037772" cy="2726149"/>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6A30D2B0-6D97-F217-4383-055C483B28D6}"/>
              </a:ext>
            </a:extLst>
          </p:cNvPr>
          <p:cNvSpPr txBox="1"/>
          <p:nvPr/>
        </p:nvSpPr>
        <p:spPr>
          <a:xfrm>
            <a:off x="6694103" y="187059"/>
            <a:ext cx="2449897" cy="2031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222125"/>
                </a:solidFill>
                <a:effectLst/>
                <a:uLnTx/>
                <a:uFillTx/>
                <a:latin typeface="Arial" panose="020B0604020202020204" pitchFamily="34" charset="0"/>
                <a:ea typeface="+mn-ea"/>
                <a:cs typeface="Arial" panose="020B0604020202020204" pitchFamily="34" charset="0"/>
              </a:rPr>
              <a:t>Tänk på att regelbundet kolla mailen du anger i Ladok, viss information om dina studier kommer att skickas dit!</a:t>
            </a:r>
          </a:p>
        </p:txBody>
      </p:sp>
    </p:spTree>
    <p:extLst>
      <p:ext uri="{BB962C8B-B14F-4D97-AF65-F5344CB8AC3E}">
        <p14:creationId xmlns:p14="http://schemas.microsoft.com/office/powerpoint/2010/main" val="40828723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37548-C791-FB3D-DD67-578A67B94E69}"/>
              </a:ext>
            </a:extLst>
          </p:cNvPr>
          <p:cNvPicPr>
            <a:picLocks noChangeAspect="1"/>
          </p:cNvPicPr>
          <p:nvPr/>
        </p:nvPicPr>
        <p:blipFill>
          <a:blip r:embed="rId3"/>
          <a:stretch>
            <a:fillRect/>
          </a:stretch>
        </p:blipFill>
        <p:spPr>
          <a:xfrm>
            <a:off x="516404" y="3213009"/>
            <a:ext cx="5474124" cy="1675438"/>
          </a:xfrm>
          <a:prstGeom prst="rect">
            <a:avLst/>
          </a:prstGeom>
        </p:spPr>
      </p:pic>
      <p:sp>
        <p:nvSpPr>
          <p:cNvPr id="2" name="TextBox 1">
            <a:extLst>
              <a:ext uri="{FF2B5EF4-FFF2-40B4-BE49-F238E27FC236}">
                <a16:creationId xmlns:a16="http://schemas.microsoft.com/office/drawing/2014/main" id="{A237720F-564C-EAE0-AAFE-71858365BF4C}"/>
              </a:ext>
            </a:extLst>
          </p:cNvPr>
          <p:cNvSpPr txBox="1"/>
          <p:nvPr/>
        </p:nvSpPr>
        <p:spPr>
          <a:xfrm>
            <a:off x="385775" y="274394"/>
            <a:ext cx="1808508" cy="60016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Schema</a:t>
            </a:r>
          </a:p>
        </p:txBody>
      </p:sp>
      <p:sp>
        <p:nvSpPr>
          <p:cNvPr id="3" name="TextBox 2">
            <a:extLst>
              <a:ext uri="{FF2B5EF4-FFF2-40B4-BE49-F238E27FC236}">
                <a16:creationId xmlns:a16="http://schemas.microsoft.com/office/drawing/2014/main" id="{B4E6A8F3-7601-76FE-FDF1-0970EE5AB194}"/>
              </a:ext>
            </a:extLst>
          </p:cNvPr>
          <p:cNvSpPr txBox="1"/>
          <p:nvPr/>
        </p:nvSpPr>
        <p:spPr>
          <a:xfrm>
            <a:off x="385775" y="988043"/>
            <a:ext cx="5861602" cy="19082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Ditt schema finns på studentwebben och i TimeEdit.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Prenumerera på ditt schema genom att följa dessa steg: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”Hela ditt schema”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Prenumerera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Välj ”Nu + 12 månader” under ”Tid”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Kopiera in länken i din telefon eller annat kalenderprogram.</a:t>
            </a:r>
          </a:p>
        </p:txBody>
      </p:sp>
      <p:sp>
        <p:nvSpPr>
          <p:cNvPr id="6" name="Rectangle: Rounded Corners 5">
            <a:extLst>
              <a:ext uri="{FF2B5EF4-FFF2-40B4-BE49-F238E27FC236}">
                <a16:creationId xmlns:a16="http://schemas.microsoft.com/office/drawing/2014/main" id="{F9B01919-D4C5-E6D4-D3E2-D4CB48804A07}"/>
              </a:ext>
            </a:extLst>
          </p:cNvPr>
          <p:cNvSpPr/>
          <p:nvPr/>
        </p:nvSpPr>
        <p:spPr>
          <a:xfrm>
            <a:off x="6443758" y="574476"/>
            <a:ext cx="2608188" cy="2817687"/>
          </a:xfrm>
          <a:prstGeom prst="roundRect">
            <a:avLst/>
          </a:prstGeom>
          <a:solidFill>
            <a:srgbClr val="007340"/>
          </a:solidFill>
          <a:ln>
            <a:solidFill>
              <a:srgbClr val="007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A795E6E-D70D-C974-9547-BBE056248E28}"/>
              </a:ext>
            </a:extLst>
          </p:cNvPr>
          <p:cNvSpPr txBox="1"/>
          <p:nvPr/>
        </p:nvSpPr>
        <p:spPr>
          <a:xfrm>
            <a:off x="6669974" y="781574"/>
            <a:ext cx="2320603" cy="243143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dirty="0">
                <a:ln>
                  <a:noFill/>
                </a:ln>
                <a:solidFill>
                  <a:srgbClr val="FFDF00"/>
                </a:solidFill>
                <a:effectLst/>
                <a:uLnTx/>
                <a:uFillTx/>
                <a:latin typeface="Arial" panose="020B0604020202020204" pitchFamily="34" charset="0"/>
                <a:ea typeface="+mn-ea"/>
                <a:cs typeface="Arial" panose="020B0604020202020204" pitchFamily="34" charset="0"/>
              </a:rPr>
              <a:t>Varför ska jag prenumerera på mitt schema?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800" b="0" i="0" u="none" strike="noStrike" kern="1200" cap="none" spc="0" normalizeH="0" baseline="0" noProof="0" dirty="0">
              <a:ln>
                <a:noFill/>
              </a:ln>
              <a:solidFill>
                <a:srgbClr val="FFD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0" lang="sv-SE" sz="1600" b="0" i="0" u="none" strike="noStrike" kern="1200" cap="none" spc="0" normalizeH="0" baseline="0" noProof="0" dirty="0">
                <a:ln>
                  <a:noFill/>
                </a:ln>
                <a:solidFill>
                  <a:srgbClr val="FFDF00"/>
                </a:solidFill>
                <a:effectLst/>
                <a:uLnTx/>
                <a:uFillTx/>
                <a:latin typeface="Arial" panose="020B0604020202020204" pitchFamily="34" charset="0"/>
                <a:ea typeface="+mn-ea"/>
                <a:cs typeface="Arial" panose="020B0604020202020204" pitchFamily="34" charset="0"/>
              </a:rPr>
              <a:t>Du har hela ditt schema samlat i din telefon.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0" lang="sv-SE" sz="1600" b="0" i="0" u="none" strike="noStrike" kern="1200" cap="none" spc="0" normalizeH="0" baseline="0" noProof="0" dirty="0">
                <a:ln>
                  <a:noFill/>
                </a:ln>
                <a:solidFill>
                  <a:srgbClr val="FFDF00"/>
                </a:solidFill>
                <a:effectLst/>
                <a:uLnTx/>
                <a:uFillTx/>
                <a:latin typeface="Arial" panose="020B0604020202020204" pitchFamily="34" charset="0"/>
                <a:ea typeface="+mn-ea"/>
                <a:cs typeface="Arial" panose="020B0604020202020204" pitchFamily="34" charset="0"/>
              </a:rPr>
              <a:t>Du ser direkt om något i schemat ändras.</a:t>
            </a:r>
          </a:p>
        </p:txBody>
      </p:sp>
    </p:spTree>
    <p:extLst>
      <p:ext uri="{BB962C8B-B14F-4D97-AF65-F5344CB8AC3E}">
        <p14:creationId xmlns:p14="http://schemas.microsoft.com/office/powerpoint/2010/main" val="41770815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2186"/>
        </a:solidFill>
        <a:effectLst/>
      </p:bgPr>
    </p:bg>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b="1" dirty="0">
                <a:solidFill>
                  <a:schemeClr val="bg2"/>
                </a:solidFill>
              </a:rPr>
              <a:t>Terminstider</a:t>
            </a:r>
            <a:endParaRPr b="1" dirty="0">
              <a:solidFill>
                <a:schemeClr val="bg2"/>
              </a:solidFill>
            </a:endParaRPr>
          </a:p>
        </p:txBody>
      </p:sp>
      <p:sp>
        <p:nvSpPr>
          <p:cNvPr id="161" name="Google Shape;161;p2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sv" dirty="0">
              <a:solidFill>
                <a:schemeClr val="bg2"/>
              </a:solidFill>
            </a:endParaRPr>
          </a:p>
          <a:p>
            <a:pPr marL="0" lvl="0" indent="0" algn="l" rtl="0">
              <a:spcBef>
                <a:spcPts val="0"/>
              </a:spcBef>
              <a:spcAft>
                <a:spcPts val="0"/>
              </a:spcAft>
              <a:buNone/>
            </a:pPr>
            <a:r>
              <a:rPr lang="sv" dirty="0">
                <a:solidFill>
                  <a:schemeClr val="bg2"/>
                </a:solidFill>
              </a:rPr>
              <a:t>Höstterminen: 2 september - 19 januari</a:t>
            </a:r>
            <a:br>
              <a:rPr lang="sv" dirty="0">
                <a:solidFill>
                  <a:schemeClr val="bg2"/>
                </a:solidFill>
              </a:rPr>
            </a:br>
            <a:r>
              <a:rPr lang="sv" dirty="0">
                <a:solidFill>
                  <a:schemeClr val="bg2"/>
                </a:solidFill>
              </a:rPr>
              <a:t>Vårterminen: 20 januari - 6 juni</a:t>
            </a:r>
            <a:endParaRPr dirty="0">
              <a:solidFill>
                <a:schemeClr val="bg2"/>
              </a:solidFill>
            </a:endParaRPr>
          </a:p>
          <a:p>
            <a:pPr marL="0" lvl="0" indent="0" algn="l" rtl="0">
              <a:spcBef>
                <a:spcPts val="1600"/>
              </a:spcBef>
              <a:spcAft>
                <a:spcPts val="0"/>
              </a:spcAft>
              <a:buNone/>
            </a:pPr>
            <a:r>
              <a:rPr lang="sv" dirty="0">
                <a:solidFill>
                  <a:schemeClr val="bg2"/>
                </a:solidFill>
              </a:rPr>
              <a:t>Läsperioder (10 veckor x 4):</a:t>
            </a:r>
            <a:endParaRPr dirty="0">
              <a:solidFill>
                <a:schemeClr val="bg2"/>
              </a:solidFill>
            </a:endParaRPr>
          </a:p>
          <a:p>
            <a:pPr marL="0" lvl="0" indent="0" algn="l" rtl="0">
              <a:spcBef>
                <a:spcPts val="1600"/>
              </a:spcBef>
              <a:spcAft>
                <a:spcPts val="1600"/>
              </a:spcAft>
              <a:buNone/>
            </a:pPr>
            <a:r>
              <a:rPr lang="sv" dirty="0">
                <a:solidFill>
                  <a:schemeClr val="bg2"/>
                </a:solidFill>
              </a:rPr>
              <a:t>Läsperiod 1	(Lp1) 	v.36 - v.45</a:t>
            </a:r>
            <a:br>
              <a:rPr lang="sv" dirty="0">
                <a:solidFill>
                  <a:schemeClr val="bg2"/>
                </a:solidFill>
              </a:rPr>
            </a:br>
            <a:r>
              <a:rPr lang="sv" dirty="0">
                <a:solidFill>
                  <a:schemeClr val="bg2"/>
                </a:solidFill>
              </a:rPr>
              <a:t>Läsperiod 2	(Lp2) 	v.46 - v.03</a:t>
            </a:r>
            <a:br>
              <a:rPr lang="sv" dirty="0">
                <a:solidFill>
                  <a:schemeClr val="bg2"/>
                </a:solidFill>
              </a:rPr>
            </a:br>
            <a:r>
              <a:rPr lang="sv" dirty="0">
                <a:solidFill>
                  <a:schemeClr val="bg2"/>
                </a:solidFill>
              </a:rPr>
              <a:t>Läsperiod 3	(Lp3)	v.04 - v.13</a:t>
            </a:r>
            <a:br>
              <a:rPr lang="sv" dirty="0">
                <a:solidFill>
                  <a:schemeClr val="bg2"/>
                </a:solidFill>
              </a:rPr>
            </a:br>
            <a:r>
              <a:rPr lang="sv" dirty="0">
                <a:solidFill>
                  <a:schemeClr val="bg2"/>
                </a:solidFill>
              </a:rPr>
              <a:t>Läsperiod 4	(Lp4)	v.14 - v.23</a:t>
            </a:r>
            <a:endParaRPr dirty="0">
              <a:solidFill>
                <a:schemeClr val="bg2"/>
              </a:solidFill>
            </a:endParaRPr>
          </a:p>
        </p:txBody>
      </p:sp>
      <p:pic>
        <p:nvPicPr>
          <p:cNvPr id="162" name="Google Shape;162;p26"/>
          <p:cNvPicPr preferRelativeResize="0"/>
          <p:nvPr/>
        </p:nvPicPr>
        <p:blipFill>
          <a:blip r:embed="rId4">
            <a:alphaModFix/>
          </a:blip>
          <a:stretch>
            <a:fillRect/>
          </a:stretch>
        </p:blipFill>
        <p:spPr>
          <a:xfrm>
            <a:off x="5715000" y="0"/>
            <a:ext cx="3429001" cy="5143502"/>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562350" y="445025"/>
            <a:ext cx="8682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b="1" dirty="0"/>
              <a:t>Poäng och läsperioder</a:t>
            </a:r>
            <a:endParaRPr b="1" dirty="0"/>
          </a:p>
        </p:txBody>
      </p:sp>
      <p:sp>
        <p:nvSpPr>
          <p:cNvPr id="168" name="Google Shape;168;p27"/>
          <p:cNvSpPr txBox="1">
            <a:spLocks noGrp="1"/>
          </p:cNvSpPr>
          <p:nvPr>
            <p:ph type="body" idx="1"/>
          </p:nvPr>
        </p:nvSpPr>
        <p:spPr>
          <a:xfrm>
            <a:off x="3562350" y="1365914"/>
            <a:ext cx="4869770" cy="5811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dirty="0"/>
              <a:t>En kurs är normalt 7.5 högskolepoäng (hp)</a:t>
            </a:r>
            <a:endParaRPr dirty="0"/>
          </a:p>
        </p:txBody>
      </p:sp>
      <p:pic>
        <p:nvPicPr>
          <p:cNvPr id="169" name="Google Shape;169;p27"/>
          <p:cNvPicPr preferRelativeResize="0"/>
          <p:nvPr/>
        </p:nvPicPr>
        <p:blipFill>
          <a:blip r:embed="rId4">
            <a:alphaModFix/>
          </a:blip>
          <a:stretch>
            <a:fillRect/>
          </a:stretch>
        </p:blipFill>
        <p:spPr>
          <a:xfrm>
            <a:off x="0" y="0"/>
            <a:ext cx="3434718" cy="5143500"/>
          </a:xfrm>
          <a:prstGeom prst="rect">
            <a:avLst/>
          </a:prstGeom>
          <a:noFill/>
          <a:ln>
            <a:noFill/>
          </a:ln>
        </p:spPr>
      </p:pic>
      <p:sp>
        <p:nvSpPr>
          <p:cNvPr id="2" name="Arrow: Right 1">
            <a:extLst>
              <a:ext uri="{FF2B5EF4-FFF2-40B4-BE49-F238E27FC236}">
                <a16:creationId xmlns:a16="http://schemas.microsoft.com/office/drawing/2014/main" id="{2DD06A5D-3373-2DAC-E97F-939708DCDC4A}"/>
              </a:ext>
            </a:extLst>
          </p:cNvPr>
          <p:cNvSpPr/>
          <p:nvPr/>
        </p:nvSpPr>
        <p:spPr>
          <a:xfrm>
            <a:off x="4572000" y="2093071"/>
            <a:ext cx="810072" cy="478679"/>
          </a:xfrm>
          <a:prstGeom prst="rightArrow">
            <a:avLst/>
          </a:prstGeom>
          <a:solidFill>
            <a:srgbClr val="007340"/>
          </a:solidFill>
          <a:ln>
            <a:solidFill>
              <a:srgbClr val="007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Arrow: Right 2">
            <a:extLst>
              <a:ext uri="{FF2B5EF4-FFF2-40B4-BE49-F238E27FC236}">
                <a16:creationId xmlns:a16="http://schemas.microsoft.com/office/drawing/2014/main" id="{64219D20-7588-0ED8-6C9D-2F0A347E84E2}"/>
              </a:ext>
            </a:extLst>
          </p:cNvPr>
          <p:cNvSpPr/>
          <p:nvPr/>
        </p:nvSpPr>
        <p:spPr>
          <a:xfrm>
            <a:off x="6590023" y="2093071"/>
            <a:ext cx="810072" cy="478679"/>
          </a:xfrm>
          <a:prstGeom prst="rightArrow">
            <a:avLst/>
          </a:prstGeom>
          <a:solidFill>
            <a:srgbClr val="007340"/>
          </a:solidFill>
          <a:ln>
            <a:solidFill>
              <a:srgbClr val="007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7A0C0C5D-3B79-0B6D-7466-3F7D267228A3}"/>
              </a:ext>
            </a:extLst>
          </p:cNvPr>
          <p:cNvSpPr txBox="1"/>
          <p:nvPr/>
        </p:nvSpPr>
        <p:spPr>
          <a:xfrm>
            <a:off x="3648265" y="2147744"/>
            <a:ext cx="87463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 </a:t>
            </a:r>
            <a:r>
              <a:rPr kumimoji="0" lang="sv-SE"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hp</a:t>
            </a: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560D986-6BCF-C447-4B3D-299D3015D7BB}"/>
              </a:ext>
            </a:extLst>
          </p:cNvPr>
          <p:cNvSpPr txBox="1"/>
          <p:nvPr/>
        </p:nvSpPr>
        <p:spPr>
          <a:xfrm>
            <a:off x="5431167" y="2025687"/>
            <a:ext cx="110976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 timmar</a:t>
            </a:r>
          </a:p>
        </p:txBody>
      </p:sp>
      <p:sp>
        <p:nvSpPr>
          <p:cNvPr id="6" name="TextBox 5">
            <a:extLst>
              <a:ext uri="{FF2B5EF4-FFF2-40B4-BE49-F238E27FC236}">
                <a16:creationId xmlns:a16="http://schemas.microsoft.com/office/drawing/2014/main" id="{E9DBFCB9-DF8A-033D-C40F-D42E2D7271CD}"/>
              </a:ext>
            </a:extLst>
          </p:cNvPr>
          <p:cNvSpPr txBox="1"/>
          <p:nvPr/>
        </p:nvSpPr>
        <p:spPr>
          <a:xfrm>
            <a:off x="7449191" y="2025687"/>
            <a:ext cx="155877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 arbetsvecka</a:t>
            </a:r>
          </a:p>
        </p:txBody>
      </p:sp>
      <p:sp>
        <p:nvSpPr>
          <p:cNvPr id="7" name="TextBox 6">
            <a:extLst>
              <a:ext uri="{FF2B5EF4-FFF2-40B4-BE49-F238E27FC236}">
                <a16:creationId xmlns:a16="http://schemas.microsoft.com/office/drawing/2014/main" id="{B8B906C9-2DB5-32BF-D2F8-0C6124A4A15C}"/>
              </a:ext>
            </a:extLst>
          </p:cNvPr>
          <p:cNvSpPr txBox="1"/>
          <p:nvPr/>
        </p:nvSpPr>
        <p:spPr>
          <a:xfrm>
            <a:off x="3648265" y="3424397"/>
            <a:ext cx="512752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kurser samtidigt på 7,5 </a:t>
            </a:r>
            <a:r>
              <a:rPr kumimoji="0" lang="sv-SE"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hp</a:t>
            </a: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på 10 veckor.</a:t>
            </a:r>
          </a:p>
        </p:txBody>
      </p:sp>
      <p:sp>
        <p:nvSpPr>
          <p:cNvPr id="8" name="TextBox 7">
            <a:extLst>
              <a:ext uri="{FF2B5EF4-FFF2-40B4-BE49-F238E27FC236}">
                <a16:creationId xmlns:a16="http://schemas.microsoft.com/office/drawing/2014/main" id="{17B185A1-22DA-D5F8-DB70-CAE702036604}"/>
              </a:ext>
            </a:extLst>
          </p:cNvPr>
          <p:cNvSpPr txBox="1"/>
          <p:nvPr/>
        </p:nvSpPr>
        <p:spPr>
          <a:xfrm>
            <a:off x="3648265" y="2939023"/>
            <a:ext cx="446473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7.5 </a:t>
            </a:r>
            <a:r>
              <a:rPr kumimoji="0" lang="sv-SE"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hp</a:t>
            </a: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är ungefär 200 timmars studietid.</a:t>
            </a:r>
          </a:p>
        </p:txBody>
      </p:sp>
    </p:spTree>
    <p:extLst>
      <p:ext uri="{BB962C8B-B14F-4D97-AF65-F5344CB8AC3E}">
        <p14:creationId xmlns:p14="http://schemas.microsoft.com/office/powerpoint/2010/main" val="19777212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Rökning / Allergi</a:t>
            </a:r>
            <a:endParaRPr/>
          </a:p>
        </p:txBody>
      </p:sp>
      <p:sp>
        <p:nvSpPr>
          <p:cNvPr id="126" name="Google Shape;126;p21"/>
          <p:cNvSpPr txBox="1">
            <a:spLocks noGrp="1"/>
          </p:cNvSpPr>
          <p:nvPr>
            <p:ph type="body" idx="1"/>
          </p:nvPr>
        </p:nvSpPr>
        <p:spPr>
          <a:xfrm>
            <a:off x="311700" y="1152475"/>
            <a:ext cx="4727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Rökning förbjuden inom 15m från entrér</a:t>
            </a:r>
            <a:endParaRPr/>
          </a:p>
          <a:p>
            <a:pPr marL="0" lvl="0" indent="0" algn="l" rtl="0">
              <a:spcBef>
                <a:spcPts val="1600"/>
              </a:spcBef>
              <a:spcAft>
                <a:spcPts val="1600"/>
              </a:spcAft>
              <a:buNone/>
            </a:pPr>
            <a:r>
              <a:rPr lang="sv"/>
              <a:t>Undvik nötter</a:t>
            </a:r>
            <a:endParaRPr/>
          </a:p>
        </p:txBody>
      </p:sp>
      <p:pic>
        <p:nvPicPr>
          <p:cNvPr id="127" name="Google Shape;127;p21"/>
          <p:cNvPicPr preferRelativeResize="0"/>
          <p:nvPr/>
        </p:nvPicPr>
        <p:blipFill>
          <a:blip r:embed="rId3">
            <a:alphaModFix/>
          </a:blip>
          <a:stretch>
            <a:fillRect/>
          </a:stretch>
        </p:blipFill>
        <p:spPr>
          <a:xfrm>
            <a:off x="5289802" y="0"/>
            <a:ext cx="3854196" cy="5143500"/>
          </a:xfrm>
          <a:prstGeom prst="rect">
            <a:avLst/>
          </a:prstGeom>
          <a:noFill/>
          <a:ln>
            <a:noFill/>
          </a:ln>
        </p:spPr>
      </p:pic>
    </p:spTree>
    <p:extLst>
      <p:ext uri="{BB962C8B-B14F-4D97-AF65-F5344CB8AC3E}">
        <p14:creationId xmlns:p14="http://schemas.microsoft.com/office/powerpoint/2010/main" val="17803871"/>
      </p:ext>
    </p:extLst>
  </p:cSld>
  <p:clrMapOvr>
    <a:masterClrMapping/>
  </p:clrMapOvr>
</p:sld>
</file>

<file path=ppt/theme/theme1.xml><?xml version="1.0" encoding="utf-8"?>
<a:theme xmlns:a="http://schemas.openxmlformats.org/drawingml/2006/main" name="Linnéuniversitetet">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Linnéuniversitete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nu-mall-SV-180201.potx" id="{B8315DAC-6812-4E43-9229-CDEB3783BF59}" vid="{700BB2AE-2C48-4656-A29D-C831D313E57C}"/>
    </a:ext>
  </a:extLst>
</a:theme>
</file>

<file path=ppt/theme/theme2.xml><?xml version="1.0" encoding="utf-8"?>
<a:theme xmlns:a="http://schemas.openxmlformats.org/drawingml/2006/main" name="LNU–1">
  <a:themeElements>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NU-ppt-mall_2024_Svenska_V04_KORTVERSION" id="{0FBF9431-2F7B-DF42-B3FB-3D7946A4299B}" vid="{01B91AC6-E2AC-F344-8FE8-5A68264D6740}"/>
    </a:ext>
  </a:extLst>
</a:theme>
</file>

<file path=ppt/theme/theme3.xml><?xml version="1.0" encoding="utf-8"?>
<a:theme xmlns:a="http://schemas.openxmlformats.org/drawingml/2006/main" name="4_LNU–1">
  <a:themeElements>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NU-ppt-mall_2024_Svenska_V04_KORTVERSION" id="{0FBF9431-2F7B-DF42-B3FB-3D7946A4299B}" vid="{01B91AC6-E2AC-F344-8FE8-5A68264D6740}"/>
    </a:ext>
  </a:extLst>
</a:theme>
</file>

<file path=ppt/theme/theme4.xml><?xml version="1.0" encoding="utf-8"?>
<a:theme xmlns:a="http://schemas.openxmlformats.org/drawingml/2006/main" name="5_LNU–1">
  <a:themeElements>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NU-ppt-mall_2024_Svenska_V04_KORTVERSION" id="{0FBF9431-2F7B-DF42-B3FB-3D7946A4299B}" vid="{01B91AC6-E2AC-F344-8FE8-5A68264D6740}"/>
    </a:ext>
  </a:extLst>
</a:theme>
</file>

<file path=ppt/theme/theme5.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themeOverride>
</file>

<file path=ppt/theme/themeOverride2.xml><?xml version="1.0" encoding="utf-8"?>
<a:themeOverride xmlns:a="http://schemas.openxmlformats.org/drawingml/2006/main">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themeOverride>
</file>

<file path=ppt/theme/themeOverride3.xml><?xml version="1.0" encoding="utf-8"?>
<a:themeOverride xmlns:a="http://schemas.openxmlformats.org/drawingml/2006/main">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themeOverride>
</file>

<file path=ppt/theme/themeOverride4.xml><?xml version="1.0" encoding="utf-8"?>
<a:themeOverride xmlns:a="http://schemas.openxmlformats.org/drawingml/2006/main">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themeOverride>
</file>

<file path=ppt/theme/themeOverride5.xml><?xml version="1.0" encoding="utf-8"?>
<a:themeOverride xmlns:a="http://schemas.openxmlformats.org/drawingml/2006/main">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themeOverride>
</file>

<file path=ppt/theme/themeOverride6.xml><?xml version="1.0" encoding="utf-8"?>
<a:themeOverride xmlns:a="http://schemas.openxmlformats.org/drawingml/2006/main">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themeOverride>
</file>

<file path=ppt/theme/themeOverride7.xml><?xml version="1.0" encoding="utf-8"?>
<a:themeOverride xmlns:a="http://schemas.openxmlformats.org/drawingml/2006/main">
  <a:clrScheme name="LNU">
    <a:dk1>
      <a:srgbClr val="FAF9F6"/>
    </a:dk1>
    <a:lt1>
      <a:srgbClr val="000000"/>
    </a:lt1>
    <a:dk2>
      <a:srgbClr val="FFDF00"/>
    </a:dk2>
    <a:lt2>
      <a:srgbClr val="222125"/>
    </a:lt2>
    <a:accent1>
      <a:srgbClr val="FFDF00"/>
    </a:accent1>
    <a:accent2>
      <a:srgbClr val="FCEDB1"/>
    </a:accent2>
    <a:accent3>
      <a:srgbClr val="B40089"/>
    </a:accent3>
    <a:accent4>
      <a:srgbClr val="5F4DB8"/>
    </a:accent4>
    <a:accent5>
      <a:srgbClr val="006D3D"/>
    </a:accent5>
    <a:accent6>
      <a:srgbClr val="222023"/>
    </a:accent6>
    <a:hlink>
      <a:srgbClr val="5E4FB7"/>
    </a:hlink>
    <a:folHlink>
      <a:srgbClr val="B20089"/>
    </a:folHlink>
  </a:clrScheme>
</a:themeOverride>
</file>

<file path=docProps/app.xml><?xml version="1.0" encoding="utf-8"?>
<Properties xmlns="http://schemas.openxmlformats.org/officeDocument/2006/extended-properties" xmlns:vt="http://schemas.openxmlformats.org/officeDocument/2006/docPropsVTypes">
  <Template>Linnéuniversitetet</Template>
  <TotalTime>0</TotalTime>
  <Words>736</Words>
  <Application>Microsoft Office PowerPoint</Application>
  <PresentationFormat>Bildspel på skärmen (16:9)</PresentationFormat>
  <Paragraphs>116</Paragraphs>
  <Slides>16</Slides>
  <Notes>10</Notes>
  <HiddenSlides>0</HiddenSlides>
  <MMClips>1</MMClips>
  <ScaleCrop>false</ScaleCrop>
  <HeadingPairs>
    <vt:vector size="6" baseType="variant">
      <vt:variant>
        <vt:lpstr>Använt teckensnitt</vt:lpstr>
      </vt:variant>
      <vt:variant>
        <vt:i4>9</vt:i4>
      </vt:variant>
      <vt:variant>
        <vt:lpstr>Tema</vt:lpstr>
      </vt:variant>
      <vt:variant>
        <vt:i4>5</vt:i4>
      </vt:variant>
      <vt:variant>
        <vt:lpstr>Bildrubriker</vt:lpstr>
      </vt:variant>
      <vt:variant>
        <vt:i4>16</vt:i4>
      </vt:variant>
    </vt:vector>
  </HeadingPairs>
  <TitlesOfParts>
    <vt:vector size="30" baseType="lpstr">
      <vt:lpstr>Aptos</vt:lpstr>
      <vt:lpstr>Arial</vt:lpstr>
      <vt:lpstr>Calibri</vt:lpstr>
      <vt:lpstr>Helvetica Neue</vt:lpstr>
      <vt:lpstr>Helvetica Neue Condensed Black</vt:lpstr>
      <vt:lpstr>Helvetica Neue Medium</vt:lpstr>
      <vt:lpstr>Helvetica Neue Medium</vt:lpstr>
      <vt:lpstr>National 2</vt:lpstr>
      <vt:lpstr>Times New Roman</vt:lpstr>
      <vt:lpstr>Linnéuniversitetet</vt:lpstr>
      <vt:lpstr>LNU–1</vt:lpstr>
      <vt:lpstr>4_LNU–1</vt:lpstr>
      <vt:lpstr>5_LNU–1</vt:lpstr>
      <vt:lpstr>Office-tema</vt:lpstr>
      <vt:lpstr>Linnéuniversitetet</vt:lpstr>
      <vt:lpstr>PowerPoint-presentation</vt:lpstr>
      <vt:lpstr>PowerPoint-presentation</vt:lpstr>
      <vt:lpstr>PowerPoint-presentation</vt:lpstr>
      <vt:lpstr>PowerPoint-presentation</vt:lpstr>
      <vt:lpstr>PowerPoint-presentation</vt:lpstr>
      <vt:lpstr>Terminstider</vt:lpstr>
      <vt:lpstr>Poäng och läsperioder</vt:lpstr>
      <vt:lpstr>Rökning / Allergi</vt:lpstr>
      <vt:lpstr>Passerkort</vt:lpstr>
      <vt:lpstr>Moodle Lärplattform </vt:lpstr>
      <vt:lpstr>PowerPoint-presentation</vt:lpstr>
      <vt:lpstr>PowerPoint-presentation</vt:lpstr>
      <vt:lpstr>Studenthälsan</vt:lpstr>
      <vt:lpstr>PowerPoint-presentation</vt:lpstr>
      <vt:lpstr>PowerPoint-presentation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av Linnéuniversitetet, svenska</dc:title>
  <dc:creator/>
  <cp:lastModifiedBy/>
  <cp:revision>1</cp:revision>
  <cp:lastPrinted>2024-08-22T13:21:38Z</cp:lastPrinted>
  <dcterms:created xsi:type="dcterms:W3CDTF">2018-02-05T12:21:23Z</dcterms:created>
  <dcterms:modified xsi:type="dcterms:W3CDTF">2024-08-29T06:39:46Z</dcterms:modified>
  <cp:version/>
</cp:coreProperties>
</file>