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
  </p:notesMasterIdLst>
  <p:handoutMasterIdLst>
    <p:handoutMasterId r:id="rId5"/>
  </p:handoutMasterIdLst>
  <p:sldIdLst>
    <p:sldId id="339" r:id="rId2"/>
    <p:sldId id="302" r:id="rId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CB2"/>
    <a:srgbClr val="FFE000"/>
    <a:srgbClr val="232326"/>
    <a:srgbClr val="5D4FB1"/>
    <a:srgbClr val="A62186"/>
    <a:srgbClr val="0073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A8B2B0-C9C1-5848-858D-4D2BD1B3FFC7}" v="1" dt="2026-02-23T08:43:02.141"/>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llanmörkt forma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llanmörkt format 3 - Dekorfärg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llanmörkt format 3 - Dekorfärg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llanmörkt format 3 - Dekorfärg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13" autoAdjust="0"/>
    <p:restoredTop sz="85075" autoAdjust="0"/>
  </p:normalViewPr>
  <p:slideViewPr>
    <p:cSldViewPr snapToGrid="0">
      <p:cViewPr varScale="1">
        <p:scale>
          <a:sx n="98" d="100"/>
          <a:sy n="98" d="100"/>
        </p:scale>
        <p:origin x="968" y="1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120" d="100"/>
          <a:sy n="120" d="100"/>
        </p:scale>
        <p:origin x="243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5/10/relationships/revisionInfo" Target="revisionInfo.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663EAAE0-B60F-E80F-FBF9-E046CD12C7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sv-SE" dirty="0">
                <a:latin typeface="Arial" panose="020B0604020202020204" pitchFamily="34" charset="0"/>
              </a:rPr>
              <a:t>Namn på talare</a:t>
            </a:r>
          </a:p>
        </p:txBody>
      </p:sp>
      <p:sp>
        <p:nvSpPr>
          <p:cNvPr id="3" name="Platshållare för datum 2">
            <a:extLst>
              <a:ext uri="{FF2B5EF4-FFF2-40B4-BE49-F238E27FC236}">
                <a16:creationId xmlns:a16="http://schemas.microsoft.com/office/drawing/2014/main" id="{D1AE3F9D-275B-40A7-D938-96F6CD857B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C2999A-2B5E-244D-98B3-111020E89776}" type="datetimeFigureOut">
              <a:rPr lang="sv-SE" smtClean="0">
                <a:latin typeface="Arial" panose="020B0604020202020204" pitchFamily="34" charset="0"/>
              </a:rPr>
              <a:t>2026-02-23</a:t>
            </a:fld>
            <a:endParaRPr lang="sv-SE" dirty="0">
              <a:latin typeface="Arial" panose="020B0604020202020204" pitchFamily="34" charset="0"/>
            </a:endParaRPr>
          </a:p>
        </p:txBody>
      </p:sp>
      <p:sp>
        <p:nvSpPr>
          <p:cNvPr id="4" name="Platshållare för sidfot 3">
            <a:extLst>
              <a:ext uri="{FF2B5EF4-FFF2-40B4-BE49-F238E27FC236}">
                <a16:creationId xmlns:a16="http://schemas.microsoft.com/office/drawing/2014/main" id="{6E2385E3-A846-5C3C-F0FD-9C57FA69BB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latin typeface="Arial" panose="020B0604020202020204" pitchFamily="34" charset="0"/>
            </a:endParaRPr>
          </a:p>
        </p:txBody>
      </p:sp>
      <p:sp>
        <p:nvSpPr>
          <p:cNvPr id="5" name="Platshållare för bildnummer 4">
            <a:extLst>
              <a:ext uri="{FF2B5EF4-FFF2-40B4-BE49-F238E27FC236}">
                <a16:creationId xmlns:a16="http://schemas.microsoft.com/office/drawing/2014/main" id="{DE3CD7A9-4BF8-2F01-1B10-A95A55BF00C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06B560-A6AB-C44D-81AF-AC788F145F5F}" type="slidenum">
              <a:rPr lang="sv-SE" smtClean="0">
                <a:latin typeface="Arial" panose="020B0604020202020204" pitchFamily="34" charset="0"/>
              </a:rPr>
              <a:t>‹#›</a:t>
            </a:fld>
            <a:endParaRPr lang="sv-SE" dirty="0">
              <a:latin typeface="Arial" panose="020B0604020202020204" pitchFamily="34" charset="0"/>
            </a:endParaRPr>
          </a:p>
        </p:txBody>
      </p:sp>
    </p:spTree>
    <p:extLst>
      <p:ext uri="{BB962C8B-B14F-4D97-AF65-F5344CB8AC3E}">
        <p14:creationId xmlns:p14="http://schemas.microsoft.com/office/powerpoint/2010/main" val="2386674583"/>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r>
              <a:rPr lang="sv-SE" dirty="0"/>
              <a:t>Namn på talare</a:t>
            </a:r>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1DC533F9-4CBB-D146-A6DD-28FA28DC028F}" type="datetimeFigureOut">
              <a:rPr lang="sv-SE" smtClean="0"/>
              <a:pPr/>
              <a:t>2026-02-23</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039D675A-6D3E-3740-9505-6FBE3118867B}" type="slidenum">
              <a:rPr lang="sv-SE" smtClean="0"/>
              <a:pPr/>
              <a:t>‹#›</a:t>
            </a:fld>
            <a:endParaRPr lang="sv-SE" dirty="0"/>
          </a:p>
        </p:txBody>
      </p:sp>
    </p:spTree>
    <p:extLst>
      <p:ext uri="{BB962C8B-B14F-4D97-AF65-F5344CB8AC3E}">
        <p14:creationId xmlns:p14="http://schemas.microsoft.com/office/powerpoint/2010/main" val="27301815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039D675A-6D3E-3740-9505-6FBE3118867B}" type="slidenum">
              <a:rPr lang="sv-SE" smtClean="0"/>
              <a:pPr/>
              <a:t>1</a:t>
            </a:fld>
            <a:endParaRPr lang="sv-SE" dirty="0"/>
          </a:p>
        </p:txBody>
      </p:sp>
    </p:spTree>
    <p:extLst>
      <p:ext uri="{BB962C8B-B14F-4D97-AF65-F5344CB8AC3E}">
        <p14:creationId xmlns:p14="http://schemas.microsoft.com/office/powerpoint/2010/main" val="1811865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039D675A-6D3E-3740-9505-6FBE3118867B}" type="slidenum">
              <a:rPr lang="sv-SE" smtClean="0"/>
              <a:pPr/>
              <a:t>2</a:t>
            </a:fld>
            <a:endParaRPr lang="sv-SE" dirty="0"/>
          </a:p>
        </p:txBody>
      </p:sp>
    </p:spTree>
    <p:extLst>
      <p:ext uri="{BB962C8B-B14F-4D97-AF65-F5344CB8AC3E}">
        <p14:creationId xmlns:p14="http://schemas.microsoft.com/office/powerpoint/2010/main" val="1008579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logga">
    <p:spTree>
      <p:nvGrpSpPr>
        <p:cNvPr id="1" name=""/>
        <p:cNvGrpSpPr/>
        <p:nvPr/>
      </p:nvGrpSpPr>
      <p:grpSpPr>
        <a:xfrm>
          <a:off x="0" y="0"/>
          <a:ext cx="0" cy="0"/>
          <a:chOff x="0" y="0"/>
          <a:chExt cx="0" cy="0"/>
        </a:xfrm>
      </p:grpSpPr>
      <p:pic>
        <p:nvPicPr>
          <p:cNvPr id="22" name="Bildobjekt 21" descr="Logotyp: Linnéuniversitetet.">
            <a:extLst>
              <a:ext uri="{FF2B5EF4-FFF2-40B4-BE49-F238E27FC236}">
                <a16:creationId xmlns:a16="http://schemas.microsoft.com/office/drawing/2014/main" id="{A8BBC796-7C4D-12F7-EFD7-D45D02839C18}"/>
              </a:ext>
            </a:extLst>
          </p:cNvPr>
          <p:cNvPicPr>
            <a:picLocks noChangeAspect="1"/>
          </p:cNvPicPr>
          <p:nvPr userDrawn="1"/>
        </p:nvPicPr>
        <p:blipFill>
          <a:blip r:embed="rId2"/>
          <a:stretch>
            <a:fillRect/>
          </a:stretch>
        </p:blipFill>
        <p:spPr>
          <a:xfrm>
            <a:off x="1996625" y="2525787"/>
            <a:ext cx="8198750" cy="1223963"/>
          </a:xfrm>
          <a:prstGeom prst="rect">
            <a:avLst/>
          </a:prstGeom>
        </p:spPr>
      </p:pic>
    </p:spTree>
    <p:extLst>
      <p:ext uri="{BB962C8B-B14F-4D97-AF65-F5344CB8AC3E}">
        <p14:creationId xmlns:p14="http://schemas.microsoft.com/office/powerpoint/2010/main" val="1697481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 Cirklar – Liljekonvalj">
    <p:bg>
      <p:bgPr>
        <a:solidFill>
          <a:srgbClr val="FDECB2"/>
        </a:solidFill>
        <a:effectLst/>
      </p:bgPr>
    </p:bg>
    <p:spTree>
      <p:nvGrpSpPr>
        <p:cNvPr id="1" name=""/>
        <p:cNvGrpSpPr/>
        <p:nvPr/>
      </p:nvGrpSpPr>
      <p:grpSpPr>
        <a:xfrm>
          <a:off x="0" y="0"/>
          <a:ext cx="0" cy="0"/>
          <a:chOff x="0" y="0"/>
          <a:chExt cx="0" cy="0"/>
        </a:xfrm>
      </p:grpSpPr>
      <p:sp>
        <p:nvSpPr>
          <p:cNvPr id="2" name="Ellips 1">
            <a:extLst>
              <a:ext uri="{FF2B5EF4-FFF2-40B4-BE49-F238E27FC236}">
                <a16:creationId xmlns:a16="http://schemas.microsoft.com/office/drawing/2014/main" id="{BFA1EE52-3160-DC04-C819-8435B5D678E6}"/>
              </a:ext>
              <a:ext uri="{C183D7F6-B498-43B3-948B-1728B52AA6E4}">
                <adec:decorative xmlns:adec="http://schemas.microsoft.com/office/drawing/2017/decorative" val="1"/>
              </a:ext>
            </a:extLst>
          </p:cNvPr>
          <p:cNvSpPr/>
          <p:nvPr userDrawn="1"/>
        </p:nvSpPr>
        <p:spPr>
          <a:xfrm>
            <a:off x="10475352" y="1650110"/>
            <a:ext cx="2958196" cy="2958196"/>
          </a:xfrm>
          <a:prstGeom prst="ellipse">
            <a:avLst/>
          </a:prstGeom>
          <a:solidFill>
            <a:srgbClr val="FFE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3" name="Ellips 2">
            <a:extLst>
              <a:ext uri="{FF2B5EF4-FFF2-40B4-BE49-F238E27FC236}">
                <a16:creationId xmlns:a16="http://schemas.microsoft.com/office/drawing/2014/main" id="{555F9686-7901-5CFF-7233-3A46ED27F9E9}"/>
              </a:ext>
              <a:ext uri="{C183D7F6-B498-43B3-948B-1728B52AA6E4}">
                <adec:decorative xmlns:adec="http://schemas.microsoft.com/office/drawing/2017/decorative" val="1"/>
              </a:ext>
            </a:extLst>
          </p:cNvPr>
          <p:cNvSpPr/>
          <p:nvPr userDrawn="1"/>
        </p:nvSpPr>
        <p:spPr>
          <a:xfrm>
            <a:off x="-744279" y="3301409"/>
            <a:ext cx="6159921" cy="6159921"/>
          </a:xfrm>
          <a:prstGeom prst="ellipse">
            <a:avLst/>
          </a:prstGeom>
          <a:solidFill>
            <a:srgbClr val="FFE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5" name="Ellips 4">
            <a:extLst>
              <a:ext uri="{FF2B5EF4-FFF2-40B4-BE49-F238E27FC236}">
                <a16:creationId xmlns:a16="http://schemas.microsoft.com/office/drawing/2014/main" id="{B1CAECBD-B492-8E6F-5AA1-7ADA1EA8EB2E}"/>
              </a:ext>
              <a:ext uri="{C183D7F6-B498-43B3-948B-1728B52AA6E4}">
                <adec:decorative xmlns:adec="http://schemas.microsoft.com/office/drawing/2017/decorative" val="1"/>
              </a:ext>
            </a:extLst>
          </p:cNvPr>
          <p:cNvSpPr/>
          <p:nvPr userDrawn="1"/>
        </p:nvSpPr>
        <p:spPr>
          <a:xfrm>
            <a:off x="8614654" y="4392593"/>
            <a:ext cx="1616150" cy="1616150"/>
          </a:xfrm>
          <a:prstGeom prst="ellipse">
            <a:avLst/>
          </a:prstGeom>
          <a:solidFill>
            <a:srgbClr val="FFE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9" name="Rubrik 1">
            <a:extLst>
              <a:ext uri="{FF2B5EF4-FFF2-40B4-BE49-F238E27FC236}">
                <a16:creationId xmlns:a16="http://schemas.microsoft.com/office/drawing/2014/main" id="{4274BFD3-9870-DB54-0B5E-EC1129DF67F7}"/>
              </a:ext>
            </a:extLst>
          </p:cNvPr>
          <p:cNvSpPr>
            <a:spLocks noGrp="1"/>
          </p:cNvSpPr>
          <p:nvPr>
            <p:ph type="title" hasCustomPrompt="1"/>
          </p:nvPr>
        </p:nvSpPr>
        <p:spPr>
          <a:xfrm>
            <a:off x="237550" y="1442721"/>
            <a:ext cx="10515600" cy="1022687"/>
          </a:xfrm>
          <a:prstGeom prst="rect">
            <a:avLst/>
          </a:prstGeom>
        </p:spPr>
        <p:txBody>
          <a:bodyPr anchor="t">
            <a:normAutofit/>
          </a:bodyPr>
          <a:lstStyle>
            <a:lvl1pPr>
              <a:defRPr sz="6600" b="1" i="0">
                <a:solidFill>
                  <a:schemeClr val="tx2"/>
                </a:solidFill>
                <a:latin typeface="Arial" panose="020B0604020202020204" pitchFamily="34" charset="0"/>
                <a:cs typeface="Arial" panose="020B0604020202020204" pitchFamily="34" charset="0"/>
              </a:defRPr>
            </a:lvl1pPr>
          </a:lstStyle>
          <a:p>
            <a:r>
              <a:rPr lang="sv-SE" dirty="0"/>
              <a:t>Avsnittsrubrik</a:t>
            </a:r>
          </a:p>
        </p:txBody>
      </p:sp>
      <p:pic>
        <p:nvPicPr>
          <p:cNvPr id="11" name="Bildobjekt 6">
            <a:extLst>
              <a:ext uri="{FF2B5EF4-FFF2-40B4-BE49-F238E27FC236}">
                <a16:creationId xmlns:a16="http://schemas.microsoft.com/office/drawing/2014/main" id="{1B221FC7-0643-62DC-CAD1-979A8345DD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8300"/>
            <a:ext cx="2205470" cy="329247"/>
          </a:xfrm>
          <a:prstGeom prst="rect">
            <a:avLst/>
          </a:prstGeom>
        </p:spPr>
      </p:pic>
    </p:spTree>
    <p:extLst>
      <p:ext uri="{BB962C8B-B14F-4D97-AF65-F5344CB8AC3E}">
        <p14:creationId xmlns:p14="http://schemas.microsoft.com/office/powerpoint/2010/main" val="4063823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nittsrubrik + Cirklar – Sotakleja">
    <p:bg>
      <p:bgPr>
        <a:solidFill>
          <a:schemeClr val="tx2"/>
        </a:solidFill>
        <a:effectLst/>
      </p:bgPr>
    </p:bg>
    <p:spTree>
      <p:nvGrpSpPr>
        <p:cNvPr id="1" name=""/>
        <p:cNvGrpSpPr/>
        <p:nvPr/>
      </p:nvGrpSpPr>
      <p:grpSpPr>
        <a:xfrm>
          <a:off x="0" y="0"/>
          <a:ext cx="0" cy="0"/>
          <a:chOff x="0" y="0"/>
          <a:chExt cx="0" cy="0"/>
        </a:xfrm>
      </p:grpSpPr>
      <p:sp>
        <p:nvSpPr>
          <p:cNvPr id="2" name="Ellips 1">
            <a:extLst>
              <a:ext uri="{FF2B5EF4-FFF2-40B4-BE49-F238E27FC236}">
                <a16:creationId xmlns:a16="http://schemas.microsoft.com/office/drawing/2014/main" id="{BFA1EE52-3160-DC04-C819-8435B5D678E6}"/>
              </a:ext>
              <a:ext uri="{C183D7F6-B498-43B3-948B-1728B52AA6E4}">
                <adec:decorative xmlns:adec="http://schemas.microsoft.com/office/drawing/2017/decorative" val="1"/>
              </a:ext>
            </a:extLst>
          </p:cNvPr>
          <p:cNvSpPr/>
          <p:nvPr userDrawn="1"/>
        </p:nvSpPr>
        <p:spPr>
          <a:xfrm>
            <a:off x="10475352" y="1650110"/>
            <a:ext cx="2958196" cy="295819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3" name="Ellips 2">
            <a:extLst>
              <a:ext uri="{FF2B5EF4-FFF2-40B4-BE49-F238E27FC236}">
                <a16:creationId xmlns:a16="http://schemas.microsoft.com/office/drawing/2014/main" id="{555F9686-7901-5CFF-7233-3A46ED27F9E9}"/>
              </a:ext>
              <a:ext uri="{C183D7F6-B498-43B3-948B-1728B52AA6E4}">
                <adec:decorative xmlns:adec="http://schemas.microsoft.com/office/drawing/2017/decorative" val="1"/>
              </a:ext>
            </a:extLst>
          </p:cNvPr>
          <p:cNvSpPr/>
          <p:nvPr userDrawn="1"/>
        </p:nvSpPr>
        <p:spPr>
          <a:xfrm>
            <a:off x="-744279" y="3301409"/>
            <a:ext cx="6159921" cy="6159921"/>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4" name="Rubrik 1">
            <a:extLst>
              <a:ext uri="{FF2B5EF4-FFF2-40B4-BE49-F238E27FC236}">
                <a16:creationId xmlns:a16="http://schemas.microsoft.com/office/drawing/2014/main" id="{BB64A2D0-8D67-0A95-A824-F97A313723AF}"/>
              </a:ext>
            </a:extLst>
          </p:cNvPr>
          <p:cNvSpPr>
            <a:spLocks noGrp="1"/>
          </p:cNvSpPr>
          <p:nvPr>
            <p:ph type="title" hasCustomPrompt="1"/>
          </p:nvPr>
        </p:nvSpPr>
        <p:spPr>
          <a:xfrm>
            <a:off x="237550" y="1442721"/>
            <a:ext cx="10515600" cy="1022687"/>
          </a:xfrm>
          <a:prstGeom prst="rect">
            <a:avLst/>
          </a:prstGeom>
        </p:spPr>
        <p:txBody>
          <a:bodyPr anchor="t">
            <a:normAutofit/>
          </a:bodyPr>
          <a:lstStyle>
            <a:lvl1pPr>
              <a:defRPr sz="6600" b="1" i="0">
                <a:solidFill>
                  <a:schemeClr val="bg2"/>
                </a:solidFill>
                <a:latin typeface="Arial" panose="020B0604020202020204" pitchFamily="34" charset="0"/>
                <a:cs typeface="Arial" panose="020B0604020202020204" pitchFamily="34" charset="0"/>
              </a:defRPr>
            </a:lvl1pPr>
          </a:lstStyle>
          <a:p>
            <a:r>
              <a:rPr lang="sv-SE" dirty="0"/>
              <a:t>Avsnittsrubrik</a:t>
            </a:r>
          </a:p>
        </p:txBody>
      </p:sp>
      <p:sp>
        <p:nvSpPr>
          <p:cNvPr id="5" name="Ellips 4">
            <a:extLst>
              <a:ext uri="{FF2B5EF4-FFF2-40B4-BE49-F238E27FC236}">
                <a16:creationId xmlns:a16="http://schemas.microsoft.com/office/drawing/2014/main" id="{B1CAECBD-B492-8E6F-5AA1-7ADA1EA8EB2E}"/>
              </a:ext>
              <a:ext uri="{C183D7F6-B498-43B3-948B-1728B52AA6E4}">
                <adec:decorative xmlns:adec="http://schemas.microsoft.com/office/drawing/2017/decorative" val="1"/>
              </a:ext>
            </a:extLst>
          </p:cNvPr>
          <p:cNvSpPr/>
          <p:nvPr userDrawn="1"/>
        </p:nvSpPr>
        <p:spPr>
          <a:xfrm>
            <a:off x="8614654" y="4392593"/>
            <a:ext cx="1616150" cy="161615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pic>
        <p:nvPicPr>
          <p:cNvPr id="8" name="Picture 7">
            <a:extLst>
              <a:ext uri="{FF2B5EF4-FFF2-40B4-BE49-F238E27FC236}">
                <a16:creationId xmlns:a16="http://schemas.microsoft.com/office/drawing/2014/main" id="{023E9B6F-B562-0574-A8BE-30896B6BFD4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9582"/>
            <a:ext cx="2205470" cy="331304"/>
          </a:xfrm>
          <a:prstGeom prst="rect">
            <a:avLst/>
          </a:prstGeom>
        </p:spPr>
      </p:pic>
    </p:spTree>
    <p:extLst>
      <p:ext uri="{BB962C8B-B14F-4D97-AF65-F5344CB8AC3E}">
        <p14:creationId xmlns:p14="http://schemas.microsoft.com/office/powerpoint/2010/main" val="1861076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nittsrubrik + Cirklar – Murgröna">
    <p:bg>
      <p:bgPr>
        <a:solidFill>
          <a:srgbClr val="007340"/>
        </a:solidFill>
        <a:effectLst/>
      </p:bgPr>
    </p:bg>
    <p:spTree>
      <p:nvGrpSpPr>
        <p:cNvPr id="1" name=""/>
        <p:cNvGrpSpPr/>
        <p:nvPr/>
      </p:nvGrpSpPr>
      <p:grpSpPr>
        <a:xfrm>
          <a:off x="0" y="0"/>
          <a:ext cx="0" cy="0"/>
          <a:chOff x="0" y="0"/>
          <a:chExt cx="0" cy="0"/>
        </a:xfrm>
      </p:grpSpPr>
      <p:sp>
        <p:nvSpPr>
          <p:cNvPr id="2" name="Ellips 1">
            <a:extLst>
              <a:ext uri="{FF2B5EF4-FFF2-40B4-BE49-F238E27FC236}">
                <a16:creationId xmlns:a16="http://schemas.microsoft.com/office/drawing/2014/main" id="{BFA1EE52-3160-DC04-C819-8435B5D678E6}"/>
              </a:ext>
              <a:ext uri="{C183D7F6-B498-43B3-948B-1728B52AA6E4}">
                <adec:decorative xmlns:adec="http://schemas.microsoft.com/office/drawing/2017/decorative" val="1"/>
              </a:ext>
            </a:extLst>
          </p:cNvPr>
          <p:cNvSpPr/>
          <p:nvPr userDrawn="1"/>
        </p:nvSpPr>
        <p:spPr>
          <a:xfrm>
            <a:off x="10475352" y="1650110"/>
            <a:ext cx="2958196" cy="295819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3" name="Ellips 2">
            <a:extLst>
              <a:ext uri="{FF2B5EF4-FFF2-40B4-BE49-F238E27FC236}">
                <a16:creationId xmlns:a16="http://schemas.microsoft.com/office/drawing/2014/main" id="{555F9686-7901-5CFF-7233-3A46ED27F9E9}"/>
              </a:ext>
              <a:ext uri="{C183D7F6-B498-43B3-948B-1728B52AA6E4}">
                <adec:decorative xmlns:adec="http://schemas.microsoft.com/office/drawing/2017/decorative" val="1"/>
              </a:ext>
            </a:extLst>
          </p:cNvPr>
          <p:cNvSpPr/>
          <p:nvPr userDrawn="1"/>
        </p:nvSpPr>
        <p:spPr>
          <a:xfrm>
            <a:off x="-744279" y="3301409"/>
            <a:ext cx="6159921" cy="6159921"/>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4" name="Rubrik 1">
            <a:extLst>
              <a:ext uri="{FF2B5EF4-FFF2-40B4-BE49-F238E27FC236}">
                <a16:creationId xmlns:a16="http://schemas.microsoft.com/office/drawing/2014/main" id="{BB64A2D0-8D67-0A95-A824-F97A313723AF}"/>
              </a:ext>
            </a:extLst>
          </p:cNvPr>
          <p:cNvSpPr>
            <a:spLocks noGrp="1"/>
          </p:cNvSpPr>
          <p:nvPr>
            <p:ph type="title" hasCustomPrompt="1"/>
          </p:nvPr>
        </p:nvSpPr>
        <p:spPr>
          <a:xfrm>
            <a:off x="237550" y="1442721"/>
            <a:ext cx="10515600" cy="1022687"/>
          </a:xfrm>
          <a:prstGeom prst="rect">
            <a:avLst/>
          </a:prstGeom>
        </p:spPr>
        <p:txBody>
          <a:bodyPr anchor="t">
            <a:normAutofit/>
          </a:bodyPr>
          <a:lstStyle>
            <a:lvl1pPr>
              <a:defRPr sz="6600" b="1" i="0">
                <a:solidFill>
                  <a:schemeClr val="bg2"/>
                </a:solidFill>
                <a:latin typeface="Arial" panose="020B0604020202020204" pitchFamily="34" charset="0"/>
                <a:cs typeface="Arial" panose="020B0604020202020204" pitchFamily="34" charset="0"/>
              </a:defRPr>
            </a:lvl1pPr>
          </a:lstStyle>
          <a:p>
            <a:r>
              <a:rPr lang="sv-SE" dirty="0"/>
              <a:t>Avsnittsrubrik</a:t>
            </a:r>
          </a:p>
        </p:txBody>
      </p:sp>
      <p:sp>
        <p:nvSpPr>
          <p:cNvPr id="5" name="Ellips 4">
            <a:extLst>
              <a:ext uri="{FF2B5EF4-FFF2-40B4-BE49-F238E27FC236}">
                <a16:creationId xmlns:a16="http://schemas.microsoft.com/office/drawing/2014/main" id="{B1CAECBD-B492-8E6F-5AA1-7ADA1EA8EB2E}"/>
              </a:ext>
              <a:ext uri="{C183D7F6-B498-43B3-948B-1728B52AA6E4}">
                <adec:decorative xmlns:adec="http://schemas.microsoft.com/office/drawing/2017/decorative" val="1"/>
              </a:ext>
            </a:extLst>
          </p:cNvPr>
          <p:cNvSpPr/>
          <p:nvPr userDrawn="1"/>
        </p:nvSpPr>
        <p:spPr>
          <a:xfrm>
            <a:off x="8614654" y="4392593"/>
            <a:ext cx="1616150" cy="161615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pic>
        <p:nvPicPr>
          <p:cNvPr id="8" name="Picture 7">
            <a:extLst>
              <a:ext uri="{FF2B5EF4-FFF2-40B4-BE49-F238E27FC236}">
                <a16:creationId xmlns:a16="http://schemas.microsoft.com/office/drawing/2014/main" id="{023E9B6F-B562-0574-A8BE-30896B6BFD4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9582"/>
            <a:ext cx="2205470" cy="331304"/>
          </a:xfrm>
          <a:prstGeom prst="rect">
            <a:avLst/>
          </a:prstGeom>
        </p:spPr>
      </p:pic>
    </p:spTree>
    <p:extLst>
      <p:ext uri="{BB962C8B-B14F-4D97-AF65-F5344CB8AC3E}">
        <p14:creationId xmlns:p14="http://schemas.microsoft.com/office/powerpoint/2010/main" val="2121678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vsnittsrubrik + Cirklar – Azalea">
    <p:bg>
      <p:bgPr>
        <a:solidFill>
          <a:srgbClr val="A62186"/>
        </a:solidFill>
        <a:effectLst/>
      </p:bgPr>
    </p:bg>
    <p:spTree>
      <p:nvGrpSpPr>
        <p:cNvPr id="1" name=""/>
        <p:cNvGrpSpPr/>
        <p:nvPr/>
      </p:nvGrpSpPr>
      <p:grpSpPr>
        <a:xfrm>
          <a:off x="0" y="0"/>
          <a:ext cx="0" cy="0"/>
          <a:chOff x="0" y="0"/>
          <a:chExt cx="0" cy="0"/>
        </a:xfrm>
      </p:grpSpPr>
      <p:sp>
        <p:nvSpPr>
          <p:cNvPr id="2" name="Ellips 1">
            <a:extLst>
              <a:ext uri="{FF2B5EF4-FFF2-40B4-BE49-F238E27FC236}">
                <a16:creationId xmlns:a16="http://schemas.microsoft.com/office/drawing/2014/main" id="{BFA1EE52-3160-DC04-C819-8435B5D678E6}"/>
              </a:ext>
              <a:ext uri="{C183D7F6-B498-43B3-948B-1728B52AA6E4}">
                <adec:decorative xmlns:adec="http://schemas.microsoft.com/office/drawing/2017/decorative" val="1"/>
              </a:ext>
            </a:extLst>
          </p:cNvPr>
          <p:cNvSpPr/>
          <p:nvPr userDrawn="1"/>
        </p:nvSpPr>
        <p:spPr>
          <a:xfrm>
            <a:off x="10475352" y="1650110"/>
            <a:ext cx="2958196" cy="295819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3" name="Ellips 2">
            <a:extLst>
              <a:ext uri="{FF2B5EF4-FFF2-40B4-BE49-F238E27FC236}">
                <a16:creationId xmlns:a16="http://schemas.microsoft.com/office/drawing/2014/main" id="{555F9686-7901-5CFF-7233-3A46ED27F9E9}"/>
              </a:ext>
              <a:ext uri="{C183D7F6-B498-43B3-948B-1728B52AA6E4}">
                <adec:decorative xmlns:adec="http://schemas.microsoft.com/office/drawing/2017/decorative" val="1"/>
              </a:ext>
            </a:extLst>
          </p:cNvPr>
          <p:cNvSpPr/>
          <p:nvPr userDrawn="1"/>
        </p:nvSpPr>
        <p:spPr>
          <a:xfrm>
            <a:off x="-744279" y="3301409"/>
            <a:ext cx="6159921" cy="6159921"/>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4" name="Rubrik 1">
            <a:extLst>
              <a:ext uri="{FF2B5EF4-FFF2-40B4-BE49-F238E27FC236}">
                <a16:creationId xmlns:a16="http://schemas.microsoft.com/office/drawing/2014/main" id="{BB64A2D0-8D67-0A95-A824-F97A313723AF}"/>
              </a:ext>
            </a:extLst>
          </p:cNvPr>
          <p:cNvSpPr>
            <a:spLocks noGrp="1"/>
          </p:cNvSpPr>
          <p:nvPr>
            <p:ph type="title" hasCustomPrompt="1"/>
          </p:nvPr>
        </p:nvSpPr>
        <p:spPr>
          <a:xfrm>
            <a:off x="237550" y="1442721"/>
            <a:ext cx="10515600" cy="1022687"/>
          </a:xfrm>
          <a:prstGeom prst="rect">
            <a:avLst/>
          </a:prstGeom>
        </p:spPr>
        <p:txBody>
          <a:bodyPr anchor="t">
            <a:normAutofit/>
          </a:bodyPr>
          <a:lstStyle>
            <a:lvl1pPr>
              <a:defRPr sz="6600" b="1" i="0">
                <a:solidFill>
                  <a:schemeClr val="bg2"/>
                </a:solidFill>
                <a:latin typeface="Arial" panose="020B0604020202020204" pitchFamily="34" charset="0"/>
                <a:cs typeface="Arial" panose="020B0604020202020204" pitchFamily="34" charset="0"/>
              </a:defRPr>
            </a:lvl1pPr>
          </a:lstStyle>
          <a:p>
            <a:r>
              <a:rPr lang="sv-SE" dirty="0"/>
              <a:t>Avsnittsrubrik</a:t>
            </a:r>
          </a:p>
        </p:txBody>
      </p:sp>
      <p:sp>
        <p:nvSpPr>
          <p:cNvPr id="5" name="Ellips 4">
            <a:extLst>
              <a:ext uri="{FF2B5EF4-FFF2-40B4-BE49-F238E27FC236}">
                <a16:creationId xmlns:a16="http://schemas.microsoft.com/office/drawing/2014/main" id="{B1CAECBD-B492-8E6F-5AA1-7ADA1EA8EB2E}"/>
              </a:ext>
              <a:ext uri="{C183D7F6-B498-43B3-948B-1728B52AA6E4}">
                <adec:decorative xmlns:adec="http://schemas.microsoft.com/office/drawing/2017/decorative" val="1"/>
              </a:ext>
            </a:extLst>
          </p:cNvPr>
          <p:cNvSpPr/>
          <p:nvPr userDrawn="1"/>
        </p:nvSpPr>
        <p:spPr>
          <a:xfrm>
            <a:off x="8614654" y="4392593"/>
            <a:ext cx="1616150" cy="161615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pic>
        <p:nvPicPr>
          <p:cNvPr id="8" name="Picture 7">
            <a:extLst>
              <a:ext uri="{FF2B5EF4-FFF2-40B4-BE49-F238E27FC236}">
                <a16:creationId xmlns:a16="http://schemas.microsoft.com/office/drawing/2014/main" id="{023E9B6F-B562-0574-A8BE-30896B6BFD4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9582"/>
            <a:ext cx="2205470" cy="331304"/>
          </a:xfrm>
          <a:prstGeom prst="rect">
            <a:avLst/>
          </a:prstGeom>
        </p:spPr>
      </p:pic>
    </p:spTree>
    <p:extLst>
      <p:ext uri="{BB962C8B-B14F-4D97-AF65-F5344CB8AC3E}">
        <p14:creationId xmlns:p14="http://schemas.microsoft.com/office/powerpoint/2010/main" val="1697385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vsnittsrubrik + Cirklar – Krokus">
    <p:bg>
      <p:bgPr>
        <a:solidFill>
          <a:srgbClr val="5D4FB1"/>
        </a:solidFill>
        <a:effectLst/>
      </p:bgPr>
    </p:bg>
    <p:spTree>
      <p:nvGrpSpPr>
        <p:cNvPr id="1" name=""/>
        <p:cNvGrpSpPr/>
        <p:nvPr/>
      </p:nvGrpSpPr>
      <p:grpSpPr>
        <a:xfrm>
          <a:off x="0" y="0"/>
          <a:ext cx="0" cy="0"/>
          <a:chOff x="0" y="0"/>
          <a:chExt cx="0" cy="0"/>
        </a:xfrm>
      </p:grpSpPr>
      <p:sp>
        <p:nvSpPr>
          <p:cNvPr id="2" name="Ellips 1">
            <a:extLst>
              <a:ext uri="{FF2B5EF4-FFF2-40B4-BE49-F238E27FC236}">
                <a16:creationId xmlns:a16="http://schemas.microsoft.com/office/drawing/2014/main" id="{BFA1EE52-3160-DC04-C819-8435B5D678E6}"/>
              </a:ext>
              <a:ext uri="{C183D7F6-B498-43B3-948B-1728B52AA6E4}">
                <adec:decorative xmlns:adec="http://schemas.microsoft.com/office/drawing/2017/decorative" val="1"/>
              </a:ext>
            </a:extLst>
          </p:cNvPr>
          <p:cNvSpPr/>
          <p:nvPr userDrawn="1"/>
        </p:nvSpPr>
        <p:spPr>
          <a:xfrm>
            <a:off x="10475352" y="1650110"/>
            <a:ext cx="2958196" cy="295819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3" name="Ellips 2">
            <a:extLst>
              <a:ext uri="{FF2B5EF4-FFF2-40B4-BE49-F238E27FC236}">
                <a16:creationId xmlns:a16="http://schemas.microsoft.com/office/drawing/2014/main" id="{555F9686-7901-5CFF-7233-3A46ED27F9E9}"/>
              </a:ext>
              <a:ext uri="{C183D7F6-B498-43B3-948B-1728B52AA6E4}">
                <adec:decorative xmlns:adec="http://schemas.microsoft.com/office/drawing/2017/decorative" val="1"/>
              </a:ext>
            </a:extLst>
          </p:cNvPr>
          <p:cNvSpPr/>
          <p:nvPr userDrawn="1"/>
        </p:nvSpPr>
        <p:spPr>
          <a:xfrm>
            <a:off x="-744279" y="3301409"/>
            <a:ext cx="6159921" cy="6159921"/>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4" name="Rubrik 1">
            <a:extLst>
              <a:ext uri="{FF2B5EF4-FFF2-40B4-BE49-F238E27FC236}">
                <a16:creationId xmlns:a16="http://schemas.microsoft.com/office/drawing/2014/main" id="{BB64A2D0-8D67-0A95-A824-F97A313723AF}"/>
              </a:ext>
            </a:extLst>
          </p:cNvPr>
          <p:cNvSpPr>
            <a:spLocks noGrp="1"/>
          </p:cNvSpPr>
          <p:nvPr>
            <p:ph type="title" hasCustomPrompt="1"/>
          </p:nvPr>
        </p:nvSpPr>
        <p:spPr>
          <a:xfrm>
            <a:off x="237550" y="1442721"/>
            <a:ext cx="10515600" cy="1022687"/>
          </a:xfrm>
          <a:prstGeom prst="rect">
            <a:avLst/>
          </a:prstGeom>
        </p:spPr>
        <p:txBody>
          <a:bodyPr anchor="t">
            <a:normAutofit/>
          </a:bodyPr>
          <a:lstStyle>
            <a:lvl1pPr>
              <a:defRPr sz="6600" b="1" i="0">
                <a:solidFill>
                  <a:schemeClr val="bg2"/>
                </a:solidFill>
                <a:latin typeface="Arial" panose="020B0604020202020204" pitchFamily="34" charset="0"/>
                <a:cs typeface="Arial" panose="020B0604020202020204" pitchFamily="34" charset="0"/>
              </a:defRPr>
            </a:lvl1pPr>
          </a:lstStyle>
          <a:p>
            <a:r>
              <a:rPr lang="sv-SE" dirty="0"/>
              <a:t>Avsnittsrubrik</a:t>
            </a:r>
          </a:p>
        </p:txBody>
      </p:sp>
      <p:sp>
        <p:nvSpPr>
          <p:cNvPr id="5" name="Ellips 4">
            <a:extLst>
              <a:ext uri="{FF2B5EF4-FFF2-40B4-BE49-F238E27FC236}">
                <a16:creationId xmlns:a16="http://schemas.microsoft.com/office/drawing/2014/main" id="{B1CAECBD-B492-8E6F-5AA1-7ADA1EA8EB2E}"/>
              </a:ext>
              <a:ext uri="{C183D7F6-B498-43B3-948B-1728B52AA6E4}">
                <adec:decorative xmlns:adec="http://schemas.microsoft.com/office/drawing/2017/decorative" val="1"/>
              </a:ext>
            </a:extLst>
          </p:cNvPr>
          <p:cNvSpPr/>
          <p:nvPr userDrawn="1"/>
        </p:nvSpPr>
        <p:spPr>
          <a:xfrm>
            <a:off x="8614654" y="4392593"/>
            <a:ext cx="1616150" cy="161615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pic>
        <p:nvPicPr>
          <p:cNvPr id="8" name="Picture 7">
            <a:extLst>
              <a:ext uri="{FF2B5EF4-FFF2-40B4-BE49-F238E27FC236}">
                <a16:creationId xmlns:a16="http://schemas.microsoft.com/office/drawing/2014/main" id="{023E9B6F-B562-0574-A8BE-30896B6BFD4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9582"/>
            <a:ext cx="2205470" cy="331304"/>
          </a:xfrm>
          <a:prstGeom prst="rect">
            <a:avLst/>
          </a:prstGeom>
        </p:spPr>
      </p:pic>
    </p:spTree>
    <p:extLst>
      <p:ext uri="{BB962C8B-B14F-4D97-AF65-F5344CB8AC3E}">
        <p14:creationId xmlns:p14="http://schemas.microsoft.com/office/powerpoint/2010/main" val="3980606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en kolumn">
    <p:bg>
      <p:bgPr>
        <a:solidFill>
          <a:schemeClr val="accent2"/>
        </a:solidFill>
        <a:effectLst/>
      </p:bgPr>
    </p:bg>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chemeClr val="tx2"/>
                </a:solidFill>
              </a:defRPr>
            </a:lvl1pPr>
          </a:lstStyle>
          <a:p>
            <a:fld id="{A8234D02-5D0D-FA4B-9077-9CBD85AA2B8C}" type="slidenum">
              <a:rPr lang="sv-SE" smtClean="0"/>
              <a:pPr/>
              <a:t>‹#›</a:t>
            </a:fld>
            <a:endParaRPr lang="sv-SE" dirty="0"/>
          </a:p>
        </p:txBody>
      </p:sp>
      <p:pic>
        <p:nvPicPr>
          <p:cNvPr id="8" name="Bildobjekt 7">
            <a:extLst>
              <a:ext uri="{FF2B5EF4-FFF2-40B4-BE49-F238E27FC236}">
                <a16:creationId xmlns:a16="http://schemas.microsoft.com/office/drawing/2014/main" id="{57053302-5CAB-B376-6317-436C38D9D8E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13" name="Rubrik 16">
            <a:extLst>
              <a:ext uri="{FF2B5EF4-FFF2-40B4-BE49-F238E27FC236}">
                <a16:creationId xmlns:a16="http://schemas.microsoft.com/office/drawing/2014/main" id="{C99716D2-EBE4-34C6-9AE0-9D87B122087D}"/>
              </a:ext>
            </a:extLst>
          </p:cNvPr>
          <p:cNvSpPr>
            <a:spLocks noGrp="1"/>
          </p:cNvSpPr>
          <p:nvPr>
            <p:ph type="title" hasCustomPrompt="1"/>
          </p:nvPr>
        </p:nvSpPr>
        <p:spPr>
          <a:xfrm>
            <a:off x="257870" y="1484127"/>
            <a:ext cx="11562655" cy="791713"/>
          </a:xfrm>
        </p:spPr>
        <p:txBody>
          <a:bodyPr>
            <a:normAutofit/>
          </a:bodyPr>
          <a:lstStyle>
            <a:lvl1pPr>
              <a:defRPr sz="4000" b="1" i="0" spc="0">
                <a:solidFill>
                  <a:schemeClr val="tx2"/>
                </a:solidFill>
                <a:latin typeface="Arial" panose="020B0604020202020204" pitchFamily="34" charset="0"/>
                <a:cs typeface="Arial" panose="020B0604020202020204" pitchFamily="34" charset="0"/>
              </a:defRPr>
            </a:lvl1pPr>
          </a:lstStyle>
          <a:p>
            <a:r>
              <a:rPr lang="sv-SE" dirty="0"/>
              <a:t>Rubrik till text</a:t>
            </a:r>
          </a:p>
        </p:txBody>
      </p:sp>
      <p:sp>
        <p:nvSpPr>
          <p:cNvPr id="14" name="Underrubrik 2">
            <a:extLst>
              <a:ext uri="{FF2B5EF4-FFF2-40B4-BE49-F238E27FC236}">
                <a16:creationId xmlns:a16="http://schemas.microsoft.com/office/drawing/2014/main" id="{02D7D66F-73C8-465D-487E-5CD98C9AC9A6}"/>
              </a:ext>
            </a:extLst>
          </p:cNvPr>
          <p:cNvSpPr>
            <a:spLocks noGrp="1"/>
          </p:cNvSpPr>
          <p:nvPr>
            <p:ph type="subTitle" idx="1" hasCustomPrompt="1"/>
          </p:nvPr>
        </p:nvSpPr>
        <p:spPr>
          <a:xfrm>
            <a:off x="268031" y="2600960"/>
            <a:ext cx="8023482" cy="3456940"/>
          </a:xfrm>
          <a:prstGeom prst="rect">
            <a:avLst/>
          </a:prstGeom>
        </p:spPr>
        <p:txBody>
          <a:bodyPr/>
          <a:lstStyle>
            <a:lvl1pPr marL="0" indent="0" algn="l">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in text här</a:t>
            </a:r>
          </a:p>
        </p:txBody>
      </p:sp>
    </p:spTree>
    <p:extLst>
      <p:ext uri="{BB962C8B-B14F-4D97-AF65-F5344CB8AC3E}">
        <p14:creationId xmlns:p14="http://schemas.microsoft.com/office/powerpoint/2010/main" val="28349909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två kolumner">
    <p:bg>
      <p:bgPr>
        <a:solidFill>
          <a:schemeClr val="accent2"/>
        </a:solidFill>
        <a:effectLst/>
      </p:bgPr>
    </p:bg>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chemeClr val="tx2"/>
                </a:solidFill>
              </a:defRPr>
            </a:lvl1pPr>
          </a:lstStyle>
          <a:p>
            <a:fld id="{A8234D02-5D0D-FA4B-9077-9CBD85AA2B8C}" type="slidenum">
              <a:rPr lang="sv-SE" smtClean="0"/>
              <a:pPr/>
              <a:t>‹#›</a:t>
            </a:fld>
            <a:endParaRPr lang="sv-SE" dirty="0"/>
          </a:p>
        </p:txBody>
      </p:sp>
      <p:pic>
        <p:nvPicPr>
          <p:cNvPr id="8" name="Bildobjekt 7">
            <a:extLst>
              <a:ext uri="{FF2B5EF4-FFF2-40B4-BE49-F238E27FC236}">
                <a16:creationId xmlns:a16="http://schemas.microsoft.com/office/drawing/2014/main" id="{57053302-5CAB-B376-6317-436C38D9D8E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13" name="Rubrik 16">
            <a:extLst>
              <a:ext uri="{FF2B5EF4-FFF2-40B4-BE49-F238E27FC236}">
                <a16:creationId xmlns:a16="http://schemas.microsoft.com/office/drawing/2014/main" id="{C99716D2-EBE4-34C6-9AE0-9D87B122087D}"/>
              </a:ext>
            </a:extLst>
          </p:cNvPr>
          <p:cNvSpPr>
            <a:spLocks noGrp="1"/>
          </p:cNvSpPr>
          <p:nvPr>
            <p:ph type="title" hasCustomPrompt="1"/>
          </p:nvPr>
        </p:nvSpPr>
        <p:spPr>
          <a:xfrm>
            <a:off x="257870" y="1484127"/>
            <a:ext cx="11562655" cy="791713"/>
          </a:xfrm>
        </p:spPr>
        <p:txBody>
          <a:bodyPr>
            <a:normAutofit/>
          </a:bodyPr>
          <a:lstStyle>
            <a:lvl1pPr>
              <a:defRPr sz="4000" b="1" i="0" spc="0">
                <a:solidFill>
                  <a:srgbClr val="232326"/>
                </a:solidFill>
                <a:latin typeface="Arial" panose="020B0604020202020204" pitchFamily="34" charset="0"/>
                <a:cs typeface="Arial" panose="020B0604020202020204" pitchFamily="34" charset="0"/>
              </a:defRPr>
            </a:lvl1pPr>
          </a:lstStyle>
          <a:p>
            <a:r>
              <a:rPr lang="sv-SE" dirty="0"/>
              <a:t>Rubrik till text</a:t>
            </a:r>
          </a:p>
        </p:txBody>
      </p:sp>
      <p:sp>
        <p:nvSpPr>
          <p:cNvPr id="14" name="Underrubrik 2">
            <a:extLst>
              <a:ext uri="{FF2B5EF4-FFF2-40B4-BE49-F238E27FC236}">
                <a16:creationId xmlns:a16="http://schemas.microsoft.com/office/drawing/2014/main" id="{02D7D66F-73C8-465D-487E-5CD98C9AC9A6}"/>
              </a:ext>
            </a:extLst>
          </p:cNvPr>
          <p:cNvSpPr>
            <a:spLocks noGrp="1"/>
          </p:cNvSpPr>
          <p:nvPr>
            <p:ph type="subTitle" idx="1" hasCustomPrompt="1"/>
          </p:nvPr>
        </p:nvSpPr>
        <p:spPr>
          <a:xfrm>
            <a:off x="268031" y="2600960"/>
            <a:ext cx="5401249" cy="3456940"/>
          </a:xfrm>
          <a:prstGeom prst="rect">
            <a:avLst/>
          </a:prstGeom>
        </p:spPr>
        <p:txBody>
          <a:bodyPr/>
          <a:lstStyle>
            <a:lvl1pPr marL="0" indent="0" algn="l">
              <a:lnSpc>
                <a:spcPct val="100000"/>
              </a:lnSpc>
              <a:buNone/>
              <a:defRPr sz="1800">
                <a:solidFill>
                  <a:srgbClr val="23232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in text här</a:t>
            </a:r>
          </a:p>
        </p:txBody>
      </p:sp>
      <p:sp>
        <p:nvSpPr>
          <p:cNvPr id="10" name="Platshållare för text 9">
            <a:extLst>
              <a:ext uri="{FF2B5EF4-FFF2-40B4-BE49-F238E27FC236}">
                <a16:creationId xmlns:a16="http://schemas.microsoft.com/office/drawing/2014/main" id="{E1A640A2-D64C-0C51-A5C9-0218F862708C}"/>
              </a:ext>
            </a:extLst>
          </p:cNvPr>
          <p:cNvSpPr>
            <a:spLocks noGrp="1"/>
          </p:cNvSpPr>
          <p:nvPr>
            <p:ph type="body" sz="quarter" idx="15" hasCustomPrompt="1"/>
          </p:nvPr>
        </p:nvSpPr>
        <p:spPr>
          <a:xfrm>
            <a:off x="6004560" y="2600960"/>
            <a:ext cx="5815965" cy="3456940"/>
          </a:xfrm>
          <a:prstGeom prst="rect">
            <a:avLst/>
          </a:prstGeom>
        </p:spPr>
        <p:txBody>
          <a:bodyPr/>
          <a:lstStyle>
            <a:lvl1pPr marL="0" indent="0">
              <a:lnSpc>
                <a:spcPct val="100000"/>
              </a:lnSpc>
              <a:buNone/>
              <a:defRPr sz="1800">
                <a:solidFill>
                  <a:srgbClr val="232326"/>
                </a:solidFill>
                <a:latin typeface="Arial" panose="020B0604020202020204" pitchFamily="34" charset="0"/>
                <a:cs typeface="Arial" panose="020B0604020202020204" pitchFamily="34" charset="0"/>
              </a:defRPr>
            </a:lvl1pPr>
          </a:lstStyle>
          <a:p>
            <a:pPr lvl="0"/>
            <a:r>
              <a:rPr lang="sv-SE" dirty="0"/>
              <a:t>Lägg in text här</a:t>
            </a:r>
          </a:p>
        </p:txBody>
      </p:sp>
    </p:spTree>
    <p:extLst>
      <p:ext uri="{BB962C8B-B14F-4D97-AF65-F5344CB8AC3E}">
        <p14:creationId xmlns:p14="http://schemas.microsoft.com/office/powerpoint/2010/main" val="1560741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cirklar – Liljekonvalj">
    <p:bg>
      <p:bgPr>
        <a:solidFill>
          <a:schemeClr val="accent2"/>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57053302-5CAB-B376-6317-436C38D9D8E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12" name="Ellips 3">
            <a:extLst>
              <a:ext uri="{FF2B5EF4-FFF2-40B4-BE49-F238E27FC236}">
                <a16:creationId xmlns:a16="http://schemas.microsoft.com/office/drawing/2014/main" id="{A1F9D2BC-EAB4-0220-05D9-73CE13A8361D}"/>
              </a:ext>
              <a:ext uri="{C183D7F6-B498-43B3-948B-1728B52AA6E4}">
                <adec:decorative xmlns:adec="http://schemas.microsoft.com/office/drawing/2017/decorative" val="1"/>
              </a:ext>
            </a:extLst>
          </p:cNvPr>
          <p:cNvSpPr/>
          <p:nvPr userDrawn="1"/>
        </p:nvSpPr>
        <p:spPr>
          <a:xfrm>
            <a:off x="8861717" y="2012547"/>
            <a:ext cx="6144823" cy="6144823"/>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13" name="Ellips 3">
            <a:extLst>
              <a:ext uri="{FF2B5EF4-FFF2-40B4-BE49-F238E27FC236}">
                <a16:creationId xmlns:a16="http://schemas.microsoft.com/office/drawing/2014/main" id="{C4A73439-82BD-92C6-7F01-39E29BB3AF0E}"/>
              </a:ext>
              <a:ext uri="{C183D7F6-B498-43B3-948B-1728B52AA6E4}">
                <adec:decorative xmlns:adec="http://schemas.microsoft.com/office/drawing/2017/decorative" val="1"/>
              </a:ext>
            </a:extLst>
          </p:cNvPr>
          <p:cNvSpPr/>
          <p:nvPr userDrawn="1"/>
        </p:nvSpPr>
        <p:spPr>
          <a:xfrm>
            <a:off x="6539594" y="2689499"/>
            <a:ext cx="2158930" cy="215893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15" name="Rubrik 16">
            <a:extLst>
              <a:ext uri="{FF2B5EF4-FFF2-40B4-BE49-F238E27FC236}">
                <a16:creationId xmlns:a16="http://schemas.microsoft.com/office/drawing/2014/main" id="{8ADA7C15-071C-DDCD-F95C-AAFB9BD5E865}"/>
              </a:ext>
            </a:extLst>
          </p:cNvPr>
          <p:cNvSpPr>
            <a:spLocks noGrp="1"/>
          </p:cNvSpPr>
          <p:nvPr>
            <p:ph type="title" hasCustomPrompt="1"/>
          </p:nvPr>
        </p:nvSpPr>
        <p:spPr>
          <a:xfrm>
            <a:off x="257870" y="1484127"/>
            <a:ext cx="10234283" cy="791713"/>
          </a:xfrm>
        </p:spPr>
        <p:txBody>
          <a:bodyPr>
            <a:normAutofit/>
          </a:bodyPr>
          <a:lstStyle>
            <a:lvl1pPr>
              <a:defRPr sz="4000" b="1" i="0" spc="0">
                <a:solidFill>
                  <a:srgbClr val="232326"/>
                </a:solidFill>
                <a:latin typeface="Arial" panose="020B0604020202020204" pitchFamily="34" charset="0"/>
                <a:cs typeface="Arial" panose="020B0604020202020204" pitchFamily="34" charset="0"/>
              </a:defRPr>
            </a:lvl1pPr>
          </a:lstStyle>
          <a:p>
            <a:r>
              <a:rPr lang="sv-SE" dirty="0"/>
              <a:t>Rubrik till text </a:t>
            </a:r>
          </a:p>
        </p:txBody>
      </p:sp>
      <p:sp>
        <p:nvSpPr>
          <p:cNvPr id="16" name="Underrubrik 2">
            <a:extLst>
              <a:ext uri="{FF2B5EF4-FFF2-40B4-BE49-F238E27FC236}">
                <a16:creationId xmlns:a16="http://schemas.microsoft.com/office/drawing/2014/main" id="{5ED83A76-728B-3F5F-C526-BCE097346627}"/>
              </a:ext>
            </a:extLst>
          </p:cNvPr>
          <p:cNvSpPr>
            <a:spLocks noGrp="1"/>
          </p:cNvSpPr>
          <p:nvPr>
            <p:ph type="subTitle" idx="1" hasCustomPrompt="1"/>
          </p:nvPr>
        </p:nvSpPr>
        <p:spPr>
          <a:xfrm>
            <a:off x="268032" y="2600960"/>
            <a:ext cx="5921754" cy="3456940"/>
          </a:xfrm>
          <a:prstGeom prst="rect">
            <a:avLst/>
          </a:prstGeom>
        </p:spPr>
        <p:txBody>
          <a:bodyPr/>
          <a:lstStyle>
            <a:lvl1pPr marL="0" indent="0" algn="l">
              <a:lnSpc>
                <a:spcPct val="100000"/>
              </a:lnSpc>
              <a:buNone/>
              <a:defRPr sz="1800">
                <a:solidFill>
                  <a:srgbClr val="23232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in text här</a:t>
            </a:r>
          </a:p>
        </p:txBody>
      </p:sp>
    </p:spTree>
    <p:extLst>
      <p:ext uri="{BB962C8B-B14F-4D97-AF65-F5344CB8AC3E}">
        <p14:creationId xmlns:p14="http://schemas.microsoft.com/office/powerpoint/2010/main" val="335344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cirklar – Murgröna">
    <p:bg>
      <p:bgPr>
        <a:solidFill>
          <a:srgbClr val="007340"/>
        </a:solidFill>
        <a:effectLst/>
      </p:bgPr>
    </p:bg>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58B9375B-E285-3F34-E105-DAC5ED2C47FB}"/>
              </a:ext>
              <a:ext uri="{C183D7F6-B498-43B3-948B-1728B52AA6E4}">
                <adec:decorative xmlns:adec="http://schemas.microsoft.com/office/drawing/2017/decorative" val="1"/>
              </a:ext>
            </a:extLst>
          </p:cNvPr>
          <p:cNvSpPr/>
          <p:nvPr userDrawn="1"/>
        </p:nvSpPr>
        <p:spPr>
          <a:xfrm>
            <a:off x="8861717" y="2012547"/>
            <a:ext cx="6144823" cy="6144823"/>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pic>
        <p:nvPicPr>
          <p:cNvPr id="10" name="Picture 9">
            <a:extLst>
              <a:ext uri="{FF2B5EF4-FFF2-40B4-BE49-F238E27FC236}">
                <a16:creationId xmlns:a16="http://schemas.microsoft.com/office/drawing/2014/main" id="{2A454EF5-E55A-CCFE-B61A-6524705B2A1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9582"/>
            <a:ext cx="2205470" cy="331304"/>
          </a:xfrm>
          <a:prstGeom prst="rect">
            <a:avLst/>
          </a:prstGeom>
        </p:spPr>
      </p:pic>
      <p:sp>
        <p:nvSpPr>
          <p:cNvPr id="8" name="Ellips 3">
            <a:extLst>
              <a:ext uri="{FF2B5EF4-FFF2-40B4-BE49-F238E27FC236}">
                <a16:creationId xmlns:a16="http://schemas.microsoft.com/office/drawing/2014/main" id="{27289947-190C-178C-77F0-59229E6BE1FB}"/>
              </a:ext>
              <a:ext uri="{C183D7F6-B498-43B3-948B-1728B52AA6E4}">
                <adec:decorative xmlns:adec="http://schemas.microsoft.com/office/drawing/2017/decorative" val="1"/>
              </a:ext>
            </a:extLst>
          </p:cNvPr>
          <p:cNvSpPr/>
          <p:nvPr userDrawn="1"/>
        </p:nvSpPr>
        <p:spPr>
          <a:xfrm>
            <a:off x="6539594" y="2689499"/>
            <a:ext cx="2158930" cy="215893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9" name="Rubrik 16">
            <a:extLst>
              <a:ext uri="{FF2B5EF4-FFF2-40B4-BE49-F238E27FC236}">
                <a16:creationId xmlns:a16="http://schemas.microsoft.com/office/drawing/2014/main" id="{30FD2829-0998-9201-5A4F-1B24839CE656}"/>
              </a:ext>
            </a:extLst>
          </p:cNvPr>
          <p:cNvSpPr>
            <a:spLocks noGrp="1"/>
          </p:cNvSpPr>
          <p:nvPr>
            <p:ph type="title" hasCustomPrompt="1"/>
          </p:nvPr>
        </p:nvSpPr>
        <p:spPr>
          <a:xfrm>
            <a:off x="257870" y="1484127"/>
            <a:ext cx="10234283" cy="791713"/>
          </a:xfrm>
        </p:spPr>
        <p:txBody>
          <a:bodyPr>
            <a:normAutofit/>
          </a:bodyPr>
          <a:lstStyle>
            <a:lvl1pPr>
              <a:defRPr sz="4000" b="1" i="0" spc="0">
                <a:solidFill>
                  <a:srgbClr val="FFE000"/>
                </a:solidFill>
                <a:latin typeface="Arial" panose="020B0604020202020204" pitchFamily="34" charset="0"/>
                <a:cs typeface="Arial" panose="020B0604020202020204" pitchFamily="34" charset="0"/>
              </a:defRPr>
            </a:lvl1pPr>
          </a:lstStyle>
          <a:p>
            <a:r>
              <a:rPr lang="sv-SE" dirty="0"/>
              <a:t>Rubrik till text </a:t>
            </a:r>
          </a:p>
        </p:txBody>
      </p:sp>
      <p:sp>
        <p:nvSpPr>
          <p:cNvPr id="11" name="Underrubrik 2">
            <a:extLst>
              <a:ext uri="{FF2B5EF4-FFF2-40B4-BE49-F238E27FC236}">
                <a16:creationId xmlns:a16="http://schemas.microsoft.com/office/drawing/2014/main" id="{3DCF73CE-68BF-EC22-43EF-E427F1B11679}"/>
              </a:ext>
            </a:extLst>
          </p:cNvPr>
          <p:cNvSpPr>
            <a:spLocks noGrp="1"/>
          </p:cNvSpPr>
          <p:nvPr>
            <p:ph type="subTitle" idx="1" hasCustomPrompt="1"/>
          </p:nvPr>
        </p:nvSpPr>
        <p:spPr>
          <a:xfrm>
            <a:off x="268032" y="2600960"/>
            <a:ext cx="5921754" cy="3456940"/>
          </a:xfrm>
          <a:prstGeom prst="rect">
            <a:avLst/>
          </a:prstGeom>
        </p:spPr>
        <p:txBody>
          <a:bodyPr/>
          <a:lstStyle>
            <a:lvl1pPr marL="0" indent="0" algn="l">
              <a:lnSpc>
                <a:spcPct val="100000"/>
              </a:lnSpc>
              <a:buNone/>
              <a:defRPr sz="1800">
                <a:solidFill>
                  <a:srgbClr val="FFE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in text här</a:t>
            </a:r>
          </a:p>
        </p:txBody>
      </p:sp>
    </p:spTree>
    <p:extLst>
      <p:ext uri="{BB962C8B-B14F-4D97-AF65-F5344CB8AC3E}">
        <p14:creationId xmlns:p14="http://schemas.microsoft.com/office/powerpoint/2010/main" val="945118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cirklar – Azalea">
    <p:bg>
      <p:bgPr>
        <a:solidFill>
          <a:srgbClr val="A6218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454EF5-E55A-CCFE-B61A-6524705B2A1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9582"/>
            <a:ext cx="2205470" cy="331304"/>
          </a:xfrm>
          <a:prstGeom prst="rect">
            <a:avLst/>
          </a:prstGeom>
        </p:spPr>
      </p:pic>
      <p:sp>
        <p:nvSpPr>
          <p:cNvPr id="9" name="Ellips 3">
            <a:extLst>
              <a:ext uri="{FF2B5EF4-FFF2-40B4-BE49-F238E27FC236}">
                <a16:creationId xmlns:a16="http://schemas.microsoft.com/office/drawing/2014/main" id="{C4FCFA8A-8746-F81E-AFB0-2D1A4C69A244}"/>
              </a:ext>
              <a:ext uri="{C183D7F6-B498-43B3-948B-1728B52AA6E4}">
                <adec:decorative xmlns:adec="http://schemas.microsoft.com/office/drawing/2017/decorative" val="1"/>
              </a:ext>
            </a:extLst>
          </p:cNvPr>
          <p:cNvSpPr/>
          <p:nvPr userDrawn="1"/>
        </p:nvSpPr>
        <p:spPr>
          <a:xfrm>
            <a:off x="8861717" y="2012547"/>
            <a:ext cx="6144823" cy="6144823"/>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11" name="Ellips 3">
            <a:extLst>
              <a:ext uri="{FF2B5EF4-FFF2-40B4-BE49-F238E27FC236}">
                <a16:creationId xmlns:a16="http://schemas.microsoft.com/office/drawing/2014/main" id="{7EAFE4EE-5485-E181-D537-1D46CEC4ADD2}"/>
              </a:ext>
              <a:ext uri="{C183D7F6-B498-43B3-948B-1728B52AA6E4}">
                <adec:decorative xmlns:adec="http://schemas.microsoft.com/office/drawing/2017/decorative" val="1"/>
              </a:ext>
            </a:extLst>
          </p:cNvPr>
          <p:cNvSpPr/>
          <p:nvPr userDrawn="1"/>
        </p:nvSpPr>
        <p:spPr>
          <a:xfrm>
            <a:off x="6539594" y="2689499"/>
            <a:ext cx="2158930" cy="215893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12" name="Rubrik 16">
            <a:extLst>
              <a:ext uri="{FF2B5EF4-FFF2-40B4-BE49-F238E27FC236}">
                <a16:creationId xmlns:a16="http://schemas.microsoft.com/office/drawing/2014/main" id="{25A0B10E-AB1C-0DEA-0CA4-291E840A2B09}"/>
              </a:ext>
            </a:extLst>
          </p:cNvPr>
          <p:cNvSpPr>
            <a:spLocks noGrp="1"/>
          </p:cNvSpPr>
          <p:nvPr>
            <p:ph type="title" hasCustomPrompt="1"/>
          </p:nvPr>
        </p:nvSpPr>
        <p:spPr>
          <a:xfrm>
            <a:off x="257870" y="1484127"/>
            <a:ext cx="10234283" cy="791713"/>
          </a:xfrm>
        </p:spPr>
        <p:txBody>
          <a:bodyPr>
            <a:normAutofit/>
          </a:bodyPr>
          <a:lstStyle>
            <a:lvl1pPr>
              <a:defRPr sz="4000" b="1" i="0" spc="0">
                <a:solidFill>
                  <a:srgbClr val="FFE000"/>
                </a:solidFill>
                <a:latin typeface="Arial" panose="020B0604020202020204" pitchFamily="34" charset="0"/>
                <a:cs typeface="Arial" panose="020B0604020202020204" pitchFamily="34" charset="0"/>
              </a:defRPr>
            </a:lvl1pPr>
          </a:lstStyle>
          <a:p>
            <a:r>
              <a:rPr lang="sv-SE" dirty="0"/>
              <a:t>Rubrik till text </a:t>
            </a:r>
          </a:p>
        </p:txBody>
      </p:sp>
      <p:sp>
        <p:nvSpPr>
          <p:cNvPr id="13" name="Underrubrik 2">
            <a:extLst>
              <a:ext uri="{FF2B5EF4-FFF2-40B4-BE49-F238E27FC236}">
                <a16:creationId xmlns:a16="http://schemas.microsoft.com/office/drawing/2014/main" id="{30717B5D-02D9-6DBE-AC34-6C47736D75BB}"/>
              </a:ext>
            </a:extLst>
          </p:cNvPr>
          <p:cNvSpPr>
            <a:spLocks noGrp="1"/>
          </p:cNvSpPr>
          <p:nvPr>
            <p:ph type="subTitle" idx="1" hasCustomPrompt="1"/>
          </p:nvPr>
        </p:nvSpPr>
        <p:spPr>
          <a:xfrm>
            <a:off x="268032" y="2600960"/>
            <a:ext cx="5921754" cy="3456940"/>
          </a:xfrm>
          <a:prstGeom prst="rect">
            <a:avLst/>
          </a:prstGeom>
        </p:spPr>
        <p:txBody>
          <a:bodyPr/>
          <a:lstStyle>
            <a:lvl1pPr marL="0" indent="0" algn="l">
              <a:lnSpc>
                <a:spcPct val="100000"/>
              </a:lnSpc>
              <a:buNone/>
              <a:defRPr sz="1800">
                <a:solidFill>
                  <a:srgbClr val="FFE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in text här</a:t>
            </a:r>
          </a:p>
        </p:txBody>
      </p:sp>
    </p:spTree>
    <p:extLst>
      <p:ext uri="{BB962C8B-B14F-4D97-AF65-F5344CB8AC3E}">
        <p14:creationId xmlns:p14="http://schemas.microsoft.com/office/powerpoint/2010/main" val="3840863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CAB367D1-0E7F-AEBF-42CC-B6261F70B3DD}"/>
              </a:ext>
            </a:extLst>
          </p:cNvPr>
          <p:cNvSpPr>
            <a:spLocks noGrp="1"/>
          </p:cNvSpPr>
          <p:nvPr>
            <p:ph type="subTitle" idx="1" hasCustomPrompt="1"/>
          </p:nvPr>
        </p:nvSpPr>
        <p:spPr>
          <a:xfrm>
            <a:off x="268031" y="2600960"/>
            <a:ext cx="8023482" cy="3456940"/>
          </a:xfrm>
          <a:prstGeom prst="rect">
            <a:avLst/>
          </a:prstGeom>
        </p:spPr>
        <p:txBody>
          <a:bodyPr/>
          <a:lstStyle>
            <a:lvl1pPr marL="0" indent="0" algn="l">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15" name="Platshållare för bildnummer 14">
            <a:extLst>
              <a:ext uri="{FF2B5EF4-FFF2-40B4-BE49-F238E27FC236}">
                <a16:creationId xmlns:a16="http://schemas.microsoft.com/office/drawing/2014/main" id="{B2583F70-C59C-DFC8-4C78-7B057819C2C3}"/>
              </a:ext>
            </a:extLst>
          </p:cNvPr>
          <p:cNvSpPr>
            <a:spLocks noGrp="1"/>
          </p:cNvSpPr>
          <p:nvPr>
            <p:ph type="sldNum" sz="quarter" idx="12"/>
          </p:nvPr>
        </p:nvSpPr>
        <p:spPr/>
        <p:txBody>
          <a:bodyPr/>
          <a:lstStyle>
            <a:lvl1pPr>
              <a:defRPr>
                <a:solidFill>
                  <a:schemeClr val="tx2"/>
                </a:solidFill>
              </a:defRPr>
            </a:lvl1pPr>
          </a:lstStyle>
          <a:p>
            <a:fld id="{A8234D02-5D0D-FA4B-9077-9CBD85AA2B8C}" type="slidenum">
              <a:rPr lang="sv-SE" smtClean="0"/>
              <a:pPr/>
              <a:t>‹#›</a:t>
            </a:fld>
            <a:endParaRPr lang="sv-SE" dirty="0"/>
          </a:p>
        </p:txBody>
      </p:sp>
      <p:sp>
        <p:nvSpPr>
          <p:cNvPr id="17" name="Rubrik 16">
            <a:extLst>
              <a:ext uri="{FF2B5EF4-FFF2-40B4-BE49-F238E27FC236}">
                <a16:creationId xmlns:a16="http://schemas.microsoft.com/office/drawing/2014/main" id="{20E143E8-669A-5F0F-B749-72A9AA33F6F7}"/>
              </a:ext>
            </a:extLst>
          </p:cNvPr>
          <p:cNvSpPr>
            <a:spLocks noGrp="1"/>
          </p:cNvSpPr>
          <p:nvPr>
            <p:ph type="title" hasCustomPrompt="1"/>
          </p:nvPr>
        </p:nvSpPr>
        <p:spPr>
          <a:xfrm>
            <a:off x="257870" y="1484127"/>
            <a:ext cx="11562655" cy="791713"/>
          </a:xfrm>
        </p:spPr>
        <p:txBody>
          <a:bodyPr/>
          <a:lstStyle>
            <a:lvl1pPr>
              <a:defRPr b="1" i="0" spc="0">
                <a:solidFill>
                  <a:schemeClr val="tx2"/>
                </a:solidFill>
                <a:latin typeface="Arial" panose="020B0604020202020204" pitchFamily="34" charset="0"/>
                <a:cs typeface="Arial" panose="020B0604020202020204" pitchFamily="34" charset="0"/>
              </a:defRPr>
            </a:lvl1pPr>
          </a:lstStyle>
          <a:p>
            <a:r>
              <a:rPr lang="sv-SE" dirty="0"/>
              <a:t>Presentationens titel</a:t>
            </a:r>
          </a:p>
        </p:txBody>
      </p:sp>
      <p:pic>
        <p:nvPicPr>
          <p:cNvPr id="22" name="Bildobjekt 21">
            <a:extLst>
              <a:ext uri="{FF2B5EF4-FFF2-40B4-BE49-F238E27FC236}">
                <a16:creationId xmlns:a16="http://schemas.microsoft.com/office/drawing/2014/main" id="{A8BBC796-7C4D-12F7-EFD7-D45D02839C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4" name="Platshållare för text 3">
            <a:extLst>
              <a:ext uri="{FF2B5EF4-FFF2-40B4-BE49-F238E27FC236}">
                <a16:creationId xmlns:a16="http://schemas.microsoft.com/office/drawing/2014/main" id="{86C0E35E-743F-46A1-56CC-6C41ACDE69B9}"/>
              </a:ext>
            </a:extLst>
          </p:cNvPr>
          <p:cNvSpPr>
            <a:spLocks noGrp="1"/>
          </p:cNvSpPr>
          <p:nvPr>
            <p:ph type="body" sz="quarter" idx="13" hasCustomPrompt="1"/>
          </p:nvPr>
        </p:nvSpPr>
        <p:spPr>
          <a:xfrm>
            <a:off x="4038600" y="543150"/>
            <a:ext cx="2606040" cy="365125"/>
          </a:xfrm>
          <a:prstGeom prst="rect">
            <a:avLst/>
          </a:prstGeom>
        </p:spPr>
        <p:txBody>
          <a:bodyPr/>
          <a:lstStyle>
            <a:lvl1pPr marL="0" indent="0">
              <a:buNone/>
              <a:defRPr sz="1000">
                <a:solidFill>
                  <a:schemeClr val="tx2"/>
                </a:solidFill>
                <a:latin typeface="Arial" panose="020B0604020202020204" pitchFamily="34" charset="0"/>
                <a:cs typeface="Arial" panose="020B0604020202020204" pitchFamily="34" charset="0"/>
              </a:defRPr>
            </a:lvl1pPr>
            <a:lvl2pPr marL="457200" indent="0">
              <a:buNone/>
              <a:defRPr/>
            </a:lvl2pPr>
          </a:lstStyle>
          <a:p>
            <a:pPr lvl="0"/>
            <a:r>
              <a:rPr lang="sv-SE" dirty="0"/>
              <a:t>Ämne</a:t>
            </a:r>
          </a:p>
        </p:txBody>
      </p:sp>
      <p:sp>
        <p:nvSpPr>
          <p:cNvPr id="6" name="Platshållare för text 5">
            <a:extLst>
              <a:ext uri="{FF2B5EF4-FFF2-40B4-BE49-F238E27FC236}">
                <a16:creationId xmlns:a16="http://schemas.microsoft.com/office/drawing/2014/main" id="{0600B5B2-1686-6D0A-C27D-E275624B865C}"/>
              </a:ext>
            </a:extLst>
          </p:cNvPr>
          <p:cNvSpPr>
            <a:spLocks noGrp="1"/>
          </p:cNvSpPr>
          <p:nvPr>
            <p:ph type="body" sz="quarter" idx="14" hasCustomPrompt="1"/>
          </p:nvPr>
        </p:nvSpPr>
        <p:spPr>
          <a:xfrm>
            <a:off x="8291513" y="543150"/>
            <a:ext cx="3618571" cy="365125"/>
          </a:xfrm>
          <a:prstGeom prst="rect">
            <a:avLst/>
          </a:prstGeom>
        </p:spPr>
        <p:txBody>
          <a:bodyPr/>
          <a:lstStyle>
            <a:lvl1pPr marL="0" indent="0" algn="r">
              <a:buNone/>
              <a:defRPr sz="1000">
                <a:solidFill>
                  <a:schemeClr val="tx2"/>
                </a:solidFill>
                <a:latin typeface="Arial" panose="020B0604020202020204" pitchFamily="34" charset="0"/>
                <a:cs typeface="Arial" panose="020B0604020202020204" pitchFamily="34" charset="0"/>
              </a:defRPr>
            </a:lvl1pPr>
          </a:lstStyle>
          <a:p>
            <a:pPr lvl="0"/>
            <a:r>
              <a:rPr lang="sv-SE" dirty="0"/>
              <a:t>Namn på talare</a:t>
            </a:r>
          </a:p>
        </p:txBody>
      </p:sp>
    </p:spTree>
    <p:extLst>
      <p:ext uri="{BB962C8B-B14F-4D97-AF65-F5344CB8AC3E}">
        <p14:creationId xmlns:p14="http://schemas.microsoft.com/office/powerpoint/2010/main" val="3702550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cirklar – Krokus">
    <p:bg>
      <p:bgPr>
        <a:solidFill>
          <a:srgbClr val="5D4FB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454EF5-E55A-CCFE-B61A-6524705B2A1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9582"/>
            <a:ext cx="2205470" cy="331304"/>
          </a:xfrm>
          <a:prstGeom prst="rect">
            <a:avLst/>
          </a:prstGeom>
        </p:spPr>
      </p:pic>
      <p:sp>
        <p:nvSpPr>
          <p:cNvPr id="9" name="Ellips 3">
            <a:extLst>
              <a:ext uri="{FF2B5EF4-FFF2-40B4-BE49-F238E27FC236}">
                <a16:creationId xmlns:a16="http://schemas.microsoft.com/office/drawing/2014/main" id="{0E4D3242-9BAC-AC9B-A09E-56812F301AD2}"/>
              </a:ext>
              <a:ext uri="{C183D7F6-B498-43B3-948B-1728B52AA6E4}">
                <adec:decorative xmlns:adec="http://schemas.microsoft.com/office/drawing/2017/decorative" val="1"/>
              </a:ext>
            </a:extLst>
          </p:cNvPr>
          <p:cNvSpPr/>
          <p:nvPr userDrawn="1"/>
        </p:nvSpPr>
        <p:spPr>
          <a:xfrm>
            <a:off x="8861717" y="2012547"/>
            <a:ext cx="6144823" cy="6144823"/>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11" name="Ellips 3">
            <a:extLst>
              <a:ext uri="{FF2B5EF4-FFF2-40B4-BE49-F238E27FC236}">
                <a16:creationId xmlns:a16="http://schemas.microsoft.com/office/drawing/2014/main" id="{7544D29D-04B0-435A-20DC-A888EA36B646}"/>
              </a:ext>
              <a:ext uri="{C183D7F6-B498-43B3-948B-1728B52AA6E4}">
                <adec:decorative xmlns:adec="http://schemas.microsoft.com/office/drawing/2017/decorative" val="1"/>
              </a:ext>
            </a:extLst>
          </p:cNvPr>
          <p:cNvSpPr/>
          <p:nvPr userDrawn="1"/>
        </p:nvSpPr>
        <p:spPr>
          <a:xfrm>
            <a:off x="6539594" y="2689499"/>
            <a:ext cx="2158930" cy="215893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12" name="Rubrik 16">
            <a:extLst>
              <a:ext uri="{FF2B5EF4-FFF2-40B4-BE49-F238E27FC236}">
                <a16:creationId xmlns:a16="http://schemas.microsoft.com/office/drawing/2014/main" id="{C286ED94-B656-C33B-25C3-738C3FE03334}"/>
              </a:ext>
            </a:extLst>
          </p:cNvPr>
          <p:cNvSpPr>
            <a:spLocks noGrp="1"/>
          </p:cNvSpPr>
          <p:nvPr>
            <p:ph type="title" hasCustomPrompt="1"/>
          </p:nvPr>
        </p:nvSpPr>
        <p:spPr>
          <a:xfrm>
            <a:off x="257870" y="1484127"/>
            <a:ext cx="10234283" cy="791713"/>
          </a:xfrm>
        </p:spPr>
        <p:txBody>
          <a:bodyPr>
            <a:normAutofit/>
          </a:bodyPr>
          <a:lstStyle>
            <a:lvl1pPr>
              <a:defRPr sz="4000" b="1" i="0" spc="0">
                <a:solidFill>
                  <a:srgbClr val="FFE000"/>
                </a:solidFill>
                <a:latin typeface="Arial" panose="020B0604020202020204" pitchFamily="34" charset="0"/>
                <a:cs typeface="Arial" panose="020B0604020202020204" pitchFamily="34" charset="0"/>
              </a:defRPr>
            </a:lvl1pPr>
          </a:lstStyle>
          <a:p>
            <a:r>
              <a:rPr lang="sv-SE" dirty="0"/>
              <a:t>Rubrik till text </a:t>
            </a:r>
          </a:p>
        </p:txBody>
      </p:sp>
      <p:sp>
        <p:nvSpPr>
          <p:cNvPr id="13" name="Underrubrik 2">
            <a:extLst>
              <a:ext uri="{FF2B5EF4-FFF2-40B4-BE49-F238E27FC236}">
                <a16:creationId xmlns:a16="http://schemas.microsoft.com/office/drawing/2014/main" id="{6E579222-C401-AA72-8989-B0D019DAA147}"/>
              </a:ext>
            </a:extLst>
          </p:cNvPr>
          <p:cNvSpPr>
            <a:spLocks noGrp="1"/>
          </p:cNvSpPr>
          <p:nvPr>
            <p:ph type="subTitle" idx="1" hasCustomPrompt="1"/>
          </p:nvPr>
        </p:nvSpPr>
        <p:spPr>
          <a:xfrm>
            <a:off x="268032" y="2600960"/>
            <a:ext cx="5921754" cy="3456940"/>
          </a:xfrm>
          <a:prstGeom prst="rect">
            <a:avLst/>
          </a:prstGeom>
        </p:spPr>
        <p:txBody>
          <a:bodyPr/>
          <a:lstStyle>
            <a:lvl1pPr marL="0" indent="0" algn="l">
              <a:lnSpc>
                <a:spcPct val="100000"/>
              </a:lnSpc>
              <a:buNone/>
              <a:defRPr sz="1800">
                <a:solidFill>
                  <a:srgbClr val="FFE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in text här</a:t>
            </a:r>
          </a:p>
        </p:txBody>
      </p:sp>
    </p:spTree>
    <p:extLst>
      <p:ext uri="{BB962C8B-B14F-4D97-AF65-F5344CB8AC3E}">
        <p14:creationId xmlns:p14="http://schemas.microsoft.com/office/powerpoint/2010/main" val="19030134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 bild halvsida">
    <p:bg>
      <p:bgPr>
        <a:solidFill>
          <a:schemeClr val="accent2"/>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37C09E8-0457-D5FC-0780-150681AC26E2}"/>
              </a:ext>
            </a:extLst>
          </p:cNvPr>
          <p:cNvSpPr>
            <a:spLocks noGrp="1"/>
          </p:cNvSpPr>
          <p:nvPr>
            <p:ph type="pic" sz="quarter" idx="13"/>
          </p:nvPr>
        </p:nvSpPr>
        <p:spPr>
          <a:xfrm>
            <a:off x="6353870" y="0"/>
            <a:ext cx="5838130" cy="6858000"/>
          </a:xfrm>
          <a:prstGeom prst="rect">
            <a:avLst/>
          </a:prstGeom>
        </p:spPr>
        <p:txBody>
          <a:bodyPr/>
          <a:lstStyle>
            <a:lvl1pPr>
              <a:defRPr>
                <a:latin typeface="Arial" panose="020B0604020202020204" pitchFamily="34" charset="0"/>
                <a:cs typeface="Arial" panose="020B0604020202020204" pitchFamily="34" charset="0"/>
              </a:defRPr>
            </a:lvl1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chemeClr val="tx2"/>
                </a:solidFill>
              </a:defRPr>
            </a:lvl1pPr>
          </a:lstStyle>
          <a:p>
            <a:fld id="{A8234D02-5D0D-FA4B-9077-9CBD85AA2B8C}" type="slidenum">
              <a:rPr lang="sv-SE" smtClean="0"/>
              <a:pPr/>
              <a:t>‹#›</a:t>
            </a:fld>
            <a:endParaRPr lang="sv-SE" dirty="0"/>
          </a:p>
        </p:txBody>
      </p:sp>
      <p:pic>
        <p:nvPicPr>
          <p:cNvPr id="8" name="Bildobjekt 7">
            <a:extLst>
              <a:ext uri="{FF2B5EF4-FFF2-40B4-BE49-F238E27FC236}">
                <a16:creationId xmlns:a16="http://schemas.microsoft.com/office/drawing/2014/main" id="{57053302-5CAB-B376-6317-436C38D9D8E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9" name="Rubrik 16">
            <a:extLst>
              <a:ext uri="{FF2B5EF4-FFF2-40B4-BE49-F238E27FC236}">
                <a16:creationId xmlns:a16="http://schemas.microsoft.com/office/drawing/2014/main" id="{3A350F63-9627-61BC-59A7-D8DE7B714163}"/>
              </a:ext>
            </a:extLst>
          </p:cNvPr>
          <p:cNvSpPr>
            <a:spLocks noGrp="1"/>
          </p:cNvSpPr>
          <p:nvPr>
            <p:ph type="title" hasCustomPrompt="1"/>
          </p:nvPr>
        </p:nvSpPr>
        <p:spPr>
          <a:xfrm>
            <a:off x="257870" y="1518595"/>
            <a:ext cx="5827969" cy="456185"/>
          </a:xfrm>
        </p:spPr>
        <p:txBody>
          <a:bodyPr>
            <a:normAutofit/>
          </a:bodyPr>
          <a:lstStyle>
            <a:lvl1pPr>
              <a:defRPr sz="2400" b="1" i="0" spc="0">
                <a:solidFill>
                  <a:schemeClr val="tx2"/>
                </a:solidFill>
                <a:latin typeface="Arial" panose="020B0604020202020204" pitchFamily="34" charset="0"/>
                <a:cs typeface="Arial" panose="020B0604020202020204" pitchFamily="34" charset="0"/>
              </a:defRPr>
            </a:lvl1pPr>
          </a:lstStyle>
          <a:p>
            <a:r>
              <a:rPr lang="sv-SE" dirty="0"/>
              <a:t>Bildrubrik</a:t>
            </a:r>
          </a:p>
        </p:txBody>
      </p:sp>
      <p:sp>
        <p:nvSpPr>
          <p:cNvPr id="10" name="Underrubrik 2">
            <a:extLst>
              <a:ext uri="{FF2B5EF4-FFF2-40B4-BE49-F238E27FC236}">
                <a16:creationId xmlns:a16="http://schemas.microsoft.com/office/drawing/2014/main" id="{876F7459-1E17-9DE3-5FD2-10597021694E}"/>
              </a:ext>
            </a:extLst>
          </p:cNvPr>
          <p:cNvSpPr>
            <a:spLocks noGrp="1"/>
          </p:cNvSpPr>
          <p:nvPr>
            <p:ph type="subTitle" idx="1" hasCustomPrompt="1"/>
          </p:nvPr>
        </p:nvSpPr>
        <p:spPr>
          <a:xfrm>
            <a:off x="268031" y="2238762"/>
            <a:ext cx="5827969" cy="3819138"/>
          </a:xfrm>
          <a:prstGeom prst="rect">
            <a:avLst/>
          </a:prstGeom>
        </p:spPr>
        <p:txBody>
          <a:bodyPr/>
          <a:lstStyle>
            <a:lvl1pPr marL="0" indent="0" algn="l">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Text till bild</a:t>
            </a:r>
          </a:p>
        </p:txBody>
      </p:sp>
    </p:spTree>
    <p:extLst>
      <p:ext uri="{BB962C8B-B14F-4D97-AF65-F5344CB8AC3E}">
        <p14:creationId xmlns:p14="http://schemas.microsoft.com/office/powerpoint/2010/main" val="3209520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 bild nederkant">
    <p:bg>
      <p:bgPr>
        <a:solidFill>
          <a:schemeClr val="accent2"/>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37C09E8-0457-D5FC-0780-150681AC26E2}"/>
              </a:ext>
            </a:extLst>
          </p:cNvPr>
          <p:cNvSpPr>
            <a:spLocks noGrp="1"/>
          </p:cNvSpPr>
          <p:nvPr>
            <p:ph type="pic" sz="quarter" idx="13"/>
          </p:nvPr>
        </p:nvSpPr>
        <p:spPr>
          <a:xfrm>
            <a:off x="0" y="3429000"/>
            <a:ext cx="12192000" cy="3429000"/>
          </a:xfrm>
          <a:prstGeom prst="rect">
            <a:avLst/>
          </a:prstGeom>
        </p:spPr>
        <p:txBody>
          <a:bodyPr/>
          <a:lstStyle>
            <a:lvl1pPr>
              <a:defRPr>
                <a:latin typeface="Arial" panose="020B0604020202020204" pitchFamily="34" charset="0"/>
                <a:cs typeface="Arial" panose="020B0604020202020204" pitchFamily="34" charset="0"/>
              </a:defRPr>
            </a:lvl1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chemeClr val="tx2"/>
                </a:solidFill>
              </a:defRPr>
            </a:lvl1pPr>
          </a:lstStyle>
          <a:p>
            <a:fld id="{A8234D02-5D0D-FA4B-9077-9CBD85AA2B8C}" type="slidenum">
              <a:rPr lang="sv-SE" smtClean="0"/>
              <a:pPr/>
              <a:t>‹#›</a:t>
            </a:fld>
            <a:endParaRPr lang="sv-SE" dirty="0"/>
          </a:p>
        </p:txBody>
      </p:sp>
      <p:pic>
        <p:nvPicPr>
          <p:cNvPr id="8" name="Bildobjekt 7">
            <a:extLst>
              <a:ext uri="{FF2B5EF4-FFF2-40B4-BE49-F238E27FC236}">
                <a16:creationId xmlns:a16="http://schemas.microsoft.com/office/drawing/2014/main" id="{57053302-5CAB-B376-6317-436C38D9D8E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9" name="Rubrik 16">
            <a:extLst>
              <a:ext uri="{FF2B5EF4-FFF2-40B4-BE49-F238E27FC236}">
                <a16:creationId xmlns:a16="http://schemas.microsoft.com/office/drawing/2014/main" id="{3A350F63-9627-61BC-59A7-D8DE7B714163}"/>
              </a:ext>
            </a:extLst>
          </p:cNvPr>
          <p:cNvSpPr>
            <a:spLocks noGrp="1"/>
          </p:cNvSpPr>
          <p:nvPr>
            <p:ph type="title" hasCustomPrompt="1"/>
          </p:nvPr>
        </p:nvSpPr>
        <p:spPr>
          <a:xfrm>
            <a:off x="257871" y="1518595"/>
            <a:ext cx="3628330" cy="456185"/>
          </a:xfrm>
        </p:spPr>
        <p:txBody>
          <a:bodyPr>
            <a:normAutofit/>
          </a:bodyPr>
          <a:lstStyle>
            <a:lvl1pPr>
              <a:defRPr sz="2400" b="1" i="0" spc="0">
                <a:solidFill>
                  <a:schemeClr val="tx2"/>
                </a:solidFill>
                <a:latin typeface="Arial" panose="020B0604020202020204" pitchFamily="34" charset="0"/>
                <a:cs typeface="Arial" panose="020B0604020202020204" pitchFamily="34" charset="0"/>
              </a:defRPr>
            </a:lvl1pPr>
          </a:lstStyle>
          <a:p>
            <a:r>
              <a:rPr lang="sv-SE" dirty="0"/>
              <a:t>Bildrubrik</a:t>
            </a:r>
          </a:p>
        </p:txBody>
      </p:sp>
      <p:sp>
        <p:nvSpPr>
          <p:cNvPr id="11" name="Underrubrik 2">
            <a:extLst>
              <a:ext uri="{FF2B5EF4-FFF2-40B4-BE49-F238E27FC236}">
                <a16:creationId xmlns:a16="http://schemas.microsoft.com/office/drawing/2014/main" id="{D44EA922-9A8C-5BC0-0722-EF236E02C2D9}"/>
              </a:ext>
            </a:extLst>
          </p:cNvPr>
          <p:cNvSpPr>
            <a:spLocks noGrp="1"/>
          </p:cNvSpPr>
          <p:nvPr>
            <p:ph type="subTitle" idx="1" hasCustomPrompt="1"/>
          </p:nvPr>
        </p:nvSpPr>
        <p:spPr>
          <a:xfrm>
            <a:off x="4019403" y="1509133"/>
            <a:ext cx="5827969" cy="1783342"/>
          </a:xfrm>
          <a:prstGeom prst="rect">
            <a:avLst/>
          </a:prstGeom>
        </p:spPr>
        <p:txBody>
          <a:bodyPr/>
          <a:lstStyle>
            <a:lvl1pPr marL="0" indent="0" algn="l">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Text till bild</a:t>
            </a:r>
          </a:p>
        </p:txBody>
      </p:sp>
    </p:spTree>
    <p:extLst>
      <p:ext uri="{BB962C8B-B14F-4D97-AF65-F5344CB8AC3E}">
        <p14:creationId xmlns:p14="http://schemas.microsoft.com/office/powerpoint/2010/main" val="1461953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bild stor">
    <p:bg>
      <p:bgPr>
        <a:solidFill>
          <a:schemeClr val="accent2"/>
        </a:solidFill>
        <a:effectLst/>
      </p:bgPr>
    </p:bg>
    <p:spTree>
      <p:nvGrpSpPr>
        <p:cNvPr id="1" name=""/>
        <p:cNvGrpSpPr/>
        <p:nvPr/>
      </p:nvGrpSpPr>
      <p:grpSpPr>
        <a:xfrm>
          <a:off x="0" y="0"/>
          <a:ext cx="0" cy="0"/>
          <a:chOff x="0" y="0"/>
          <a:chExt cx="0" cy="0"/>
        </a:xfrm>
      </p:grpSpPr>
      <p:sp>
        <p:nvSpPr>
          <p:cNvPr id="4" name="Platshållare för bild 3">
            <a:extLst>
              <a:ext uri="{FF2B5EF4-FFF2-40B4-BE49-F238E27FC236}">
                <a16:creationId xmlns:a16="http://schemas.microsoft.com/office/drawing/2014/main" id="{837C09E8-0457-D5FC-0780-150681AC26E2}"/>
              </a:ext>
            </a:extLst>
          </p:cNvPr>
          <p:cNvSpPr>
            <a:spLocks noGrp="1"/>
          </p:cNvSpPr>
          <p:nvPr>
            <p:ph type="pic" sz="quarter" idx="13"/>
          </p:nvPr>
        </p:nvSpPr>
        <p:spPr>
          <a:xfrm>
            <a:off x="4116388" y="0"/>
            <a:ext cx="8075612" cy="6858000"/>
          </a:xfrm>
          <a:prstGeom prst="rect">
            <a:avLst/>
          </a:prstGeom>
        </p:spPr>
        <p:txBody>
          <a:bodyPr/>
          <a:lstStyle>
            <a:lvl1pPr>
              <a:defRPr>
                <a:latin typeface="Arial" panose="020B0604020202020204" pitchFamily="34" charset="0"/>
                <a:cs typeface="Arial" panose="020B0604020202020204" pitchFamily="34" charset="0"/>
              </a:defRPr>
            </a:lvl1pPr>
          </a:lstStyle>
          <a:p>
            <a:r>
              <a:rPr lang="sv-SE"/>
              <a:t>Klicka på ikonen för att lägga till en bild</a:t>
            </a:r>
            <a:endParaRPr lang="sv-SE" dirty="0"/>
          </a:p>
        </p:txBody>
      </p:sp>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chemeClr val="tx2"/>
                </a:solidFill>
              </a:defRPr>
            </a:lvl1pPr>
          </a:lstStyle>
          <a:p>
            <a:fld id="{A8234D02-5D0D-FA4B-9077-9CBD85AA2B8C}" type="slidenum">
              <a:rPr lang="sv-SE" smtClean="0"/>
              <a:pPr/>
              <a:t>‹#›</a:t>
            </a:fld>
            <a:endParaRPr lang="sv-SE" dirty="0"/>
          </a:p>
        </p:txBody>
      </p:sp>
      <p:pic>
        <p:nvPicPr>
          <p:cNvPr id="8" name="Bildobjekt 7">
            <a:extLst>
              <a:ext uri="{FF2B5EF4-FFF2-40B4-BE49-F238E27FC236}">
                <a16:creationId xmlns:a16="http://schemas.microsoft.com/office/drawing/2014/main" id="{57053302-5CAB-B376-6317-436C38D9D8E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10" name="Underrubrik 2">
            <a:extLst>
              <a:ext uri="{FF2B5EF4-FFF2-40B4-BE49-F238E27FC236}">
                <a16:creationId xmlns:a16="http://schemas.microsoft.com/office/drawing/2014/main" id="{0AA08510-169F-36AF-1ED8-F37B8F103225}"/>
              </a:ext>
            </a:extLst>
          </p:cNvPr>
          <p:cNvSpPr>
            <a:spLocks noGrp="1"/>
          </p:cNvSpPr>
          <p:nvPr>
            <p:ph type="subTitle" idx="1" hasCustomPrompt="1"/>
          </p:nvPr>
        </p:nvSpPr>
        <p:spPr>
          <a:xfrm>
            <a:off x="268031" y="2234188"/>
            <a:ext cx="3741261" cy="3819138"/>
          </a:xfrm>
          <a:prstGeom prst="rect">
            <a:avLst/>
          </a:prstGeom>
        </p:spPr>
        <p:txBody>
          <a:bodyPr/>
          <a:lstStyle>
            <a:lvl1pPr marL="0" indent="0" algn="l">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Text till bild</a:t>
            </a:r>
          </a:p>
        </p:txBody>
      </p:sp>
      <p:sp>
        <p:nvSpPr>
          <p:cNvPr id="2" name="Rubrik 16">
            <a:extLst>
              <a:ext uri="{FF2B5EF4-FFF2-40B4-BE49-F238E27FC236}">
                <a16:creationId xmlns:a16="http://schemas.microsoft.com/office/drawing/2014/main" id="{DEDB97BC-FAE2-8DE3-0BA2-A8AF38F22CCB}"/>
              </a:ext>
            </a:extLst>
          </p:cNvPr>
          <p:cNvSpPr>
            <a:spLocks noGrp="1"/>
          </p:cNvSpPr>
          <p:nvPr>
            <p:ph type="title" hasCustomPrompt="1"/>
          </p:nvPr>
        </p:nvSpPr>
        <p:spPr>
          <a:xfrm>
            <a:off x="257870" y="1518595"/>
            <a:ext cx="3761533" cy="456185"/>
          </a:xfrm>
        </p:spPr>
        <p:txBody>
          <a:bodyPr>
            <a:normAutofit/>
          </a:bodyPr>
          <a:lstStyle>
            <a:lvl1pPr>
              <a:defRPr sz="2400" b="1" i="0" spc="0">
                <a:solidFill>
                  <a:schemeClr val="tx2"/>
                </a:solidFill>
                <a:latin typeface="Arial" panose="020B0604020202020204" pitchFamily="34" charset="0"/>
                <a:cs typeface="Arial" panose="020B0604020202020204" pitchFamily="34" charset="0"/>
              </a:defRPr>
            </a:lvl1pPr>
          </a:lstStyle>
          <a:p>
            <a:r>
              <a:rPr lang="sv-SE" dirty="0"/>
              <a:t>Bildrubrik</a:t>
            </a:r>
          </a:p>
        </p:txBody>
      </p:sp>
    </p:spTree>
    <p:extLst>
      <p:ext uri="{BB962C8B-B14F-4D97-AF65-F5344CB8AC3E}">
        <p14:creationId xmlns:p14="http://schemas.microsoft.com/office/powerpoint/2010/main" val="33709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 bild – Liljekonvalj">
    <p:bg>
      <p:bgPr>
        <a:solidFill>
          <a:srgbClr val="FDECB2"/>
        </a:solidFill>
        <a:effectLst/>
      </p:bgPr>
    </p:bg>
    <p:spTree>
      <p:nvGrpSpPr>
        <p:cNvPr id="1" name=""/>
        <p:cNvGrpSpPr/>
        <p:nvPr/>
      </p:nvGrpSpPr>
      <p:grpSpPr>
        <a:xfrm>
          <a:off x="0" y="0"/>
          <a:ext cx="0" cy="0"/>
          <a:chOff x="0" y="0"/>
          <a:chExt cx="0" cy="0"/>
        </a:xfrm>
      </p:grpSpPr>
      <p:pic>
        <p:nvPicPr>
          <p:cNvPr id="3" name="Bildobjekt 7">
            <a:extLst>
              <a:ext uri="{FF2B5EF4-FFF2-40B4-BE49-F238E27FC236}">
                <a16:creationId xmlns:a16="http://schemas.microsoft.com/office/drawing/2014/main" id="{D4FC0984-7E6B-3C61-EA27-404AB71874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64485" y="369435"/>
            <a:ext cx="2219249" cy="331304"/>
          </a:xfrm>
          <a:prstGeom prst="rect">
            <a:avLst/>
          </a:prstGeom>
        </p:spPr>
      </p:pic>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chemeClr val="tx1"/>
                </a:solidFill>
              </a:defRPr>
            </a:lvl1pPr>
          </a:lstStyle>
          <a:p>
            <a:fld id="{A8234D02-5D0D-FA4B-9077-9CBD85AA2B8C}" type="slidenum">
              <a:rPr lang="sv-SE" smtClean="0"/>
              <a:pPr/>
              <a:t>‹#›</a:t>
            </a:fld>
            <a:endParaRPr lang="sv-SE" dirty="0"/>
          </a:p>
        </p:txBody>
      </p:sp>
      <p:sp>
        <p:nvSpPr>
          <p:cNvPr id="8" name="Platshållare för bild 3">
            <a:extLst>
              <a:ext uri="{FF2B5EF4-FFF2-40B4-BE49-F238E27FC236}">
                <a16:creationId xmlns:a16="http://schemas.microsoft.com/office/drawing/2014/main" id="{5004A188-7D35-0693-4637-4D2B019F0A8E}"/>
              </a:ext>
            </a:extLst>
          </p:cNvPr>
          <p:cNvSpPr>
            <a:spLocks noGrp="1"/>
          </p:cNvSpPr>
          <p:nvPr>
            <p:ph type="pic" sz="quarter" idx="14"/>
          </p:nvPr>
        </p:nvSpPr>
        <p:spPr>
          <a:xfrm>
            <a:off x="6096000" y="369582"/>
            <a:ext cx="5724523" cy="5986768"/>
          </a:xfrm>
          <a:prstGeom prst="rect">
            <a:avLst/>
          </a:prstGeom>
        </p:spPr>
        <p:txBody>
          <a:bodyPr/>
          <a:lstStyle>
            <a:lvl1pPr>
              <a:defRPr>
                <a:latin typeface="Arial" panose="020B0604020202020204" pitchFamily="34" charset="0"/>
                <a:cs typeface="Arial" panose="020B0604020202020204" pitchFamily="34" charset="0"/>
              </a:defRPr>
            </a:lvl1pPr>
          </a:lstStyle>
          <a:p>
            <a:r>
              <a:rPr lang="sv-SE"/>
              <a:t>Klicka på ikonen för att lägga till en bild</a:t>
            </a:r>
            <a:endParaRPr lang="sv-SE" dirty="0"/>
          </a:p>
        </p:txBody>
      </p:sp>
      <p:sp>
        <p:nvSpPr>
          <p:cNvPr id="4" name="Rubrik 16">
            <a:extLst>
              <a:ext uri="{FF2B5EF4-FFF2-40B4-BE49-F238E27FC236}">
                <a16:creationId xmlns:a16="http://schemas.microsoft.com/office/drawing/2014/main" id="{358EC427-A743-651C-3398-16D5B8BEB49A}"/>
              </a:ext>
            </a:extLst>
          </p:cNvPr>
          <p:cNvSpPr>
            <a:spLocks noGrp="1"/>
          </p:cNvSpPr>
          <p:nvPr>
            <p:ph type="title" hasCustomPrompt="1"/>
          </p:nvPr>
        </p:nvSpPr>
        <p:spPr>
          <a:xfrm>
            <a:off x="274495" y="1459616"/>
            <a:ext cx="5724523" cy="3668150"/>
          </a:xfrm>
        </p:spPr>
        <p:txBody>
          <a:bodyPr>
            <a:normAutofit/>
          </a:bodyPr>
          <a:lstStyle>
            <a:lvl1pPr>
              <a:lnSpc>
                <a:spcPct val="100000"/>
              </a:lnSpc>
              <a:defRPr sz="3200" b="1" i="0" spc="0">
                <a:solidFill>
                  <a:schemeClr val="tx1"/>
                </a:solidFill>
                <a:latin typeface="Arial" panose="020B0604020202020204" pitchFamily="34" charset="0"/>
                <a:cs typeface="Arial" panose="020B0604020202020204" pitchFamily="34" charset="0"/>
              </a:defRPr>
            </a:lvl1pPr>
          </a:lstStyle>
          <a:p>
            <a:r>
              <a:rPr lang="sv-SE" dirty="0" err="1"/>
              <a:t>Placeholder</a:t>
            </a:r>
            <a:r>
              <a:rPr lang="sv-SE" dirty="0"/>
              <a:t> rubrik</a:t>
            </a:r>
          </a:p>
        </p:txBody>
      </p:sp>
    </p:spTree>
    <p:extLst>
      <p:ext uri="{BB962C8B-B14F-4D97-AF65-F5344CB8AC3E}">
        <p14:creationId xmlns:p14="http://schemas.microsoft.com/office/powerpoint/2010/main" val="2819922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 bild – Murgröna">
    <p:bg>
      <p:bgPr>
        <a:solidFill>
          <a:srgbClr val="007340"/>
        </a:solidFill>
        <a:effectLst/>
      </p:bgPr>
    </p:bg>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rgbClr val="FFE000"/>
                </a:solidFill>
              </a:defRPr>
            </a:lvl1pPr>
          </a:lstStyle>
          <a:p>
            <a:fld id="{A8234D02-5D0D-FA4B-9077-9CBD85AA2B8C}" type="slidenum">
              <a:rPr lang="sv-SE" smtClean="0"/>
              <a:pPr/>
              <a:t>‹#›</a:t>
            </a:fld>
            <a:endParaRPr lang="sv-SE" dirty="0"/>
          </a:p>
        </p:txBody>
      </p:sp>
      <p:pic>
        <p:nvPicPr>
          <p:cNvPr id="10" name="Picture 9">
            <a:extLst>
              <a:ext uri="{FF2B5EF4-FFF2-40B4-BE49-F238E27FC236}">
                <a16:creationId xmlns:a16="http://schemas.microsoft.com/office/drawing/2014/main" id="{2A454EF5-E55A-CCFE-B61A-6524705B2A1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9582"/>
            <a:ext cx="2205470" cy="331304"/>
          </a:xfrm>
          <a:prstGeom prst="rect">
            <a:avLst/>
          </a:prstGeom>
        </p:spPr>
      </p:pic>
      <p:sp>
        <p:nvSpPr>
          <p:cNvPr id="8" name="Platshållare för bild 3">
            <a:extLst>
              <a:ext uri="{FF2B5EF4-FFF2-40B4-BE49-F238E27FC236}">
                <a16:creationId xmlns:a16="http://schemas.microsoft.com/office/drawing/2014/main" id="{5004A188-7D35-0693-4637-4D2B019F0A8E}"/>
              </a:ext>
            </a:extLst>
          </p:cNvPr>
          <p:cNvSpPr>
            <a:spLocks noGrp="1"/>
          </p:cNvSpPr>
          <p:nvPr>
            <p:ph type="pic" sz="quarter" idx="14"/>
          </p:nvPr>
        </p:nvSpPr>
        <p:spPr>
          <a:xfrm>
            <a:off x="6096000" y="369582"/>
            <a:ext cx="5724523" cy="5986768"/>
          </a:xfrm>
          <a:prstGeom prst="rect">
            <a:avLst/>
          </a:prstGeom>
        </p:spPr>
        <p:txBody>
          <a:bodyPr/>
          <a:lstStyle>
            <a:lvl1pPr>
              <a:defRPr>
                <a:latin typeface="Arial" panose="020B0604020202020204" pitchFamily="34" charset="0"/>
                <a:cs typeface="Arial" panose="020B0604020202020204" pitchFamily="34" charset="0"/>
              </a:defRPr>
            </a:lvl1pPr>
          </a:lstStyle>
          <a:p>
            <a:r>
              <a:rPr lang="sv-SE"/>
              <a:t>Klicka på ikonen för att lägga till en bild</a:t>
            </a:r>
            <a:endParaRPr lang="sv-SE" dirty="0"/>
          </a:p>
        </p:txBody>
      </p:sp>
      <p:sp>
        <p:nvSpPr>
          <p:cNvPr id="9" name="Rubrik 16">
            <a:extLst>
              <a:ext uri="{FF2B5EF4-FFF2-40B4-BE49-F238E27FC236}">
                <a16:creationId xmlns:a16="http://schemas.microsoft.com/office/drawing/2014/main" id="{BC5D366C-8B8A-3F69-7C75-881D6E129EC5}"/>
              </a:ext>
            </a:extLst>
          </p:cNvPr>
          <p:cNvSpPr>
            <a:spLocks noGrp="1"/>
          </p:cNvSpPr>
          <p:nvPr>
            <p:ph type="title" hasCustomPrompt="1"/>
          </p:nvPr>
        </p:nvSpPr>
        <p:spPr>
          <a:xfrm>
            <a:off x="274495" y="1459616"/>
            <a:ext cx="5724523" cy="3668150"/>
          </a:xfrm>
        </p:spPr>
        <p:txBody>
          <a:bodyPr>
            <a:normAutofit/>
          </a:bodyPr>
          <a:lstStyle>
            <a:lvl1pPr>
              <a:lnSpc>
                <a:spcPct val="100000"/>
              </a:lnSpc>
              <a:defRPr sz="3200" b="1" i="0" spc="0">
                <a:solidFill>
                  <a:srgbClr val="FFE000"/>
                </a:solidFill>
                <a:latin typeface="Arial" panose="020B0604020202020204" pitchFamily="34" charset="0"/>
                <a:cs typeface="Arial" panose="020B0604020202020204" pitchFamily="34" charset="0"/>
              </a:defRPr>
            </a:lvl1pPr>
          </a:lstStyle>
          <a:p>
            <a:r>
              <a:rPr lang="sv-SE" dirty="0" err="1"/>
              <a:t>Placeholder</a:t>
            </a:r>
            <a:r>
              <a:rPr lang="sv-SE" dirty="0"/>
              <a:t> rubrik</a:t>
            </a:r>
          </a:p>
        </p:txBody>
      </p:sp>
    </p:spTree>
    <p:extLst>
      <p:ext uri="{BB962C8B-B14F-4D97-AF65-F5344CB8AC3E}">
        <p14:creationId xmlns:p14="http://schemas.microsoft.com/office/powerpoint/2010/main" val="1974855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 bild – Azalea">
    <p:bg>
      <p:bgPr>
        <a:solidFill>
          <a:srgbClr val="A62186"/>
        </a:solidFill>
        <a:effectLst/>
      </p:bgPr>
    </p:bg>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rgbClr val="FFE000"/>
                </a:solidFill>
              </a:defRPr>
            </a:lvl1pPr>
          </a:lstStyle>
          <a:p>
            <a:fld id="{A8234D02-5D0D-FA4B-9077-9CBD85AA2B8C}" type="slidenum">
              <a:rPr lang="sv-SE" smtClean="0"/>
              <a:pPr/>
              <a:t>‹#›</a:t>
            </a:fld>
            <a:endParaRPr lang="sv-SE" dirty="0"/>
          </a:p>
        </p:txBody>
      </p:sp>
      <p:pic>
        <p:nvPicPr>
          <p:cNvPr id="10" name="Picture 9">
            <a:extLst>
              <a:ext uri="{FF2B5EF4-FFF2-40B4-BE49-F238E27FC236}">
                <a16:creationId xmlns:a16="http://schemas.microsoft.com/office/drawing/2014/main" id="{2A454EF5-E55A-CCFE-B61A-6524705B2A1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9582"/>
            <a:ext cx="2205470" cy="331304"/>
          </a:xfrm>
          <a:prstGeom prst="rect">
            <a:avLst/>
          </a:prstGeom>
        </p:spPr>
      </p:pic>
      <p:sp>
        <p:nvSpPr>
          <p:cNvPr id="8" name="Platshållare för bild 3">
            <a:extLst>
              <a:ext uri="{FF2B5EF4-FFF2-40B4-BE49-F238E27FC236}">
                <a16:creationId xmlns:a16="http://schemas.microsoft.com/office/drawing/2014/main" id="{5004A188-7D35-0693-4637-4D2B019F0A8E}"/>
              </a:ext>
            </a:extLst>
          </p:cNvPr>
          <p:cNvSpPr>
            <a:spLocks noGrp="1"/>
          </p:cNvSpPr>
          <p:nvPr>
            <p:ph type="pic" sz="quarter" idx="14"/>
          </p:nvPr>
        </p:nvSpPr>
        <p:spPr>
          <a:xfrm>
            <a:off x="6096000" y="369582"/>
            <a:ext cx="5724523" cy="5986768"/>
          </a:xfrm>
          <a:prstGeom prst="rect">
            <a:avLst/>
          </a:prstGeom>
        </p:spPr>
        <p:txBody>
          <a:bodyPr/>
          <a:lstStyle>
            <a:lvl1pPr>
              <a:defRPr>
                <a:latin typeface="Arial" panose="020B0604020202020204" pitchFamily="34" charset="0"/>
                <a:cs typeface="Arial" panose="020B0604020202020204" pitchFamily="34" charset="0"/>
              </a:defRPr>
            </a:lvl1pPr>
          </a:lstStyle>
          <a:p>
            <a:r>
              <a:rPr lang="sv-SE"/>
              <a:t>Klicka på ikonen för att lägga till en bild</a:t>
            </a:r>
            <a:endParaRPr lang="sv-SE" dirty="0"/>
          </a:p>
        </p:txBody>
      </p:sp>
      <p:sp>
        <p:nvSpPr>
          <p:cNvPr id="3" name="Rubrik 16">
            <a:extLst>
              <a:ext uri="{FF2B5EF4-FFF2-40B4-BE49-F238E27FC236}">
                <a16:creationId xmlns:a16="http://schemas.microsoft.com/office/drawing/2014/main" id="{63688467-38B0-424F-12B2-9A5AFB37B0D2}"/>
              </a:ext>
            </a:extLst>
          </p:cNvPr>
          <p:cNvSpPr>
            <a:spLocks noGrp="1"/>
          </p:cNvSpPr>
          <p:nvPr>
            <p:ph type="title" hasCustomPrompt="1"/>
          </p:nvPr>
        </p:nvSpPr>
        <p:spPr>
          <a:xfrm>
            <a:off x="274495" y="1459616"/>
            <a:ext cx="5724523" cy="3668150"/>
          </a:xfrm>
        </p:spPr>
        <p:txBody>
          <a:bodyPr>
            <a:normAutofit/>
          </a:bodyPr>
          <a:lstStyle>
            <a:lvl1pPr>
              <a:lnSpc>
                <a:spcPct val="100000"/>
              </a:lnSpc>
              <a:defRPr sz="3200" b="1" i="0" spc="0">
                <a:solidFill>
                  <a:srgbClr val="FFE000"/>
                </a:solidFill>
                <a:latin typeface="Arial" panose="020B0604020202020204" pitchFamily="34" charset="0"/>
                <a:cs typeface="Arial" panose="020B0604020202020204" pitchFamily="34" charset="0"/>
              </a:defRPr>
            </a:lvl1pPr>
          </a:lstStyle>
          <a:p>
            <a:r>
              <a:rPr lang="sv-SE" dirty="0" err="1"/>
              <a:t>Placeholder</a:t>
            </a:r>
            <a:r>
              <a:rPr lang="sv-SE" dirty="0"/>
              <a:t> rubrik</a:t>
            </a:r>
          </a:p>
        </p:txBody>
      </p:sp>
    </p:spTree>
    <p:extLst>
      <p:ext uri="{BB962C8B-B14F-4D97-AF65-F5344CB8AC3E}">
        <p14:creationId xmlns:p14="http://schemas.microsoft.com/office/powerpoint/2010/main" val="33981424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 bild – Krokus">
    <p:bg>
      <p:bgPr>
        <a:solidFill>
          <a:srgbClr val="5D4FB1"/>
        </a:solidFill>
        <a:effectLst/>
      </p:bgPr>
    </p:bg>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rgbClr val="FFE000"/>
                </a:solidFill>
              </a:defRPr>
            </a:lvl1pPr>
          </a:lstStyle>
          <a:p>
            <a:fld id="{A8234D02-5D0D-FA4B-9077-9CBD85AA2B8C}" type="slidenum">
              <a:rPr lang="sv-SE" smtClean="0"/>
              <a:pPr/>
              <a:t>‹#›</a:t>
            </a:fld>
            <a:endParaRPr lang="sv-SE" dirty="0"/>
          </a:p>
        </p:txBody>
      </p:sp>
      <p:pic>
        <p:nvPicPr>
          <p:cNvPr id="10" name="Picture 9">
            <a:extLst>
              <a:ext uri="{FF2B5EF4-FFF2-40B4-BE49-F238E27FC236}">
                <a16:creationId xmlns:a16="http://schemas.microsoft.com/office/drawing/2014/main" id="{2A454EF5-E55A-CCFE-B61A-6524705B2A1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9582"/>
            <a:ext cx="2205470" cy="331304"/>
          </a:xfrm>
          <a:prstGeom prst="rect">
            <a:avLst/>
          </a:prstGeom>
        </p:spPr>
      </p:pic>
      <p:sp>
        <p:nvSpPr>
          <p:cNvPr id="8" name="Platshållare för bild 3">
            <a:extLst>
              <a:ext uri="{FF2B5EF4-FFF2-40B4-BE49-F238E27FC236}">
                <a16:creationId xmlns:a16="http://schemas.microsoft.com/office/drawing/2014/main" id="{5004A188-7D35-0693-4637-4D2B019F0A8E}"/>
              </a:ext>
            </a:extLst>
          </p:cNvPr>
          <p:cNvSpPr>
            <a:spLocks noGrp="1"/>
          </p:cNvSpPr>
          <p:nvPr>
            <p:ph type="pic" sz="quarter" idx="14"/>
          </p:nvPr>
        </p:nvSpPr>
        <p:spPr>
          <a:xfrm>
            <a:off x="6096000" y="369582"/>
            <a:ext cx="5724523" cy="5986768"/>
          </a:xfrm>
          <a:prstGeom prst="rect">
            <a:avLst/>
          </a:prstGeom>
        </p:spPr>
        <p:txBody>
          <a:bodyPr/>
          <a:lstStyle>
            <a:lvl1pPr>
              <a:defRPr>
                <a:latin typeface="Arial" panose="020B0604020202020204" pitchFamily="34" charset="0"/>
                <a:cs typeface="Arial" panose="020B0604020202020204" pitchFamily="34" charset="0"/>
              </a:defRPr>
            </a:lvl1pPr>
          </a:lstStyle>
          <a:p>
            <a:r>
              <a:rPr lang="sv-SE"/>
              <a:t>Klicka på ikonen för att lägga till en bild</a:t>
            </a:r>
            <a:endParaRPr lang="sv-SE" dirty="0"/>
          </a:p>
        </p:txBody>
      </p:sp>
      <p:sp>
        <p:nvSpPr>
          <p:cNvPr id="3" name="Rubrik 16">
            <a:extLst>
              <a:ext uri="{FF2B5EF4-FFF2-40B4-BE49-F238E27FC236}">
                <a16:creationId xmlns:a16="http://schemas.microsoft.com/office/drawing/2014/main" id="{8B1D6B0E-45C4-36AD-15D8-C64A04B6EA15}"/>
              </a:ext>
            </a:extLst>
          </p:cNvPr>
          <p:cNvSpPr>
            <a:spLocks noGrp="1"/>
          </p:cNvSpPr>
          <p:nvPr>
            <p:ph type="title" hasCustomPrompt="1"/>
          </p:nvPr>
        </p:nvSpPr>
        <p:spPr>
          <a:xfrm>
            <a:off x="274495" y="1459616"/>
            <a:ext cx="5724523" cy="3668150"/>
          </a:xfrm>
        </p:spPr>
        <p:txBody>
          <a:bodyPr>
            <a:normAutofit/>
          </a:bodyPr>
          <a:lstStyle>
            <a:lvl1pPr>
              <a:lnSpc>
                <a:spcPct val="100000"/>
              </a:lnSpc>
              <a:defRPr sz="3200" b="1" i="0" spc="0">
                <a:solidFill>
                  <a:srgbClr val="FFE000"/>
                </a:solidFill>
                <a:latin typeface="Arial" panose="020B0604020202020204" pitchFamily="34" charset="0"/>
                <a:cs typeface="Arial" panose="020B0604020202020204" pitchFamily="34" charset="0"/>
              </a:defRPr>
            </a:lvl1pPr>
          </a:lstStyle>
          <a:p>
            <a:r>
              <a:rPr lang="sv-SE" dirty="0" err="1"/>
              <a:t>Placeholder</a:t>
            </a:r>
            <a:r>
              <a:rPr lang="sv-SE" dirty="0"/>
              <a:t> rubrik</a:t>
            </a:r>
          </a:p>
        </p:txBody>
      </p:sp>
    </p:spTree>
    <p:extLst>
      <p:ext uri="{BB962C8B-B14F-4D97-AF65-F5344CB8AC3E}">
        <p14:creationId xmlns:p14="http://schemas.microsoft.com/office/powerpoint/2010/main" val="521158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helsida">
    <p:bg>
      <p:bgPr>
        <a:solidFill>
          <a:schemeClr val="accent2"/>
        </a:solidFill>
        <a:effectLst/>
      </p:bgPr>
    </p:bg>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23DC1F30-E36E-886F-0291-38A8583C17A3}"/>
              </a:ext>
            </a:extLst>
          </p:cNvPr>
          <p:cNvSpPr>
            <a:spLocks noGrp="1"/>
          </p:cNvSpPr>
          <p:nvPr>
            <p:ph type="pic" sz="quarter" idx="10" hasCustomPrompt="1"/>
          </p:nvPr>
        </p:nvSpPr>
        <p:spPr>
          <a:xfrm>
            <a:off x="0" y="0"/>
            <a:ext cx="12192000" cy="6858000"/>
          </a:xfrm>
          <a:prstGeom prst="rect">
            <a:avLst/>
          </a:prstGeom>
        </p:spPr>
        <p:txBody>
          <a:bodyPr/>
          <a:lstStyle>
            <a:lvl1pPr>
              <a:defRPr sz="1600">
                <a:latin typeface="Arial" panose="020B0604020202020204" pitchFamily="34" charset="0"/>
                <a:cs typeface="Arial" panose="020B0604020202020204" pitchFamily="34" charset="0"/>
              </a:defRPr>
            </a:lvl1pPr>
          </a:lstStyle>
          <a:p>
            <a:r>
              <a:rPr lang="sv-SE" dirty="0"/>
              <a:t>Klicka på ikonen för att lägga till bild. (Cirkelgrafik kan adderas ovanpå bilden. Använd då 2–4 cirklar i färgen Smörblomma. Se till att cirklarna har olika storlek.)</a:t>
            </a:r>
          </a:p>
        </p:txBody>
      </p:sp>
    </p:spTree>
    <p:extLst>
      <p:ext uri="{BB962C8B-B14F-4D97-AF65-F5344CB8AC3E}">
        <p14:creationId xmlns:p14="http://schemas.microsoft.com/office/powerpoint/2010/main" val="371041576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lm helsida">
    <p:bg>
      <p:bgPr>
        <a:solidFill>
          <a:schemeClr val="accent2"/>
        </a:solidFill>
        <a:effectLst/>
      </p:bgPr>
    </p:bg>
    <p:spTree>
      <p:nvGrpSpPr>
        <p:cNvPr id="1" name=""/>
        <p:cNvGrpSpPr/>
        <p:nvPr/>
      </p:nvGrpSpPr>
      <p:grpSpPr>
        <a:xfrm>
          <a:off x="0" y="0"/>
          <a:ext cx="0" cy="0"/>
          <a:chOff x="0" y="0"/>
          <a:chExt cx="0" cy="0"/>
        </a:xfrm>
      </p:grpSpPr>
      <p:sp>
        <p:nvSpPr>
          <p:cNvPr id="4" name="Platshållare för media 3">
            <a:extLst>
              <a:ext uri="{FF2B5EF4-FFF2-40B4-BE49-F238E27FC236}">
                <a16:creationId xmlns:a16="http://schemas.microsoft.com/office/drawing/2014/main" id="{80545911-660A-4BC4-F23B-BE3D2BBB0F94}"/>
              </a:ext>
            </a:extLst>
          </p:cNvPr>
          <p:cNvSpPr>
            <a:spLocks noGrp="1"/>
          </p:cNvSpPr>
          <p:nvPr>
            <p:ph type="media" sz="quarter" idx="10" hasCustomPrompt="1"/>
          </p:nvPr>
        </p:nvSpPr>
        <p:spPr>
          <a:xfrm>
            <a:off x="0" y="0"/>
            <a:ext cx="12192000" cy="6858000"/>
          </a:xfrm>
          <a:prstGeom prst="rect">
            <a:avLst/>
          </a:prstGeom>
        </p:spPr>
        <p:txBody>
          <a:bodyPr/>
          <a:lstStyle>
            <a:lvl1pPr>
              <a:defRPr>
                <a:latin typeface="Arial" panose="020B0604020202020204" pitchFamily="34" charset="0"/>
                <a:cs typeface="Arial" panose="020B0604020202020204" pitchFamily="34" charset="0"/>
              </a:defRPr>
            </a:lvl1pPr>
          </a:lstStyle>
          <a:p>
            <a:r>
              <a:rPr lang="sv-SE" dirty="0">
                <a:latin typeface="Arial" panose="020B0604020202020204" pitchFamily="34" charset="0"/>
                <a:cs typeface="Arial" panose="020B0604020202020204" pitchFamily="34" charset="0"/>
              </a:rPr>
              <a:t>Klicka på ikonen för att lägga till medier</a:t>
            </a:r>
            <a:endParaRPr lang="sv-SE" dirty="0"/>
          </a:p>
        </p:txBody>
      </p:sp>
    </p:spTree>
    <p:extLst>
      <p:ext uri="{BB962C8B-B14F-4D97-AF65-F5344CB8AC3E}">
        <p14:creationId xmlns:p14="http://schemas.microsoft.com/office/powerpoint/2010/main" val="226876331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hållsförteckning">
    <p:spTree>
      <p:nvGrpSpPr>
        <p:cNvPr id="1" name=""/>
        <p:cNvGrpSpPr/>
        <p:nvPr/>
      </p:nvGrpSpPr>
      <p:grpSpPr>
        <a:xfrm>
          <a:off x="0" y="0"/>
          <a:ext cx="0" cy="0"/>
          <a:chOff x="0" y="0"/>
          <a:chExt cx="0" cy="0"/>
        </a:xfrm>
      </p:grpSpPr>
      <p:sp>
        <p:nvSpPr>
          <p:cNvPr id="9" name="Rubrik 16">
            <a:extLst>
              <a:ext uri="{FF2B5EF4-FFF2-40B4-BE49-F238E27FC236}">
                <a16:creationId xmlns:a16="http://schemas.microsoft.com/office/drawing/2014/main" id="{8B6C9198-B149-A0F9-FBA8-3F3AB48876B6}"/>
              </a:ext>
            </a:extLst>
          </p:cNvPr>
          <p:cNvSpPr>
            <a:spLocks noGrp="1"/>
          </p:cNvSpPr>
          <p:nvPr>
            <p:ph type="title" hasCustomPrompt="1"/>
          </p:nvPr>
        </p:nvSpPr>
        <p:spPr>
          <a:xfrm>
            <a:off x="247710" y="1473967"/>
            <a:ext cx="10515600" cy="1205057"/>
          </a:xfrm>
        </p:spPr>
        <p:txBody>
          <a:bodyPr/>
          <a:lstStyle>
            <a:lvl1pPr>
              <a:defRPr b="1" i="0">
                <a:solidFill>
                  <a:schemeClr val="tx2"/>
                </a:solidFill>
                <a:latin typeface="Arial" panose="020B0604020202020204" pitchFamily="34" charset="0"/>
                <a:cs typeface="Arial" panose="020B0604020202020204" pitchFamily="34" charset="0"/>
              </a:defRPr>
            </a:lvl1pPr>
          </a:lstStyle>
          <a:p>
            <a:r>
              <a:rPr lang="sv-SE" dirty="0"/>
              <a:t>Innehållsförteckning</a:t>
            </a:r>
          </a:p>
        </p:txBody>
      </p:sp>
      <p:sp>
        <p:nvSpPr>
          <p:cNvPr id="10" name="Underrubrik 2">
            <a:extLst>
              <a:ext uri="{FF2B5EF4-FFF2-40B4-BE49-F238E27FC236}">
                <a16:creationId xmlns:a16="http://schemas.microsoft.com/office/drawing/2014/main" id="{D56A0CC4-E275-F5E5-FB38-B1ACA1D35101}"/>
              </a:ext>
            </a:extLst>
          </p:cNvPr>
          <p:cNvSpPr>
            <a:spLocks noGrp="1"/>
          </p:cNvSpPr>
          <p:nvPr>
            <p:ph type="subTitle" idx="1" hasCustomPrompt="1"/>
          </p:nvPr>
        </p:nvSpPr>
        <p:spPr>
          <a:xfrm>
            <a:off x="328444" y="2661244"/>
            <a:ext cx="7626290" cy="3343316"/>
          </a:xfrm>
          <a:prstGeom prst="rect">
            <a:avLst/>
          </a:prstGeom>
        </p:spPr>
        <p:txBody>
          <a:bodyPr/>
          <a:lstStyle>
            <a:lvl1pPr marL="342900" indent="-342900" algn="l">
              <a:lnSpc>
                <a:spcPct val="100000"/>
              </a:lnSpc>
              <a:buFont typeface="Arial" panose="020B0604020202020204" pitchFamily="34" charset="0"/>
              <a:buChar char="•"/>
              <a:defRPr sz="1800" b="0" i="0">
                <a:solidFill>
                  <a:schemeClr val="tx2"/>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Innehåll</a:t>
            </a:r>
          </a:p>
          <a:p>
            <a:r>
              <a:rPr lang="sv-SE" dirty="0"/>
              <a:t>Innehåll</a:t>
            </a:r>
          </a:p>
          <a:p>
            <a:r>
              <a:rPr lang="sv-SE" dirty="0"/>
              <a:t>Innehåll</a:t>
            </a:r>
          </a:p>
          <a:p>
            <a:r>
              <a:rPr lang="sv-SE" dirty="0"/>
              <a:t>Innehåll</a:t>
            </a:r>
          </a:p>
          <a:p>
            <a:r>
              <a:rPr lang="sv-SE" dirty="0"/>
              <a:t>Innehåll</a:t>
            </a:r>
          </a:p>
          <a:p>
            <a:r>
              <a:rPr lang="sv-SE" dirty="0"/>
              <a:t>Innehåll</a:t>
            </a:r>
          </a:p>
          <a:p>
            <a:endParaRPr lang="sv-SE" dirty="0"/>
          </a:p>
        </p:txBody>
      </p:sp>
      <p:pic>
        <p:nvPicPr>
          <p:cNvPr id="11" name="Bildobjekt 10">
            <a:extLst>
              <a:ext uri="{FF2B5EF4-FFF2-40B4-BE49-F238E27FC236}">
                <a16:creationId xmlns:a16="http://schemas.microsoft.com/office/drawing/2014/main" id="{A048A735-1862-AF66-7EBE-3E04C94345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15" name="Slide Number Placeholder 14">
            <a:extLst>
              <a:ext uri="{FF2B5EF4-FFF2-40B4-BE49-F238E27FC236}">
                <a16:creationId xmlns:a16="http://schemas.microsoft.com/office/drawing/2014/main" id="{F6EF6A17-0BDD-5023-73D0-130DDABB84B0}"/>
              </a:ext>
            </a:extLst>
          </p:cNvPr>
          <p:cNvSpPr>
            <a:spLocks noGrp="1"/>
          </p:cNvSpPr>
          <p:nvPr>
            <p:ph type="sldNum" sz="quarter" idx="17"/>
          </p:nvPr>
        </p:nvSpPr>
        <p:spPr/>
        <p:txBody>
          <a:bodyPr/>
          <a:lstStyle/>
          <a:p>
            <a:fld id="{A8234D02-5D0D-FA4B-9077-9CBD85AA2B8C}" type="slidenum">
              <a:rPr lang="sv-SE" smtClean="0"/>
              <a:pPr/>
              <a:t>‹#›</a:t>
            </a:fld>
            <a:endParaRPr lang="sv-SE" dirty="0"/>
          </a:p>
        </p:txBody>
      </p:sp>
    </p:spTree>
    <p:extLst>
      <p:ext uri="{BB962C8B-B14F-4D97-AF65-F5344CB8AC3E}">
        <p14:creationId xmlns:p14="http://schemas.microsoft.com/office/powerpoint/2010/main" val="33670036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diagram">
    <p:bg>
      <p:bgPr>
        <a:solidFill>
          <a:schemeClr val="accent2"/>
        </a:solidFill>
        <a:effectLst/>
      </p:bgPr>
    </p:bg>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chemeClr val="tx2"/>
                </a:solidFill>
              </a:defRPr>
            </a:lvl1pPr>
          </a:lstStyle>
          <a:p>
            <a:fld id="{A8234D02-5D0D-FA4B-9077-9CBD85AA2B8C}" type="slidenum">
              <a:rPr lang="sv-SE" smtClean="0"/>
              <a:pPr/>
              <a:t>‹#›</a:t>
            </a:fld>
            <a:endParaRPr lang="sv-SE" dirty="0"/>
          </a:p>
        </p:txBody>
      </p:sp>
      <p:pic>
        <p:nvPicPr>
          <p:cNvPr id="8" name="Bildobjekt 7">
            <a:extLst>
              <a:ext uri="{FF2B5EF4-FFF2-40B4-BE49-F238E27FC236}">
                <a16:creationId xmlns:a16="http://schemas.microsoft.com/office/drawing/2014/main" id="{57053302-5CAB-B376-6317-436C38D9D8E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3" name="Platshållare för diagram 2">
            <a:extLst>
              <a:ext uri="{FF2B5EF4-FFF2-40B4-BE49-F238E27FC236}">
                <a16:creationId xmlns:a16="http://schemas.microsoft.com/office/drawing/2014/main" id="{7064BF81-ECCA-4B4E-382E-B8C07E263E4E}"/>
              </a:ext>
            </a:extLst>
          </p:cNvPr>
          <p:cNvSpPr>
            <a:spLocks noGrp="1"/>
          </p:cNvSpPr>
          <p:nvPr>
            <p:ph type="chart" sz="quarter" idx="13"/>
          </p:nvPr>
        </p:nvSpPr>
        <p:spPr>
          <a:xfrm>
            <a:off x="4116388" y="1592263"/>
            <a:ext cx="7704137" cy="4465637"/>
          </a:xfrm>
          <a:prstGeom prst="rect">
            <a:avLst/>
          </a:prstGeom>
        </p:spPr>
        <p:txBody>
          <a:bodyPr/>
          <a:lstStyle>
            <a:lvl1pPr>
              <a:defRPr b="0" i="0">
                <a:solidFill>
                  <a:schemeClr val="tx2"/>
                </a:solidFill>
                <a:latin typeface="Arial" panose="020B0604020202020204" pitchFamily="34" charset="0"/>
                <a:cs typeface="Arial" panose="020B0604020202020204" pitchFamily="34" charset="0"/>
              </a:defRPr>
            </a:lvl1pPr>
          </a:lstStyle>
          <a:p>
            <a:r>
              <a:rPr lang="sv-SE"/>
              <a:t>Klicka på ikonen för att lägga till ett diagram</a:t>
            </a:r>
            <a:endParaRPr lang="sv-SE" dirty="0"/>
          </a:p>
        </p:txBody>
      </p:sp>
      <p:sp>
        <p:nvSpPr>
          <p:cNvPr id="4" name="Rubrik 16">
            <a:extLst>
              <a:ext uri="{FF2B5EF4-FFF2-40B4-BE49-F238E27FC236}">
                <a16:creationId xmlns:a16="http://schemas.microsoft.com/office/drawing/2014/main" id="{02640994-6057-E2CE-BE56-248C693ADB33}"/>
              </a:ext>
            </a:extLst>
          </p:cNvPr>
          <p:cNvSpPr>
            <a:spLocks noGrp="1"/>
          </p:cNvSpPr>
          <p:nvPr>
            <p:ph type="title" hasCustomPrompt="1"/>
          </p:nvPr>
        </p:nvSpPr>
        <p:spPr>
          <a:xfrm>
            <a:off x="257870" y="1518595"/>
            <a:ext cx="3668349" cy="456185"/>
          </a:xfrm>
        </p:spPr>
        <p:txBody>
          <a:bodyPr>
            <a:normAutofit/>
          </a:bodyPr>
          <a:lstStyle>
            <a:lvl1pPr>
              <a:defRPr sz="2400" b="1" i="0" spc="0">
                <a:solidFill>
                  <a:schemeClr val="tx2"/>
                </a:solidFill>
                <a:latin typeface="Arial" panose="020B0604020202020204" pitchFamily="34" charset="0"/>
                <a:cs typeface="Arial" panose="020B0604020202020204" pitchFamily="34" charset="0"/>
              </a:defRPr>
            </a:lvl1pPr>
          </a:lstStyle>
          <a:p>
            <a:r>
              <a:rPr lang="sv-SE" dirty="0"/>
              <a:t>Diagramrubrik</a:t>
            </a:r>
          </a:p>
        </p:txBody>
      </p:sp>
      <p:sp>
        <p:nvSpPr>
          <p:cNvPr id="9" name="Underrubrik 2">
            <a:extLst>
              <a:ext uri="{FF2B5EF4-FFF2-40B4-BE49-F238E27FC236}">
                <a16:creationId xmlns:a16="http://schemas.microsoft.com/office/drawing/2014/main" id="{44793F11-065D-35FC-C2FA-3189A2C07A88}"/>
              </a:ext>
            </a:extLst>
          </p:cNvPr>
          <p:cNvSpPr>
            <a:spLocks noGrp="1"/>
          </p:cNvSpPr>
          <p:nvPr>
            <p:ph type="subTitle" idx="1" hasCustomPrompt="1"/>
          </p:nvPr>
        </p:nvSpPr>
        <p:spPr>
          <a:xfrm>
            <a:off x="268031" y="2238762"/>
            <a:ext cx="3668349" cy="3819138"/>
          </a:xfrm>
          <a:prstGeom prst="rect">
            <a:avLst/>
          </a:prstGeom>
        </p:spPr>
        <p:txBody>
          <a:bodyPr/>
          <a:lstStyle>
            <a:lvl1pPr marL="0" indent="0" algn="l">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Text till diagram</a:t>
            </a:r>
          </a:p>
        </p:txBody>
      </p:sp>
    </p:spTree>
    <p:extLst>
      <p:ext uri="{BB962C8B-B14F-4D97-AF65-F5344CB8AC3E}">
        <p14:creationId xmlns:p14="http://schemas.microsoft.com/office/powerpoint/2010/main" val="1514596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 tabell">
    <p:bg>
      <p:bgPr>
        <a:solidFill>
          <a:schemeClr val="accent2"/>
        </a:solidFill>
        <a:effectLst/>
      </p:bgPr>
    </p:bg>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chemeClr val="tx2"/>
                </a:solidFill>
              </a:defRPr>
            </a:lvl1pPr>
          </a:lstStyle>
          <a:p>
            <a:fld id="{A8234D02-5D0D-FA4B-9077-9CBD85AA2B8C}" type="slidenum">
              <a:rPr lang="sv-SE" smtClean="0"/>
              <a:pPr/>
              <a:t>‹#›</a:t>
            </a:fld>
            <a:endParaRPr lang="sv-SE" dirty="0"/>
          </a:p>
        </p:txBody>
      </p:sp>
      <p:pic>
        <p:nvPicPr>
          <p:cNvPr id="8" name="Bildobjekt 7">
            <a:extLst>
              <a:ext uri="{FF2B5EF4-FFF2-40B4-BE49-F238E27FC236}">
                <a16:creationId xmlns:a16="http://schemas.microsoft.com/office/drawing/2014/main" id="{57053302-5CAB-B376-6317-436C38D9D8E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4" name="Platshållare för tabell 3">
            <a:extLst>
              <a:ext uri="{FF2B5EF4-FFF2-40B4-BE49-F238E27FC236}">
                <a16:creationId xmlns:a16="http://schemas.microsoft.com/office/drawing/2014/main" id="{A3399C8B-5A81-8476-412D-B59FFEFCAFF3}"/>
              </a:ext>
            </a:extLst>
          </p:cNvPr>
          <p:cNvSpPr>
            <a:spLocks noGrp="1"/>
          </p:cNvSpPr>
          <p:nvPr>
            <p:ph type="tbl" sz="quarter" idx="13"/>
          </p:nvPr>
        </p:nvSpPr>
        <p:spPr>
          <a:xfrm>
            <a:off x="4116388" y="1592263"/>
            <a:ext cx="7704137" cy="4465637"/>
          </a:xfrm>
          <a:prstGeom prst="rect">
            <a:avLst/>
          </a:prstGeom>
        </p:spPr>
        <p:txBody>
          <a:bodyPr/>
          <a:lstStyle>
            <a:lvl1pPr>
              <a:defRPr b="0" i="0">
                <a:latin typeface="Arial" panose="020B0604020202020204" pitchFamily="34" charset="0"/>
                <a:cs typeface="Arial" panose="020B0604020202020204" pitchFamily="34" charset="0"/>
              </a:defRPr>
            </a:lvl1pPr>
          </a:lstStyle>
          <a:p>
            <a:r>
              <a:rPr lang="sv-SE"/>
              <a:t>Klicka på ikonen för att lägga till en tabell</a:t>
            </a:r>
            <a:endParaRPr lang="sv-SE" dirty="0"/>
          </a:p>
        </p:txBody>
      </p:sp>
      <p:sp>
        <p:nvSpPr>
          <p:cNvPr id="9" name="Rubrik 16">
            <a:extLst>
              <a:ext uri="{FF2B5EF4-FFF2-40B4-BE49-F238E27FC236}">
                <a16:creationId xmlns:a16="http://schemas.microsoft.com/office/drawing/2014/main" id="{F5BC4448-2422-B0D4-7E7E-202A4CF89AD7}"/>
              </a:ext>
            </a:extLst>
          </p:cNvPr>
          <p:cNvSpPr>
            <a:spLocks noGrp="1"/>
          </p:cNvSpPr>
          <p:nvPr>
            <p:ph type="title" hasCustomPrompt="1"/>
          </p:nvPr>
        </p:nvSpPr>
        <p:spPr>
          <a:xfrm>
            <a:off x="257870" y="1518595"/>
            <a:ext cx="3668349" cy="456185"/>
          </a:xfrm>
        </p:spPr>
        <p:txBody>
          <a:bodyPr>
            <a:normAutofit/>
          </a:bodyPr>
          <a:lstStyle>
            <a:lvl1pPr>
              <a:defRPr sz="2400" b="1" i="0" spc="0">
                <a:solidFill>
                  <a:schemeClr val="tx2"/>
                </a:solidFill>
                <a:latin typeface="Arial" panose="020B0604020202020204" pitchFamily="34" charset="0"/>
                <a:cs typeface="Arial" panose="020B0604020202020204" pitchFamily="34" charset="0"/>
              </a:defRPr>
            </a:lvl1pPr>
          </a:lstStyle>
          <a:p>
            <a:r>
              <a:rPr lang="sv-SE" dirty="0"/>
              <a:t>Tabellrubrik</a:t>
            </a:r>
          </a:p>
        </p:txBody>
      </p:sp>
      <p:sp>
        <p:nvSpPr>
          <p:cNvPr id="10" name="Underrubrik 2">
            <a:extLst>
              <a:ext uri="{FF2B5EF4-FFF2-40B4-BE49-F238E27FC236}">
                <a16:creationId xmlns:a16="http://schemas.microsoft.com/office/drawing/2014/main" id="{F671E1C0-33F4-7CAB-DA45-2BFAB04CE2E8}"/>
              </a:ext>
            </a:extLst>
          </p:cNvPr>
          <p:cNvSpPr>
            <a:spLocks noGrp="1"/>
          </p:cNvSpPr>
          <p:nvPr>
            <p:ph type="subTitle" idx="1" hasCustomPrompt="1"/>
          </p:nvPr>
        </p:nvSpPr>
        <p:spPr>
          <a:xfrm>
            <a:off x="268031" y="2238762"/>
            <a:ext cx="3668349" cy="3819138"/>
          </a:xfrm>
          <a:prstGeom prst="rect">
            <a:avLst/>
          </a:prstGeom>
        </p:spPr>
        <p:txBody>
          <a:bodyPr/>
          <a:lstStyle>
            <a:lvl1pPr marL="0" indent="0" algn="l">
              <a:lnSpc>
                <a:spcPct val="100000"/>
              </a:lnSpc>
              <a:buNone/>
              <a:defRPr sz="18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Text till tabell</a:t>
            </a:r>
          </a:p>
        </p:txBody>
      </p:sp>
    </p:spTree>
    <p:extLst>
      <p:ext uri="{BB962C8B-B14F-4D97-AF65-F5344CB8AC3E}">
        <p14:creationId xmlns:p14="http://schemas.microsoft.com/office/powerpoint/2010/main" val="36118229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itat – Smörblomma">
    <p:bg>
      <p:bgPr>
        <a:solidFill>
          <a:schemeClr val="accent2"/>
        </a:solidFill>
        <a:effectLst/>
      </p:bgPr>
    </p:bg>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chemeClr val="tx2"/>
                </a:solidFill>
              </a:defRPr>
            </a:lvl1pPr>
          </a:lstStyle>
          <a:p>
            <a:fld id="{A8234D02-5D0D-FA4B-9077-9CBD85AA2B8C}" type="slidenum">
              <a:rPr lang="sv-SE" smtClean="0"/>
              <a:pPr/>
              <a:t>‹#›</a:t>
            </a:fld>
            <a:endParaRPr lang="sv-SE" dirty="0"/>
          </a:p>
        </p:txBody>
      </p:sp>
      <p:pic>
        <p:nvPicPr>
          <p:cNvPr id="8" name="Bildobjekt 7">
            <a:extLst>
              <a:ext uri="{FF2B5EF4-FFF2-40B4-BE49-F238E27FC236}">
                <a16:creationId xmlns:a16="http://schemas.microsoft.com/office/drawing/2014/main" id="{57053302-5CAB-B376-6317-436C38D9D8E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2" name="Rubrik 16">
            <a:extLst>
              <a:ext uri="{FF2B5EF4-FFF2-40B4-BE49-F238E27FC236}">
                <a16:creationId xmlns:a16="http://schemas.microsoft.com/office/drawing/2014/main" id="{CA1BE9AF-F7E3-A97E-C278-2E361DDF277D}"/>
              </a:ext>
            </a:extLst>
          </p:cNvPr>
          <p:cNvSpPr>
            <a:spLocks noGrp="1"/>
          </p:cNvSpPr>
          <p:nvPr>
            <p:ph type="title" hasCustomPrompt="1"/>
          </p:nvPr>
        </p:nvSpPr>
        <p:spPr>
          <a:xfrm>
            <a:off x="253227" y="1457636"/>
            <a:ext cx="7135627" cy="3668150"/>
          </a:xfrm>
        </p:spPr>
        <p:txBody>
          <a:bodyPr>
            <a:normAutofit/>
          </a:bodyPr>
          <a:lstStyle>
            <a:lvl1pPr>
              <a:lnSpc>
                <a:spcPct val="100000"/>
              </a:lnSpc>
              <a:defRPr sz="3200" b="0" i="1" spc="0">
                <a:solidFill>
                  <a:schemeClr val="tx2"/>
                </a:solidFill>
                <a:latin typeface="Arial" panose="020B0604020202020204" pitchFamily="34" charset="0"/>
                <a:cs typeface="Arial" panose="020B0604020202020204" pitchFamily="34" charset="0"/>
              </a:defRPr>
            </a:lvl1pPr>
          </a:lstStyle>
          <a:p>
            <a:r>
              <a:rPr lang="sv-SE" dirty="0"/>
              <a:t>”Plats för citat”</a:t>
            </a:r>
          </a:p>
        </p:txBody>
      </p:sp>
      <p:sp>
        <p:nvSpPr>
          <p:cNvPr id="14" name="Platshållare för text 13">
            <a:extLst>
              <a:ext uri="{FF2B5EF4-FFF2-40B4-BE49-F238E27FC236}">
                <a16:creationId xmlns:a16="http://schemas.microsoft.com/office/drawing/2014/main" id="{5AE65E17-0A4F-3AF9-2166-44AA2847B168}"/>
              </a:ext>
            </a:extLst>
          </p:cNvPr>
          <p:cNvSpPr>
            <a:spLocks noGrp="1"/>
          </p:cNvSpPr>
          <p:nvPr>
            <p:ph type="body" sz="quarter" idx="13" hasCustomPrompt="1"/>
          </p:nvPr>
        </p:nvSpPr>
        <p:spPr>
          <a:xfrm>
            <a:off x="288350" y="5409442"/>
            <a:ext cx="7065382" cy="531409"/>
          </a:xfrm>
          <a:prstGeom prst="rect">
            <a:avLst/>
          </a:prstGeom>
        </p:spPr>
        <p:txBody>
          <a:bodyPr/>
          <a:lstStyle>
            <a:lvl1pPr marL="0" indent="0">
              <a:buNone/>
              <a:defRPr sz="1400" b="0" i="0">
                <a:solidFill>
                  <a:schemeClr val="tx2"/>
                </a:solidFill>
                <a:latin typeface="Arial" panose="020B0604020202020204" pitchFamily="34" charset="0"/>
              </a:defRPr>
            </a:lvl1pPr>
          </a:lstStyle>
          <a:p>
            <a:pPr lvl="0"/>
            <a:r>
              <a:rPr lang="sv-SE" dirty="0"/>
              <a:t>Citatets avsändare</a:t>
            </a:r>
          </a:p>
        </p:txBody>
      </p:sp>
      <p:sp>
        <p:nvSpPr>
          <p:cNvPr id="16" name="Platshållare för bild 15">
            <a:extLst>
              <a:ext uri="{FF2B5EF4-FFF2-40B4-BE49-F238E27FC236}">
                <a16:creationId xmlns:a16="http://schemas.microsoft.com/office/drawing/2014/main" id="{5E0E9FCE-D2CE-DA27-CFDB-9D42408FCC3B}"/>
              </a:ext>
            </a:extLst>
          </p:cNvPr>
          <p:cNvSpPr>
            <a:spLocks noGrp="1"/>
          </p:cNvSpPr>
          <p:nvPr>
            <p:ph type="pic" sz="quarter" idx="14"/>
          </p:nvPr>
        </p:nvSpPr>
        <p:spPr>
          <a:xfrm>
            <a:off x="8291513" y="1592262"/>
            <a:ext cx="3529012" cy="3985949"/>
          </a:xfrm>
          <a:prstGeom prst="rect">
            <a:avLst/>
          </a:prstGeom>
          <a:effectLst>
            <a:softEdge rad="0"/>
          </a:effectLst>
        </p:spPr>
        <p:txBody>
          <a:bodyPr/>
          <a:lstStyle>
            <a:lvl1pPr>
              <a:defRPr>
                <a:latin typeface="Arial" panose="020B0604020202020204" pitchFamily="34" charset="0"/>
                <a:cs typeface="Arial" panose="020B0604020202020204" pitchFamily="34" charset="0"/>
              </a:defRPr>
            </a:lvl1pPr>
          </a:lstStyle>
          <a:p>
            <a:r>
              <a:rPr lang="sv-SE" noProof="0"/>
              <a:t>Klicka på ikonen för att lägga till en bild</a:t>
            </a:r>
            <a:endParaRPr lang="sv-SE" noProof="0" dirty="0"/>
          </a:p>
        </p:txBody>
      </p:sp>
    </p:spTree>
    <p:extLst>
      <p:ext uri="{BB962C8B-B14F-4D97-AF65-F5344CB8AC3E}">
        <p14:creationId xmlns:p14="http://schemas.microsoft.com/office/powerpoint/2010/main" val="2242002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itat – Murgröna">
    <p:bg>
      <p:bgPr>
        <a:solidFill>
          <a:srgbClr val="007340"/>
        </a:solidFill>
        <a:effectLst/>
      </p:bgPr>
    </p:bg>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rgbClr val="FFE000"/>
                </a:solidFill>
              </a:defRPr>
            </a:lvl1pPr>
          </a:lstStyle>
          <a:p>
            <a:fld id="{A8234D02-5D0D-FA4B-9077-9CBD85AA2B8C}" type="slidenum">
              <a:rPr lang="sv-SE" smtClean="0"/>
              <a:pPr/>
              <a:t>‹#›</a:t>
            </a:fld>
            <a:endParaRPr lang="sv-SE" dirty="0"/>
          </a:p>
        </p:txBody>
      </p:sp>
      <p:sp>
        <p:nvSpPr>
          <p:cNvPr id="2" name="Rubrik 16">
            <a:extLst>
              <a:ext uri="{FF2B5EF4-FFF2-40B4-BE49-F238E27FC236}">
                <a16:creationId xmlns:a16="http://schemas.microsoft.com/office/drawing/2014/main" id="{CA1BE9AF-F7E3-A97E-C278-2E361DDF277D}"/>
              </a:ext>
            </a:extLst>
          </p:cNvPr>
          <p:cNvSpPr>
            <a:spLocks noGrp="1"/>
          </p:cNvSpPr>
          <p:nvPr>
            <p:ph type="title" hasCustomPrompt="1"/>
          </p:nvPr>
        </p:nvSpPr>
        <p:spPr>
          <a:xfrm>
            <a:off x="253227" y="1457636"/>
            <a:ext cx="7135627" cy="3668150"/>
          </a:xfrm>
        </p:spPr>
        <p:txBody>
          <a:bodyPr>
            <a:normAutofit/>
          </a:bodyPr>
          <a:lstStyle>
            <a:lvl1pPr>
              <a:lnSpc>
                <a:spcPct val="100000"/>
              </a:lnSpc>
              <a:defRPr sz="3200" b="0" i="1" spc="0">
                <a:solidFill>
                  <a:srgbClr val="FFE000"/>
                </a:solidFill>
                <a:latin typeface="Arial" panose="020B0604020202020204" pitchFamily="34" charset="0"/>
                <a:cs typeface="Arial" panose="020B0604020202020204" pitchFamily="34" charset="0"/>
              </a:defRPr>
            </a:lvl1pPr>
          </a:lstStyle>
          <a:p>
            <a:r>
              <a:rPr lang="sv-SE" dirty="0"/>
              <a:t>”Plats för citat”</a:t>
            </a:r>
          </a:p>
        </p:txBody>
      </p:sp>
      <p:sp>
        <p:nvSpPr>
          <p:cNvPr id="14" name="Platshållare för text 13">
            <a:extLst>
              <a:ext uri="{FF2B5EF4-FFF2-40B4-BE49-F238E27FC236}">
                <a16:creationId xmlns:a16="http://schemas.microsoft.com/office/drawing/2014/main" id="{5AE65E17-0A4F-3AF9-2166-44AA2847B168}"/>
              </a:ext>
            </a:extLst>
          </p:cNvPr>
          <p:cNvSpPr>
            <a:spLocks noGrp="1"/>
          </p:cNvSpPr>
          <p:nvPr>
            <p:ph type="body" sz="quarter" idx="13" hasCustomPrompt="1"/>
          </p:nvPr>
        </p:nvSpPr>
        <p:spPr>
          <a:xfrm>
            <a:off x="288350" y="5409442"/>
            <a:ext cx="7065382" cy="531409"/>
          </a:xfrm>
          <a:prstGeom prst="rect">
            <a:avLst/>
          </a:prstGeom>
        </p:spPr>
        <p:txBody>
          <a:bodyPr/>
          <a:lstStyle>
            <a:lvl1pPr marL="0" indent="0">
              <a:buNone/>
              <a:defRPr sz="1400" b="0" i="0">
                <a:solidFill>
                  <a:srgbClr val="FFE000"/>
                </a:solidFill>
                <a:latin typeface="Arial" panose="020B0604020202020204" pitchFamily="34" charset="0"/>
              </a:defRPr>
            </a:lvl1pPr>
          </a:lstStyle>
          <a:p>
            <a:pPr lvl="0"/>
            <a:r>
              <a:rPr lang="sv-SE" dirty="0"/>
              <a:t>Citatets avsändare</a:t>
            </a:r>
          </a:p>
        </p:txBody>
      </p:sp>
      <p:sp>
        <p:nvSpPr>
          <p:cNvPr id="16" name="Platshållare för bild 15">
            <a:extLst>
              <a:ext uri="{FF2B5EF4-FFF2-40B4-BE49-F238E27FC236}">
                <a16:creationId xmlns:a16="http://schemas.microsoft.com/office/drawing/2014/main" id="{5E0E9FCE-D2CE-DA27-CFDB-9D42408FCC3B}"/>
              </a:ext>
            </a:extLst>
          </p:cNvPr>
          <p:cNvSpPr>
            <a:spLocks noGrp="1"/>
          </p:cNvSpPr>
          <p:nvPr>
            <p:ph type="pic" sz="quarter" idx="14"/>
          </p:nvPr>
        </p:nvSpPr>
        <p:spPr>
          <a:xfrm>
            <a:off x="8291513" y="1592262"/>
            <a:ext cx="3529012" cy="3985949"/>
          </a:xfrm>
          <a:prstGeom prst="rect">
            <a:avLst/>
          </a:prstGeom>
          <a:effectLst>
            <a:softEdge rad="0"/>
          </a:effectLst>
        </p:spPr>
        <p:txBody>
          <a:bodyPr/>
          <a:lstStyle>
            <a:lvl1pPr>
              <a:defRPr>
                <a:latin typeface="Arial" panose="020B0604020202020204" pitchFamily="34" charset="0"/>
                <a:cs typeface="Arial" panose="020B0604020202020204" pitchFamily="34" charset="0"/>
              </a:defRPr>
            </a:lvl1pPr>
          </a:lstStyle>
          <a:p>
            <a:r>
              <a:rPr lang="sv-SE"/>
              <a:t>Klicka på ikonen för att lägga till en bild</a:t>
            </a:r>
            <a:endParaRPr lang="sv-SE" dirty="0"/>
          </a:p>
        </p:txBody>
      </p:sp>
      <p:pic>
        <p:nvPicPr>
          <p:cNvPr id="9" name="Picture 8">
            <a:extLst>
              <a:ext uri="{FF2B5EF4-FFF2-40B4-BE49-F238E27FC236}">
                <a16:creationId xmlns:a16="http://schemas.microsoft.com/office/drawing/2014/main" id="{59123857-40DF-7385-C7F3-B98F07686E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9582"/>
            <a:ext cx="2205470" cy="331304"/>
          </a:xfrm>
          <a:prstGeom prst="rect">
            <a:avLst/>
          </a:prstGeom>
        </p:spPr>
      </p:pic>
    </p:spTree>
    <p:extLst>
      <p:ext uri="{BB962C8B-B14F-4D97-AF65-F5344CB8AC3E}">
        <p14:creationId xmlns:p14="http://schemas.microsoft.com/office/powerpoint/2010/main" val="25283373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itat – Azalea">
    <p:bg>
      <p:bgPr>
        <a:solidFill>
          <a:srgbClr val="A62186"/>
        </a:solidFill>
        <a:effectLst/>
      </p:bgPr>
    </p:bg>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rgbClr val="FFE000"/>
                </a:solidFill>
              </a:defRPr>
            </a:lvl1pPr>
          </a:lstStyle>
          <a:p>
            <a:fld id="{A8234D02-5D0D-FA4B-9077-9CBD85AA2B8C}" type="slidenum">
              <a:rPr lang="sv-SE" smtClean="0"/>
              <a:pPr/>
              <a:t>‹#›</a:t>
            </a:fld>
            <a:endParaRPr lang="sv-SE" dirty="0"/>
          </a:p>
        </p:txBody>
      </p:sp>
      <p:sp>
        <p:nvSpPr>
          <p:cNvPr id="2" name="Rubrik 16">
            <a:extLst>
              <a:ext uri="{FF2B5EF4-FFF2-40B4-BE49-F238E27FC236}">
                <a16:creationId xmlns:a16="http://schemas.microsoft.com/office/drawing/2014/main" id="{CA1BE9AF-F7E3-A97E-C278-2E361DDF277D}"/>
              </a:ext>
            </a:extLst>
          </p:cNvPr>
          <p:cNvSpPr>
            <a:spLocks noGrp="1"/>
          </p:cNvSpPr>
          <p:nvPr>
            <p:ph type="title" hasCustomPrompt="1"/>
          </p:nvPr>
        </p:nvSpPr>
        <p:spPr>
          <a:xfrm>
            <a:off x="253227" y="1457636"/>
            <a:ext cx="7135627" cy="3668150"/>
          </a:xfrm>
        </p:spPr>
        <p:txBody>
          <a:bodyPr>
            <a:normAutofit/>
          </a:bodyPr>
          <a:lstStyle>
            <a:lvl1pPr>
              <a:lnSpc>
                <a:spcPct val="100000"/>
              </a:lnSpc>
              <a:defRPr sz="3200" b="0" i="1" spc="0">
                <a:solidFill>
                  <a:srgbClr val="FFE000"/>
                </a:solidFill>
                <a:latin typeface="Arial" panose="020B0604020202020204" pitchFamily="34" charset="0"/>
                <a:cs typeface="Arial" panose="020B0604020202020204" pitchFamily="34" charset="0"/>
              </a:defRPr>
            </a:lvl1pPr>
          </a:lstStyle>
          <a:p>
            <a:r>
              <a:rPr lang="sv-SE" dirty="0"/>
              <a:t>”Plats för citat”</a:t>
            </a:r>
          </a:p>
        </p:txBody>
      </p:sp>
      <p:sp>
        <p:nvSpPr>
          <p:cNvPr id="14" name="Platshållare för text 13">
            <a:extLst>
              <a:ext uri="{FF2B5EF4-FFF2-40B4-BE49-F238E27FC236}">
                <a16:creationId xmlns:a16="http://schemas.microsoft.com/office/drawing/2014/main" id="{5AE65E17-0A4F-3AF9-2166-44AA2847B168}"/>
              </a:ext>
            </a:extLst>
          </p:cNvPr>
          <p:cNvSpPr>
            <a:spLocks noGrp="1"/>
          </p:cNvSpPr>
          <p:nvPr>
            <p:ph type="body" sz="quarter" idx="13" hasCustomPrompt="1"/>
          </p:nvPr>
        </p:nvSpPr>
        <p:spPr>
          <a:xfrm>
            <a:off x="288350" y="5409442"/>
            <a:ext cx="7065382" cy="531409"/>
          </a:xfrm>
          <a:prstGeom prst="rect">
            <a:avLst/>
          </a:prstGeom>
        </p:spPr>
        <p:txBody>
          <a:bodyPr/>
          <a:lstStyle>
            <a:lvl1pPr marL="0" indent="0">
              <a:buNone/>
              <a:defRPr sz="1400" b="0" i="0">
                <a:solidFill>
                  <a:srgbClr val="FFE000"/>
                </a:solidFill>
                <a:latin typeface="Arial" panose="020B0604020202020204" pitchFamily="34" charset="0"/>
              </a:defRPr>
            </a:lvl1pPr>
          </a:lstStyle>
          <a:p>
            <a:pPr lvl="0"/>
            <a:r>
              <a:rPr lang="sv-SE" dirty="0"/>
              <a:t>Citatets avsändare</a:t>
            </a:r>
          </a:p>
        </p:txBody>
      </p:sp>
      <p:sp>
        <p:nvSpPr>
          <p:cNvPr id="16" name="Platshållare för bild 15">
            <a:extLst>
              <a:ext uri="{FF2B5EF4-FFF2-40B4-BE49-F238E27FC236}">
                <a16:creationId xmlns:a16="http://schemas.microsoft.com/office/drawing/2014/main" id="{5E0E9FCE-D2CE-DA27-CFDB-9D42408FCC3B}"/>
              </a:ext>
            </a:extLst>
          </p:cNvPr>
          <p:cNvSpPr>
            <a:spLocks noGrp="1"/>
          </p:cNvSpPr>
          <p:nvPr>
            <p:ph type="pic" sz="quarter" idx="14"/>
          </p:nvPr>
        </p:nvSpPr>
        <p:spPr>
          <a:xfrm>
            <a:off x="8291513" y="1592262"/>
            <a:ext cx="3529012" cy="3985949"/>
          </a:xfrm>
          <a:prstGeom prst="rect">
            <a:avLst/>
          </a:prstGeom>
          <a:effectLst>
            <a:softEdge rad="0"/>
          </a:effectLst>
        </p:spPr>
        <p:txBody>
          <a:bodyPr/>
          <a:lstStyle>
            <a:lvl1pPr>
              <a:defRPr>
                <a:latin typeface="Arial" panose="020B0604020202020204" pitchFamily="34" charset="0"/>
                <a:cs typeface="Arial" panose="020B0604020202020204" pitchFamily="34" charset="0"/>
              </a:defRPr>
            </a:lvl1pPr>
          </a:lstStyle>
          <a:p>
            <a:r>
              <a:rPr lang="sv-SE"/>
              <a:t>Klicka på ikonen för att lägga till en bild</a:t>
            </a:r>
            <a:endParaRPr lang="sv-SE" dirty="0"/>
          </a:p>
        </p:txBody>
      </p:sp>
      <p:pic>
        <p:nvPicPr>
          <p:cNvPr id="9" name="Picture 8">
            <a:extLst>
              <a:ext uri="{FF2B5EF4-FFF2-40B4-BE49-F238E27FC236}">
                <a16:creationId xmlns:a16="http://schemas.microsoft.com/office/drawing/2014/main" id="{59123857-40DF-7385-C7F3-B98F07686E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9582"/>
            <a:ext cx="2205470" cy="331304"/>
          </a:xfrm>
          <a:prstGeom prst="rect">
            <a:avLst/>
          </a:prstGeom>
        </p:spPr>
      </p:pic>
    </p:spTree>
    <p:extLst>
      <p:ext uri="{BB962C8B-B14F-4D97-AF65-F5344CB8AC3E}">
        <p14:creationId xmlns:p14="http://schemas.microsoft.com/office/powerpoint/2010/main" val="3029748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itat – Krokus">
    <p:bg>
      <p:bgPr>
        <a:solidFill>
          <a:srgbClr val="5D4FB1"/>
        </a:solidFill>
        <a:effectLst/>
      </p:bgPr>
    </p:bg>
    <p:spTree>
      <p:nvGrpSpPr>
        <p:cNvPr id="1" name=""/>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20083C9F-1476-2E1A-D413-CAB076EBAE18}"/>
              </a:ext>
            </a:extLst>
          </p:cNvPr>
          <p:cNvSpPr>
            <a:spLocks noGrp="1"/>
          </p:cNvSpPr>
          <p:nvPr>
            <p:ph type="sldNum" sz="quarter" idx="12"/>
          </p:nvPr>
        </p:nvSpPr>
        <p:spPr/>
        <p:txBody>
          <a:bodyPr/>
          <a:lstStyle>
            <a:lvl1pPr>
              <a:defRPr>
                <a:solidFill>
                  <a:srgbClr val="FFE000"/>
                </a:solidFill>
              </a:defRPr>
            </a:lvl1pPr>
          </a:lstStyle>
          <a:p>
            <a:fld id="{A8234D02-5D0D-FA4B-9077-9CBD85AA2B8C}" type="slidenum">
              <a:rPr lang="sv-SE" smtClean="0"/>
              <a:pPr/>
              <a:t>‹#›</a:t>
            </a:fld>
            <a:endParaRPr lang="sv-SE" dirty="0"/>
          </a:p>
        </p:txBody>
      </p:sp>
      <p:sp>
        <p:nvSpPr>
          <p:cNvPr id="2" name="Rubrik 16">
            <a:extLst>
              <a:ext uri="{FF2B5EF4-FFF2-40B4-BE49-F238E27FC236}">
                <a16:creationId xmlns:a16="http://schemas.microsoft.com/office/drawing/2014/main" id="{CA1BE9AF-F7E3-A97E-C278-2E361DDF277D}"/>
              </a:ext>
            </a:extLst>
          </p:cNvPr>
          <p:cNvSpPr>
            <a:spLocks noGrp="1"/>
          </p:cNvSpPr>
          <p:nvPr>
            <p:ph type="title" hasCustomPrompt="1"/>
          </p:nvPr>
        </p:nvSpPr>
        <p:spPr>
          <a:xfrm>
            <a:off x="253227" y="1457636"/>
            <a:ext cx="7135627" cy="3668150"/>
          </a:xfrm>
        </p:spPr>
        <p:txBody>
          <a:bodyPr>
            <a:normAutofit/>
          </a:bodyPr>
          <a:lstStyle>
            <a:lvl1pPr>
              <a:lnSpc>
                <a:spcPct val="100000"/>
              </a:lnSpc>
              <a:defRPr sz="3200" b="0" i="1" spc="0">
                <a:solidFill>
                  <a:srgbClr val="FFE000"/>
                </a:solidFill>
                <a:latin typeface="Arial" panose="020B0604020202020204" pitchFamily="34" charset="0"/>
                <a:cs typeface="Arial" panose="020B0604020202020204" pitchFamily="34" charset="0"/>
              </a:defRPr>
            </a:lvl1pPr>
          </a:lstStyle>
          <a:p>
            <a:r>
              <a:rPr lang="sv-SE" dirty="0"/>
              <a:t>”Plats för citat”</a:t>
            </a:r>
          </a:p>
        </p:txBody>
      </p:sp>
      <p:sp>
        <p:nvSpPr>
          <p:cNvPr id="14" name="Platshållare för text 13">
            <a:extLst>
              <a:ext uri="{FF2B5EF4-FFF2-40B4-BE49-F238E27FC236}">
                <a16:creationId xmlns:a16="http://schemas.microsoft.com/office/drawing/2014/main" id="{5AE65E17-0A4F-3AF9-2166-44AA2847B168}"/>
              </a:ext>
            </a:extLst>
          </p:cNvPr>
          <p:cNvSpPr>
            <a:spLocks noGrp="1"/>
          </p:cNvSpPr>
          <p:nvPr>
            <p:ph type="body" sz="quarter" idx="13" hasCustomPrompt="1"/>
          </p:nvPr>
        </p:nvSpPr>
        <p:spPr>
          <a:xfrm>
            <a:off x="288350" y="5409442"/>
            <a:ext cx="7065382" cy="531409"/>
          </a:xfrm>
          <a:prstGeom prst="rect">
            <a:avLst/>
          </a:prstGeom>
        </p:spPr>
        <p:txBody>
          <a:bodyPr/>
          <a:lstStyle>
            <a:lvl1pPr marL="0" indent="0">
              <a:buNone/>
              <a:defRPr sz="1400" b="0" i="0">
                <a:solidFill>
                  <a:srgbClr val="FFE000"/>
                </a:solidFill>
                <a:latin typeface="Arial" panose="020B0604020202020204" pitchFamily="34" charset="0"/>
              </a:defRPr>
            </a:lvl1pPr>
          </a:lstStyle>
          <a:p>
            <a:pPr lvl="0"/>
            <a:r>
              <a:rPr lang="sv-SE" dirty="0"/>
              <a:t>Citatets avsändare</a:t>
            </a:r>
          </a:p>
        </p:txBody>
      </p:sp>
      <p:sp>
        <p:nvSpPr>
          <p:cNvPr id="16" name="Platshållare för bild 15">
            <a:extLst>
              <a:ext uri="{FF2B5EF4-FFF2-40B4-BE49-F238E27FC236}">
                <a16:creationId xmlns:a16="http://schemas.microsoft.com/office/drawing/2014/main" id="{5E0E9FCE-D2CE-DA27-CFDB-9D42408FCC3B}"/>
              </a:ext>
            </a:extLst>
          </p:cNvPr>
          <p:cNvSpPr>
            <a:spLocks noGrp="1"/>
          </p:cNvSpPr>
          <p:nvPr>
            <p:ph type="pic" sz="quarter" idx="14"/>
          </p:nvPr>
        </p:nvSpPr>
        <p:spPr>
          <a:xfrm>
            <a:off x="8291513" y="1592262"/>
            <a:ext cx="3529012" cy="3985949"/>
          </a:xfrm>
          <a:prstGeom prst="rect">
            <a:avLst/>
          </a:prstGeom>
          <a:effectLst>
            <a:softEdge rad="0"/>
          </a:effectLst>
        </p:spPr>
        <p:txBody>
          <a:bodyPr/>
          <a:lstStyle>
            <a:lvl1pPr>
              <a:defRPr>
                <a:latin typeface="Arial" panose="020B0604020202020204" pitchFamily="34" charset="0"/>
                <a:cs typeface="Arial" panose="020B0604020202020204" pitchFamily="34" charset="0"/>
              </a:defRPr>
            </a:lvl1pPr>
          </a:lstStyle>
          <a:p>
            <a:r>
              <a:rPr lang="sv-SE"/>
              <a:t>Klicka på ikonen för att lägga till en bild</a:t>
            </a:r>
            <a:endParaRPr lang="sv-SE" dirty="0"/>
          </a:p>
        </p:txBody>
      </p:sp>
      <p:pic>
        <p:nvPicPr>
          <p:cNvPr id="9" name="Picture 8">
            <a:extLst>
              <a:ext uri="{FF2B5EF4-FFF2-40B4-BE49-F238E27FC236}">
                <a16:creationId xmlns:a16="http://schemas.microsoft.com/office/drawing/2014/main" id="{59123857-40DF-7385-C7F3-B98F07686E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9582"/>
            <a:ext cx="2205470" cy="331304"/>
          </a:xfrm>
          <a:prstGeom prst="rect">
            <a:avLst/>
          </a:prstGeom>
        </p:spPr>
      </p:pic>
    </p:spTree>
    <p:extLst>
      <p:ext uri="{BB962C8B-B14F-4D97-AF65-F5344CB8AC3E}">
        <p14:creationId xmlns:p14="http://schemas.microsoft.com/office/powerpoint/2010/main" val="17162339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amp;A">
    <p:bg>
      <p:bgPr>
        <a:solidFill>
          <a:schemeClr val="accent2"/>
        </a:solidFill>
        <a:effectLst/>
      </p:bgPr>
    </p:bg>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F5981B1-D86C-C2C3-E6DE-2A8872A57E65}"/>
              </a:ext>
            </a:extLst>
          </p:cNvPr>
          <p:cNvSpPr>
            <a:spLocks noGrp="1"/>
          </p:cNvSpPr>
          <p:nvPr>
            <p:ph type="sldNum" sz="quarter" idx="12"/>
          </p:nvPr>
        </p:nvSpPr>
        <p:spPr/>
        <p:txBody>
          <a:bodyPr/>
          <a:lstStyle>
            <a:lvl1pPr>
              <a:defRPr>
                <a:solidFill>
                  <a:schemeClr val="tx2"/>
                </a:solidFill>
              </a:defRPr>
            </a:lvl1pPr>
          </a:lstStyle>
          <a:p>
            <a:fld id="{A8234D02-5D0D-FA4B-9077-9CBD85AA2B8C}" type="slidenum">
              <a:rPr lang="sv-SE" smtClean="0"/>
              <a:pPr/>
              <a:t>‹#›</a:t>
            </a:fld>
            <a:endParaRPr lang="sv-SE" dirty="0"/>
          </a:p>
        </p:txBody>
      </p:sp>
      <p:pic>
        <p:nvPicPr>
          <p:cNvPr id="5" name="Bildobjekt 4">
            <a:extLst>
              <a:ext uri="{FF2B5EF4-FFF2-40B4-BE49-F238E27FC236}">
                <a16:creationId xmlns:a16="http://schemas.microsoft.com/office/drawing/2014/main" id="{6807F60E-FE9A-0E31-C497-FE7EC0701CA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8" name="Rubrik 1">
            <a:extLst>
              <a:ext uri="{FF2B5EF4-FFF2-40B4-BE49-F238E27FC236}">
                <a16:creationId xmlns:a16="http://schemas.microsoft.com/office/drawing/2014/main" id="{4E33A123-395A-77C1-A525-49B015AC7D51}"/>
              </a:ext>
            </a:extLst>
          </p:cNvPr>
          <p:cNvSpPr>
            <a:spLocks noGrp="1"/>
          </p:cNvSpPr>
          <p:nvPr>
            <p:ph type="title" hasCustomPrompt="1"/>
          </p:nvPr>
        </p:nvSpPr>
        <p:spPr>
          <a:xfrm>
            <a:off x="237550" y="1442721"/>
            <a:ext cx="10515600" cy="1022687"/>
          </a:xfrm>
          <a:prstGeom prst="rect">
            <a:avLst/>
          </a:prstGeom>
        </p:spPr>
        <p:txBody>
          <a:bodyPr anchor="t">
            <a:normAutofit/>
          </a:bodyPr>
          <a:lstStyle>
            <a:lvl1pPr>
              <a:defRPr sz="6600" b="1" i="0">
                <a:solidFill>
                  <a:schemeClr val="tx2"/>
                </a:solidFill>
                <a:latin typeface="Arial" panose="020B0604020202020204" pitchFamily="34" charset="0"/>
                <a:cs typeface="Arial" panose="020B0604020202020204" pitchFamily="34" charset="0"/>
              </a:defRPr>
            </a:lvl1pPr>
          </a:lstStyle>
          <a:p>
            <a:r>
              <a:rPr lang="sv-SE" dirty="0"/>
              <a:t>Q&amp;A</a:t>
            </a:r>
          </a:p>
        </p:txBody>
      </p:sp>
      <p:sp>
        <p:nvSpPr>
          <p:cNvPr id="10" name="Platshållare för text 9">
            <a:extLst>
              <a:ext uri="{FF2B5EF4-FFF2-40B4-BE49-F238E27FC236}">
                <a16:creationId xmlns:a16="http://schemas.microsoft.com/office/drawing/2014/main" id="{32A5EBAE-BA68-108B-18F1-8BF7ED38B0A3}"/>
              </a:ext>
            </a:extLst>
          </p:cNvPr>
          <p:cNvSpPr>
            <a:spLocks noGrp="1"/>
          </p:cNvSpPr>
          <p:nvPr>
            <p:ph type="body" sz="quarter" idx="13" hasCustomPrompt="1"/>
          </p:nvPr>
        </p:nvSpPr>
        <p:spPr>
          <a:xfrm>
            <a:off x="4038754" y="3429000"/>
            <a:ext cx="4175125" cy="2566358"/>
          </a:xfrm>
          <a:prstGeom prst="rect">
            <a:avLst/>
          </a:prstGeom>
        </p:spPr>
        <p:txBody>
          <a:bodyPr/>
          <a:lstStyle>
            <a:lvl1pPr marL="0" indent="0">
              <a:lnSpc>
                <a:spcPct val="100000"/>
              </a:lnSpc>
              <a:buNone/>
              <a:defRPr sz="1800" b="0" i="0">
                <a:solidFill>
                  <a:schemeClr val="tx2"/>
                </a:solidFill>
                <a:latin typeface="Arial" panose="020B0604020202020204" pitchFamily="34" charset="0"/>
                <a:cs typeface="Arial" panose="020B0604020202020204" pitchFamily="34" charset="0"/>
              </a:defRPr>
            </a:lvl1pPr>
          </a:lstStyle>
          <a:p>
            <a:pPr lvl="0"/>
            <a:r>
              <a:rPr lang="sv-SE" dirty="0"/>
              <a:t>Lägg in kontaktuppgifter</a:t>
            </a:r>
          </a:p>
          <a:p>
            <a:pPr lvl="0"/>
            <a:endParaRPr lang="sv-SE" dirty="0"/>
          </a:p>
        </p:txBody>
      </p:sp>
      <p:sp>
        <p:nvSpPr>
          <p:cNvPr id="13" name="textruta 12">
            <a:extLst>
              <a:ext uri="{FF2B5EF4-FFF2-40B4-BE49-F238E27FC236}">
                <a16:creationId xmlns:a16="http://schemas.microsoft.com/office/drawing/2014/main" id="{DF5A700C-8A2C-AC57-78FB-EABB547F19A1}"/>
              </a:ext>
            </a:extLst>
          </p:cNvPr>
          <p:cNvSpPr txBox="1"/>
          <p:nvPr userDrawn="1"/>
        </p:nvSpPr>
        <p:spPr>
          <a:xfrm>
            <a:off x="293687" y="3347520"/>
            <a:ext cx="3744913" cy="1200329"/>
          </a:xfrm>
          <a:prstGeom prst="rect">
            <a:avLst/>
          </a:prstGeom>
          <a:noFill/>
        </p:spPr>
        <p:txBody>
          <a:bodyPr wrap="square" rtlCol="0">
            <a:spAutoFit/>
          </a:bodyPr>
          <a:lstStyle/>
          <a:p>
            <a:pPr>
              <a:lnSpc>
                <a:spcPct val="150000"/>
              </a:lnSpc>
            </a:pPr>
            <a:r>
              <a:rPr lang="sv-SE" dirty="0">
                <a:solidFill>
                  <a:schemeClr val="tx2"/>
                </a:solidFill>
                <a:latin typeface="Arial" panose="020B0604020202020204" pitchFamily="34" charset="0"/>
                <a:cs typeface="Arial" panose="020B0604020202020204" pitchFamily="34" charset="0"/>
              </a:rPr>
              <a:t>Telefon:</a:t>
            </a:r>
          </a:p>
          <a:p>
            <a:pPr>
              <a:lnSpc>
                <a:spcPct val="150000"/>
              </a:lnSpc>
            </a:pPr>
            <a:r>
              <a:rPr lang="sv-SE" dirty="0">
                <a:solidFill>
                  <a:schemeClr val="tx2"/>
                </a:solidFill>
                <a:latin typeface="Arial" panose="020B0604020202020204" pitchFamily="34" charset="0"/>
                <a:cs typeface="Arial" panose="020B0604020202020204" pitchFamily="34" charset="0"/>
              </a:rPr>
              <a:t>E-post:</a:t>
            </a:r>
          </a:p>
          <a:p>
            <a:endParaRPr lang="sv-SE" b="0" i="0" dirty="0">
              <a:latin typeface="Arial" panose="020B0604020202020204" pitchFamily="34" charset="0"/>
            </a:endParaRPr>
          </a:p>
        </p:txBody>
      </p:sp>
    </p:spTree>
    <p:extLst>
      <p:ext uri="{BB962C8B-B14F-4D97-AF65-F5344CB8AC3E}">
        <p14:creationId xmlns:p14="http://schemas.microsoft.com/office/powerpoint/2010/main" val="27628125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vslutning – Tack!">
    <p:bg>
      <p:bgPr>
        <a:solidFill>
          <a:schemeClr val="accent2"/>
        </a:solidFill>
        <a:effectLst/>
      </p:bgPr>
    </p:bg>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F5981B1-D86C-C2C3-E6DE-2A8872A57E65}"/>
              </a:ext>
            </a:extLst>
          </p:cNvPr>
          <p:cNvSpPr>
            <a:spLocks noGrp="1"/>
          </p:cNvSpPr>
          <p:nvPr>
            <p:ph type="sldNum" sz="quarter" idx="12"/>
          </p:nvPr>
        </p:nvSpPr>
        <p:spPr/>
        <p:txBody>
          <a:bodyPr/>
          <a:lstStyle>
            <a:lvl1pPr>
              <a:defRPr>
                <a:solidFill>
                  <a:schemeClr val="tx2"/>
                </a:solidFill>
              </a:defRPr>
            </a:lvl1pPr>
          </a:lstStyle>
          <a:p>
            <a:fld id="{A8234D02-5D0D-FA4B-9077-9CBD85AA2B8C}" type="slidenum">
              <a:rPr lang="sv-SE" smtClean="0"/>
              <a:pPr/>
              <a:t>‹#›</a:t>
            </a:fld>
            <a:endParaRPr lang="sv-SE" dirty="0"/>
          </a:p>
        </p:txBody>
      </p:sp>
      <p:pic>
        <p:nvPicPr>
          <p:cNvPr id="5" name="Bildobjekt 4">
            <a:extLst>
              <a:ext uri="{FF2B5EF4-FFF2-40B4-BE49-F238E27FC236}">
                <a16:creationId xmlns:a16="http://schemas.microsoft.com/office/drawing/2014/main" id="{6807F60E-FE9A-0E31-C497-FE7EC0701CA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8300"/>
            <a:ext cx="2205470" cy="329247"/>
          </a:xfrm>
          <a:prstGeom prst="rect">
            <a:avLst/>
          </a:prstGeom>
        </p:spPr>
      </p:pic>
      <p:sp>
        <p:nvSpPr>
          <p:cNvPr id="8" name="Rubrik 1">
            <a:extLst>
              <a:ext uri="{FF2B5EF4-FFF2-40B4-BE49-F238E27FC236}">
                <a16:creationId xmlns:a16="http://schemas.microsoft.com/office/drawing/2014/main" id="{4E33A123-395A-77C1-A525-49B015AC7D51}"/>
              </a:ext>
            </a:extLst>
          </p:cNvPr>
          <p:cNvSpPr>
            <a:spLocks noGrp="1"/>
          </p:cNvSpPr>
          <p:nvPr>
            <p:ph type="title" hasCustomPrompt="1"/>
          </p:nvPr>
        </p:nvSpPr>
        <p:spPr>
          <a:xfrm>
            <a:off x="237550" y="1442721"/>
            <a:ext cx="10515600" cy="1022687"/>
          </a:xfrm>
          <a:prstGeom prst="rect">
            <a:avLst/>
          </a:prstGeom>
        </p:spPr>
        <p:txBody>
          <a:bodyPr anchor="t">
            <a:normAutofit/>
          </a:bodyPr>
          <a:lstStyle>
            <a:lvl1pPr>
              <a:defRPr sz="6600" b="1" i="0">
                <a:solidFill>
                  <a:schemeClr val="tx2"/>
                </a:solidFill>
                <a:latin typeface="Arial" panose="020B0604020202020204" pitchFamily="34" charset="0"/>
                <a:cs typeface="Arial" panose="020B0604020202020204" pitchFamily="34" charset="0"/>
              </a:defRPr>
            </a:lvl1pPr>
          </a:lstStyle>
          <a:p>
            <a:r>
              <a:rPr lang="sv-SE" dirty="0"/>
              <a:t>Tack!</a:t>
            </a:r>
          </a:p>
        </p:txBody>
      </p:sp>
      <p:sp>
        <p:nvSpPr>
          <p:cNvPr id="10" name="Platshållare för text 9">
            <a:extLst>
              <a:ext uri="{FF2B5EF4-FFF2-40B4-BE49-F238E27FC236}">
                <a16:creationId xmlns:a16="http://schemas.microsoft.com/office/drawing/2014/main" id="{32A5EBAE-BA68-108B-18F1-8BF7ED38B0A3}"/>
              </a:ext>
            </a:extLst>
          </p:cNvPr>
          <p:cNvSpPr>
            <a:spLocks noGrp="1"/>
          </p:cNvSpPr>
          <p:nvPr>
            <p:ph type="body" sz="quarter" idx="13" hasCustomPrompt="1"/>
          </p:nvPr>
        </p:nvSpPr>
        <p:spPr>
          <a:xfrm>
            <a:off x="268407" y="2661244"/>
            <a:ext cx="5468159" cy="3396656"/>
          </a:xfrm>
          <a:prstGeom prst="rect">
            <a:avLst/>
          </a:prstGeom>
        </p:spPr>
        <p:txBody>
          <a:bodyPr/>
          <a:lstStyle>
            <a:lvl1pPr marL="0" indent="0">
              <a:lnSpc>
                <a:spcPct val="100000"/>
              </a:lnSpc>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stStyle>
          <a:p>
            <a:pPr lvl="0"/>
            <a:r>
              <a:rPr lang="sv-SE" dirty="0"/>
              <a:t>Summering av presentationens huvudpunkter</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dirty="0" err="1"/>
              <a:t>Lorem</a:t>
            </a:r>
            <a:r>
              <a:rPr lang="sv-SE" dirty="0"/>
              <a:t> </a:t>
            </a:r>
            <a:r>
              <a:rPr lang="sv-SE" dirty="0" err="1"/>
              <a:t>ipsum</a:t>
            </a:r>
            <a:endParaRPr lang="sv-SE"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dirty="0" err="1"/>
              <a:t>Lorem</a:t>
            </a:r>
            <a:r>
              <a:rPr lang="sv-SE" dirty="0"/>
              <a:t> </a:t>
            </a:r>
            <a:r>
              <a:rPr lang="sv-SE" dirty="0" err="1"/>
              <a:t>ipsum</a:t>
            </a:r>
            <a:endParaRPr lang="sv-SE"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v-SE" dirty="0" err="1"/>
              <a:t>Lorem</a:t>
            </a:r>
            <a:r>
              <a:rPr lang="sv-SE" dirty="0"/>
              <a:t> </a:t>
            </a:r>
            <a:r>
              <a:rPr lang="sv-SE" dirty="0" err="1"/>
              <a:t>ipsum</a:t>
            </a:r>
            <a:endParaRPr lang="sv-SE"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sv-SE" dirty="0"/>
          </a:p>
        </p:txBody>
      </p:sp>
      <p:sp>
        <p:nvSpPr>
          <p:cNvPr id="9" name="Platshållare för text 9">
            <a:extLst>
              <a:ext uri="{FF2B5EF4-FFF2-40B4-BE49-F238E27FC236}">
                <a16:creationId xmlns:a16="http://schemas.microsoft.com/office/drawing/2014/main" id="{EECBEFFB-06F4-2AF7-9757-BB026424441C}"/>
              </a:ext>
            </a:extLst>
          </p:cNvPr>
          <p:cNvSpPr>
            <a:spLocks noGrp="1"/>
          </p:cNvSpPr>
          <p:nvPr>
            <p:ph type="body" sz="quarter" idx="14" hasCustomPrompt="1"/>
          </p:nvPr>
        </p:nvSpPr>
        <p:spPr>
          <a:xfrm>
            <a:off x="6004979" y="2661244"/>
            <a:ext cx="5712034" cy="3396656"/>
          </a:xfrm>
          <a:prstGeom prst="rect">
            <a:avLst/>
          </a:prstGeom>
        </p:spPr>
        <p:txBody>
          <a:bodyPr/>
          <a:lstStyle>
            <a:lvl1pPr marL="0" indent="0">
              <a:lnSpc>
                <a:spcPct val="100000"/>
              </a:lnSpc>
              <a:buFontTx/>
              <a:buNone/>
              <a:defRPr sz="1600" b="0" i="0">
                <a:solidFill>
                  <a:schemeClr val="tx2"/>
                </a:solidFill>
                <a:latin typeface="Arial" panose="020B0604020202020204" pitchFamily="34" charset="0"/>
                <a:cs typeface="Arial" panose="020B0604020202020204" pitchFamily="34" charset="0"/>
              </a:defRPr>
            </a:lvl1pPr>
          </a:lstStyle>
          <a:p>
            <a:pPr lvl="0"/>
            <a:r>
              <a:rPr lang="sv-SE" dirty="0"/>
              <a:t>Kontaktuppgifter:</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sv-SE" dirty="0"/>
          </a:p>
        </p:txBody>
      </p:sp>
    </p:spTree>
    <p:extLst>
      <p:ext uri="{BB962C8B-B14F-4D97-AF65-F5344CB8AC3E}">
        <p14:creationId xmlns:p14="http://schemas.microsoft.com/office/powerpoint/2010/main" val="1593542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m – Enbart logotyp + sidnummer">
    <p:bg>
      <p:bgPr>
        <a:solidFill>
          <a:schemeClr val="accent2"/>
        </a:solidFill>
        <a:effectLst/>
      </p:bgPr>
    </p:bg>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5F5981B1-D86C-C2C3-E6DE-2A8872A57E65}"/>
              </a:ext>
            </a:extLst>
          </p:cNvPr>
          <p:cNvSpPr>
            <a:spLocks noGrp="1"/>
          </p:cNvSpPr>
          <p:nvPr>
            <p:ph type="sldNum" sz="quarter" idx="12"/>
          </p:nvPr>
        </p:nvSpPr>
        <p:spPr/>
        <p:txBody>
          <a:bodyPr/>
          <a:lstStyle>
            <a:lvl1pPr>
              <a:defRPr>
                <a:solidFill>
                  <a:schemeClr val="tx2"/>
                </a:solidFill>
              </a:defRPr>
            </a:lvl1pPr>
          </a:lstStyle>
          <a:p>
            <a:fld id="{A8234D02-5D0D-FA4B-9077-9CBD85AA2B8C}" type="slidenum">
              <a:rPr lang="sv-SE" smtClean="0"/>
              <a:pPr/>
              <a:t>‹#›</a:t>
            </a:fld>
            <a:endParaRPr lang="sv-SE" dirty="0"/>
          </a:p>
        </p:txBody>
      </p:sp>
      <p:pic>
        <p:nvPicPr>
          <p:cNvPr id="5" name="Bildobjekt 4">
            <a:extLst>
              <a:ext uri="{FF2B5EF4-FFF2-40B4-BE49-F238E27FC236}">
                <a16:creationId xmlns:a16="http://schemas.microsoft.com/office/drawing/2014/main" id="{6807F60E-FE9A-0E31-C497-FE7EC0701CA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8300"/>
            <a:ext cx="2205470" cy="329247"/>
          </a:xfrm>
          <a:prstGeom prst="rect">
            <a:avLst/>
          </a:prstGeom>
        </p:spPr>
      </p:pic>
    </p:spTree>
    <p:extLst>
      <p:ext uri="{BB962C8B-B14F-4D97-AF65-F5344CB8AC3E}">
        <p14:creationId xmlns:p14="http://schemas.microsoft.com/office/powerpoint/2010/main" val="25608428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27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vsnittsrubrik – Smörblomm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B04BCC-A0DB-27BC-F1C0-68F7E99DC60E}"/>
              </a:ext>
            </a:extLst>
          </p:cNvPr>
          <p:cNvSpPr>
            <a:spLocks noGrp="1"/>
          </p:cNvSpPr>
          <p:nvPr>
            <p:ph type="title" hasCustomPrompt="1"/>
          </p:nvPr>
        </p:nvSpPr>
        <p:spPr>
          <a:xfrm>
            <a:off x="237550" y="1442721"/>
            <a:ext cx="10515600" cy="1022687"/>
          </a:xfrm>
          <a:prstGeom prst="rect">
            <a:avLst/>
          </a:prstGeom>
        </p:spPr>
        <p:txBody>
          <a:bodyPr anchor="t">
            <a:normAutofit/>
          </a:bodyPr>
          <a:lstStyle>
            <a:lvl1pPr>
              <a:defRPr sz="6600" b="1" i="0">
                <a:solidFill>
                  <a:schemeClr val="tx2"/>
                </a:solidFill>
                <a:latin typeface="Arial" panose="020B0604020202020204" pitchFamily="34" charset="0"/>
                <a:cs typeface="Arial" panose="020B0604020202020204" pitchFamily="34" charset="0"/>
              </a:defRPr>
            </a:lvl1pPr>
          </a:lstStyle>
          <a:p>
            <a:r>
              <a:rPr lang="sv-SE" dirty="0"/>
              <a:t>Avsnittsrubrik</a:t>
            </a:r>
          </a:p>
        </p:txBody>
      </p:sp>
      <p:pic>
        <p:nvPicPr>
          <p:cNvPr id="7" name="Bildobjekt 6">
            <a:extLst>
              <a:ext uri="{FF2B5EF4-FFF2-40B4-BE49-F238E27FC236}">
                <a16:creationId xmlns:a16="http://schemas.microsoft.com/office/drawing/2014/main" id="{9A2D5E0A-DBE4-8368-F89E-A4152499B22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8300"/>
            <a:ext cx="2205470" cy="329247"/>
          </a:xfrm>
          <a:prstGeom prst="rect">
            <a:avLst/>
          </a:prstGeom>
        </p:spPr>
      </p:pic>
    </p:spTree>
    <p:extLst>
      <p:ext uri="{BB962C8B-B14F-4D97-AF65-F5344CB8AC3E}">
        <p14:creationId xmlns:p14="http://schemas.microsoft.com/office/powerpoint/2010/main" val="2642133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 Sotakleja">
    <p:bg>
      <p:bgPr>
        <a:solidFill>
          <a:srgbClr val="23232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9E4812-E9CD-BBAA-94ED-70C19D28431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9582"/>
            <a:ext cx="2205470" cy="331304"/>
          </a:xfrm>
          <a:prstGeom prst="rect">
            <a:avLst/>
          </a:prstGeom>
        </p:spPr>
      </p:pic>
      <p:sp>
        <p:nvSpPr>
          <p:cNvPr id="11" name="Rubrik 1">
            <a:extLst>
              <a:ext uri="{FF2B5EF4-FFF2-40B4-BE49-F238E27FC236}">
                <a16:creationId xmlns:a16="http://schemas.microsoft.com/office/drawing/2014/main" id="{4B95E341-9E6C-F882-59F8-8C9BF209ECEF}"/>
              </a:ext>
            </a:extLst>
          </p:cNvPr>
          <p:cNvSpPr>
            <a:spLocks noGrp="1"/>
          </p:cNvSpPr>
          <p:nvPr>
            <p:ph type="title" hasCustomPrompt="1"/>
          </p:nvPr>
        </p:nvSpPr>
        <p:spPr>
          <a:xfrm>
            <a:off x="237550" y="1442721"/>
            <a:ext cx="10515600" cy="1022687"/>
          </a:xfrm>
          <a:prstGeom prst="rect">
            <a:avLst/>
          </a:prstGeom>
        </p:spPr>
        <p:txBody>
          <a:bodyPr anchor="t">
            <a:normAutofit/>
          </a:bodyPr>
          <a:lstStyle>
            <a:lvl1pPr>
              <a:defRPr sz="6600" b="1" i="0">
                <a:solidFill>
                  <a:srgbClr val="FFE000"/>
                </a:solidFill>
                <a:latin typeface="Arial" panose="020B0604020202020204" pitchFamily="34" charset="0"/>
                <a:cs typeface="Arial" panose="020B0604020202020204" pitchFamily="34" charset="0"/>
              </a:defRPr>
            </a:lvl1pPr>
          </a:lstStyle>
          <a:p>
            <a:r>
              <a:rPr lang="sv-SE" dirty="0"/>
              <a:t>Avsnittsrubrik</a:t>
            </a:r>
          </a:p>
        </p:txBody>
      </p:sp>
    </p:spTree>
    <p:extLst>
      <p:ext uri="{BB962C8B-B14F-4D97-AF65-F5344CB8AC3E}">
        <p14:creationId xmlns:p14="http://schemas.microsoft.com/office/powerpoint/2010/main" val="1129399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vsnittsrubrik – Murgröna">
    <p:bg>
      <p:bgPr>
        <a:solidFill>
          <a:srgbClr val="00734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9E4812-E9CD-BBAA-94ED-70C19D28431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9582"/>
            <a:ext cx="2205470" cy="331304"/>
          </a:xfrm>
          <a:prstGeom prst="rect">
            <a:avLst/>
          </a:prstGeom>
        </p:spPr>
      </p:pic>
      <p:sp>
        <p:nvSpPr>
          <p:cNvPr id="11" name="Rubrik 1">
            <a:extLst>
              <a:ext uri="{FF2B5EF4-FFF2-40B4-BE49-F238E27FC236}">
                <a16:creationId xmlns:a16="http://schemas.microsoft.com/office/drawing/2014/main" id="{4B95E341-9E6C-F882-59F8-8C9BF209ECEF}"/>
              </a:ext>
            </a:extLst>
          </p:cNvPr>
          <p:cNvSpPr>
            <a:spLocks noGrp="1"/>
          </p:cNvSpPr>
          <p:nvPr>
            <p:ph type="title" hasCustomPrompt="1"/>
          </p:nvPr>
        </p:nvSpPr>
        <p:spPr>
          <a:xfrm>
            <a:off x="237550" y="1442721"/>
            <a:ext cx="10515600" cy="1022687"/>
          </a:xfrm>
          <a:prstGeom prst="rect">
            <a:avLst/>
          </a:prstGeom>
        </p:spPr>
        <p:txBody>
          <a:bodyPr anchor="t">
            <a:normAutofit/>
          </a:bodyPr>
          <a:lstStyle>
            <a:lvl1pPr>
              <a:defRPr sz="6600" b="1" i="0">
                <a:solidFill>
                  <a:srgbClr val="FFE000"/>
                </a:solidFill>
                <a:latin typeface="Arial" panose="020B0604020202020204" pitchFamily="34" charset="0"/>
                <a:cs typeface="Arial" panose="020B0604020202020204" pitchFamily="34" charset="0"/>
              </a:defRPr>
            </a:lvl1pPr>
          </a:lstStyle>
          <a:p>
            <a:r>
              <a:rPr lang="sv-SE" dirty="0"/>
              <a:t>Avsnittsrubrik</a:t>
            </a:r>
          </a:p>
        </p:txBody>
      </p:sp>
    </p:spTree>
    <p:extLst>
      <p:ext uri="{BB962C8B-B14F-4D97-AF65-F5344CB8AC3E}">
        <p14:creationId xmlns:p14="http://schemas.microsoft.com/office/powerpoint/2010/main" val="139223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vsnittsrubrik – Azalea">
    <p:bg>
      <p:bgPr>
        <a:solidFill>
          <a:srgbClr val="A6218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9E4812-E9CD-BBAA-94ED-70C19D28431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9582"/>
            <a:ext cx="2205470" cy="331304"/>
          </a:xfrm>
          <a:prstGeom prst="rect">
            <a:avLst/>
          </a:prstGeom>
        </p:spPr>
      </p:pic>
      <p:sp>
        <p:nvSpPr>
          <p:cNvPr id="11" name="Rubrik 1">
            <a:extLst>
              <a:ext uri="{FF2B5EF4-FFF2-40B4-BE49-F238E27FC236}">
                <a16:creationId xmlns:a16="http://schemas.microsoft.com/office/drawing/2014/main" id="{4B95E341-9E6C-F882-59F8-8C9BF209ECEF}"/>
              </a:ext>
            </a:extLst>
          </p:cNvPr>
          <p:cNvSpPr>
            <a:spLocks noGrp="1"/>
          </p:cNvSpPr>
          <p:nvPr>
            <p:ph type="title" hasCustomPrompt="1"/>
          </p:nvPr>
        </p:nvSpPr>
        <p:spPr>
          <a:xfrm>
            <a:off x="237550" y="1442721"/>
            <a:ext cx="10515600" cy="1022687"/>
          </a:xfrm>
          <a:prstGeom prst="rect">
            <a:avLst/>
          </a:prstGeom>
        </p:spPr>
        <p:txBody>
          <a:bodyPr anchor="t">
            <a:normAutofit/>
          </a:bodyPr>
          <a:lstStyle>
            <a:lvl1pPr>
              <a:defRPr sz="6600" b="1" i="0">
                <a:solidFill>
                  <a:srgbClr val="FFE000"/>
                </a:solidFill>
                <a:latin typeface="Arial" panose="020B0604020202020204" pitchFamily="34" charset="0"/>
                <a:cs typeface="Arial" panose="020B0604020202020204" pitchFamily="34" charset="0"/>
              </a:defRPr>
            </a:lvl1pPr>
          </a:lstStyle>
          <a:p>
            <a:r>
              <a:rPr lang="sv-SE" dirty="0"/>
              <a:t>Avsnittsrubrik</a:t>
            </a:r>
          </a:p>
        </p:txBody>
      </p:sp>
    </p:spTree>
    <p:extLst>
      <p:ext uri="{BB962C8B-B14F-4D97-AF65-F5344CB8AC3E}">
        <p14:creationId xmlns:p14="http://schemas.microsoft.com/office/powerpoint/2010/main" val="270188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vsnittsrubrik – Krokus">
    <p:bg>
      <p:bgPr>
        <a:solidFill>
          <a:srgbClr val="5D4FB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9E4812-E9CD-BBAA-94ED-70C19D28431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9582"/>
            <a:ext cx="2205470" cy="331304"/>
          </a:xfrm>
          <a:prstGeom prst="rect">
            <a:avLst/>
          </a:prstGeom>
        </p:spPr>
      </p:pic>
      <p:sp>
        <p:nvSpPr>
          <p:cNvPr id="11" name="Rubrik 1">
            <a:extLst>
              <a:ext uri="{FF2B5EF4-FFF2-40B4-BE49-F238E27FC236}">
                <a16:creationId xmlns:a16="http://schemas.microsoft.com/office/drawing/2014/main" id="{4B95E341-9E6C-F882-59F8-8C9BF209ECEF}"/>
              </a:ext>
            </a:extLst>
          </p:cNvPr>
          <p:cNvSpPr>
            <a:spLocks noGrp="1"/>
          </p:cNvSpPr>
          <p:nvPr>
            <p:ph type="title" hasCustomPrompt="1"/>
          </p:nvPr>
        </p:nvSpPr>
        <p:spPr>
          <a:xfrm>
            <a:off x="237550" y="1442721"/>
            <a:ext cx="10515600" cy="1022687"/>
          </a:xfrm>
          <a:prstGeom prst="rect">
            <a:avLst/>
          </a:prstGeom>
        </p:spPr>
        <p:txBody>
          <a:bodyPr anchor="t">
            <a:normAutofit/>
          </a:bodyPr>
          <a:lstStyle>
            <a:lvl1pPr>
              <a:defRPr sz="6600" b="1" i="0">
                <a:solidFill>
                  <a:srgbClr val="FFE000"/>
                </a:solidFill>
                <a:latin typeface="Arial" panose="020B0604020202020204" pitchFamily="34" charset="0"/>
                <a:cs typeface="Arial" panose="020B0604020202020204" pitchFamily="34" charset="0"/>
              </a:defRPr>
            </a:lvl1pPr>
          </a:lstStyle>
          <a:p>
            <a:r>
              <a:rPr lang="sv-SE" dirty="0"/>
              <a:t>Avsnittsrubrik</a:t>
            </a:r>
          </a:p>
        </p:txBody>
      </p:sp>
    </p:spTree>
    <p:extLst>
      <p:ext uri="{BB962C8B-B14F-4D97-AF65-F5344CB8AC3E}">
        <p14:creationId xmlns:p14="http://schemas.microsoft.com/office/powerpoint/2010/main" val="3957680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vsnittsrubrik + Cirklar – Smörblomma">
    <p:bg>
      <p:bgPr>
        <a:solidFill>
          <a:srgbClr val="FFE000"/>
        </a:solidFill>
        <a:effectLst/>
      </p:bgPr>
    </p:bg>
    <p:spTree>
      <p:nvGrpSpPr>
        <p:cNvPr id="1" name=""/>
        <p:cNvGrpSpPr/>
        <p:nvPr/>
      </p:nvGrpSpPr>
      <p:grpSpPr>
        <a:xfrm>
          <a:off x="0" y="0"/>
          <a:ext cx="0" cy="0"/>
          <a:chOff x="0" y="0"/>
          <a:chExt cx="0" cy="0"/>
        </a:xfrm>
      </p:grpSpPr>
      <p:sp>
        <p:nvSpPr>
          <p:cNvPr id="2" name="Ellips 1">
            <a:extLst>
              <a:ext uri="{FF2B5EF4-FFF2-40B4-BE49-F238E27FC236}">
                <a16:creationId xmlns:a16="http://schemas.microsoft.com/office/drawing/2014/main" id="{BFA1EE52-3160-DC04-C819-8435B5D678E6}"/>
              </a:ext>
              <a:ext uri="{C183D7F6-B498-43B3-948B-1728B52AA6E4}">
                <adec:decorative xmlns:adec="http://schemas.microsoft.com/office/drawing/2017/decorative" val="1"/>
              </a:ext>
            </a:extLst>
          </p:cNvPr>
          <p:cNvSpPr/>
          <p:nvPr userDrawn="1"/>
        </p:nvSpPr>
        <p:spPr>
          <a:xfrm>
            <a:off x="10475352" y="1650110"/>
            <a:ext cx="2958196" cy="2958196"/>
          </a:xfrm>
          <a:prstGeom prst="ellipse">
            <a:avLst/>
          </a:prstGeom>
          <a:solidFill>
            <a:srgbClr val="FDE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3" name="Ellips 2">
            <a:extLst>
              <a:ext uri="{FF2B5EF4-FFF2-40B4-BE49-F238E27FC236}">
                <a16:creationId xmlns:a16="http://schemas.microsoft.com/office/drawing/2014/main" id="{555F9686-7901-5CFF-7233-3A46ED27F9E9}"/>
              </a:ext>
              <a:ext uri="{C183D7F6-B498-43B3-948B-1728B52AA6E4}">
                <adec:decorative xmlns:adec="http://schemas.microsoft.com/office/drawing/2017/decorative" val="1"/>
              </a:ext>
            </a:extLst>
          </p:cNvPr>
          <p:cNvSpPr/>
          <p:nvPr userDrawn="1"/>
        </p:nvSpPr>
        <p:spPr>
          <a:xfrm>
            <a:off x="-744279" y="3301409"/>
            <a:ext cx="6159921" cy="6159921"/>
          </a:xfrm>
          <a:prstGeom prst="ellipse">
            <a:avLst/>
          </a:prstGeom>
          <a:solidFill>
            <a:srgbClr val="FDE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5" name="Ellips 4">
            <a:extLst>
              <a:ext uri="{FF2B5EF4-FFF2-40B4-BE49-F238E27FC236}">
                <a16:creationId xmlns:a16="http://schemas.microsoft.com/office/drawing/2014/main" id="{B1CAECBD-B492-8E6F-5AA1-7ADA1EA8EB2E}"/>
              </a:ext>
              <a:ext uri="{C183D7F6-B498-43B3-948B-1728B52AA6E4}">
                <adec:decorative xmlns:adec="http://schemas.microsoft.com/office/drawing/2017/decorative" val="1"/>
              </a:ext>
            </a:extLst>
          </p:cNvPr>
          <p:cNvSpPr/>
          <p:nvPr userDrawn="1"/>
        </p:nvSpPr>
        <p:spPr>
          <a:xfrm>
            <a:off x="8614654" y="4392593"/>
            <a:ext cx="1616150" cy="1616150"/>
          </a:xfrm>
          <a:prstGeom prst="ellipse">
            <a:avLst/>
          </a:prstGeom>
          <a:solidFill>
            <a:srgbClr val="FDE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b="0" i="0" dirty="0">
              <a:latin typeface="Arial" panose="020B0604020202020204" pitchFamily="34" charset="0"/>
            </a:endParaRPr>
          </a:p>
        </p:txBody>
      </p:sp>
      <p:sp>
        <p:nvSpPr>
          <p:cNvPr id="9" name="Rubrik 1">
            <a:extLst>
              <a:ext uri="{FF2B5EF4-FFF2-40B4-BE49-F238E27FC236}">
                <a16:creationId xmlns:a16="http://schemas.microsoft.com/office/drawing/2014/main" id="{4274BFD3-9870-DB54-0B5E-EC1129DF67F7}"/>
              </a:ext>
            </a:extLst>
          </p:cNvPr>
          <p:cNvSpPr>
            <a:spLocks noGrp="1"/>
          </p:cNvSpPr>
          <p:nvPr>
            <p:ph type="title" hasCustomPrompt="1"/>
          </p:nvPr>
        </p:nvSpPr>
        <p:spPr>
          <a:xfrm>
            <a:off x="237550" y="1442721"/>
            <a:ext cx="10515600" cy="1022687"/>
          </a:xfrm>
          <a:prstGeom prst="rect">
            <a:avLst/>
          </a:prstGeom>
        </p:spPr>
        <p:txBody>
          <a:bodyPr anchor="t">
            <a:normAutofit/>
          </a:bodyPr>
          <a:lstStyle>
            <a:lvl1pPr>
              <a:defRPr sz="6600" b="1" i="0">
                <a:solidFill>
                  <a:schemeClr val="tx2"/>
                </a:solidFill>
                <a:latin typeface="Arial" panose="020B0604020202020204" pitchFamily="34" charset="0"/>
                <a:cs typeface="Arial" panose="020B0604020202020204" pitchFamily="34" charset="0"/>
              </a:defRPr>
            </a:lvl1pPr>
          </a:lstStyle>
          <a:p>
            <a:r>
              <a:rPr lang="sv-SE" dirty="0"/>
              <a:t>Avsnittsrubrik</a:t>
            </a:r>
          </a:p>
        </p:txBody>
      </p:sp>
      <p:pic>
        <p:nvPicPr>
          <p:cNvPr id="11" name="Bildobjekt 6">
            <a:extLst>
              <a:ext uri="{FF2B5EF4-FFF2-40B4-BE49-F238E27FC236}">
                <a16:creationId xmlns:a16="http://schemas.microsoft.com/office/drawing/2014/main" id="{1B221FC7-0643-62DC-CAD1-979A8345DD6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71476" y="368300"/>
            <a:ext cx="2205470" cy="329247"/>
          </a:xfrm>
          <a:prstGeom prst="rect">
            <a:avLst/>
          </a:prstGeom>
        </p:spPr>
      </p:pic>
    </p:spTree>
    <p:extLst>
      <p:ext uri="{BB962C8B-B14F-4D97-AF65-F5344CB8AC3E}">
        <p14:creationId xmlns:p14="http://schemas.microsoft.com/office/powerpoint/2010/main" val="346777724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FA37A2EF-8441-1F34-41A9-679B43788F05}"/>
              </a:ext>
            </a:extLst>
          </p:cNvPr>
          <p:cNvSpPr>
            <a:spLocks noGrp="1"/>
          </p:cNvSpPr>
          <p:nvPr>
            <p:ph type="sldNum" sz="quarter" idx="4"/>
          </p:nvPr>
        </p:nvSpPr>
        <p:spPr>
          <a:xfrm>
            <a:off x="9172325" y="6356350"/>
            <a:ext cx="2743200" cy="365125"/>
          </a:xfrm>
          <a:prstGeom prst="rect">
            <a:avLst/>
          </a:prstGeom>
        </p:spPr>
        <p:txBody>
          <a:bodyPr vert="horz" lIns="91440" tIns="45720" rIns="91440" bIns="45720" rtlCol="0" anchor="ctr"/>
          <a:lstStyle>
            <a:lvl1pPr algn="r">
              <a:defRPr sz="1050" b="0" i="0">
                <a:solidFill>
                  <a:schemeClr val="tx1"/>
                </a:solidFill>
                <a:latin typeface="Arial" panose="020B0604020202020204" pitchFamily="34" charset="0"/>
                <a:cs typeface="Arial" panose="020B0604020202020204" pitchFamily="34" charset="0"/>
              </a:defRPr>
            </a:lvl1pPr>
          </a:lstStyle>
          <a:p>
            <a:fld id="{A8234D02-5D0D-FA4B-9077-9CBD85AA2B8C}" type="slidenum">
              <a:rPr lang="sv-SE" smtClean="0"/>
              <a:pPr/>
              <a:t>‹#›</a:t>
            </a:fld>
            <a:endParaRPr lang="sv-SE" dirty="0"/>
          </a:p>
        </p:txBody>
      </p:sp>
      <p:sp>
        <p:nvSpPr>
          <p:cNvPr id="20" name="Platshållare för rubrik 19">
            <a:extLst>
              <a:ext uri="{FF2B5EF4-FFF2-40B4-BE49-F238E27FC236}">
                <a16:creationId xmlns:a16="http://schemas.microsoft.com/office/drawing/2014/main" id="{18A7EBD8-52E1-47AC-94E8-42B0F06A8EBE}"/>
              </a:ext>
            </a:extLst>
          </p:cNvPr>
          <p:cNvSpPr>
            <a:spLocks noGrp="1"/>
          </p:cNvSpPr>
          <p:nvPr>
            <p:ph type="title"/>
          </p:nvPr>
        </p:nvSpPr>
        <p:spPr>
          <a:xfrm>
            <a:off x="257870" y="1483405"/>
            <a:ext cx="7240210" cy="1325563"/>
          </a:xfrm>
          <a:prstGeom prst="rect">
            <a:avLst/>
          </a:prstGeom>
        </p:spPr>
        <p:txBody>
          <a:bodyPr vert="horz" lIns="91440" tIns="45720" rIns="91440" bIns="45720" rtlCol="0" anchor="t">
            <a:normAutofit/>
          </a:bodyPr>
          <a:lstStyle/>
          <a:p>
            <a:r>
              <a:rPr lang="sv-SE" dirty="0"/>
              <a:t>Klicka här för att ändra mall för rubrikformat</a:t>
            </a:r>
          </a:p>
        </p:txBody>
      </p:sp>
      <p:sp>
        <p:nvSpPr>
          <p:cNvPr id="2" name="textruta 1">
            <a:extLst>
              <a:ext uri="{FF2B5EF4-FFF2-40B4-BE49-F238E27FC236}">
                <a16:creationId xmlns:a16="http://schemas.microsoft.com/office/drawing/2014/main" id="{2E16B368-05BB-2944-C935-7EB6696C614E}"/>
              </a:ext>
            </a:extLst>
          </p:cNvPr>
          <p:cNvSpPr txBox="1"/>
          <p:nvPr userDrawn="1"/>
        </p:nvSpPr>
        <p:spPr>
          <a:xfrm>
            <a:off x="272236" y="634376"/>
            <a:ext cx="1261884" cy="261610"/>
          </a:xfrm>
          <a:prstGeom prst="rect">
            <a:avLst/>
          </a:prstGeom>
          <a:noFill/>
        </p:spPr>
        <p:txBody>
          <a:bodyPr wrap="none" rtlCol="0">
            <a:spAutoFit/>
          </a:bodyPr>
          <a:lstStyle/>
          <a:p>
            <a:r>
              <a:rPr lang="sv-SE" sz="1100" dirty="0">
                <a:latin typeface="National 2"/>
              </a:rPr>
              <a:t>Ekonomihögskolan</a:t>
            </a:r>
          </a:p>
        </p:txBody>
      </p:sp>
      <p:pic>
        <p:nvPicPr>
          <p:cNvPr id="3" name="Bildobjekt 2" descr="En bild som visar Grafik, grafisk design, Teckensnitt, Färggrann&#10;&#10;Automatiskt genererad beskrivning">
            <a:extLst>
              <a:ext uri="{FF2B5EF4-FFF2-40B4-BE49-F238E27FC236}">
                <a16:creationId xmlns:a16="http://schemas.microsoft.com/office/drawing/2014/main" id="{91280A15-D31F-6AE5-7B19-CC60019E2E41}"/>
              </a:ext>
            </a:extLst>
          </p:cNvPr>
          <p:cNvPicPr>
            <a:picLocks noChangeAspect="1"/>
          </p:cNvPicPr>
          <p:nvPr userDrawn="1"/>
        </p:nvPicPr>
        <p:blipFill>
          <a:blip r:embed="rId41"/>
          <a:stretch>
            <a:fillRect/>
          </a:stretch>
        </p:blipFill>
        <p:spPr>
          <a:xfrm>
            <a:off x="10149226" y="215919"/>
            <a:ext cx="1766299" cy="596126"/>
          </a:xfrm>
          <a:prstGeom prst="rect">
            <a:avLst/>
          </a:prstGeom>
        </p:spPr>
      </p:pic>
    </p:spTree>
    <p:extLst>
      <p:ext uri="{BB962C8B-B14F-4D97-AF65-F5344CB8AC3E}">
        <p14:creationId xmlns:p14="http://schemas.microsoft.com/office/powerpoint/2010/main" val="3468687269"/>
      </p:ext>
    </p:extLst>
  </p:cSld>
  <p:clrMap bg1="dk1" tx1="lt1" bg2="dk2" tx2="lt2" accent1="accent1" accent2="accent2" accent3="accent3" accent4="accent4" accent5="accent5" accent6="accent6" hlink="hlink" folHlink="folHlink"/>
  <p:sldLayoutIdLst>
    <p:sldLayoutId id="2147483680" r:id="rId1"/>
    <p:sldLayoutId id="2147483649" r:id="rId2"/>
    <p:sldLayoutId id="2147483650" r:id="rId3"/>
    <p:sldLayoutId id="2147483651" r:id="rId4"/>
    <p:sldLayoutId id="2147483717" r:id="rId5"/>
    <p:sldLayoutId id="2147483699" r:id="rId6"/>
    <p:sldLayoutId id="2147483698" r:id="rId7"/>
    <p:sldLayoutId id="2147483697" r:id="rId8"/>
    <p:sldLayoutId id="2147483678" r:id="rId9"/>
    <p:sldLayoutId id="2147483718" r:id="rId10"/>
    <p:sldLayoutId id="2147483716" r:id="rId11"/>
    <p:sldLayoutId id="2147483706" r:id="rId12"/>
    <p:sldLayoutId id="2147483707" r:id="rId13"/>
    <p:sldLayoutId id="2147483708" r:id="rId14"/>
    <p:sldLayoutId id="2147483652" r:id="rId15"/>
    <p:sldLayoutId id="2147483661" r:id="rId16"/>
    <p:sldLayoutId id="2147483664" r:id="rId17"/>
    <p:sldLayoutId id="2147483705" r:id="rId18"/>
    <p:sldLayoutId id="2147483704" r:id="rId19"/>
    <p:sldLayoutId id="2147483703" r:id="rId20"/>
    <p:sldLayoutId id="2147483665" r:id="rId21"/>
    <p:sldLayoutId id="2147483709" r:id="rId22"/>
    <p:sldLayoutId id="2147483710" r:id="rId23"/>
    <p:sldLayoutId id="2147483715" r:id="rId24"/>
    <p:sldLayoutId id="2147483712" r:id="rId25"/>
    <p:sldLayoutId id="2147483713" r:id="rId26"/>
    <p:sldLayoutId id="2147483714" r:id="rId27"/>
    <p:sldLayoutId id="2147483660" r:id="rId28"/>
    <p:sldLayoutId id="2147483696" r:id="rId29"/>
    <p:sldLayoutId id="2147483662" r:id="rId30"/>
    <p:sldLayoutId id="2147483663" r:id="rId31"/>
    <p:sldLayoutId id="2147483679" r:id="rId32"/>
    <p:sldLayoutId id="2147483700" r:id="rId33"/>
    <p:sldLayoutId id="2147483701" r:id="rId34"/>
    <p:sldLayoutId id="2147483702" r:id="rId35"/>
    <p:sldLayoutId id="2147483681" r:id="rId36"/>
    <p:sldLayoutId id="2147483682" r:id="rId37"/>
    <p:sldLayoutId id="2147483655" r:id="rId38"/>
    <p:sldLayoutId id="2147483672" r:id="rId39"/>
  </p:sldLayoutIdLst>
  <p:hf hdr="0" ftr="0" dt="0"/>
  <p:txStyles>
    <p:titleStyle>
      <a:lvl1pPr algn="l" defTabSz="914400" rtl="0" eaLnBrk="1" latinLnBrk="0" hangingPunct="1">
        <a:lnSpc>
          <a:spcPct val="90000"/>
        </a:lnSpc>
        <a:spcBef>
          <a:spcPct val="0"/>
        </a:spcBef>
        <a:buNone/>
        <a:defRPr sz="4400" b="0" i="0" kern="1200" spc="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National 2" panose="020B0504030502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National 2" panose="020B0504030502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National 2" panose="020B0504030502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ational 2" panose="020B0504030502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ational 2" panose="020B0504030502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234" userDrawn="1">
          <p15:clr>
            <a:srgbClr val="F26B43"/>
          </p15:clr>
        </p15:guide>
        <p15:guide id="3" pos="7446" userDrawn="1">
          <p15:clr>
            <a:srgbClr val="F26B43"/>
          </p15:clr>
        </p15:guide>
        <p15:guide id="4" orient="horz" pos="3997" userDrawn="1">
          <p15:clr>
            <a:srgbClr val="F26B43"/>
          </p15:clr>
        </p15:guide>
        <p15:guide id="5" orient="horz" pos="436" userDrawn="1">
          <p15:clr>
            <a:srgbClr val="F26B43"/>
          </p15:clr>
        </p15:guide>
        <p15:guide id="6" orient="horz" pos="1003" userDrawn="1">
          <p15:clr>
            <a:srgbClr val="F26B43"/>
          </p15:clr>
        </p15:guide>
        <p15:guide id="7" pos="2593" userDrawn="1">
          <p15:clr>
            <a:srgbClr val="F26B43"/>
          </p15:clr>
        </p15:guide>
        <p15:guide id="8" pos="5223" userDrawn="1">
          <p15:clr>
            <a:srgbClr val="F26B43"/>
          </p15:clr>
        </p15:guide>
        <p15:guide id="9" pos="3840" userDrawn="1">
          <p15:clr>
            <a:srgbClr val="F26B43"/>
          </p15:clr>
        </p15:guide>
        <p15:guide id="10" pos="483" userDrawn="1">
          <p15:clr>
            <a:srgbClr val="F26B43"/>
          </p15:clr>
        </p15:guide>
        <p15:guide id="11" orient="horz" pos="38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opilot.microsoft.com/"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hyperlink" Target="https://lnu.se/globalassets/block---gemensamma/studentwebben/studerandehandbok/studerandehandbok_a4_wcag.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552CE03-AE4E-FDC1-56C1-BFC8238DC901}"/>
              </a:ext>
            </a:extLst>
          </p:cNvPr>
          <p:cNvSpPr>
            <a:spLocks noGrp="1"/>
          </p:cNvSpPr>
          <p:nvPr>
            <p:ph type="subTitle" idx="1"/>
          </p:nvPr>
        </p:nvSpPr>
        <p:spPr>
          <a:xfrm>
            <a:off x="1663695" y="4010493"/>
            <a:ext cx="8023482" cy="1317626"/>
          </a:xfrm>
        </p:spPr>
        <p:txBody>
          <a:bodyPr/>
          <a:lstStyle/>
          <a:p>
            <a:pPr algn="ctr"/>
            <a:r>
              <a:rPr lang="sv-SE" dirty="0"/>
              <a:t>Ekonomihögskolan</a:t>
            </a:r>
          </a:p>
          <a:p>
            <a:pPr algn="ctr"/>
            <a:r>
              <a:rPr lang="sv-SE" dirty="0"/>
              <a:t>2026</a:t>
            </a:r>
          </a:p>
          <a:p>
            <a:endParaRPr lang="sv-SE" noProof="0" dirty="0"/>
          </a:p>
        </p:txBody>
      </p:sp>
      <p:sp>
        <p:nvSpPr>
          <p:cNvPr id="3" name="Slide Number Placeholder 2">
            <a:extLst>
              <a:ext uri="{FF2B5EF4-FFF2-40B4-BE49-F238E27FC236}">
                <a16:creationId xmlns:a16="http://schemas.microsoft.com/office/drawing/2014/main" id="{9719CC29-83FE-E215-5162-A53BC1C7AE8B}"/>
              </a:ext>
            </a:extLst>
          </p:cNvPr>
          <p:cNvSpPr>
            <a:spLocks noGrp="1"/>
          </p:cNvSpPr>
          <p:nvPr>
            <p:ph type="sldNum" sz="quarter" idx="12"/>
          </p:nvPr>
        </p:nvSpPr>
        <p:spPr/>
        <p:txBody>
          <a:bodyPr/>
          <a:lstStyle/>
          <a:p>
            <a:fld id="{A8234D02-5D0D-FA4B-9077-9CBD85AA2B8C}" type="slidenum">
              <a:rPr lang="sv-SE" smtClean="0"/>
              <a:pPr/>
              <a:t>1</a:t>
            </a:fld>
            <a:endParaRPr lang="sv-SE" dirty="0"/>
          </a:p>
        </p:txBody>
      </p:sp>
      <p:sp>
        <p:nvSpPr>
          <p:cNvPr id="4" name="Title 3">
            <a:extLst>
              <a:ext uri="{FF2B5EF4-FFF2-40B4-BE49-F238E27FC236}">
                <a16:creationId xmlns:a16="http://schemas.microsoft.com/office/drawing/2014/main" id="{01AB6C10-6BF1-759D-9046-5D1BC20525C0}"/>
              </a:ext>
            </a:extLst>
          </p:cNvPr>
          <p:cNvSpPr>
            <a:spLocks noGrp="1"/>
          </p:cNvSpPr>
          <p:nvPr>
            <p:ph type="title"/>
          </p:nvPr>
        </p:nvSpPr>
        <p:spPr>
          <a:xfrm>
            <a:off x="257870" y="2261249"/>
            <a:ext cx="11562655" cy="760549"/>
          </a:xfrm>
        </p:spPr>
        <p:txBody>
          <a:bodyPr>
            <a:normAutofit fontScale="90000"/>
          </a:bodyPr>
          <a:lstStyle/>
          <a:p>
            <a:pPr algn="ctr"/>
            <a:r>
              <a:rPr lang="en-GB" dirty="0" err="1"/>
              <a:t>Att</a:t>
            </a:r>
            <a:r>
              <a:rPr lang="en-GB" dirty="0"/>
              <a:t> </a:t>
            </a:r>
            <a:r>
              <a:rPr lang="en-GB" dirty="0" err="1"/>
              <a:t>använda</a:t>
            </a:r>
            <a:r>
              <a:rPr lang="en-GB" dirty="0"/>
              <a:t> </a:t>
            </a:r>
            <a:r>
              <a:rPr lang="en-GB" dirty="0" err="1"/>
              <a:t>generativ</a:t>
            </a:r>
            <a:r>
              <a:rPr lang="en-GB" dirty="0"/>
              <a:t> AI </a:t>
            </a:r>
            <a:br>
              <a:rPr lang="en-GB" dirty="0"/>
            </a:br>
            <a:r>
              <a:rPr lang="en-GB" dirty="0"/>
              <a:t>- </a:t>
            </a:r>
            <a:r>
              <a:rPr lang="en-GB" dirty="0" err="1"/>
              <a:t>generella</a:t>
            </a:r>
            <a:r>
              <a:rPr lang="en-GB" dirty="0"/>
              <a:t> </a:t>
            </a:r>
            <a:r>
              <a:rPr lang="en-GB" dirty="0" err="1"/>
              <a:t>råd</a:t>
            </a:r>
            <a:r>
              <a:rPr lang="en-GB" dirty="0"/>
              <a:t> för </a:t>
            </a:r>
            <a:r>
              <a:rPr lang="en-GB" dirty="0" err="1"/>
              <a:t>studenter</a:t>
            </a:r>
            <a:endParaRPr lang="sv-SE" dirty="0"/>
          </a:p>
        </p:txBody>
      </p:sp>
    </p:spTree>
    <p:extLst>
      <p:ext uri="{BB962C8B-B14F-4D97-AF65-F5344CB8AC3E}">
        <p14:creationId xmlns:p14="http://schemas.microsoft.com/office/powerpoint/2010/main" val="2397063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E1902C-DBD8-DC1B-BAA8-E75131BBA3F2}"/>
              </a:ext>
            </a:extLst>
          </p:cNvPr>
          <p:cNvSpPr>
            <a:spLocks noGrp="1"/>
          </p:cNvSpPr>
          <p:nvPr>
            <p:ph type="sldNum" sz="quarter" idx="12"/>
          </p:nvPr>
        </p:nvSpPr>
        <p:spPr/>
        <p:txBody>
          <a:bodyPr/>
          <a:lstStyle/>
          <a:p>
            <a:fld id="{A8234D02-5D0D-FA4B-9077-9CBD85AA2B8C}" type="slidenum">
              <a:rPr lang="sv-SE" smtClean="0"/>
              <a:pPr/>
              <a:t>2</a:t>
            </a:fld>
            <a:endParaRPr lang="sv-SE" dirty="0"/>
          </a:p>
        </p:txBody>
      </p:sp>
      <p:sp>
        <p:nvSpPr>
          <p:cNvPr id="3" name="Title 2">
            <a:extLst>
              <a:ext uri="{FF2B5EF4-FFF2-40B4-BE49-F238E27FC236}">
                <a16:creationId xmlns:a16="http://schemas.microsoft.com/office/drawing/2014/main" id="{FE3AE449-CFB3-07DF-6CA8-18E18EE07A5C}"/>
              </a:ext>
            </a:extLst>
          </p:cNvPr>
          <p:cNvSpPr>
            <a:spLocks noGrp="1"/>
          </p:cNvSpPr>
          <p:nvPr>
            <p:ph type="title"/>
          </p:nvPr>
        </p:nvSpPr>
        <p:spPr/>
        <p:txBody>
          <a:bodyPr>
            <a:normAutofit/>
          </a:bodyPr>
          <a:lstStyle/>
          <a:p>
            <a:r>
              <a:rPr lang="sv-SE" sz="2400" dirty="0"/>
              <a:t>Du kan använda AI-verktyg (t ex </a:t>
            </a:r>
            <a:r>
              <a:rPr lang="sv-SE" sz="2400" dirty="0">
                <a:hlinkClick r:id="rId3" tooltip="https://copilot.microsoft.com/">
                  <a:extLst>
                    <a:ext uri="{A12FA001-AC4F-418D-AE19-62706E023703}">
                      <ahyp:hlinkClr xmlns:ahyp="http://schemas.microsoft.com/office/drawing/2018/hyperlinkcolor" val="tx"/>
                    </a:ext>
                  </a:extLst>
                </a:hlinkClick>
              </a:rPr>
              <a:t>Copilot</a:t>
            </a:r>
            <a:r>
              <a:rPr lang="sv-SE" sz="2400" dirty="0"/>
              <a:t>) som stöd för stavning och grammatik eller för att pröva idéer och generera nya uppslag men tänk på att: </a:t>
            </a:r>
          </a:p>
        </p:txBody>
      </p:sp>
      <p:sp>
        <p:nvSpPr>
          <p:cNvPr id="4" name="Subtitle 3">
            <a:extLst>
              <a:ext uri="{FF2B5EF4-FFF2-40B4-BE49-F238E27FC236}">
                <a16:creationId xmlns:a16="http://schemas.microsoft.com/office/drawing/2014/main" id="{0E2C7B73-2BE2-093E-83D7-A4EB993B3EDA}"/>
              </a:ext>
            </a:extLst>
          </p:cNvPr>
          <p:cNvSpPr>
            <a:spLocks noGrp="1"/>
          </p:cNvSpPr>
          <p:nvPr>
            <p:ph type="subTitle" idx="1"/>
          </p:nvPr>
        </p:nvSpPr>
        <p:spPr>
          <a:xfrm>
            <a:off x="492985" y="2587625"/>
            <a:ext cx="11562655" cy="3456940"/>
          </a:xfrm>
        </p:spPr>
        <p:txBody>
          <a:bodyPr/>
          <a:lstStyle/>
          <a:p>
            <a:pPr marL="285750" indent="-285750">
              <a:buFont typeface="Arial" panose="020B0604020202020204" pitchFamily="34" charset="0"/>
              <a:buChar char="•"/>
            </a:pPr>
            <a:r>
              <a:rPr lang="sv-SE" dirty="0"/>
              <a:t>Du är ansvarig för ditt eget lärande och de texter du lämnar in. Att själv skriva en text är ett </a:t>
            </a:r>
            <a:r>
              <a:rPr lang="sv-SE" dirty="0" err="1"/>
              <a:t>lärtillfälle</a:t>
            </a:r>
            <a:r>
              <a:rPr lang="sv-SE" dirty="0"/>
              <a:t> där du får möjlighet att utveckla dina kunskaper och därmed förmåga att nå kursmålen.</a:t>
            </a:r>
          </a:p>
          <a:p>
            <a:pPr marL="285750" indent="-285750">
              <a:buFont typeface="Arial" panose="020B0604020202020204" pitchFamily="34" charset="0"/>
              <a:buChar char="•"/>
            </a:pPr>
            <a:r>
              <a:rPr lang="sv-SE"/>
              <a:t>Det är </a:t>
            </a:r>
            <a:r>
              <a:rPr lang="sv-SE" dirty="0"/>
              <a:t>inte tillåtet att lämna in en uppgift eller hålla en redovisning som bygger på AI-genererad text och presenteras som din egen. Att tolka information och dra slutsatser är ditt eget ansvar. Du ska uppge om du har använt specifika AI-hjälpmedel för att skapa resultat utifrån bearbetning av data.</a:t>
            </a:r>
          </a:p>
          <a:p>
            <a:pPr marL="285750" indent="-285750">
              <a:buFont typeface="Arial" panose="020B0604020202020204" pitchFamily="34" charset="0"/>
              <a:buChar char="•"/>
            </a:pPr>
            <a:r>
              <a:rPr lang="sv-SE" dirty="0"/>
              <a:t>Du bör ha ett källkritiskt förhållningssätt till en AI-genererad text. Även om texten tycks relevant kan den ha ett vinklat perspektiv och den innehåller inte nödvändigtvis pålitliga fakta eller korrekta referenser.</a:t>
            </a:r>
          </a:p>
          <a:p>
            <a:pPr marL="285750" indent="-285750">
              <a:buFont typeface="Arial" panose="020B0604020202020204" pitchFamily="34" charset="0"/>
              <a:buChar char="•"/>
            </a:pPr>
            <a:r>
              <a:rPr lang="sv-SE" dirty="0"/>
              <a:t>Du är skyldig att informera dig om vad som gäller för användning av generativ AI inom respektive kurs. Notera att Teknik inom AI området ständigt utvecklas och varje kurs kan ha olika ramverk.</a:t>
            </a:r>
          </a:p>
          <a:p>
            <a:pPr marL="285750" indent="-285750">
              <a:buFont typeface="Arial" panose="020B0604020202020204" pitchFamily="34" charset="0"/>
              <a:buChar char="•"/>
            </a:pPr>
            <a:r>
              <a:rPr lang="sv-SE" dirty="0"/>
              <a:t>För mer information om studentens ansvar och skyldigheter, se </a:t>
            </a:r>
            <a:r>
              <a:rPr lang="sv-SE" dirty="0">
                <a:hlinkClick r:id="rId4"/>
              </a:rPr>
              <a:t>Studerandehandboken</a:t>
            </a:r>
            <a:r>
              <a:rPr lang="sv-SE" dirty="0"/>
              <a:t>.</a:t>
            </a:r>
          </a:p>
          <a:p>
            <a:endParaRPr lang="sv-SE" noProof="0" dirty="0"/>
          </a:p>
          <a:p>
            <a:endParaRPr lang="sv-SE" noProof="0" dirty="0"/>
          </a:p>
        </p:txBody>
      </p:sp>
    </p:spTree>
    <p:extLst>
      <p:ext uri="{BB962C8B-B14F-4D97-AF65-F5344CB8AC3E}">
        <p14:creationId xmlns:p14="http://schemas.microsoft.com/office/powerpoint/2010/main" val="3699036321"/>
      </p:ext>
    </p:extLst>
  </p:cSld>
  <p:clrMapOvr>
    <a:masterClrMapping/>
  </p:clrMapOvr>
</p:sld>
</file>

<file path=ppt/theme/theme1.xml><?xml version="1.0" encoding="utf-8"?>
<a:theme xmlns:a="http://schemas.openxmlformats.org/drawingml/2006/main" name="LNU–1">
  <a:themeElements>
    <a:clrScheme name="LNU">
      <a:dk1>
        <a:srgbClr val="FAF9F6"/>
      </a:dk1>
      <a:lt1>
        <a:srgbClr val="000000"/>
      </a:lt1>
      <a:dk2>
        <a:srgbClr val="FFDF00"/>
      </a:dk2>
      <a:lt2>
        <a:srgbClr val="222125"/>
      </a:lt2>
      <a:accent1>
        <a:srgbClr val="FFDF00"/>
      </a:accent1>
      <a:accent2>
        <a:srgbClr val="FCEDB1"/>
      </a:accent2>
      <a:accent3>
        <a:srgbClr val="B40089"/>
      </a:accent3>
      <a:accent4>
        <a:srgbClr val="5F4DB8"/>
      </a:accent4>
      <a:accent5>
        <a:srgbClr val="006D3D"/>
      </a:accent5>
      <a:accent6>
        <a:srgbClr val="222023"/>
      </a:accent6>
      <a:hlink>
        <a:srgbClr val="5E4FB7"/>
      </a:hlink>
      <a:folHlink>
        <a:srgbClr val="B2008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NU-ppt-mall_2024_Svenska_V04" id="{3E24BF78-BED8-9D48-AD46-977BC6AD4B26}" vid="{8BEC84DD-6B26-BF4C-9DAA-659178319BF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LNU-ppt-mall_2024_Svenska_V04</Template>
  <TotalTime>6083</TotalTime>
  <Words>215</Words>
  <Application>Microsoft Macintosh PowerPoint</Application>
  <PresentationFormat>Bredbild</PresentationFormat>
  <Paragraphs>13</Paragraphs>
  <Slides>2</Slides>
  <Notes>2</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2</vt:i4>
      </vt:variant>
    </vt:vector>
  </HeadingPairs>
  <TitlesOfParts>
    <vt:vector size="5" baseType="lpstr">
      <vt:lpstr>Arial</vt:lpstr>
      <vt:lpstr>National 2</vt:lpstr>
      <vt:lpstr>LNU–1</vt:lpstr>
      <vt:lpstr>Att använda generativ AI  - generella råd för studenter</vt:lpstr>
      <vt:lpstr>Du kan använda AI-verktyg (t ex Copilot) som stöd för stavning och grammatik eller för att pröva idéer och generera nya uppslag men tänk på att: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Linnéuniversitetet</dc:title>
  <dc:subject/>
  <dc:creator>Malin Madestam</dc:creator>
  <cp:keywords/>
  <dc:description/>
  <cp:lastModifiedBy>Katarina Ellborg</cp:lastModifiedBy>
  <cp:revision>5</cp:revision>
  <dcterms:created xsi:type="dcterms:W3CDTF">2024-06-13T08:20:14Z</dcterms:created>
  <dcterms:modified xsi:type="dcterms:W3CDTF">2026-02-23T08:43:09Z</dcterms:modified>
  <cp:category/>
</cp:coreProperties>
</file>