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8" r:id="rId2"/>
    <p:sldId id="373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2"/>
    <a:srgbClr val="FFE000"/>
    <a:srgbClr val="232326"/>
    <a:srgbClr val="5D4FB1"/>
    <a:srgbClr val="A62186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7985" autoAdjust="0"/>
  </p:normalViewPr>
  <p:slideViewPr>
    <p:cSldViewPr snapToGrid="0">
      <p:cViewPr varScale="1">
        <p:scale>
          <a:sx n="101" d="100"/>
          <a:sy n="101" d="100"/>
        </p:scale>
        <p:origin x="664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Ellborg" userId="31d33615-5e85-417a-bf63-dd4fb5f81294" providerId="ADAL" clId="{D050C58B-0658-57C1-87F7-2B133C1EC1E8}"/>
    <pc:docChg chg="modSld">
      <pc:chgData name="Katarina Ellborg" userId="31d33615-5e85-417a-bf63-dd4fb5f81294" providerId="ADAL" clId="{D050C58B-0658-57C1-87F7-2B133C1EC1E8}" dt="2026-01-13T07:56:43.899" v="1" actId="20577"/>
      <pc:docMkLst>
        <pc:docMk/>
      </pc:docMkLst>
      <pc:sldChg chg="modSp mod">
        <pc:chgData name="Katarina Ellborg" userId="31d33615-5e85-417a-bf63-dd4fb5f81294" providerId="ADAL" clId="{D050C58B-0658-57C1-87F7-2B133C1EC1E8}" dt="2026-01-13T07:56:43.899" v="1" actId="20577"/>
        <pc:sldMkLst>
          <pc:docMk/>
          <pc:sldMk cId="2927826063" sldId="338"/>
        </pc:sldMkLst>
        <pc:spChg chg="mod">
          <ac:chgData name="Katarina Ellborg" userId="31d33615-5e85-417a-bf63-dd4fb5f81294" providerId="ADAL" clId="{D050C58B-0658-57C1-87F7-2B133C1EC1E8}" dt="2026-01-13T07:56:43.899" v="1" actId="20577"/>
          <ac:spMkLst>
            <pc:docMk/>
            <pc:sldMk cId="2927826063" sldId="338"/>
            <ac:spMk id="8" creationId="{0C05614B-1C00-742E-82D1-B545C82EF0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2026-02-23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2026-02-23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 dirty="0"/>
              <a:t>Namn på talare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46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talare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39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ype: Linnéuniversitetet.">
            <a:extLst>
              <a:ext uri="{FF2B5EF4-FFF2-40B4-BE49-F238E27FC236}">
                <a16:creationId xmlns:a16="http://schemas.microsoft.com/office/drawing/2014/main" id="{C1B762A9-4623-2B03-AFB4-2B7F00C79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29" y="2534477"/>
            <a:ext cx="8485742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C3F4E-B026-2869-FA8A-10E0739E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EA8B4F1-BCD1-319C-2E81-A00DC06F8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55B95-0DB0-5396-56D9-E6984B32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0436449-8051-6D91-4316-CE4256C14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920C4-8AB4-E2D3-8B5E-D2F124F2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B6F4B6C-5C0E-8122-DD01-065AA567F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1F0BB-4B36-F786-BA7D-CF994A82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3D2A3-8031-7898-ED2E-DBBE185A6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C2FD1-BB97-4CA4-FF4F-49767BB4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BAB19-B896-0EFC-2A6F-5BCA85B0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C555E741-FEDB-FBFF-E9D4-6734D273C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9" name="Ellips 3">
            <a:extLst>
              <a:ext uri="{FF2B5EF4-FFF2-40B4-BE49-F238E27FC236}">
                <a16:creationId xmlns:a16="http://schemas.microsoft.com/office/drawing/2014/main" id="{711F9194-2B58-D7A1-ADBA-5B7646FF5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8DB6D0F8-7BD2-D134-59F5-CBE3E602F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35BB81D-3015-8AA1-71C2-3F1A3E1FF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3789E1-FBD2-EC6D-6A26-B2323B68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312F6A84-F4F2-E1B4-9CD8-08EB0A80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2D2A9107-D0FD-EEA6-6BD5-84733830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0E5FDC40-D1DA-BB13-922F-AA1BBCF5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B3B2F961-44B5-47A3-7804-F651A61930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92E26F-4887-4B14-39A1-2CC88CB8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CFB40ACE-FECF-EE45-BD6B-D4371E52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525646D6-DBCC-12E3-F387-0230DBFE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2367D862-F72B-F524-F369-4CA7D7AC4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5E84DD45-4595-627E-65A3-BBACBF02E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83749-50E0-3B17-831C-1434FAE8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Topic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Speaker’s name</a:t>
            </a: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40C5B-9EEE-5FBF-5B85-1ADDD53E5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8C1B842D-86C9-07BB-39A2-382900C5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0" name="Ellips 3">
            <a:extLst>
              <a:ext uri="{FF2B5EF4-FFF2-40B4-BE49-F238E27FC236}">
                <a16:creationId xmlns:a16="http://schemas.microsoft.com/office/drawing/2014/main" id="{F81F6C77-7B0C-B799-6331-01C84739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EB60DCD2-529E-3719-E1C3-57D419EF7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CA8FBE1-6792-177E-A6D3-EFAA386F9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alf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3227D6-98FE-8D2C-40C4-DCA0E811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tx+ image page bot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48208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2C293-4A91-686F-E748-6859F43F1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1522988"/>
            <a:ext cx="3757317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B9D1C-8947-A2F5-8F3A-D95DEFC64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8770-83FC-AEB7-4FB8-3585165A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6" y="1459616"/>
            <a:ext cx="5724524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DA64-10DA-CC51-DC81-ED82EB157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AF5E9B3B-B222-3E5E-9AAC-0914C1FD3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025283CA-610D-06E6-F300-DEE2F5F30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4566A-44E7-A354-3D97-5200D5AE2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CC9ADFD-6751-ADD5-5D6B-C93A86CA89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D65EAB30-55A3-4E1D-F20D-011335140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C1833-9B1E-22A1-72F3-223205D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the icon to add an image. </a:t>
            </a:r>
            <a:r>
              <a:rPr lang="en-GB" noProof="0" dirty="0"/>
              <a:t>(You may add 2–4 circles onto the image. Make sure they have different sizes and use the primary yellow colour.) </a:t>
            </a:r>
          </a:p>
        </p:txBody>
      </p:sp>
    </p:spTree>
    <p:extLst>
      <p:ext uri="{BB962C8B-B14F-4D97-AF65-F5344CB8AC3E}">
        <p14:creationId xmlns:p14="http://schemas.microsoft.com/office/powerpoint/2010/main" val="180275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latin typeface="Arial" panose="020B0604020202020204" pitchFamily="34" charset="0"/>
                <a:cs typeface="Arial" panose="020B0604020202020204" pitchFamily="34" charset="0"/>
              </a:rPr>
              <a:t>Click on the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0D965-BF5F-0D55-AFB4-52091E8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A0376-7D62-335F-509F-687A7A9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chart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Chart Heading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DC29-4F28-CB8B-0F1F-57AF0194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table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5F4F0-021E-B0CE-A0ED-71A984E3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CD300-2FCE-1351-57FE-C280C5596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A496D-36C3-F4B3-6BF4-71F4B536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623A8CE7-D41C-6771-D5A3-2395FF7DB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D5B0655-B3CD-14BD-6EAA-DA3D3F8EC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306FA2CF-10C7-23D0-7703-CD6E51F099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DD930-687F-F82D-CFA9-EE23800F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413C58AD-2ADB-6E2A-4570-5D0C74A7D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0299C5AD-A498-9E8C-64F6-7EE79702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50E547E7-2D03-8E47-4054-7E8BDA8CBF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56C55-4628-DFCC-516A-666A81A9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Contact information</a:t>
            </a:r>
          </a:p>
          <a:p>
            <a:pPr lvl="0"/>
            <a:endParaRPr lang="en-GB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endParaRPr lang="en-GB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FAE8-8547-D9CB-9475-AA062E33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Tank you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Contact information: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1AAFC-E09A-9926-9C7B-31E96888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– Only logo and page 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346A-1262-94E0-AA54-3B827C51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rimar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CA946-882C-B8B4-092A-D7E054FAB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Black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7A1BB-D555-870A-9C77-94240A2D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E785E-22A5-989F-8779-498339C8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rimary yellow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/>
              <a:t>Click here to change the master for the heading format</a:t>
            </a:r>
          </a:p>
        </p:txBody>
      </p:sp>
      <p:pic>
        <p:nvPicPr>
          <p:cNvPr id="3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86A0D6F1-A231-44B7-B1B7-7119254643CB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B340A74-5295-20A2-94EE-80D8BBB5589B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National 2"/>
              </a:rPr>
              <a:t>School</a:t>
            </a:r>
            <a:r>
              <a:rPr lang="sv-SE" sz="1100" dirty="0">
                <a:latin typeface="National 2"/>
              </a:rPr>
              <a:t> </a:t>
            </a:r>
            <a:r>
              <a:rPr lang="sv-SE" sz="1100" dirty="0" err="1">
                <a:latin typeface="National 2"/>
              </a:rPr>
              <a:t>of</a:t>
            </a:r>
            <a:r>
              <a:rPr lang="sv-SE" sz="1100" dirty="0">
                <a:latin typeface="National 2"/>
              </a:rPr>
              <a:t> Business and </a:t>
            </a:r>
            <a:r>
              <a:rPr lang="sv-SE" sz="1100" dirty="0" err="1">
                <a:latin typeface="National 2"/>
              </a:rPr>
              <a:t>Economics</a:t>
            </a:r>
            <a:endParaRPr lang="sv-SE" sz="1100" dirty="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719" r:id="rId9"/>
    <p:sldLayoutId id="2147483718" r:id="rId10"/>
    <p:sldLayoutId id="2147483678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716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globalassets/block---gemensamma/studentwebben/studerandehandbok/study_handbook_a4_wca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0C05614B-1C00-742E-82D1-B545C82EF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695" y="4010493"/>
            <a:ext cx="8023482" cy="1317626"/>
          </a:xfrm>
        </p:spPr>
        <p:txBody>
          <a:bodyPr/>
          <a:lstStyle/>
          <a:p>
            <a:pPr algn="ctr"/>
            <a:r>
              <a:rPr lang="sv-SE" dirty="0" err="1"/>
              <a:t>School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and </a:t>
            </a:r>
            <a:r>
              <a:rPr lang="sv-SE" dirty="0" err="1"/>
              <a:t>Economics</a:t>
            </a:r>
            <a:r>
              <a:rPr lang="sv-SE" dirty="0"/>
              <a:t> </a:t>
            </a:r>
          </a:p>
          <a:p>
            <a:pPr algn="ctr"/>
            <a:r>
              <a:rPr lang="sv-SE" dirty="0"/>
              <a:t>2026</a:t>
            </a:r>
          </a:p>
          <a:p>
            <a:pPr algn="ctr"/>
            <a:endParaRPr lang="sv-SE" dirty="0"/>
          </a:p>
          <a:p>
            <a:endParaRPr lang="sv-SE" noProof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F6F0A5E-A064-8CFB-BE4E-F3229B5C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2261249"/>
            <a:ext cx="11562655" cy="760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Using generative AI </a:t>
            </a:r>
            <a:br>
              <a:rPr lang="en-GB" dirty="0"/>
            </a:br>
            <a:r>
              <a:rPr lang="en-GB" dirty="0"/>
              <a:t>- general advice for students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782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793D5-5848-41C0-9E4A-16E423AA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4D02-5D0D-FA4B-9077-9CBD85AA2B8C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DE0771C-AE92-0308-0624-E435CA69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4127"/>
            <a:ext cx="11562655" cy="791713"/>
          </a:xfrm>
        </p:spPr>
        <p:txBody>
          <a:bodyPr>
            <a:normAutofit fontScale="90000"/>
          </a:bodyPr>
          <a:lstStyle/>
          <a:p>
            <a:r>
              <a:rPr lang="sv-SE" sz="3100" dirty="0" err="1"/>
              <a:t>You</a:t>
            </a:r>
            <a:r>
              <a:rPr lang="sv-SE" sz="3100" dirty="0"/>
              <a:t> </a:t>
            </a:r>
            <a:r>
              <a:rPr lang="sv-SE" sz="3100" dirty="0" err="1"/>
              <a:t>can</a:t>
            </a:r>
            <a:r>
              <a:rPr lang="sv-SE" sz="3100" dirty="0"/>
              <a:t> </a:t>
            </a:r>
            <a:r>
              <a:rPr lang="sv-SE" sz="3100" dirty="0" err="1"/>
              <a:t>use</a:t>
            </a:r>
            <a:r>
              <a:rPr lang="sv-SE" sz="3100" dirty="0"/>
              <a:t> AI </a:t>
            </a:r>
            <a:r>
              <a:rPr lang="sv-SE" sz="3100" dirty="0" err="1"/>
              <a:t>tools</a:t>
            </a:r>
            <a:r>
              <a:rPr lang="sv-SE" sz="3100" dirty="0"/>
              <a:t> (</a:t>
            </a:r>
            <a:r>
              <a:rPr lang="sv-SE" sz="3100" dirty="0" err="1"/>
              <a:t>e.g</a:t>
            </a:r>
            <a:r>
              <a:rPr lang="sv-SE" sz="3100" dirty="0"/>
              <a:t>. </a:t>
            </a:r>
            <a:r>
              <a:rPr lang="sv-SE" sz="3100" dirty="0" err="1"/>
              <a:t>Copilot</a:t>
            </a:r>
            <a:r>
              <a:rPr lang="sv-SE" sz="3100" dirty="0"/>
              <a:t>) to support </a:t>
            </a:r>
            <a:r>
              <a:rPr lang="sv-SE" sz="3100" dirty="0" err="1"/>
              <a:t>spelling</a:t>
            </a:r>
            <a:r>
              <a:rPr lang="sv-SE" sz="3100" dirty="0"/>
              <a:t> and </a:t>
            </a:r>
            <a:r>
              <a:rPr lang="sv-SE" sz="3100" dirty="0" err="1"/>
              <a:t>grammar</a:t>
            </a:r>
            <a:r>
              <a:rPr lang="sv-SE" sz="3100" dirty="0"/>
              <a:t> or to test </a:t>
            </a:r>
            <a:r>
              <a:rPr lang="sv-SE" sz="3100" dirty="0" err="1"/>
              <a:t>ideas</a:t>
            </a:r>
            <a:r>
              <a:rPr lang="sv-SE" sz="3100" dirty="0"/>
              <a:t> and </a:t>
            </a:r>
            <a:r>
              <a:rPr lang="sv-SE" sz="3100" dirty="0" err="1"/>
              <a:t>generate</a:t>
            </a:r>
            <a:r>
              <a:rPr lang="sv-SE" sz="3100" dirty="0"/>
              <a:t> new </a:t>
            </a:r>
            <a:r>
              <a:rPr lang="sv-SE" sz="3100" dirty="0" err="1"/>
              <a:t>concepts</a:t>
            </a:r>
            <a:r>
              <a:rPr lang="sv-SE" sz="3100" dirty="0"/>
              <a:t>, </a:t>
            </a:r>
            <a:r>
              <a:rPr lang="sv-SE" sz="3100" dirty="0" err="1"/>
              <a:t>but</a:t>
            </a:r>
            <a:r>
              <a:rPr lang="sv-SE" sz="3100" dirty="0"/>
              <a:t> </a:t>
            </a:r>
            <a:r>
              <a:rPr lang="sv-SE" sz="3100" dirty="0" err="1"/>
              <a:t>keep</a:t>
            </a:r>
            <a:r>
              <a:rPr lang="sv-SE" sz="3100" dirty="0"/>
              <a:t> in mind </a:t>
            </a:r>
            <a:r>
              <a:rPr lang="sv-SE" sz="3100" dirty="0" err="1"/>
              <a:t>that</a:t>
            </a:r>
            <a:r>
              <a:rPr lang="sv-SE" sz="3100" dirty="0"/>
              <a:t>: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C9E9C27C-224A-0C95-59F6-BCD7AC7EC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34" y="2735431"/>
            <a:ext cx="11562655" cy="345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are responsible for your own learning and any work you submit. Writing a text yourself is a learning opportunity that allows you to develop your knowledge and thus the ability to achieve the course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not allowed to submit an assignment or give a presentation based on AI-generated text and present it as your own. Interpreting information and drawing conclusions is your own responsibility. You should always cite sources and indicate if you have used specific AI-based aids to transform data to create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should have a critical approach to an AI-generated text. While it might sound authoritative, it does not necessarily contain reliable facts or correct references and might be subject to bias.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are required to inform yourself about the applicable policies on the use of generative AI for each course. Note that the AI landscape is ever-changing, and course specific circumstances may apply.</a:t>
            </a:r>
          </a:p>
          <a:p>
            <a:r>
              <a:rPr lang="en-US" dirty="0"/>
              <a:t>For more information about the student's responsibilities and obligations, please see the </a:t>
            </a:r>
            <a:r>
              <a:rPr lang="en-US" dirty="0">
                <a:hlinkClick r:id="rId3"/>
              </a:rPr>
              <a:t>Study Handbook</a:t>
            </a:r>
            <a:r>
              <a:rPr lang="en-US" dirty="0"/>
              <a:t>.</a:t>
            </a:r>
            <a:endParaRPr lang="sv-S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noProof="0" dirty="0"/>
          </a:p>
          <a:p>
            <a:endParaRPr lang="sv-SE" noProof="0" dirty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01118693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template_2024_English_V04" id="{1EA2C394-5583-A641-A30B-3F30BDC9C8C8}" vid="{CFDC41E8-340D-F04C-B093-6AA89F080F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LNU-ppt-template_2024_English_V04</Template>
  <TotalTime>1316</TotalTime>
  <Words>233</Words>
  <Application>Microsoft Macintosh PowerPoint</Application>
  <PresentationFormat>Bredbild</PresentationFormat>
  <Paragraphs>15</Paragraphs>
  <Slides>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National 2</vt:lpstr>
      <vt:lpstr>LNU–1</vt:lpstr>
      <vt:lpstr>Using generative AI  - general advice for students </vt:lpstr>
      <vt:lpstr>You can use AI tools (e.g. Copilot) to support spelling and grammar or to test ideas and generate new concepts, but keep in mind that: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Linnaeus University</dc:title>
  <dc:subject/>
  <dc:creator>Malin Madestam</dc:creator>
  <cp:keywords/>
  <dc:description/>
  <cp:lastModifiedBy>Katarina Ellborg</cp:lastModifiedBy>
  <cp:revision>9</cp:revision>
  <dcterms:created xsi:type="dcterms:W3CDTF">2024-03-05T08:17:31Z</dcterms:created>
  <dcterms:modified xsi:type="dcterms:W3CDTF">2026-02-23T08:39:08Z</dcterms:modified>
  <cp:category/>
</cp:coreProperties>
</file>