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338" r:id="rId2"/>
    <p:sldId id="373" r:id="rId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CB2"/>
    <a:srgbClr val="FFE000"/>
    <a:srgbClr val="232326"/>
    <a:srgbClr val="5D4FB1"/>
    <a:srgbClr val="A62186"/>
    <a:srgbClr val="0073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llanmörkt format 3 - Dekorfär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llanmörkt format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llanmörkt format 3 - Dekorfär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llanmörkt format 3 - Dekorfärg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llanmörkt format 3 - Dekorfär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60" autoAdjust="0"/>
    <p:restoredTop sz="88021" autoAdjust="0"/>
  </p:normalViewPr>
  <p:slideViewPr>
    <p:cSldViewPr snapToGrid="0">
      <p:cViewPr varScale="1">
        <p:scale>
          <a:sx n="102" d="100"/>
          <a:sy n="102" d="100"/>
        </p:scale>
        <p:origin x="728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663EAAE0-B60F-E80F-FBF9-E046CD12C7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v-SE">
                <a:latin typeface="Arial" panose="020B0604020202020204" pitchFamily="34" charset="0"/>
              </a:rPr>
              <a:t>Namn på talare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1AE3F9D-275B-40A7-D938-96F6CD857B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2999A-2B5E-244D-98B3-111020E89776}" type="datetimeFigureOut">
              <a:rPr lang="sv-SE" smtClean="0">
                <a:latin typeface="Arial" panose="020B0604020202020204" pitchFamily="34" charset="0"/>
              </a:rPr>
              <a:t>2025-02-17</a:t>
            </a:fld>
            <a:endParaRPr lang="sv-SE">
              <a:latin typeface="Arial" panose="020B0604020202020204" pitchFamily="34" charset="0"/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E2385E3-A846-5C3C-F0FD-9C57FA69BB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>
              <a:latin typeface="Arial" panose="020B0604020202020204" pitchFamily="34" charset="0"/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E3CD7A9-4BF8-2F01-1B10-A95A55BF00C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6B560-A6AB-C44D-81AF-AC788F145F5F}" type="slidenum">
              <a:rPr lang="sv-SE" smtClean="0">
                <a:latin typeface="Arial" panose="020B0604020202020204" pitchFamily="34" charset="0"/>
              </a:rPr>
              <a:t>‹#›</a:t>
            </a:fld>
            <a:endParaRPr lang="sv-S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674583"/>
      </p:ext>
    </p:extLst>
  </p:cSld>
  <p:clrMap bg1="lt1" tx1="dk1" bg2="lt2" tx2="dk2" accent1="accent1" accent2="accent2" accent3="accent3" accent4="accent4" accent5="accent5" accent6="accent6" hlink="hlink" folHlink="folHlink"/>
  <p:hf ftr="0" dt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r>
              <a:rPr lang="sv-SE"/>
              <a:t>Namn på talare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1DC533F9-4CBB-D146-A6DD-28FA28DC028F}" type="datetimeFigureOut">
              <a:rPr lang="sv-SE" smtClean="0"/>
              <a:pPr/>
              <a:t>2025-02-17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039D675A-6D3E-3740-9505-6FBE3118867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018155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sv-SE" dirty="0"/>
              <a:t>Namn på talare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D675A-6D3E-3740-9505-6FBE3118867B}" type="slidenum">
              <a:rPr lang="sv-SE" smtClean="0"/>
              <a:pPr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22469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slide logo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type: Linnéuniversitetet.">
            <a:extLst>
              <a:ext uri="{FF2B5EF4-FFF2-40B4-BE49-F238E27FC236}">
                <a16:creationId xmlns:a16="http://schemas.microsoft.com/office/drawing/2014/main" id="{C1B762A9-4623-2B03-AFB4-2B7F00C798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3129" y="2534477"/>
            <a:ext cx="8485742" cy="136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81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+ circles – Light yellow">
    <p:bg>
      <p:bgPr>
        <a:solidFill>
          <a:srgbClr val="FDEC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>
            <a:extLst>
              <a:ext uri="{FF2B5EF4-FFF2-40B4-BE49-F238E27FC236}">
                <a16:creationId xmlns:a16="http://schemas.microsoft.com/office/drawing/2014/main" id="{BFA1EE52-3160-DC04-C819-8435B5D67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75352" y="1650110"/>
            <a:ext cx="2958196" cy="295819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555F9686-7901-5CFF-7233-3A46ED27F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44279" y="3301409"/>
            <a:ext cx="6159921" cy="615992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B64A2D0-8D67-0A95-A824-F97A313723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0" y="1442721"/>
            <a:ext cx="10515600" cy="10226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1" i="0">
                <a:solidFill>
                  <a:srgbClr val="2323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 err="1"/>
              <a:t>Section</a:t>
            </a:r>
            <a:r>
              <a:rPr lang="sv-SE" dirty="0"/>
              <a:t> Heading</a:t>
            </a:r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B1CAECBD-B492-8E6F-5AA1-7ADA1EA8E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14654" y="4392593"/>
            <a:ext cx="1616150" cy="161615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A21F4D-1501-062C-64F8-ED18C9901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6425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409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+ circles – Blac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>
            <a:extLst>
              <a:ext uri="{FF2B5EF4-FFF2-40B4-BE49-F238E27FC236}">
                <a16:creationId xmlns:a16="http://schemas.microsoft.com/office/drawing/2014/main" id="{BFA1EE52-3160-DC04-C819-8435B5D67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75352" y="1650110"/>
            <a:ext cx="2958196" cy="295819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555F9686-7901-5CFF-7233-3A46ED27F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44279" y="3301409"/>
            <a:ext cx="6159921" cy="615992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B64A2D0-8D67-0A95-A824-F97A313723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0" y="1442721"/>
            <a:ext cx="10515600" cy="10226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 err="1"/>
              <a:t>Section</a:t>
            </a:r>
            <a:r>
              <a:rPr lang="sv-SE" dirty="0"/>
              <a:t> Heading</a:t>
            </a:r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B1CAECBD-B492-8E6F-5AA1-7ADA1EA8E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14654" y="4392593"/>
            <a:ext cx="1616150" cy="161615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0C3F4E-B026-2869-FA8A-10E0739EF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7" y="368301"/>
            <a:ext cx="226425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777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+ circles – Green">
    <p:bg>
      <p:bgPr>
        <a:solidFill>
          <a:srgbClr val="007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>
            <a:extLst>
              <a:ext uri="{FF2B5EF4-FFF2-40B4-BE49-F238E27FC236}">
                <a16:creationId xmlns:a16="http://schemas.microsoft.com/office/drawing/2014/main" id="{BFA1EE52-3160-DC04-C819-8435B5D67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75352" y="1650110"/>
            <a:ext cx="2958196" cy="295819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555F9686-7901-5CFF-7233-3A46ED27F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44279" y="3301409"/>
            <a:ext cx="6159921" cy="615992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B1CAECBD-B492-8E6F-5AA1-7ADA1EA8E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14654" y="4392593"/>
            <a:ext cx="1616150" cy="161615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AEA8B4F1-BCD1-319C-2E81-A00DC06F8A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0" y="1442721"/>
            <a:ext cx="10515600" cy="10226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 err="1"/>
              <a:t>Section</a:t>
            </a:r>
            <a:r>
              <a:rPr lang="sv-SE" dirty="0"/>
              <a:t> Heading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8455B95-0DB0-5396-56D9-E6984B321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7" y="368301"/>
            <a:ext cx="226425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678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+ circles – Pink">
    <p:bg>
      <p:bgPr>
        <a:solidFill>
          <a:srgbClr val="A621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>
            <a:extLst>
              <a:ext uri="{FF2B5EF4-FFF2-40B4-BE49-F238E27FC236}">
                <a16:creationId xmlns:a16="http://schemas.microsoft.com/office/drawing/2014/main" id="{BFA1EE52-3160-DC04-C819-8435B5D67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75352" y="1650110"/>
            <a:ext cx="2958196" cy="295819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555F9686-7901-5CFF-7233-3A46ED27F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44279" y="3301409"/>
            <a:ext cx="6159921" cy="615992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B1CAECBD-B492-8E6F-5AA1-7ADA1EA8E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14654" y="4392593"/>
            <a:ext cx="1616150" cy="161615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E0436449-8051-6D91-4316-CE4256C14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0" y="1442721"/>
            <a:ext cx="10515600" cy="10226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 err="1"/>
              <a:t>Section</a:t>
            </a:r>
            <a:r>
              <a:rPr lang="sv-SE" dirty="0"/>
              <a:t> Heading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C920C4-8AB4-E2D3-8B5E-D2F124F2D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7" y="368301"/>
            <a:ext cx="226425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85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+ circles – Purple">
    <p:bg>
      <p:bgPr>
        <a:solidFill>
          <a:srgbClr val="5D4F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>
            <a:extLst>
              <a:ext uri="{FF2B5EF4-FFF2-40B4-BE49-F238E27FC236}">
                <a16:creationId xmlns:a16="http://schemas.microsoft.com/office/drawing/2014/main" id="{BFA1EE52-3160-DC04-C819-8435B5D67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75352" y="1650110"/>
            <a:ext cx="2958196" cy="295819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555F9686-7901-5CFF-7233-3A46ED27F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44279" y="3301409"/>
            <a:ext cx="6159921" cy="615992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B1CAECBD-B492-8E6F-5AA1-7ADA1EA8E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14654" y="4392593"/>
            <a:ext cx="1616150" cy="161615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0B6F4B6C-5C0E-8122-DD01-065AA567F4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0" y="1442721"/>
            <a:ext cx="10515600" cy="10226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Section Heading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901F0BB-4B36-F786-BA7D-CF994A8242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7" y="368301"/>
            <a:ext cx="226425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06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e colum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Rubrik 16">
            <a:extLst>
              <a:ext uri="{FF2B5EF4-FFF2-40B4-BE49-F238E27FC236}">
                <a16:creationId xmlns:a16="http://schemas.microsoft.com/office/drawing/2014/main" id="{C99716D2-EBE4-34C6-9AE0-9D87B12208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870" y="1484127"/>
            <a:ext cx="11562655" cy="791713"/>
          </a:xfrm>
        </p:spPr>
        <p:txBody>
          <a:bodyPr>
            <a:normAutofit/>
          </a:bodyPr>
          <a:lstStyle>
            <a:lvl1pPr>
              <a:defRPr sz="4000" b="1" i="0" spc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Text Heading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02D7D66F-73C8-465D-487E-5CD98C9AC9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8031" y="2600960"/>
            <a:ext cx="8023482" cy="345694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Placeholder for text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23D2A3-8031-7898-ED2E-DBBE185A6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6425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990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wo column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Rubrik 16">
            <a:extLst>
              <a:ext uri="{FF2B5EF4-FFF2-40B4-BE49-F238E27FC236}">
                <a16:creationId xmlns:a16="http://schemas.microsoft.com/office/drawing/2014/main" id="{C99716D2-EBE4-34C6-9AE0-9D87B12208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870" y="1484127"/>
            <a:ext cx="11562655" cy="791713"/>
          </a:xfrm>
        </p:spPr>
        <p:txBody>
          <a:bodyPr>
            <a:normAutofit/>
          </a:bodyPr>
          <a:lstStyle>
            <a:lvl1pPr>
              <a:defRPr sz="4000" b="1" i="0" spc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Text Heading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02D7D66F-73C8-465D-487E-5CD98C9AC9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8031" y="2600960"/>
            <a:ext cx="5401249" cy="345694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Placeholder for text here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E1A640A2-D64C-0C51-A5C9-0218F86270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04560" y="2600960"/>
            <a:ext cx="5815965" cy="345694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Placeholder for text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6C2FD1-BB97-4CA4-FF4F-49767BB41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6425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741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circles – Light yellow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FBAB19-B896-0EFC-2A6F-5BCA85B06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64256" cy="365126"/>
          </a:xfrm>
          <a:prstGeom prst="rect">
            <a:avLst/>
          </a:prstGeom>
        </p:spPr>
      </p:pic>
      <p:sp>
        <p:nvSpPr>
          <p:cNvPr id="8" name="Ellips 3">
            <a:extLst>
              <a:ext uri="{FF2B5EF4-FFF2-40B4-BE49-F238E27FC236}">
                <a16:creationId xmlns:a16="http://schemas.microsoft.com/office/drawing/2014/main" id="{C555E741-FEDB-FBFF-E9D4-6734D273C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861717" y="2012547"/>
            <a:ext cx="6144823" cy="614482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9" name="Ellips 3">
            <a:extLst>
              <a:ext uri="{FF2B5EF4-FFF2-40B4-BE49-F238E27FC236}">
                <a16:creationId xmlns:a16="http://schemas.microsoft.com/office/drawing/2014/main" id="{711F9194-2B58-D7A1-ADBA-5B7646FF5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39594" y="2689499"/>
            <a:ext cx="2158930" cy="215893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11" name="Rubrik 16">
            <a:extLst>
              <a:ext uri="{FF2B5EF4-FFF2-40B4-BE49-F238E27FC236}">
                <a16:creationId xmlns:a16="http://schemas.microsoft.com/office/drawing/2014/main" id="{8DB6D0F8-7BD2-D134-59F5-CBE3E602F6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870" y="1484127"/>
            <a:ext cx="10234283" cy="791713"/>
          </a:xfrm>
        </p:spPr>
        <p:txBody>
          <a:bodyPr>
            <a:normAutofit/>
          </a:bodyPr>
          <a:lstStyle>
            <a:lvl1pPr>
              <a:defRPr sz="4000" b="1" i="0" spc="0">
                <a:solidFill>
                  <a:srgbClr val="2323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Text Heading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B35BB81D-3015-8AA1-71C2-3F1A3E1FF5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8032" y="2600960"/>
            <a:ext cx="5921754" cy="345694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2323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Placeholder for text here</a:t>
            </a:r>
          </a:p>
        </p:txBody>
      </p:sp>
    </p:spTree>
    <p:extLst>
      <p:ext uri="{BB962C8B-B14F-4D97-AF65-F5344CB8AC3E}">
        <p14:creationId xmlns:p14="http://schemas.microsoft.com/office/powerpoint/2010/main" val="3353442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circles – Green">
    <p:bg>
      <p:bgPr>
        <a:solidFill>
          <a:srgbClr val="007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73789E1-FBD2-EC6D-6A26-B2323B687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7" y="368301"/>
            <a:ext cx="2264256" cy="365126"/>
          </a:xfrm>
          <a:prstGeom prst="rect">
            <a:avLst/>
          </a:prstGeom>
        </p:spPr>
      </p:pic>
      <p:sp>
        <p:nvSpPr>
          <p:cNvPr id="2" name="Ellips 3">
            <a:extLst>
              <a:ext uri="{FF2B5EF4-FFF2-40B4-BE49-F238E27FC236}">
                <a16:creationId xmlns:a16="http://schemas.microsoft.com/office/drawing/2014/main" id="{312F6A84-F4F2-E1B4-9CD8-08EB0A80FF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861717" y="2012547"/>
            <a:ext cx="6144823" cy="614482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3" name="Ellips 3">
            <a:extLst>
              <a:ext uri="{FF2B5EF4-FFF2-40B4-BE49-F238E27FC236}">
                <a16:creationId xmlns:a16="http://schemas.microsoft.com/office/drawing/2014/main" id="{2D2A9107-D0FD-EEA6-6BD5-847338300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39594" y="2689499"/>
            <a:ext cx="2158930" cy="215893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10" name="Rubrik 16">
            <a:extLst>
              <a:ext uri="{FF2B5EF4-FFF2-40B4-BE49-F238E27FC236}">
                <a16:creationId xmlns:a16="http://schemas.microsoft.com/office/drawing/2014/main" id="{0E5FDC40-D1DA-BB13-922F-AA1BBCF559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870" y="1484127"/>
            <a:ext cx="10234283" cy="791713"/>
          </a:xfrm>
        </p:spPr>
        <p:txBody>
          <a:bodyPr>
            <a:normAutofit/>
          </a:bodyPr>
          <a:lstStyle>
            <a:lvl1pPr>
              <a:defRPr sz="4000" b="1" i="0" spc="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Text Heading</a:t>
            </a:r>
          </a:p>
        </p:txBody>
      </p:sp>
      <p:sp>
        <p:nvSpPr>
          <p:cNvPr id="13" name="Underrubrik 2">
            <a:extLst>
              <a:ext uri="{FF2B5EF4-FFF2-40B4-BE49-F238E27FC236}">
                <a16:creationId xmlns:a16="http://schemas.microsoft.com/office/drawing/2014/main" id="{B3B2F961-44B5-47A3-7804-F651A61930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8032" y="2600960"/>
            <a:ext cx="5921754" cy="345694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Placeholder for text here</a:t>
            </a:r>
          </a:p>
        </p:txBody>
      </p:sp>
    </p:spTree>
    <p:extLst>
      <p:ext uri="{BB962C8B-B14F-4D97-AF65-F5344CB8AC3E}">
        <p14:creationId xmlns:p14="http://schemas.microsoft.com/office/powerpoint/2010/main" val="945118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circles – Pink">
    <p:bg>
      <p:bgPr>
        <a:solidFill>
          <a:srgbClr val="A621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A92E26F-4887-4B14-39A1-2CC88CB8B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7" y="368301"/>
            <a:ext cx="2264256" cy="365126"/>
          </a:xfrm>
          <a:prstGeom prst="rect">
            <a:avLst/>
          </a:prstGeom>
        </p:spPr>
      </p:pic>
      <p:sp>
        <p:nvSpPr>
          <p:cNvPr id="2" name="Ellips 3">
            <a:extLst>
              <a:ext uri="{FF2B5EF4-FFF2-40B4-BE49-F238E27FC236}">
                <a16:creationId xmlns:a16="http://schemas.microsoft.com/office/drawing/2014/main" id="{CFB40ACE-FECF-EE45-BD6B-D4371E522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861717" y="2012547"/>
            <a:ext cx="6144823" cy="614482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3" name="Ellips 3">
            <a:extLst>
              <a:ext uri="{FF2B5EF4-FFF2-40B4-BE49-F238E27FC236}">
                <a16:creationId xmlns:a16="http://schemas.microsoft.com/office/drawing/2014/main" id="{525646D6-DBCC-12E3-F387-0230DBFE2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39594" y="2689499"/>
            <a:ext cx="2158930" cy="215893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10" name="Rubrik 16">
            <a:extLst>
              <a:ext uri="{FF2B5EF4-FFF2-40B4-BE49-F238E27FC236}">
                <a16:creationId xmlns:a16="http://schemas.microsoft.com/office/drawing/2014/main" id="{2367D862-F72B-F524-F369-4CA7D7AC4D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870" y="1484127"/>
            <a:ext cx="10234283" cy="791713"/>
          </a:xfrm>
        </p:spPr>
        <p:txBody>
          <a:bodyPr>
            <a:normAutofit/>
          </a:bodyPr>
          <a:lstStyle>
            <a:lvl1pPr>
              <a:defRPr sz="4000" b="1" i="0" spc="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Text Heading</a:t>
            </a:r>
          </a:p>
        </p:txBody>
      </p:sp>
      <p:sp>
        <p:nvSpPr>
          <p:cNvPr id="13" name="Underrubrik 2">
            <a:extLst>
              <a:ext uri="{FF2B5EF4-FFF2-40B4-BE49-F238E27FC236}">
                <a16:creationId xmlns:a16="http://schemas.microsoft.com/office/drawing/2014/main" id="{5E84DD45-4595-627E-65A3-BBACBF02E1D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8032" y="2600960"/>
            <a:ext cx="5921754" cy="345694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Placeholder for text here</a:t>
            </a:r>
          </a:p>
        </p:txBody>
      </p:sp>
    </p:spTree>
    <p:extLst>
      <p:ext uri="{BB962C8B-B14F-4D97-AF65-F5344CB8AC3E}">
        <p14:creationId xmlns:p14="http://schemas.microsoft.com/office/powerpoint/2010/main" val="384086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583749-50E0-3B17-831C-1434FAE85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64256" cy="365126"/>
          </a:xfrm>
          <a:prstGeom prst="rect">
            <a:avLst/>
          </a:prstGeom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CAB367D1-0E7F-AEBF-42CC-B6261F70B3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8031" y="2600960"/>
            <a:ext cx="8023482" cy="345694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Subtitle (optional)</a:t>
            </a:r>
          </a:p>
        </p:txBody>
      </p:sp>
      <p:sp>
        <p:nvSpPr>
          <p:cNvPr id="15" name="Platshållare för bildnummer 14">
            <a:extLst>
              <a:ext uri="{FF2B5EF4-FFF2-40B4-BE49-F238E27FC236}">
                <a16:creationId xmlns:a16="http://schemas.microsoft.com/office/drawing/2014/main" id="{B2583F70-C59C-DFC8-4C78-7B057819C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7" name="Rubrik 16">
            <a:extLst>
              <a:ext uri="{FF2B5EF4-FFF2-40B4-BE49-F238E27FC236}">
                <a16:creationId xmlns:a16="http://schemas.microsoft.com/office/drawing/2014/main" id="{20E143E8-669A-5F0F-B749-72A9AA33F6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870" y="1484127"/>
            <a:ext cx="11562655" cy="791713"/>
          </a:xfrm>
        </p:spPr>
        <p:txBody>
          <a:bodyPr/>
          <a:lstStyle>
            <a:lvl1pPr>
              <a:defRPr b="1" i="0" spc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6C0E35E-743F-46A1-56CC-6C41ACDE69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38600" y="543150"/>
            <a:ext cx="2606040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noProof="0" dirty="0"/>
              <a:t>Topic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600B5B2-1686-6D0A-C27D-E275624B86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91513" y="543150"/>
            <a:ext cx="3618571" cy="3651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Speaker’s name</a:t>
            </a:r>
          </a:p>
        </p:txBody>
      </p:sp>
    </p:spTree>
    <p:extLst>
      <p:ext uri="{BB962C8B-B14F-4D97-AF65-F5344CB8AC3E}">
        <p14:creationId xmlns:p14="http://schemas.microsoft.com/office/powerpoint/2010/main" val="37025503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circles – Purple">
    <p:bg>
      <p:bgPr>
        <a:solidFill>
          <a:srgbClr val="5D4F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5040C5B-9EEE-5FBF-5B85-1ADDD53E5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7" y="368301"/>
            <a:ext cx="2264256" cy="365126"/>
          </a:xfrm>
          <a:prstGeom prst="rect">
            <a:avLst/>
          </a:prstGeom>
        </p:spPr>
      </p:pic>
      <p:sp>
        <p:nvSpPr>
          <p:cNvPr id="9" name="Ellips 3">
            <a:extLst>
              <a:ext uri="{FF2B5EF4-FFF2-40B4-BE49-F238E27FC236}">
                <a16:creationId xmlns:a16="http://schemas.microsoft.com/office/drawing/2014/main" id="{8C1B842D-86C9-07BB-39A2-382900C58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861717" y="2012547"/>
            <a:ext cx="6144823" cy="614482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10" name="Ellips 3">
            <a:extLst>
              <a:ext uri="{FF2B5EF4-FFF2-40B4-BE49-F238E27FC236}">
                <a16:creationId xmlns:a16="http://schemas.microsoft.com/office/drawing/2014/main" id="{F81F6C77-7B0C-B799-6331-01C847392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39594" y="2689499"/>
            <a:ext cx="2158930" cy="215893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11" name="Rubrik 16">
            <a:extLst>
              <a:ext uri="{FF2B5EF4-FFF2-40B4-BE49-F238E27FC236}">
                <a16:creationId xmlns:a16="http://schemas.microsoft.com/office/drawing/2014/main" id="{EB60DCD2-529E-3719-E1C3-57D419EF7A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870" y="1484127"/>
            <a:ext cx="10234283" cy="791713"/>
          </a:xfrm>
        </p:spPr>
        <p:txBody>
          <a:bodyPr>
            <a:normAutofit/>
          </a:bodyPr>
          <a:lstStyle>
            <a:lvl1pPr>
              <a:defRPr sz="4000" b="1" i="0" spc="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Text Heading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BCA8FBE1-6792-177E-A6D3-EFAA386F9C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8032" y="2600960"/>
            <a:ext cx="5921754" cy="345694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Placeholder for text here</a:t>
            </a:r>
          </a:p>
        </p:txBody>
      </p:sp>
    </p:spTree>
    <p:extLst>
      <p:ext uri="{BB962C8B-B14F-4D97-AF65-F5344CB8AC3E}">
        <p14:creationId xmlns:p14="http://schemas.microsoft.com/office/powerpoint/2010/main" val="19030134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half p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837C09E8-0457-D5FC-0780-150681AC26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53870" y="0"/>
            <a:ext cx="5838130" cy="6858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Add image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ubrik 16">
            <a:extLst>
              <a:ext uri="{FF2B5EF4-FFF2-40B4-BE49-F238E27FC236}">
                <a16:creationId xmlns:a16="http://schemas.microsoft.com/office/drawing/2014/main" id="{3A350F63-9627-61BC-59A7-D8DE7B7141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870" y="1518595"/>
            <a:ext cx="5827969" cy="456185"/>
          </a:xfrm>
        </p:spPr>
        <p:txBody>
          <a:bodyPr>
            <a:normAutofit/>
          </a:bodyPr>
          <a:lstStyle>
            <a:lvl1pPr>
              <a:defRPr sz="2400" b="1" i="0" spc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Image Heading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876F7459-1E17-9DE3-5FD2-1059702169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8031" y="2238762"/>
            <a:ext cx="5827969" cy="381913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Placeholder for text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83227D6-98FE-8D2C-40C4-DCA0E8117A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6425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20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tx+ image page botto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837C09E8-0457-D5FC-0780-150681AC26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29000"/>
            <a:ext cx="12192000" cy="3429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Add image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ubrik 16">
            <a:extLst>
              <a:ext uri="{FF2B5EF4-FFF2-40B4-BE49-F238E27FC236}">
                <a16:creationId xmlns:a16="http://schemas.microsoft.com/office/drawing/2014/main" id="{3A350F63-9627-61BC-59A7-D8DE7B7141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871" y="1518595"/>
            <a:ext cx="3648208" cy="456185"/>
          </a:xfrm>
        </p:spPr>
        <p:txBody>
          <a:bodyPr>
            <a:normAutofit/>
          </a:bodyPr>
          <a:lstStyle>
            <a:lvl1pPr>
              <a:defRPr sz="2400" b="1" i="0" spc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Image Heading</a:t>
            </a:r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D44EA922-9A8C-5BC0-0722-EF236E02C2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19403" y="1509133"/>
            <a:ext cx="5827969" cy="178334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Placeholder for text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62C293-4A91-686F-E748-6859F43F1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6425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9530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lar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837C09E8-0457-D5FC-0780-150681AC26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16388" y="0"/>
            <a:ext cx="8075612" cy="6858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Add image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0AA08510-169F-36AF-1ED8-F37B8F1032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8031" y="1522988"/>
            <a:ext cx="3757317" cy="381913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Placeholder for text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7B9D1C-8947-A2F5-8F3A-D95DEFC64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6425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98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image – Light yellow">
    <p:bg>
      <p:bgPr>
        <a:solidFill>
          <a:srgbClr val="FDEC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bild 3">
            <a:extLst>
              <a:ext uri="{FF2B5EF4-FFF2-40B4-BE49-F238E27FC236}">
                <a16:creationId xmlns:a16="http://schemas.microsoft.com/office/drawing/2014/main" id="{5004A188-7D35-0693-4637-4D2B019F0A8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369582"/>
            <a:ext cx="5724523" cy="598676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Add image</a:t>
            </a:r>
          </a:p>
        </p:txBody>
      </p:sp>
      <p:sp>
        <p:nvSpPr>
          <p:cNvPr id="4" name="Rubrik 16">
            <a:extLst>
              <a:ext uri="{FF2B5EF4-FFF2-40B4-BE49-F238E27FC236}">
                <a16:creationId xmlns:a16="http://schemas.microsoft.com/office/drawing/2014/main" id="{358EC427-A743-651C-3398-16D5B8BEB4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495" y="1459616"/>
            <a:ext cx="5724523" cy="366815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1" i="0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Placeholder heading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458770-83FC-AEB7-4FB8-3585165A3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6425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9227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image – Green">
    <p:bg>
      <p:bgPr>
        <a:solidFill>
          <a:srgbClr val="007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E000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bild 3">
            <a:extLst>
              <a:ext uri="{FF2B5EF4-FFF2-40B4-BE49-F238E27FC236}">
                <a16:creationId xmlns:a16="http://schemas.microsoft.com/office/drawing/2014/main" id="{5004A188-7D35-0693-4637-4D2B019F0A8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369582"/>
            <a:ext cx="5724523" cy="598676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Add image</a:t>
            </a:r>
          </a:p>
        </p:txBody>
      </p:sp>
      <p:sp>
        <p:nvSpPr>
          <p:cNvPr id="9" name="Rubrik 16">
            <a:extLst>
              <a:ext uri="{FF2B5EF4-FFF2-40B4-BE49-F238E27FC236}">
                <a16:creationId xmlns:a16="http://schemas.microsoft.com/office/drawing/2014/main" id="{BC5D366C-8B8A-3F69-7C75-881D6E129E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496" y="1459616"/>
            <a:ext cx="5724524" cy="366815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1" i="0" spc="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Placeholder heading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A1DA64-10DA-CC51-DC81-ED82EB157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7" y="368301"/>
            <a:ext cx="226425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8553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image – Pink">
    <p:bg>
      <p:bgPr>
        <a:solidFill>
          <a:srgbClr val="A621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E000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bild 3">
            <a:extLst>
              <a:ext uri="{FF2B5EF4-FFF2-40B4-BE49-F238E27FC236}">
                <a16:creationId xmlns:a16="http://schemas.microsoft.com/office/drawing/2014/main" id="{AF5E9B3B-B222-3E5E-9AAC-0914C1FD3F1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369582"/>
            <a:ext cx="5724523" cy="598676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Add image</a:t>
            </a:r>
          </a:p>
        </p:txBody>
      </p:sp>
      <p:sp>
        <p:nvSpPr>
          <p:cNvPr id="11" name="Rubrik 16">
            <a:extLst>
              <a:ext uri="{FF2B5EF4-FFF2-40B4-BE49-F238E27FC236}">
                <a16:creationId xmlns:a16="http://schemas.microsoft.com/office/drawing/2014/main" id="{025283CA-610D-06E6-F300-DEE2F5F30F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495" y="1459616"/>
            <a:ext cx="5724523" cy="366815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1" i="0" spc="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Placeholder heading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74566A-44E7-A354-3D97-5200D5AE2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7" y="368301"/>
            <a:ext cx="226425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1424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image – Purple">
    <p:bg>
      <p:bgPr>
        <a:solidFill>
          <a:srgbClr val="5D4F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E000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3">
            <a:extLst>
              <a:ext uri="{FF2B5EF4-FFF2-40B4-BE49-F238E27FC236}">
                <a16:creationId xmlns:a16="http://schemas.microsoft.com/office/drawing/2014/main" id="{2CC9ADFD-6751-ADD5-5D6B-C93A86CA891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369582"/>
            <a:ext cx="5724523" cy="598676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Add image</a:t>
            </a:r>
          </a:p>
        </p:txBody>
      </p:sp>
      <p:sp>
        <p:nvSpPr>
          <p:cNvPr id="11" name="Rubrik 16">
            <a:extLst>
              <a:ext uri="{FF2B5EF4-FFF2-40B4-BE49-F238E27FC236}">
                <a16:creationId xmlns:a16="http://schemas.microsoft.com/office/drawing/2014/main" id="{D65EAB30-55A3-4E1D-F20D-0113351403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495" y="1459616"/>
            <a:ext cx="5724523" cy="366815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1" i="0" spc="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Placeholder heading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DEC1833-9B1E-22A1-72F3-223205D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7" y="368301"/>
            <a:ext cx="226425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583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p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23DC1F30-E36E-886F-0291-38A8583C17A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Click on the icon to add an image. </a:t>
            </a:r>
            <a:r>
              <a:rPr lang="en-GB" noProof="0" dirty="0"/>
              <a:t>(You may add 2–4 circles onto the image. Make sure they have different sizes and use the primary yellow colour.) </a:t>
            </a:r>
          </a:p>
        </p:txBody>
      </p:sp>
    </p:spTree>
    <p:extLst>
      <p:ext uri="{BB962C8B-B14F-4D97-AF65-F5344CB8AC3E}">
        <p14:creationId xmlns:p14="http://schemas.microsoft.com/office/powerpoint/2010/main" val="18027578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fullp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media 3">
            <a:extLst>
              <a:ext uri="{FF2B5EF4-FFF2-40B4-BE49-F238E27FC236}">
                <a16:creationId xmlns:a16="http://schemas.microsoft.com/office/drawing/2014/main" id="{80545911-660A-4BC4-F23B-BE3D2BBB0F94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>
                <a:latin typeface="Arial" panose="020B0604020202020204" pitchFamily="34" charset="0"/>
                <a:cs typeface="Arial" panose="020B0604020202020204" pitchFamily="34" charset="0"/>
              </a:rPr>
              <a:t>Click on the icon to add media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687633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280D965-BF5F-0D55-AFB4-52091E85E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Rubrik 16">
            <a:extLst>
              <a:ext uri="{FF2B5EF4-FFF2-40B4-BE49-F238E27FC236}">
                <a16:creationId xmlns:a16="http://schemas.microsoft.com/office/drawing/2014/main" id="{8B6C9198-B149-A0F9-FBA8-3F3AB48876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710" y="1473967"/>
            <a:ext cx="10515600" cy="1205057"/>
          </a:xfrm>
        </p:spPr>
        <p:txBody>
          <a:bodyPr/>
          <a:lstStyle>
            <a:lvl1pPr>
              <a:defRPr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Table of Contents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D56A0CC4-E275-F5E5-FB38-B1ACA1D351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8444" y="2661244"/>
            <a:ext cx="7626290" cy="3343316"/>
          </a:xfrm>
          <a:prstGeom prst="rect">
            <a:avLst/>
          </a:prstGeom>
        </p:spPr>
        <p:txBody>
          <a:bodyPr/>
          <a:lstStyle>
            <a:lvl1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8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Content</a:t>
            </a:r>
          </a:p>
          <a:p>
            <a:r>
              <a:rPr lang="en-GB" noProof="0" dirty="0"/>
              <a:t>Content</a:t>
            </a:r>
          </a:p>
          <a:p>
            <a:r>
              <a:rPr lang="en-GB" noProof="0" dirty="0"/>
              <a:t>Content</a:t>
            </a:r>
          </a:p>
          <a:p>
            <a:r>
              <a:rPr lang="en-GB" noProof="0" dirty="0"/>
              <a:t>Content</a:t>
            </a:r>
          </a:p>
          <a:p>
            <a:r>
              <a:rPr lang="en-GB" noProof="0" dirty="0"/>
              <a:t>Content</a:t>
            </a:r>
          </a:p>
          <a:p>
            <a:r>
              <a:rPr lang="en-GB" noProof="0" dirty="0"/>
              <a:t>Content</a:t>
            </a:r>
          </a:p>
          <a:p>
            <a:endParaRPr lang="en-GB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FA0376-7D62-335F-509F-687A7A95E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6425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0036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char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7064BF81-ECCA-4B4E-382E-B8C07E263E4E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4116388" y="1592263"/>
            <a:ext cx="7704137" cy="446563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Add chart</a:t>
            </a:r>
          </a:p>
        </p:txBody>
      </p:sp>
      <p:sp>
        <p:nvSpPr>
          <p:cNvPr id="4" name="Rubrik 16">
            <a:extLst>
              <a:ext uri="{FF2B5EF4-FFF2-40B4-BE49-F238E27FC236}">
                <a16:creationId xmlns:a16="http://schemas.microsoft.com/office/drawing/2014/main" id="{02640994-6057-E2CE-BE56-248C693ADB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870" y="1518595"/>
            <a:ext cx="3668349" cy="456185"/>
          </a:xfrm>
        </p:spPr>
        <p:txBody>
          <a:bodyPr>
            <a:normAutofit/>
          </a:bodyPr>
          <a:lstStyle>
            <a:lvl1pPr>
              <a:defRPr sz="2400" b="1" i="0" spc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Chart Heading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44793F11-065D-35FC-C2FA-3189A2C07A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8031" y="2238762"/>
            <a:ext cx="3668349" cy="381913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Text for the table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2ACDC29-4F28-CB8B-0F1F-57AF01948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6425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5962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tab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tabell 3">
            <a:extLst>
              <a:ext uri="{FF2B5EF4-FFF2-40B4-BE49-F238E27FC236}">
                <a16:creationId xmlns:a16="http://schemas.microsoft.com/office/drawing/2014/main" id="{A3399C8B-5A81-8476-412D-B59FFEFCAFF3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116388" y="1592263"/>
            <a:ext cx="7704137" cy="446563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Add table</a:t>
            </a:r>
          </a:p>
        </p:txBody>
      </p:sp>
      <p:sp>
        <p:nvSpPr>
          <p:cNvPr id="9" name="Rubrik 16">
            <a:extLst>
              <a:ext uri="{FF2B5EF4-FFF2-40B4-BE49-F238E27FC236}">
                <a16:creationId xmlns:a16="http://schemas.microsoft.com/office/drawing/2014/main" id="{F5BC4448-2422-B0D4-7E7E-202A4CF89A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870" y="1518595"/>
            <a:ext cx="3668349" cy="456185"/>
          </a:xfrm>
        </p:spPr>
        <p:txBody>
          <a:bodyPr>
            <a:normAutofit/>
          </a:bodyPr>
          <a:lstStyle>
            <a:lvl1pPr>
              <a:defRPr sz="2400" b="1" i="0" spc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Table Heading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F671E1C0-33F4-7CAB-DA45-2BFAB04CE2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8031" y="2238762"/>
            <a:ext cx="3668349" cy="381913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Text for the table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DA5F4F0-021E-B0CE-A0ED-71A984E31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6425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8229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– Light yellow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ubrik 16">
            <a:extLst>
              <a:ext uri="{FF2B5EF4-FFF2-40B4-BE49-F238E27FC236}">
                <a16:creationId xmlns:a16="http://schemas.microsoft.com/office/drawing/2014/main" id="{CA1BE9AF-F7E3-A97E-C278-2E361DDF27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227" y="1457636"/>
            <a:ext cx="7135627" cy="366815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0" i="1" spc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“Place for Quote”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5AE65E17-0A4F-3AF9-2166-44AA2847B1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350" y="5409442"/>
            <a:ext cx="7065382" cy="5314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Quote Author</a:t>
            </a:r>
          </a:p>
        </p:txBody>
      </p:sp>
      <p:sp>
        <p:nvSpPr>
          <p:cNvPr id="16" name="Platshållare för bild 15">
            <a:extLst>
              <a:ext uri="{FF2B5EF4-FFF2-40B4-BE49-F238E27FC236}">
                <a16:creationId xmlns:a16="http://schemas.microsoft.com/office/drawing/2014/main" id="{5E0E9FCE-D2CE-DA27-CFDB-9D42408FCC3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91513" y="1592262"/>
            <a:ext cx="3529012" cy="3985949"/>
          </a:xfrm>
          <a:prstGeom prst="rect">
            <a:avLst/>
          </a:prstGeom>
          <a:effectLst>
            <a:softEdge rad="0"/>
          </a:effectLst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Add image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6CD300-2FCE-1351-57FE-C280C5596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6425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021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– Green">
    <p:bg>
      <p:bgPr>
        <a:solidFill>
          <a:srgbClr val="007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E000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ubrik 16">
            <a:extLst>
              <a:ext uri="{FF2B5EF4-FFF2-40B4-BE49-F238E27FC236}">
                <a16:creationId xmlns:a16="http://schemas.microsoft.com/office/drawing/2014/main" id="{CA1BE9AF-F7E3-A97E-C278-2E361DDF27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227" y="1457636"/>
            <a:ext cx="7135627" cy="366815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0" i="1" spc="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“Place for Quote”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5AE65E17-0A4F-3AF9-2166-44AA2847B1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350" y="5409442"/>
            <a:ext cx="7065382" cy="5314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FFE000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Quote Author</a:t>
            </a:r>
          </a:p>
        </p:txBody>
      </p:sp>
      <p:sp>
        <p:nvSpPr>
          <p:cNvPr id="16" name="Platshållare för bild 15">
            <a:extLst>
              <a:ext uri="{FF2B5EF4-FFF2-40B4-BE49-F238E27FC236}">
                <a16:creationId xmlns:a16="http://schemas.microsoft.com/office/drawing/2014/main" id="{5E0E9FCE-D2CE-DA27-CFDB-9D42408FCC3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91513" y="1592262"/>
            <a:ext cx="3529012" cy="3985949"/>
          </a:xfrm>
          <a:prstGeom prst="rect">
            <a:avLst/>
          </a:prstGeom>
          <a:effectLst>
            <a:softEdge rad="0"/>
          </a:effectLst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Add image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3A496D-36C3-F4B3-6BF4-71F4B5365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7" y="368301"/>
            <a:ext cx="226425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373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– Pink">
    <p:bg>
      <p:bgPr>
        <a:solidFill>
          <a:srgbClr val="A621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E000"/>
                </a:solidFill>
              </a:defRPr>
            </a:lvl1pPr>
          </a:lstStyle>
          <a:p>
            <a:fld id="{A8234D02-5D0D-FA4B-9077-9CBD85AA2B8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Rubrik 16">
            <a:extLst>
              <a:ext uri="{FF2B5EF4-FFF2-40B4-BE49-F238E27FC236}">
                <a16:creationId xmlns:a16="http://schemas.microsoft.com/office/drawing/2014/main" id="{623A8CE7-D41C-6771-D5A3-2395FF7DB1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227" y="1457636"/>
            <a:ext cx="7135627" cy="366815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0" i="1" spc="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“Place for Quote”</a:t>
            </a:r>
          </a:p>
        </p:txBody>
      </p:sp>
      <p:sp>
        <p:nvSpPr>
          <p:cNvPr id="10" name="Platshållare för text 13">
            <a:extLst>
              <a:ext uri="{FF2B5EF4-FFF2-40B4-BE49-F238E27FC236}">
                <a16:creationId xmlns:a16="http://schemas.microsoft.com/office/drawing/2014/main" id="{8D5B0655-B3CD-14BD-6EAA-DA3D3F8EC6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350" y="5409442"/>
            <a:ext cx="7065382" cy="5314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FFE000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Quote Author</a:t>
            </a:r>
          </a:p>
        </p:txBody>
      </p:sp>
      <p:sp>
        <p:nvSpPr>
          <p:cNvPr id="11" name="Platshållare för bild 15">
            <a:extLst>
              <a:ext uri="{FF2B5EF4-FFF2-40B4-BE49-F238E27FC236}">
                <a16:creationId xmlns:a16="http://schemas.microsoft.com/office/drawing/2014/main" id="{306FA2CF-10C7-23D0-7703-CD6E51F099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91513" y="1592262"/>
            <a:ext cx="3529012" cy="3985949"/>
          </a:xfrm>
          <a:prstGeom prst="rect">
            <a:avLst/>
          </a:prstGeom>
          <a:effectLst>
            <a:softEdge rad="0"/>
          </a:effectLst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Add image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EDD930-687F-F82D-CFA9-EE23800FC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7" y="368301"/>
            <a:ext cx="226425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7481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– Purple">
    <p:bg>
      <p:bgPr>
        <a:solidFill>
          <a:srgbClr val="5D4F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E000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Rubrik 16">
            <a:extLst>
              <a:ext uri="{FF2B5EF4-FFF2-40B4-BE49-F238E27FC236}">
                <a16:creationId xmlns:a16="http://schemas.microsoft.com/office/drawing/2014/main" id="{413C58AD-2ADB-6E2A-4570-5D0C74A7DA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227" y="1457636"/>
            <a:ext cx="7135627" cy="366815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0" i="1" spc="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“Place for Quote”</a:t>
            </a:r>
          </a:p>
        </p:txBody>
      </p:sp>
      <p:sp>
        <p:nvSpPr>
          <p:cNvPr id="10" name="Platshållare för text 13">
            <a:extLst>
              <a:ext uri="{FF2B5EF4-FFF2-40B4-BE49-F238E27FC236}">
                <a16:creationId xmlns:a16="http://schemas.microsoft.com/office/drawing/2014/main" id="{0299C5AD-A498-9E8C-64F6-7EE79702BB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350" y="5409442"/>
            <a:ext cx="7065382" cy="5314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FFE000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Quote Author</a:t>
            </a:r>
          </a:p>
        </p:txBody>
      </p:sp>
      <p:sp>
        <p:nvSpPr>
          <p:cNvPr id="11" name="Platshållare för bild 15">
            <a:extLst>
              <a:ext uri="{FF2B5EF4-FFF2-40B4-BE49-F238E27FC236}">
                <a16:creationId xmlns:a16="http://schemas.microsoft.com/office/drawing/2014/main" id="{50E547E7-2D03-8E47-4054-7E8BDA8CBF9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91513" y="1592262"/>
            <a:ext cx="3529012" cy="3985949"/>
          </a:xfrm>
          <a:prstGeom prst="rect">
            <a:avLst/>
          </a:prstGeom>
          <a:effectLst>
            <a:softEdge rad="0"/>
          </a:effectLst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Add image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8656C55-4628-DFCC-516A-666A81A92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7" y="368301"/>
            <a:ext cx="226425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339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F5981B1-D86C-C2C3-E6DE-2A8872A57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4E33A123-395A-77C1-A525-49B015AC7D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0" y="1442721"/>
            <a:ext cx="10515600" cy="10226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Q&amp;A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32A5EBAE-BA68-108B-18F1-8BF7ED38B0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38754" y="3429000"/>
            <a:ext cx="4175125" cy="256635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Contact information</a:t>
            </a:r>
          </a:p>
          <a:p>
            <a:pPr lvl="0"/>
            <a:endParaRPr lang="en-GB" dirty="0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DF5A700C-8A2C-AC57-78FB-EABB547F19A1}"/>
              </a:ext>
            </a:extLst>
          </p:cNvPr>
          <p:cNvSpPr txBox="1"/>
          <p:nvPr userDrawn="1"/>
        </p:nvSpPr>
        <p:spPr>
          <a:xfrm>
            <a:off x="293687" y="3347520"/>
            <a:ext cx="37449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noProof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</a:t>
            </a: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</a:t>
            </a:r>
          </a:p>
          <a:p>
            <a:endParaRPr lang="en-GB" b="0" i="0" dirty="0"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30FAE8-8547-D9CB-9475-AA062E330D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6425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8125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– Tank you!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F5981B1-D86C-C2C3-E6DE-2A8872A57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4E33A123-395A-77C1-A525-49B015AC7D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0" y="1442721"/>
            <a:ext cx="10515600" cy="10226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Thank You!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32A5EBAE-BA68-108B-18F1-8BF7ED38B0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8407" y="2661244"/>
            <a:ext cx="5468159" cy="33966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noProof="0" dirty="0"/>
              <a:t>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noProof="0" dirty="0"/>
              <a:t>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noProof="0" dirty="0"/>
              <a:t>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noProof="0" dirty="0"/>
          </a:p>
        </p:txBody>
      </p:sp>
      <p:sp>
        <p:nvSpPr>
          <p:cNvPr id="9" name="Platshållare för text 9">
            <a:extLst>
              <a:ext uri="{FF2B5EF4-FFF2-40B4-BE49-F238E27FC236}">
                <a16:creationId xmlns:a16="http://schemas.microsoft.com/office/drawing/2014/main" id="{EECBEFFB-06F4-2AF7-9757-BB02642444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04979" y="2661244"/>
            <a:ext cx="5712034" cy="33966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Contact information: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11AAFC-E09A-9926-9C7B-31E96888E6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6425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424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– Only logo and page numb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F5981B1-D86C-C2C3-E6DE-2A8872A57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EF346A-1262-94E0-AA54-3B827C515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6425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8428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27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– Primary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B04BCC-A0DB-27BC-F1C0-68F7E99DC6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0" y="1442721"/>
            <a:ext cx="10515600" cy="10226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Section Heading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1CA946-882C-B8B4-092A-D7E054FAB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6425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133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– Black">
    <p:bg>
      <p:bgPr>
        <a:solidFill>
          <a:srgbClr val="2323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">
            <a:extLst>
              <a:ext uri="{FF2B5EF4-FFF2-40B4-BE49-F238E27FC236}">
                <a16:creationId xmlns:a16="http://schemas.microsoft.com/office/drawing/2014/main" id="{4B95E341-9E6C-F882-59F8-8C9BF209EC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0" y="1442721"/>
            <a:ext cx="10515600" cy="10226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1" i="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Section Heading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BE2894-3663-307D-4F5B-00C6E91FC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7" y="368301"/>
            <a:ext cx="226425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372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– Green">
    <p:bg>
      <p:bgPr>
        <a:solidFill>
          <a:srgbClr val="007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">
            <a:extLst>
              <a:ext uri="{FF2B5EF4-FFF2-40B4-BE49-F238E27FC236}">
                <a16:creationId xmlns:a16="http://schemas.microsoft.com/office/drawing/2014/main" id="{4B95E341-9E6C-F882-59F8-8C9BF209EC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0" y="1442721"/>
            <a:ext cx="10515600" cy="10226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1" i="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Section Heading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BE2894-3663-307D-4F5B-00C6E91FC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7" y="368301"/>
            <a:ext cx="226425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237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– Pink">
    <p:bg>
      <p:bgPr>
        <a:solidFill>
          <a:srgbClr val="A621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">
            <a:extLst>
              <a:ext uri="{FF2B5EF4-FFF2-40B4-BE49-F238E27FC236}">
                <a16:creationId xmlns:a16="http://schemas.microsoft.com/office/drawing/2014/main" id="{4B95E341-9E6C-F882-59F8-8C9BF209EC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0" y="1442721"/>
            <a:ext cx="10515600" cy="10226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1" i="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Section Heading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47A1BB-D555-870A-9C77-94240A2DF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7" y="368301"/>
            <a:ext cx="226425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8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– Purple">
    <p:bg>
      <p:bgPr>
        <a:solidFill>
          <a:srgbClr val="5D4F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">
            <a:extLst>
              <a:ext uri="{FF2B5EF4-FFF2-40B4-BE49-F238E27FC236}">
                <a16:creationId xmlns:a16="http://schemas.microsoft.com/office/drawing/2014/main" id="{4B95E341-9E6C-F882-59F8-8C9BF209EC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0" y="1442721"/>
            <a:ext cx="10515600" cy="10226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1" i="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Section Heading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AE785E-22A5-989F-8779-498339C8B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7" y="368301"/>
            <a:ext cx="226425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680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+ circles – Primary yellow">
    <p:bg>
      <p:bgPr>
        <a:solidFill>
          <a:srgbClr val="FFE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>
            <a:extLst>
              <a:ext uri="{FF2B5EF4-FFF2-40B4-BE49-F238E27FC236}">
                <a16:creationId xmlns:a16="http://schemas.microsoft.com/office/drawing/2014/main" id="{BFA1EE52-3160-DC04-C819-8435B5D67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75352" y="1650110"/>
            <a:ext cx="2958196" cy="2958196"/>
          </a:xfrm>
          <a:prstGeom prst="ellipse">
            <a:avLst/>
          </a:prstGeom>
          <a:solidFill>
            <a:srgbClr val="FDE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555F9686-7901-5CFF-7233-3A46ED27F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44279" y="3301409"/>
            <a:ext cx="6159921" cy="6159921"/>
          </a:xfrm>
          <a:prstGeom prst="ellipse">
            <a:avLst/>
          </a:prstGeom>
          <a:solidFill>
            <a:srgbClr val="FDE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B64A2D0-8D67-0A95-A824-F97A313723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0" y="1442721"/>
            <a:ext cx="10515600" cy="10226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1" i="0">
                <a:solidFill>
                  <a:srgbClr val="2323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 err="1"/>
              <a:t>Section</a:t>
            </a:r>
            <a:r>
              <a:rPr lang="sv-SE" dirty="0"/>
              <a:t> Heading</a:t>
            </a:r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B1CAECBD-B492-8E6F-5AA1-7ADA1EA8E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14654" y="4392593"/>
            <a:ext cx="1616150" cy="1616150"/>
          </a:xfrm>
          <a:prstGeom prst="ellipse">
            <a:avLst/>
          </a:prstGeom>
          <a:solidFill>
            <a:srgbClr val="FDE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A21F4D-1501-062C-64F8-ED18C9901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6425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624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A37A2EF-8441-1F34-41A9-679B43788F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232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8234D02-5D0D-FA4B-9077-9CBD85AA2B8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20" name="Platshållare för rubrik 19">
            <a:extLst>
              <a:ext uri="{FF2B5EF4-FFF2-40B4-BE49-F238E27FC236}">
                <a16:creationId xmlns:a16="http://schemas.microsoft.com/office/drawing/2014/main" id="{18A7EBD8-52E1-47AC-94E8-42B0F06A8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870" y="1483405"/>
            <a:ext cx="724021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noProof="0"/>
              <a:t>Click here to change the master for the heading format</a:t>
            </a:r>
          </a:p>
        </p:txBody>
      </p:sp>
      <p:pic>
        <p:nvPicPr>
          <p:cNvPr id="3" name="Bildobjekt 2" descr="En bild som visar Grafik, grafisk design, Teckensnitt, Färggrann&#10;&#10;Automatiskt genererad beskrivning">
            <a:extLst>
              <a:ext uri="{FF2B5EF4-FFF2-40B4-BE49-F238E27FC236}">
                <a16:creationId xmlns:a16="http://schemas.microsoft.com/office/drawing/2014/main" id="{86A0D6F1-A231-44B7-B1B7-7119254643CB}"/>
              </a:ext>
            </a:extLst>
          </p:cNvPr>
          <p:cNvPicPr>
            <a:picLocks noChangeAspect="1"/>
          </p:cNvPicPr>
          <p:nvPr userDrawn="1"/>
        </p:nvPicPr>
        <p:blipFill>
          <a:blip r:embed="rId41"/>
          <a:stretch>
            <a:fillRect/>
          </a:stretch>
        </p:blipFill>
        <p:spPr>
          <a:xfrm>
            <a:off x="10149226" y="215919"/>
            <a:ext cx="1766299" cy="596126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2B340A74-5295-20A2-94EE-80D8BBB5589B}"/>
              </a:ext>
            </a:extLst>
          </p:cNvPr>
          <p:cNvSpPr txBox="1"/>
          <p:nvPr userDrawn="1"/>
        </p:nvSpPr>
        <p:spPr>
          <a:xfrm>
            <a:off x="272236" y="634376"/>
            <a:ext cx="21194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 err="1">
                <a:latin typeface="National 2"/>
              </a:rPr>
              <a:t>School</a:t>
            </a:r>
            <a:r>
              <a:rPr lang="sv-SE" sz="1100" dirty="0">
                <a:latin typeface="National 2"/>
              </a:rPr>
              <a:t> </a:t>
            </a:r>
            <a:r>
              <a:rPr lang="sv-SE" sz="1100" dirty="0" err="1">
                <a:latin typeface="National 2"/>
              </a:rPr>
              <a:t>of</a:t>
            </a:r>
            <a:r>
              <a:rPr lang="sv-SE" sz="1100" dirty="0">
                <a:latin typeface="National 2"/>
              </a:rPr>
              <a:t> Business and </a:t>
            </a:r>
            <a:r>
              <a:rPr lang="sv-SE" sz="1100" dirty="0" err="1">
                <a:latin typeface="National 2"/>
              </a:rPr>
              <a:t>Economics</a:t>
            </a:r>
            <a:endParaRPr lang="sv-SE" sz="1100" dirty="0">
              <a:latin typeface="National 2"/>
            </a:endParaRPr>
          </a:p>
        </p:txBody>
      </p:sp>
    </p:spTree>
    <p:extLst>
      <p:ext uri="{BB962C8B-B14F-4D97-AF65-F5344CB8AC3E}">
        <p14:creationId xmlns:p14="http://schemas.microsoft.com/office/powerpoint/2010/main" val="34686872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0" r:id="rId1"/>
    <p:sldLayoutId id="2147483649" r:id="rId2"/>
    <p:sldLayoutId id="2147483650" r:id="rId3"/>
    <p:sldLayoutId id="2147483651" r:id="rId4"/>
    <p:sldLayoutId id="2147483717" r:id="rId5"/>
    <p:sldLayoutId id="2147483699" r:id="rId6"/>
    <p:sldLayoutId id="2147483698" r:id="rId7"/>
    <p:sldLayoutId id="2147483697" r:id="rId8"/>
    <p:sldLayoutId id="2147483719" r:id="rId9"/>
    <p:sldLayoutId id="2147483718" r:id="rId10"/>
    <p:sldLayoutId id="2147483678" r:id="rId11"/>
    <p:sldLayoutId id="2147483706" r:id="rId12"/>
    <p:sldLayoutId id="2147483707" r:id="rId13"/>
    <p:sldLayoutId id="2147483708" r:id="rId14"/>
    <p:sldLayoutId id="2147483652" r:id="rId15"/>
    <p:sldLayoutId id="2147483661" r:id="rId16"/>
    <p:sldLayoutId id="2147483664" r:id="rId17"/>
    <p:sldLayoutId id="2147483705" r:id="rId18"/>
    <p:sldLayoutId id="2147483704" r:id="rId19"/>
    <p:sldLayoutId id="2147483703" r:id="rId20"/>
    <p:sldLayoutId id="2147483665" r:id="rId21"/>
    <p:sldLayoutId id="2147483709" r:id="rId22"/>
    <p:sldLayoutId id="2147483710" r:id="rId23"/>
    <p:sldLayoutId id="2147483715" r:id="rId24"/>
    <p:sldLayoutId id="2147483712" r:id="rId25"/>
    <p:sldLayoutId id="2147483713" r:id="rId26"/>
    <p:sldLayoutId id="2147483714" r:id="rId27"/>
    <p:sldLayoutId id="2147483716" r:id="rId28"/>
    <p:sldLayoutId id="2147483696" r:id="rId29"/>
    <p:sldLayoutId id="2147483662" r:id="rId30"/>
    <p:sldLayoutId id="2147483663" r:id="rId31"/>
    <p:sldLayoutId id="2147483679" r:id="rId32"/>
    <p:sldLayoutId id="2147483700" r:id="rId33"/>
    <p:sldLayoutId id="2147483701" r:id="rId34"/>
    <p:sldLayoutId id="2147483702" r:id="rId35"/>
    <p:sldLayoutId id="2147483681" r:id="rId36"/>
    <p:sldLayoutId id="2147483682" r:id="rId37"/>
    <p:sldLayoutId id="2147483655" r:id="rId38"/>
    <p:sldLayoutId id="2147483672" r:id="rId3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spc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National 2" panose="020B050403050202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National 2" panose="020B050403050202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National 2" panose="020B050403050202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National 2" panose="020B050403050202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National 2" panose="020B050403050202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pos="7446" userDrawn="1">
          <p15:clr>
            <a:srgbClr val="F26B43"/>
          </p15:clr>
        </p15:guide>
        <p15:guide id="4" orient="horz" pos="3997" userDrawn="1">
          <p15:clr>
            <a:srgbClr val="F26B43"/>
          </p15:clr>
        </p15:guide>
        <p15:guide id="5" orient="horz" pos="436" userDrawn="1">
          <p15:clr>
            <a:srgbClr val="F26B43"/>
          </p15:clr>
        </p15:guide>
        <p15:guide id="6" orient="horz" pos="1003" userDrawn="1">
          <p15:clr>
            <a:srgbClr val="F26B43"/>
          </p15:clr>
        </p15:guide>
        <p15:guide id="7" pos="2593" userDrawn="1">
          <p15:clr>
            <a:srgbClr val="F26B43"/>
          </p15:clr>
        </p15:guide>
        <p15:guide id="8" pos="5223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pos="483" userDrawn="1">
          <p15:clr>
            <a:srgbClr val="F26B43"/>
          </p15:clr>
        </p15:guide>
        <p15:guide id="11" orient="horz" pos="38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1">
            <a:extLst>
              <a:ext uri="{FF2B5EF4-FFF2-40B4-BE49-F238E27FC236}">
                <a16:creationId xmlns:a16="http://schemas.microsoft.com/office/drawing/2014/main" id="{0C05614B-1C00-742E-82D1-B545C82EF0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3695" y="4010493"/>
            <a:ext cx="8023482" cy="1317626"/>
          </a:xfrm>
        </p:spPr>
        <p:txBody>
          <a:bodyPr/>
          <a:lstStyle/>
          <a:p>
            <a:pPr algn="ctr"/>
            <a:r>
              <a:rPr lang="sv-SE" dirty="0" err="1"/>
              <a:t>School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Business and </a:t>
            </a:r>
            <a:r>
              <a:rPr lang="sv-SE" dirty="0" err="1"/>
              <a:t>Economics</a:t>
            </a:r>
            <a:r>
              <a:rPr lang="sv-SE" dirty="0"/>
              <a:t> </a:t>
            </a:r>
          </a:p>
          <a:p>
            <a:pPr algn="ctr"/>
            <a:r>
              <a:rPr lang="sv-SE" dirty="0"/>
              <a:t>2025</a:t>
            </a:r>
          </a:p>
          <a:p>
            <a:pPr algn="ctr"/>
            <a:endParaRPr lang="sv-SE" dirty="0"/>
          </a:p>
          <a:p>
            <a:endParaRPr lang="sv-SE" noProof="0" dirty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FF6F0A5E-A064-8CFB-BE4E-F3229B5CC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870" y="2261249"/>
            <a:ext cx="11562655" cy="760549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Using generative AI </a:t>
            </a:r>
            <a:br>
              <a:rPr lang="en-GB" dirty="0"/>
            </a:br>
            <a:r>
              <a:rPr lang="en-GB" dirty="0"/>
              <a:t>- general advice for students 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27826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A793D5-5848-41C0-9E4A-16E423AAC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4D02-5D0D-FA4B-9077-9CBD85AA2B8C}" type="slidenum">
              <a:rPr lang="sv-SE" smtClean="0"/>
              <a:pPr/>
              <a:t>2</a:t>
            </a:fld>
            <a:endParaRPr lang="sv-SE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DE0771C-AE92-0308-0624-E435CA69F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870" y="1484127"/>
            <a:ext cx="11562655" cy="791713"/>
          </a:xfrm>
        </p:spPr>
        <p:txBody>
          <a:bodyPr>
            <a:normAutofit fontScale="90000"/>
          </a:bodyPr>
          <a:lstStyle/>
          <a:p>
            <a:r>
              <a:rPr lang="sv-SE" sz="3100" dirty="0" err="1"/>
              <a:t>You</a:t>
            </a:r>
            <a:r>
              <a:rPr lang="sv-SE" sz="3100" dirty="0"/>
              <a:t> </a:t>
            </a:r>
            <a:r>
              <a:rPr lang="sv-SE" sz="3100" dirty="0" err="1"/>
              <a:t>can</a:t>
            </a:r>
            <a:r>
              <a:rPr lang="sv-SE" sz="3100" dirty="0"/>
              <a:t> </a:t>
            </a:r>
            <a:r>
              <a:rPr lang="sv-SE" sz="3100" dirty="0" err="1"/>
              <a:t>use</a:t>
            </a:r>
            <a:r>
              <a:rPr lang="sv-SE" sz="3100" dirty="0"/>
              <a:t> AI </a:t>
            </a:r>
            <a:r>
              <a:rPr lang="sv-SE" sz="3100" dirty="0" err="1"/>
              <a:t>tools</a:t>
            </a:r>
            <a:r>
              <a:rPr lang="sv-SE" sz="3100" dirty="0"/>
              <a:t> (</a:t>
            </a:r>
            <a:r>
              <a:rPr lang="sv-SE" sz="3100" dirty="0" err="1"/>
              <a:t>e.g</a:t>
            </a:r>
            <a:r>
              <a:rPr lang="sv-SE" sz="3100" dirty="0"/>
              <a:t>. Copilot) to support </a:t>
            </a:r>
            <a:r>
              <a:rPr lang="sv-SE" sz="3100" dirty="0" err="1"/>
              <a:t>spelling</a:t>
            </a:r>
            <a:r>
              <a:rPr lang="sv-SE" sz="3100" dirty="0"/>
              <a:t> and </a:t>
            </a:r>
            <a:r>
              <a:rPr lang="sv-SE" sz="3100" dirty="0" err="1"/>
              <a:t>grammar</a:t>
            </a:r>
            <a:r>
              <a:rPr lang="sv-SE" sz="3100" dirty="0"/>
              <a:t> or to test </a:t>
            </a:r>
            <a:r>
              <a:rPr lang="sv-SE" sz="3100" dirty="0" err="1"/>
              <a:t>ideas</a:t>
            </a:r>
            <a:r>
              <a:rPr lang="sv-SE" sz="3100" dirty="0"/>
              <a:t> and </a:t>
            </a:r>
            <a:r>
              <a:rPr lang="sv-SE" sz="3100" dirty="0" err="1"/>
              <a:t>generate</a:t>
            </a:r>
            <a:r>
              <a:rPr lang="sv-SE" sz="3100" dirty="0"/>
              <a:t> new </a:t>
            </a:r>
            <a:r>
              <a:rPr lang="sv-SE" sz="3100" dirty="0" err="1"/>
              <a:t>concepts</a:t>
            </a:r>
            <a:r>
              <a:rPr lang="sv-SE" sz="3100" dirty="0"/>
              <a:t>, </a:t>
            </a:r>
            <a:r>
              <a:rPr lang="sv-SE" sz="3100" dirty="0" err="1"/>
              <a:t>but</a:t>
            </a:r>
            <a:r>
              <a:rPr lang="sv-SE" sz="3100" dirty="0"/>
              <a:t> </a:t>
            </a:r>
            <a:r>
              <a:rPr lang="sv-SE" sz="3100" dirty="0" err="1"/>
              <a:t>keep</a:t>
            </a:r>
            <a:r>
              <a:rPr lang="sv-SE" sz="3100" dirty="0"/>
              <a:t> in mind </a:t>
            </a:r>
            <a:r>
              <a:rPr lang="sv-SE" sz="3100" dirty="0" err="1"/>
              <a:t>that</a:t>
            </a:r>
            <a:r>
              <a:rPr lang="sv-SE" sz="3100" dirty="0"/>
              <a:t>: </a:t>
            </a:r>
          </a:p>
        </p:txBody>
      </p:sp>
      <p:sp>
        <p:nvSpPr>
          <p:cNvPr id="10" name="Subtitle 3">
            <a:extLst>
              <a:ext uri="{FF2B5EF4-FFF2-40B4-BE49-F238E27FC236}">
                <a16:creationId xmlns:a16="http://schemas.microsoft.com/office/drawing/2014/main" id="{C9E9C27C-224A-0C95-59F6-BCD7AC7EC9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734" y="2735431"/>
            <a:ext cx="11562655" cy="345694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are responsible for your own learning and any work you submit. Writing a text yourself is a learning opportunity that allows you to develop your knowledge and thus the ability to achieve the course goals.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own the rights to a text that you have generated using AI-technology, but it is not allowed to submit an assignment or give a presentation based on AI-generated text and present it as your own.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Interpreting information and drawing conclusions is your own responsibility. You should always cite sources and indicate if you have used specific AI-based aids to transform data to create results.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should have a critical approach to an AI-generated text. While it might sound authoritative, it does not necessarily contain reliable facts or correct references and might be subject to bias.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AI landscape is ever-changing, and course specific circumstances may apply. Ask your course coordinator if you feel unsure.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noProof="0" dirty="0"/>
          </a:p>
          <a:p>
            <a:endParaRPr lang="sv-SE" noProof="0" dirty="0"/>
          </a:p>
          <a:p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301118693"/>
      </p:ext>
    </p:extLst>
  </p:cSld>
  <p:clrMapOvr>
    <a:masterClrMapping/>
  </p:clrMapOvr>
</p:sld>
</file>

<file path=ppt/theme/theme1.xml><?xml version="1.0" encoding="utf-8"?>
<a:theme xmlns:a="http://schemas.openxmlformats.org/drawingml/2006/main" name="LNU–1">
  <a:themeElements>
    <a:clrScheme name="LNU">
      <a:dk1>
        <a:srgbClr val="FAF9F6"/>
      </a:dk1>
      <a:lt1>
        <a:srgbClr val="000000"/>
      </a:lt1>
      <a:dk2>
        <a:srgbClr val="FFDF00"/>
      </a:dk2>
      <a:lt2>
        <a:srgbClr val="222125"/>
      </a:lt2>
      <a:accent1>
        <a:srgbClr val="FFDF00"/>
      </a:accent1>
      <a:accent2>
        <a:srgbClr val="FCEDB1"/>
      </a:accent2>
      <a:accent3>
        <a:srgbClr val="B40089"/>
      </a:accent3>
      <a:accent4>
        <a:srgbClr val="5F4DB8"/>
      </a:accent4>
      <a:accent5>
        <a:srgbClr val="006D3D"/>
      </a:accent5>
      <a:accent6>
        <a:srgbClr val="222023"/>
      </a:accent6>
      <a:hlink>
        <a:srgbClr val="5E4FB7"/>
      </a:hlink>
      <a:folHlink>
        <a:srgbClr val="B2008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NU-ppt-template_2024_English_V04" id="{1EA2C394-5583-A641-A30B-3F30BDC9C8C8}" vid="{CFDC41E8-340D-F04C-B093-6AA89F080F5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LNU-ppt-template_2024_English_V04</Template>
  <TotalTime>1314</TotalTime>
  <Words>215</Words>
  <Application>Microsoft Macintosh PowerPoint</Application>
  <PresentationFormat>Bredbild</PresentationFormat>
  <Paragraphs>14</Paragraphs>
  <Slides>2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5" baseType="lpstr">
      <vt:lpstr>Arial</vt:lpstr>
      <vt:lpstr>National 2</vt:lpstr>
      <vt:lpstr>LNU–1</vt:lpstr>
      <vt:lpstr>Using generative AI  - general advice for students </vt:lpstr>
      <vt:lpstr>You can use AI tools (e.g. Copilot) to support spelling and grammar or to test ideas and generate new concepts, but keep in mind that: 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Linnaeus University</dc:title>
  <dc:subject/>
  <dc:creator>Malin Madestam</dc:creator>
  <cp:keywords/>
  <dc:description/>
  <cp:lastModifiedBy>Katarina Ellborg</cp:lastModifiedBy>
  <cp:revision>7</cp:revision>
  <dcterms:created xsi:type="dcterms:W3CDTF">2024-03-05T08:17:31Z</dcterms:created>
  <dcterms:modified xsi:type="dcterms:W3CDTF">2025-02-18T12:42:57Z</dcterms:modified>
  <cp:category/>
</cp:coreProperties>
</file>