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1" r:id="rId2"/>
  </p:sldMasterIdLst>
  <p:notesMasterIdLst>
    <p:notesMasterId r:id="rId8"/>
  </p:notesMasterIdLst>
  <p:sldIdLst>
    <p:sldId id="256" r:id="rId3"/>
    <p:sldId id="257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00"/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8" autoAdjust="0"/>
    <p:restoredTop sz="94688" autoAdjust="0"/>
  </p:normalViewPr>
  <p:slideViewPr>
    <p:cSldViewPr>
      <p:cViewPr varScale="1">
        <p:scale>
          <a:sx n="124" d="100"/>
          <a:sy n="124" d="100"/>
        </p:scale>
        <p:origin x="1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49B8-FDBA-4C80-BB81-DF7B8A96A9B9}" type="datetimeFigureOut">
              <a:rPr lang="sv-SE" smtClean="0"/>
              <a:t>2023-09-15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96618-DCD8-4754-B0DF-254AC67471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7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F999B-7765-4BF0-ADE2-D3E95F9B07C2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>
            <a:extLst>
              <a:ext uri="{FF2B5EF4-FFF2-40B4-BE49-F238E27FC236}">
                <a16:creationId xmlns:a16="http://schemas.microsoft.com/office/drawing/2014/main" id="{DC415B66-E80C-4D68-B3D0-3944F631D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altLang="sv-SE" noProof="0"/>
              <a:t>Klicka här för att ändra mall för rubrikformat</a:t>
            </a:r>
            <a:endParaRPr lang="en-US" altLang="sv-SE" noProof="0"/>
          </a:p>
        </p:txBody>
      </p:sp>
      <p:sp>
        <p:nvSpPr>
          <p:cNvPr id="100356" name="Text Placeholder 2">
            <a:extLst>
              <a:ext uri="{FF2B5EF4-FFF2-40B4-BE49-F238E27FC236}">
                <a16:creationId xmlns:a16="http://schemas.microsoft.com/office/drawing/2014/main" id="{EEAC6984-A5D3-4223-83CD-8F04A7056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altLang="sv-SE" noProof="0"/>
              <a:t>Klicka här för att ändra mall för underrubrikformat</a:t>
            </a:r>
            <a:endParaRPr lang="en-US" altLang="sv-SE" noProof="0"/>
          </a:p>
        </p:txBody>
      </p:sp>
      <p:pic>
        <p:nvPicPr>
          <p:cNvPr id="100357" name="Picture 5" descr="090323_Lnu_Wordmark_Kalmar_Växjö_påhäng_transparent">
            <a:extLst>
              <a:ext uri="{FF2B5EF4-FFF2-40B4-BE49-F238E27FC236}">
                <a16:creationId xmlns:a16="http://schemas.microsoft.com/office/drawing/2014/main" id="{484F6B9E-570F-4E5E-9AFB-392803C24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>
            <a:extLst>
              <a:ext uri="{FF2B5EF4-FFF2-40B4-BE49-F238E27FC236}">
                <a16:creationId xmlns:a16="http://schemas.microsoft.com/office/drawing/2014/main" id="{9D0500B8-68CC-4661-8A86-0C162E2B0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6F8F0-7162-4FCD-A03F-06346CD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4248D1-9FE5-42EB-96D1-46CB39D64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614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D859D-1623-420A-8503-5B67033F7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322CF-6F3D-47F1-8A43-FB35AC65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1898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9" descr="090323_Lnu-se.png">
            <a:extLst>
              <a:ext uri="{FF2B5EF4-FFF2-40B4-BE49-F238E27FC236}">
                <a16:creationId xmlns:a16="http://schemas.microsoft.com/office/drawing/2014/main" id="{85731244-C1E5-4462-9CD9-9CABB20B3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6887" y="4713549"/>
            <a:ext cx="2070228" cy="5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12" descr="090323_Lnu_Symbol.png">
            <a:extLst>
              <a:ext uri="{FF2B5EF4-FFF2-40B4-BE49-F238E27FC236}">
                <a16:creationId xmlns:a16="http://schemas.microsoft.com/office/drawing/2014/main" id="{35F4C14C-02D5-4FC7-BAE9-39BF276B48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3565" y="1448780"/>
            <a:ext cx="2096872" cy="277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351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itle Placeholder 1">
            <a:extLst>
              <a:ext uri="{FF2B5EF4-FFF2-40B4-BE49-F238E27FC236}">
                <a16:creationId xmlns:a16="http://schemas.microsoft.com/office/drawing/2014/main" id="{DC415B66-E80C-4D68-B3D0-3944F631D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en-US" altLang="sv-SE" noProof="0"/>
              <a:t>Click to edit Master title style</a:t>
            </a:r>
          </a:p>
        </p:txBody>
      </p:sp>
      <p:sp>
        <p:nvSpPr>
          <p:cNvPr id="100356" name="Text Placeholder 2">
            <a:extLst>
              <a:ext uri="{FF2B5EF4-FFF2-40B4-BE49-F238E27FC236}">
                <a16:creationId xmlns:a16="http://schemas.microsoft.com/office/drawing/2014/main" id="{EEAC6984-A5D3-4223-83CD-8F04A7056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445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C8885-8892-4378-88B8-E4A7D1A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D81545-B23B-42B7-BBD3-46D8FC01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DEE88-E908-4908-9A7A-DE4B55F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ABE19B-DB79-400D-AE21-DAA9BE7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2D24-6DED-4591-A61C-D9D439AE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149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9CE38-6808-4F74-B2E2-F1E2E897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61C847-C224-4A3E-8860-260FDC12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67485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0CCAD-F9BC-4545-9FF6-C422A16F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D6ED4-514B-4401-AF98-E010D731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44A918-60C8-4B4D-AAB7-64B03C3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756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A9B8E-598A-41D8-94B7-11378BDB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310C-F73F-409E-B452-E62D69364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650999"/>
            <a:ext cx="3752850" cy="461331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67B4CC-C7A6-4632-AE2A-98B687B2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688" y="1650999"/>
            <a:ext cx="3752850" cy="461331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9FFABF-3A7A-44FB-A5B8-F035451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7BF071-2E16-4658-B1B9-082FE300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42532B-D2D3-4A3B-A692-5FE51F51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553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5D2FF-F2EF-4F03-9607-650C3710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14C83-F8DA-434A-86AC-92BF45A4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EE0F89-6230-4935-86D2-93CBCB3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75924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681B22-3F5F-49F3-B2E5-A40558557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4BAC24-EEAB-45AF-B7D4-4C86FD2B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75924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86D61E-6563-437A-B5C3-0F33176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32D7C3-59CA-45E5-8AF5-FAD43173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0902F9-DFBB-4E53-8B11-0A722187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73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CB9E5-C985-4A41-B507-4DDB87E9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448DA3-8493-43D0-BBCD-C2EA8CA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F90420-8D9B-4773-A833-65EBC50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9F8367-5A5A-48FD-A3A5-731AABD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14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3E859F-92AD-4FFD-B12C-11CCCE63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34F9E9-CF85-4093-8C8E-F1964BF7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C3823F-359A-4520-85A9-06E63D02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22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C8885-8892-4378-88B8-E4A7D1A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D81545-B23B-42B7-BBD3-46D8FC01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2DEE88-E908-4908-9A7A-DE4B55F4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ABE19B-DB79-400D-AE21-DAA9BE76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DA2D24-6DED-4591-A61C-D9D439AE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4271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79E70-0082-4C61-B1C7-E0C7FCA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52D12D-DDBB-4B49-8189-2FE1786C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52768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96B2B-A1F5-42F9-BE2A-92649D82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069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86E251-E237-48F3-A665-C028DF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FDE46-85BC-4ABE-9B2B-D68A1B5A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2C3F6-880B-426A-8267-9CED7F4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715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80E8C-3963-4841-902F-AF0F6C4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03D94-D9A9-49DD-B0A4-C3538EC6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52768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F6D1A7-6427-4C30-AEFE-B5828DA0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399"/>
            <a:ext cx="2949575" cy="42069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2C55F2-441D-4FBB-B74A-DB08EAAF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CEAA9E-DC21-4320-8E68-61B55D93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5D0A8B-3D24-4283-B3CE-8F734950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03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06F8F0-7162-4FCD-A03F-06346CD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4248D1-9FE5-42EB-96D1-46CB39D64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58022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8D859D-1623-420A-8503-5B67033F7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8322CF-6F3D-47F1-8A43-FB35AC650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9CE38-6808-4F74-B2E2-F1E2E897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61C847-C224-4A3E-8860-260FDC126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2080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0CCAD-F9BC-4545-9FF6-C422A16F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5D6ED4-514B-4401-AF98-E010D731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44A918-60C8-4B4D-AAB7-64B03C34C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36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A9B8E-598A-41D8-94B7-11378BDB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5310C-F73F-409E-B452-E62D69364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1465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67B4CC-C7A6-4632-AE2A-98B687B2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14655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9FFABF-3A7A-44FB-A5B8-F0354515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7BF071-2E16-4658-B1B9-082FE300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42532B-D2D3-4A3B-A692-5FE51F51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58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5D2FF-F2EF-4F03-9607-650C3710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5914C83-F8DA-434A-86AC-92BF45A48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9EE0F89-6230-4935-86D2-93CBCB3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292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681B22-3F5F-49F3-B2E5-A40558557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4BAC24-EEAB-45AF-B7D4-4C86FD2BD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2924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86D61E-6563-437A-B5C3-0F331765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D32D7C3-59CA-45E5-8AF5-FAD43173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D0902F9-DFBB-4E53-8B11-0A722187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90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DCB9E5-C985-4A41-B507-4DDB87E9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8448DA3-8493-43D0-BBCD-C2EA8CA3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F90420-8D9B-4773-A833-65EBC50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19F8367-5A5A-48FD-A3A5-731AABD3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26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53E859F-92AD-4FFD-B12C-11CCCE63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34F9E9-CF85-4093-8C8E-F1964BF7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C3823F-359A-4520-85A9-06E63D02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46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79E70-0082-4C61-B1C7-E0C7FCA78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52D12D-DDBB-4B49-8189-2FE1786C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10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96B2B-A1F5-42F9-BE2A-92649D82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722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86E251-E237-48F3-A665-C028DF6C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FDE46-85BC-4ABE-9B2B-D68A1B5A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2C3F6-880B-426A-8267-9CED7F43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82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380E8C-3963-4841-902F-AF0F6C45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03D94-D9A9-49DD-B0A4-C3538EC60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10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F6D1A7-6427-4C30-AEFE-B5828DA0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7224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2C55F2-441D-4FBB-B74A-DB08EAAF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CEAA9E-DC21-4320-8E68-61B55D93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5D0A8B-3D24-4283-B3CE-8F734950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9627-3329-4DE6-AC63-754435E16E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81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893C24-FF6C-427F-8EA7-FB7BDBB315F1}"/>
              </a:ext>
            </a:extLst>
          </p:cNvPr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>
            <a:extLst>
              <a:ext uri="{FF2B5EF4-FFF2-40B4-BE49-F238E27FC236}">
                <a16:creationId xmlns:a16="http://schemas.microsoft.com/office/drawing/2014/main" id="{898ACD82-24E2-490D-BABA-5127D9F80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97284" name="Text Placeholder 2">
            <a:extLst>
              <a:ext uri="{FF2B5EF4-FFF2-40B4-BE49-F238E27FC236}">
                <a16:creationId xmlns:a16="http://schemas.microsoft.com/office/drawing/2014/main" id="{AFC07BE9-C9F9-4F87-B49D-9B68B41AD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13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Redigera format för bakgrundstext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pic>
        <p:nvPicPr>
          <p:cNvPr id="97285" name="Picture 5" descr="090323_Lnu_Wordmark_Kalmar_Växjö_påhäng_transparent">
            <a:extLst>
              <a:ext uri="{FF2B5EF4-FFF2-40B4-BE49-F238E27FC236}">
                <a16:creationId xmlns:a16="http://schemas.microsoft.com/office/drawing/2014/main" id="{B8E9F3E9-8974-4276-AC2E-9BD850B07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>
            <a:extLst>
              <a:ext uri="{FF2B5EF4-FFF2-40B4-BE49-F238E27FC236}">
                <a16:creationId xmlns:a16="http://schemas.microsoft.com/office/drawing/2014/main" id="{00C96DF5-943A-4F73-BB12-81D5565796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E1CA55-A1DE-4AC3-BB5C-BEBAC74C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850" y="5797550"/>
            <a:ext cx="2054119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2728F-F791-418D-86DC-0DAFD7ADF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797550"/>
            <a:ext cx="3086100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8C8E46-72AA-4DFE-96A8-F5C4DAA2D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7195" y="5797550"/>
            <a:ext cx="2037343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itle Placeholder 1">
            <a:extLst>
              <a:ext uri="{FF2B5EF4-FFF2-40B4-BE49-F238E27FC236}">
                <a16:creationId xmlns:a16="http://schemas.microsoft.com/office/drawing/2014/main" id="{898ACD82-24E2-490D-BABA-5127D9F803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title style</a:t>
            </a:r>
          </a:p>
        </p:txBody>
      </p:sp>
      <p:sp>
        <p:nvSpPr>
          <p:cNvPr id="97284" name="Text Placeholder 2">
            <a:extLst>
              <a:ext uri="{FF2B5EF4-FFF2-40B4-BE49-F238E27FC236}">
                <a16:creationId xmlns:a16="http://schemas.microsoft.com/office/drawing/2014/main" id="{AFC07BE9-C9F9-4F87-B49D-9B68B41ADC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6438" y="1650999"/>
            <a:ext cx="7658100" cy="461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Click to edit Master text styles</a:t>
            </a:r>
          </a:p>
          <a:p>
            <a:pPr lvl="1"/>
            <a:r>
              <a:rPr lang="sv-SE" altLang="sv-SE"/>
              <a:t>Second level</a:t>
            </a:r>
          </a:p>
          <a:p>
            <a:pPr lvl="2"/>
            <a:r>
              <a:rPr lang="sv-SE" altLang="sv-SE"/>
              <a:t>Third level</a:t>
            </a:r>
          </a:p>
          <a:p>
            <a:pPr lvl="3"/>
            <a:r>
              <a:rPr lang="sv-SE" altLang="sv-SE"/>
              <a:t>Fourth level</a:t>
            </a:r>
          </a:p>
          <a:p>
            <a:pPr lvl="4"/>
            <a:r>
              <a:rPr lang="sv-SE" altLang="sv-SE"/>
              <a:t>Fifth level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4E1CA55-A1DE-4AC3-BB5C-BEBAC74CC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4850" y="6264315"/>
            <a:ext cx="2054119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22728F-F791-418D-86DC-0DAFD7ADF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264315"/>
            <a:ext cx="3086100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38C8E46-72AA-4DFE-96A8-F5C4DAA2D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7195" y="6264315"/>
            <a:ext cx="2037343" cy="28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6BD9627-3329-4DE6-AC63-754435E16E8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1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35C3-0593-4372-AF76-D492062B11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sz="3600" dirty="0"/>
              <a:t>Svensk legitimation för sjuksköterskor utanför EU/EES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9EB56F-5B8A-429F-B249-FE7E19DD2C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498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B2794B-B4D6-4393-B79D-B68E8E97C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Tre vägar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6BDEFA-7B80-47D0-8DD1-71492554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KUSSK –kompletterande utbildning för sjuksköterskor </a:t>
            </a:r>
          </a:p>
          <a:p>
            <a:r>
              <a:rPr lang="sv-SE" dirty="0"/>
              <a:t>1 år utbildning på universitet</a:t>
            </a:r>
          </a:p>
          <a:p>
            <a:endParaRPr lang="sv-SE" dirty="0"/>
          </a:p>
          <a:p>
            <a:r>
              <a:rPr lang="sv-SE" dirty="0"/>
              <a:t>Kunskapsprov teoretiskt och praktiskt prov, svenska författningar</a:t>
            </a:r>
          </a:p>
          <a:p>
            <a:endParaRPr lang="sv-SE" dirty="0"/>
          </a:p>
          <a:p>
            <a:r>
              <a:rPr lang="sv-SE" dirty="0"/>
              <a:t>Sjuksköterskeutbildningen </a:t>
            </a:r>
          </a:p>
        </p:txBody>
      </p:sp>
    </p:spTree>
    <p:extLst>
      <p:ext uri="{BB962C8B-B14F-4D97-AF65-F5344CB8AC3E}">
        <p14:creationId xmlns:p14="http://schemas.microsoft.com/office/powerpoint/2010/main" val="80762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40D340-04BF-11ED-D1A6-40F1FE91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KUSSK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AF3F9F-EA96-3CD5-2FF7-68A9D97AA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+mj-lt"/>
              </a:rPr>
              <a:t>Tidigare utbildning behöver vara granskad och godkänd av socialstyrelsen och ha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godkända kunskaper i svenska: Svenska B eller Svenska 3, med lägst betyget godkänd/E.</a:t>
            </a:r>
          </a:p>
          <a:p>
            <a:endParaRPr lang="sv-SE" dirty="0">
              <a:solidFill>
                <a:srgbClr val="000000"/>
              </a:solidFill>
              <a:latin typeface="+mj-lt"/>
            </a:endParaRPr>
          </a:p>
          <a:p>
            <a:r>
              <a:rPr lang="sv-SE" dirty="0"/>
              <a:t>1	Söker via </a:t>
            </a:r>
            <a:r>
              <a:rPr lang="sv-SE" dirty="0" err="1"/>
              <a:t>antagning.se</a:t>
            </a:r>
            <a:endParaRPr lang="sv-SE" dirty="0"/>
          </a:p>
          <a:p>
            <a:r>
              <a:rPr lang="sv-SE" dirty="0"/>
              <a:t>2	Urval i två steg:</a:t>
            </a:r>
          </a:p>
          <a:p>
            <a:r>
              <a:rPr lang="sv-SE" dirty="0"/>
              <a:t>Bedömning av utbildning och yrkeserfarenhet och intervju</a:t>
            </a:r>
          </a:p>
          <a:p>
            <a:endParaRPr lang="sv-SE" dirty="0"/>
          </a:p>
          <a:p>
            <a:r>
              <a:rPr lang="sv-SE" dirty="0">
                <a:latin typeface="+mj-lt"/>
              </a:rPr>
              <a:t>Tre terminer</a:t>
            </a:r>
          </a:p>
          <a:p>
            <a:r>
              <a:rPr lang="sv-SE" dirty="0">
                <a:latin typeface="+mj-lt"/>
              </a:rPr>
              <a:t>1 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+mj-lt"/>
              </a:rPr>
              <a:t>venska med inriktning mot omvårdnad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2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+mj-lt"/>
              </a:rPr>
              <a:t>Kompletterande utbildning för sjuksköterskor, teori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3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+mj-lt"/>
              </a:rPr>
              <a:t>Kompletterande utbildning för sjuksköterskor, verksamhetsförlagd utbildning</a:t>
            </a:r>
            <a:endParaRPr lang="sv-SE" dirty="0">
              <a:latin typeface="+mj-lt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558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57091B-7FFB-D08A-1531-D1AD87D7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Socialstyrelsen kunskapsprov fem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A0DB85-E634-6735-DE4E-88272117A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sv-SE" sz="2000" i="0" u="none" strike="noStrike" dirty="0">
                <a:effectLst/>
                <a:latin typeface="+mj-lt"/>
              </a:rPr>
              <a:t> Få utbildningen granskad</a:t>
            </a:r>
          </a:p>
          <a:p>
            <a:pPr algn="l">
              <a:buFont typeface="+mj-lt"/>
              <a:buAutoNum type="arabicPeriod"/>
            </a:pPr>
            <a:endParaRPr lang="sv-SE" sz="2000" i="0" u="none" strike="noStrike" dirty="0">
              <a:effectLst/>
              <a:latin typeface="+mj-lt"/>
            </a:endParaRPr>
          </a:p>
          <a:p>
            <a:pPr algn="l">
              <a:buFont typeface="+mj-lt"/>
              <a:buAutoNum type="arabicPeriod"/>
            </a:pPr>
            <a:r>
              <a:rPr lang="sv-SE" sz="2000" i="0" u="none" strike="noStrike" dirty="0">
                <a:effectLst/>
                <a:latin typeface="+mj-lt"/>
              </a:rPr>
              <a:t> Göra kunskapsprov –teoretiskt –praktiskt</a:t>
            </a:r>
          </a:p>
          <a:p>
            <a:pPr algn="l">
              <a:buFont typeface="+mj-lt"/>
              <a:buAutoNum type="arabicPeriod"/>
            </a:pPr>
            <a:endParaRPr lang="sv-SE" sz="2000" i="0" u="none" strike="noStrike" dirty="0">
              <a:effectLst/>
              <a:latin typeface="+mj-lt"/>
            </a:endParaRPr>
          </a:p>
          <a:p>
            <a:pPr algn="l">
              <a:buFont typeface="+mj-lt"/>
              <a:buAutoNum type="arabicPeriod"/>
            </a:pPr>
            <a:r>
              <a:rPr lang="sv-SE" sz="2000" i="0" u="none" strike="noStrike" dirty="0">
                <a:effectLst/>
                <a:latin typeface="+mj-lt"/>
              </a:rPr>
              <a:t> Gå kurs i svenska författningar</a:t>
            </a:r>
          </a:p>
          <a:p>
            <a:pPr algn="l">
              <a:buFont typeface="+mj-lt"/>
              <a:buAutoNum type="arabicPeriod"/>
            </a:pPr>
            <a:endParaRPr lang="sv-SE" sz="2000" i="0" u="none" strike="noStrike" dirty="0">
              <a:effectLst/>
              <a:latin typeface="+mj-lt"/>
            </a:endParaRPr>
          </a:p>
          <a:p>
            <a:pPr algn="l">
              <a:buFont typeface="+mj-lt"/>
              <a:buAutoNum type="arabicPeriod"/>
            </a:pPr>
            <a:r>
              <a:rPr lang="sv-SE" sz="2000" i="0" u="none" strike="noStrike" dirty="0">
                <a:effectLst/>
                <a:latin typeface="+mj-lt"/>
              </a:rPr>
              <a:t> Göra praktisk tjänstgöring</a:t>
            </a:r>
          </a:p>
          <a:p>
            <a:pPr algn="l">
              <a:buFont typeface="+mj-lt"/>
              <a:buAutoNum type="arabicPeriod"/>
            </a:pPr>
            <a:endParaRPr lang="sv-SE" sz="2000" i="0" u="none" strike="noStrike" dirty="0">
              <a:effectLst/>
              <a:latin typeface="+mj-lt"/>
            </a:endParaRPr>
          </a:p>
          <a:p>
            <a:pPr algn="l">
              <a:buFont typeface="+mj-lt"/>
              <a:buAutoNum type="arabicPeriod"/>
            </a:pPr>
            <a:r>
              <a:rPr lang="sv-SE" sz="2000" i="0" u="none" strike="noStrike" dirty="0">
                <a:effectLst/>
                <a:latin typeface="+mj-lt"/>
              </a:rPr>
              <a:t> Betala och skicka in ansökan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906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4945825"/>
      </p:ext>
    </p:extLst>
  </p:cSld>
  <p:clrMapOvr>
    <a:masterClrMapping/>
  </p:clrMapOvr>
</p:sld>
</file>

<file path=ppt/theme/theme1.xml><?xml version="1.0" encoding="utf-8"?>
<a:theme xmlns:a="http://schemas.openxmlformats.org/drawingml/2006/main" name="Linnéuniversitetet">
  <a:themeElements>
    <a:clrScheme name="Linnéuniversitetet">
      <a:dk1>
        <a:sysClr val="windowText" lastClr="000000"/>
      </a:dk1>
      <a:lt1>
        <a:sysClr val="window" lastClr="FFFFFF"/>
      </a:lt1>
      <a:dk2>
        <a:srgbClr val="333333"/>
      </a:dk2>
      <a:lt2>
        <a:srgbClr val="E0DED8"/>
      </a:lt2>
      <a:accent1>
        <a:srgbClr val="FFE000"/>
      </a:accent1>
      <a:accent2>
        <a:srgbClr val="F142BF"/>
      </a:accent2>
      <a:accent3>
        <a:srgbClr val="4CC010"/>
      </a:accent3>
      <a:accent4>
        <a:srgbClr val="B281FE"/>
      </a:accent4>
      <a:accent5>
        <a:srgbClr val="56C5FF"/>
      </a:accent5>
      <a:accent6>
        <a:srgbClr val="FF963E"/>
      </a:accent6>
      <a:hlink>
        <a:srgbClr val="0563C1"/>
      </a:hlink>
      <a:folHlink>
        <a:srgbClr val="954F72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6" id="{591419C9-C941-4446-9D44-A7E3AB7D6488}" vid="{6E845439-0A22-4F84-8065-F758209EC173}"/>
    </a:ext>
  </a:extLst>
</a:theme>
</file>

<file path=ppt/theme/theme2.xml><?xml version="1.0" encoding="utf-8"?>
<a:theme xmlns:a="http://schemas.openxmlformats.org/drawingml/2006/main" name="Utan logotyp">
  <a:themeElements>
    <a:clrScheme name="Linnéuniversitetet">
      <a:dk1>
        <a:sysClr val="windowText" lastClr="000000"/>
      </a:dk1>
      <a:lt1>
        <a:sysClr val="window" lastClr="FFFFFF"/>
      </a:lt1>
      <a:dk2>
        <a:srgbClr val="333333"/>
      </a:dk2>
      <a:lt2>
        <a:srgbClr val="E0DED8"/>
      </a:lt2>
      <a:accent1>
        <a:srgbClr val="FFE000"/>
      </a:accent1>
      <a:accent2>
        <a:srgbClr val="F142BF"/>
      </a:accent2>
      <a:accent3>
        <a:srgbClr val="4CC010"/>
      </a:accent3>
      <a:accent4>
        <a:srgbClr val="B281FE"/>
      </a:accent4>
      <a:accent5>
        <a:srgbClr val="56C5FF"/>
      </a:accent5>
      <a:accent6>
        <a:srgbClr val="FF963E"/>
      </a:accent6>
      <a:hlink>
        <a:srgbClr val="0563C1"/>
      </a:hlink>
      <a:folHlink>
        <a:srgbClr val="954F72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6" id="{591419C9-C941-4446-9D44-A7E3AB7D6488}" vid="{6277359D-B265-49E5-A6D0-3CD944EBCD97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Linnéuniversitetet</Template>
  <TotalTime>337</TotalTime>
  <Words>135</Words>
  <Application>Microsoft Macintosh PowerPoint</Application>
  <PresentationFormat>Bildspel på skärmen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Linnéuniversitetet</vt:lpstr>
      <vt:lpstr>Utan logotyp</vt:lpstr>
      <vt:lpstr>Svensk legitimation för sjuksköterskor utanför EU/EES</vt:lpstr>
      <vt:lpstr>Tre vägar</vt:lpstr>
      <vt:lpstr>KUSSK</vt:lpstr>
      <vt:lpstr>Socialstyrelsen kunskapsprov fem steg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Svensk legitimation för sjuksköterskor utanför EU/EES</dc:title>
  <dc:creator>Yvonne Utegård</dc:creator>
  <cp:lastModifiedBy>Yvonne Utegård</cp:lastModifiedBy>
  <cp:revision>2</cp:revision>
  <dcterms:created xsi:type="dcterms:W3CDTF">2023-08-11T07:00:06Z</dcterms:created>
  <dcterms:modified xsi:type="dcterms:W3CDTF">2023-09-15T07:36:31Z</dcterms:modified>
  <cp:version>2</cp:version>
</cp:coreProperties>
</file>