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91" r:id="rId2"/>
  </p:sldMasterIdLst>
  <p:notesMasterIdLst>
    <p:notesMasterId r:id="rId8"/>
  </p:notesMasterIdLst>
  <p:sldIdLst>
    <p:sldId id="256" r:id="rId3"/>
    <p:sldId id="257" r:id="rId4"/>
    <p:sldId id="261" r:id="rId5"/>
    <p:sldId id="260" r:id="rId6"/>
    <p:sldId id="258" r:id="rId7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000"/>
    <a:srgbClr val="FFF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8" autoAdjust="0"/>
    <p:restoredTop sz="94688" autoAdjust="0"/>
  </p:normalViewPr>
  <p:slideViewPr>
    <p:cSldViewPr>
      <p:cViewPr varScale="1">
        <p:scale>
          <a:sx n="124" d="100"/>
          <a:sy n="124" d="100"/>
        </p:scale>
        <p:origin x="12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849B8-FDBA-4C80-BB81-DF7B8A96A9B9}" type="datetimeFigureOut">
              <a:rPr lang="sv-SE" smtClean="0"/>
              <a:t>2023-09-15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96618-DCD8-4754-B0DF-254AC67471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4796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FFF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0EF999B-7765-4BF0-ADE2-D3E95F9B07C2}"/>
              </a:ext>
            </a:extLst>
          </p:cNvPr>
          <p:cNvCxnSpPr/>
          <p:nvPr/>
        </p:nvCxnSpPr>
        <p:spPr>
          <a:xfrm>
            <a:off x="714375" y="6072188"/>
            <a:ext cx="7643813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355" name="Title Placeholder 1">
            <a:extLst>
              <a:ext uri="{FF2B5EF4-FFF2-40B4-BE49-F238E27FC236}">
                <a16:creationId xmlns:a16="http://schemas.microsoft.com/office/drawing/2014/main" id="{DC415B66-E80C-4D68-B3D0-3944F631D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449388"/>
            <a:ext cx="7772400" cy="2151062"/>
          </a:xfrm>
        </p:spPr>
        <p:txBody>
          <a:bodyPr/>
          <a:lstStyle>
            <a:lvl1pPr>
              <a:lnSpc>
                <a:spcPts val="7500"/>
              </a:lnSpc>
              <a:defRPr sz="7500"/>
            </a:lvl1pPr>
          </a:lstStyle>
          <a:p>
            <a:pPr lvl="0"/>
            <a:r>
              <a:rPr lang="sv-SE" altLang="sv-SE" noProof="0"/>
              <a:t>Klicka här för att ändra mall för rubrikformat</a:t>
            </a:r>
            <a:endParaRPr lang="en-US" altLang="sv-SE" noProof="0"/>
          </a:p>
        </p:txBody>
      </p:sp>
      <p:sp>
        <p:nvSpPr>
          <p:cNvPr id="100356" name="Text Placeholder 2">
            <a:extLst>
              <a:ext uri="{FF2B5EF4-FFF2-40B4-BE49-F238E27FC236}">
                <a16:creationId xmlns:a16="http://schemas.microsoft.com/office/drawing/2014/main" id="{EEAC6984-A5D3-4223-83CD-8F04A70565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sv-SE" altLang="sv-SE" noProof="0"/>
              <a:t>Klicka här för att ändra mall för underrubrikformat</a:t>
            </a:r>
            <a:endParaRPr lang="en-US" altLang="sv-SE" noProof="0"/>
          </a:p>
        </p:txBody>
      </p:sp>
      <p:pic>
        <p:nvPicPr>
          <p:cNvPr id="100357" name="Picture 5" descr="090323_Lnu_Wordmark_Kalmar_Växjö_påhäng_transparent">
            <a:extLst>
              <a:ext uri="{FF2B5EF4-FFF2-40B4-BE49-F238E27FC236}">
                <a16:creationId xmlns:a16="http://schemas.microsoft.com/office/drawing/2014/main" id="{484F6B9E-570F-4E5E-9AFB-392803C24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6299200"/>
            <a:ext cx="2924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58" name="Picture 6" descr="090323_Lnu_Symbol">
            <a:extLst>
              <a:ext uri="{FF2B5EF4-FFF2-40B4-BE49-F238E27FC236}">
                <a16:creationId xmlns:a16="http://schemas.microsoft.com/office/drawing/2014/main" id="{9D0500B8-68CC-4661-8A86-0C162E2B0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0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06F8F0-7162-4FCD-A03F-06346CD7A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94248D1-9FE5-42EB-96D1-46CB39D64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56145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78D859D-1623-420A-8503-5B67033F7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450013" y="806450"/>
            <a:ext cx="1914525" cy="520065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98322CF-6F3D-47F1-8A43-FB35AC650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04850" y="806450"/>
            <a:ext cx="5592763" cy="52006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718981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">
    <p:bg>
      <p:bgPr>
        <a:solidFill>
          <a:srgbClr val="FFF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9" descr="090323_Lnu-se.png">
            <a:extLst>
              <a:ext uri="{FF2B5EF4-FFF2-40B4-BE49-F238E27FC236}">
                <a16:creationId xmlns:a16="http://schemas.microsoft.com/office/drawing/2014/main" id="{85731244-C1E5-4462-9CD9-9CABB20B3D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36887" y="4713549"/>
            <a:ext cx="2070228" cy="561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Content Placeholder 12" descr="090323_Lnu_Symbol.png">
            <a:extLst>
              <a:ext uri="{FF2B5EF4-FFF2-40B4-BE49-F238E27FC236}">
                <a16:creationId xmlns:a16="http://schemas.microsoft.com/office/drawing/2014/main" id="{35F4C14C-02D5-4FC7-BAE9-39BF276B48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23565" y="1448780"/>
            <a:ext cx="2096872" cy="2775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0351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FFF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Title Placeholder 1">
            <a:extLst>
              <a:ext uri="{FF2B5EF4-FFF2-40B4-BE49-F238E27FC236}">
                <a16:creationId xmlns:a16="http://schemas.microsoft.com/office/drawing/2014/main" id="{DC415B66-E80C-4D68-B3D0-3944F631D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449388"/>
            <a:ext cx="7772400" cy="2151062"/>
          </a:xfrm>
        </p:spPr>
        <p:txBody>
          <a:bodyPr/>
          <a:lstStyle>
            <a:lvl1pPr>
              <a:lnSpc>
                <a:spcPts val="7500"/>
              </a:lnSpc>
              <a:defRPr sz="7500"/>
            </a:lvl1pPr>
          </a:lstStyle>
          <a:p>
            <a:pPr lvl="0"/>
            <a:r>
              <a:rPr lang="en-US" altLang="sv-SE" noProof="0"/>
              <a:t>Click to edit Master title style</a:t>
            </a:r>
          </a:p>
        </p:txBody>
      </p:sp>
      <p:sp>
        <p:nvSpPr>
          <p:cNvPr id="100356" name="Text Placeholder 2">
            <a:extLst>
              <a:ext uri="{FF2B5EF4-FFF2-40B4-BE49-F238E27FC236}">
                <a16:creationId xmlns:a16="http://schemas.microsoft.com/office/drawing/2014/main" id="{EEAC6984-A5D3-4223-83CD-8F04A70565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sv-SE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83445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2C8885-8892-4378-88B8-E4A7D1A4A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D81545-B23B-42B7-BBD3-46D8FC016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B2DEE88-E908-4908-9A7A-DE4B55F45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0ABE19B-DB79-400D-AE21-DAA9BE763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6DA2D24-6DED-4591-A61C-D9D439AEA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2149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89CE38-6808-4F74-B2E2-F1E2E8979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61C847-C224-4A3E-8860-260FDC126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674852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330CCAD-F9BC-4545-9FF6-C422A16F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5D6ED4-514B-4401-AF98-E010D7311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C44A918-60C8-4B4D-AAB7-64B03C34C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8756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4A9B8E-598A-41D8-94B7-11378BDB9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85310C-F73F-409E-B452-E62D69364C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6438" y="1650999"/>
            <a:ext cx="3752850" cy="461331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67B4CC-C7A6-4632-AE2A-98B687B2C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1688" y="1650999"/>
            <a:ext cx="3752850" cy="461331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E9FFABF-3A7A-44FB-A5B8-F03545154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67BF071-2E16-4658-B1B9-082FE300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442532B-D2D3-4A3B-A692-5FE51F519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3553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35D2FF-F2EF-4F03-9607-650C37103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5914C83-F8DA-434A-86AC-92BF45A48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9EE0F89-6230-4935-86D2-93CBCB39E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75924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681B22-3F5F-49F3-B2E5-A405585576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E4BAC24-EEAB-45AF-B7D4-4C86FD2BD3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75924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086D61E-6563-437A-B5C3-0F3317651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D32D7C3-59CA-45E5-8AF5-FAD43173F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D0902F9-DFBB-4E53-8B11-0A7221875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67362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DCB9E5-C985-4A41-B507-4DDB87E95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8448DA3-8493-43D0-BBCD-C2EA8CA3F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9F90420-8D9B-4773-A833-65EBC50A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19F8367-5A5A-48FD-A3A5-731AABD3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4144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53E859F-92AD-4FFD-B12C-11CCCE63F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F34F9E9-CF85-4093-8C8E-F1964BF77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9C3823F-359A-4520-85A9-06E63D02A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22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2C8885-8892-4378-88B8-E4A7D1A4A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D81545-B23B-42B7-BBD3-46D8FC016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B2DEE88-E908-4908-9A7A-DE4B55F45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0ABE19B-DB79-400D-AE21-DAA9BE763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6DA2D24-6DED-4591-A61C-D9D439AEA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4271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679E70-0082-4C61-B1C7-E0C7FCA78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52D12D-DDBB-4B49-8189-2FE1786CE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527689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5696B2B-A1F5-42F9-BE2A-92649D82D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399"/>
            <a:ext cx="2949575" cy="420691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86E251-E237-48F3-A665-C028DF6CD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DBFDE46-85BC-4ABE-9B2B-D68A1B5AD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A52C3F6-880B-426A-8267-9CED7F434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2715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380E8C-3963-4841-902F-AF0F6C452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0C03D94-D9A9-49DD-B0A4-C3538EC60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527688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3F6D1A7-6427-4C30-AEFE-B5828DA0B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399"/>
            <a:ext cx="2949575" cy="420691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52C55F2-441D-4FBB-B74A-DB08EAAF9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FCEAA9E-DC21-4320-8E68-61B55D931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85D0A8B-3D24-4283-B3CE-8F7349507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44037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06F8F0-7162-4FCD-A03F-06346CD7A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94248D1-9FE5-42EB-96D1-46CB39D64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4580223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78D859D-1623-420A-8503-5B67033F7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450013" y="806450"/>
            <a:ext cx="1914525" cy="520065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98322CF-6F3D-47F1-8A43-FB35AC650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04850" y="806450"/>
            <a:ext cx="5592763" cy="5200650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30508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89CE38-6808-4F74-B2E2-F1E2E8979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61C847-C224-4A3E-8860-260FDC126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2080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330CCAD-F9BC-4545-9FF6-C422A16F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5D6ED4-514B-4401-AF98-E010D7311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C44A918-60C8-4B4D-AAB7-64B03C34C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636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4A9B8E-598A-41D8-94B7-11378BDB9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85310C-F73F-409E-B452-E62D69364C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6438" y="1651000"/>
            <a:ext cx="3752850" cy="414655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67B4CC-C7A6-4632-AE2A-98B687B2C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1688" y="1651000"/>
            <a:ext cx="3752850" cy="414655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E9FFABF-3A7A-44FB-A5B8-F03545154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67BF071-2E16-4658-B1B9-082FE300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442532B-D2D3-4A3B-A692-5FE51F519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158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35D2FF-F2EF-4F03-9607-650C37103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5914C83-F8DA-434A-86AC-92BF45A48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9EE0F89-6230-4935-86D2-93CBCB39E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29247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681B22-3F5F-49F3-B2E5-A405585576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E4BAC24-EEAB-45AF-B7D4-4C86FD2BD3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29247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086D61E-6563-437A-B5C3-0F3317651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D32D7C3-59CA-45E5-8AF5-FAD43173F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D0902F9-DFBB-4E53-8B11-0A7221875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9907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DCB9E5-C985-4A41-B507-4DDB87E95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8448DA3-8493-43D0-BBCD-C2EA8CA3F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9F90420-8D9B-4773-A833-65EBC50A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19F8367-5A5A-48FD-A3A5-731AABD3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9268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53E859F-92AD-4FFD-B12C-11CCCE63F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F34F9E9-CF85-4093-8C8E-F1964BF77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9C3823F-359A-4520-85A9-06E63D02A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4467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679E70-0082-4C61-B1C7-E0C7FCA78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52D12D-DDBB-4B49-8189-2FE1786CE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10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5696B2B-A1F5-42F9-BE2A-92649D82D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7224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86E251-E237-48F3-A665-C028DF6CD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DBFDE46-85BC-4ABE-9B2B-D68A1B5AD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A52C3F6-880B-426A-8267-9CED7F434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082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380E8C-3963-4841-902F-AF0F6C452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0C03D94-D9A9-49DD-B0A4-C3538EC60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10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3F6D1A7-6427-4C30-AEFE-B5828DA0B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7224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52C55F2-441D-4FBB-B74A-DB08EAAF9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FCEAA9E-DC21-4320-8E68-61B55D931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85D0A8B-3D24-4283-B3CE-8F7349507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1818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893C24-FF6C-427F-8EA7-FB7BDBB315F1}"/>
              </a:ext>
            </a:extLst>
          </p:cNvPr>
          <p:cNvCxnSpPr/>
          <p:nvPr/>
        </p:nvCxnSpPr>
        <p:spPr>
          <a:xfrm>
            <a:off x="714375" y="6072188"/>
            <a:ext cx="7643813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283" name="Title Placeholder 1">
            <a:extLst>
              <a:ext uri="{FF2B5EF4-FFF2-40B4-BE49-F238E27FC236}">
                <a16:creationId xmlns:a16="http://schemas.microsoft.com/office/drawing/2014/main" id="{898ACD82-24E2-490D-BABA-5127D9F8037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04850" y="806450"/>
            <a:ext cx="76454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97284" name="Text Placeholder 2">
            <a:extLst>
              <a:ext uri="{FF2B5EF4-FFF2-40B4-BE49-F238E27FC236}">
                <a16:creationId xmlns:a16="http://schemas.microsoft.com/office/drawing/2014/main" id="{AFC07BE9-C9F9-4F87-B49D-9B68B41ADC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06438" y="1651000"/>
            <a:ext cx="7658100" cy="4136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Redigera format för bakgrundstext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pic>
        <p:nvPicPr>
          <p:cNvPr id="97285" name="Picture 5" descr="090323_Lnu_Wordmark_Kalmar_Växjö_påhäng_transparent">
            <a:extLst>
              <a:ext uri="{FF2B5EF4-FFF2-40B4-BE49-F238E27FC236}">
                <a16:creationId xmlns:a16="http://schemas.microsoft.com/office/drawing/2014/main" id="{B8E9F3E9-8974-4276-AC2E-9BD850B07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6299200"/>
            <a:ext cx="2924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6" name="Picture 6" descr="090323_Lnu_Symbol">
            <a:extLst>
              <a:ext uri="{FF2B5EF4-FFF2-40B4-BE49-F238E27FC236}">
                <a16:creationId xmlns:a16="http://schemas.microsoft.com/office/drawing/2014/main" id="{00C96DF5-943A-4F73-BB12-81D5565796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0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4E1CA55-A1DE-4AC3-BB5C-BEBAC74CC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4850" y="5797550"/>
            <a:ext cx="2054119" cy="286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E22728F-F791-418D-86DC-0DAFD7ADFB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797550"/>
            <a:ext cx="3086100" cy="286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38C8E46-72AA-4DFE-96A8-F5C4DAA2D5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327195" y="5797550"/>
            <a:ext cx="2037343" cy="286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hf sldNum="0" hdr="0" ftr="0" dt="0"/>
  <p:txStyles>
    <p:titleStyle>
      <a:lvl1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Title Placeholder 1">
            <a:extLst>
              <a:ext uri="{FF2B5EF4-FFF2-40B4-BE49-F238E27FC236}">
                <a16:creationId xmlns:a16="http://schemas.microsoft.com/office/drawing/2014/main" id="{898ACD82-24E2-490D-BABA-5127D9F8037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04850" y="806450"/>
            <a:ext cx="76454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Click to edit Master title style</a:t>
            </a:r>
          </a:p>
        </p:txBody>
      </p:sp>
      <p:sp>
        <p:nvSpPr>
          <p:cNvPr id="97284" name="Text Placeholder 2">
            <a:extLst>
              <a:ext uri="{FF2B5EF4-FFF2-40B4-BE49-F238E27FC236}">
                <a16:creationId xmlns:a16="http://schemas.microsoft.com/office/drawing/2014/main" id="{AFC07BE9-C9F9-4F87-B49D-9B68B41ADC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06438" y="1650999"/>
            <a:ext cx="7658100" cy="4613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Click to edit Master text styles</a:t>
            </a:r>
          </a:p>
          <a:p>
            <a:pPr lvl="1"/>
            <a:r>
              <a:rPr lang="sv-SE" altLang="sv-SE"/>
              <a:t>Second level</a:t>
            </a:r>
          </a:p>
          <a:p>
            <a:pPr lvl="2"/>
            <a:r>
              <a:rPr lang="sv-SE" altLang="sv-SE"/>
              <a:t>Third level</a:t>
            </a:r>
          </a:p>
          <a:p>
            <a:pPr lvl="3"/>
            <a:r>
              <a:rPr lang="sv-SE" altLang="sv-SE"/>
              <a:t>Fourth level</a:t>
            </a:r>
          </a:p>
          <a:p>
            <a:pPr lvl="4"/>
            <a:r>
              <a:rPr lang="sv-SE" altLang="sv-SE"/>
              <a:t>Fifth level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4E1CA55-A1DE-4AC3-BB5C-BEBAC74CC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4850" y="6264315"/>
            <a:ext cx="2054119" cy="286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E22728F-F791-418D-86DC-0DAFD7ADFB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264315"/>
            <a:ext cx="3086100" cy="286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38C8E46-72AA-4DFE-96A8-F5C4DAA2D5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327195" y="6264315"/>
            <a:ext cx="2037343" cy="286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419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sldNum="0" hdr="0" ftr="0" dt="0"/>
  <p:txStyles>
    <p:titleStyle>
      <a:lvl1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3A35C3-0593-4372-AF76-D492062B11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sz="3600" dirty="0"/>
              <a:t>Svensk legitimation för sjuksköterskor utanför EU/EES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99EB56F-5B8A-429F-B249-FE7E19DD2C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4987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B2794B-B4D6-4393-B79D-B68E8E97C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Tre vägar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D6BDEFA-7B80-47D0-8DD1-71492554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KUSSK –kompletterande utbildning för sjuksköterskor </a:t>
            </a:r>
          </a:p>
          <a:p>
            <a:r>
              <a:rPr lang="sv-SE" dirty="0"/>
              <a:t>1 år utbildning på universitet</a:t>
            </a:r>
          </a:p>
          <a:p>
            <a:endParaRPr lang="sv-SE" dirty="0"/>
          </a:p>
          <a:p>
            <a:r>
              <a:rPr lang="sv-SE" dirty="0"/>
              <a:t>Kunskapsprov teoretiskt och praktiskt prov, svenska författningar</a:t>
            </a:r>
          </a:p>
          <a:p>
            <a:endParaRPr lang="sv-SE" dirty="0"/>
          </a:p>
          <a:p>
            <a:r>
              <a:rPr lang="sv-SE" dirty="0"/>
              <a:t>Sjuksköterskeutbildningen </a:t>
            </a:r>
          </a:p>
        </p:txBody>
      </p:sp>
    </p:spTree>
    <p:extLst>
      <p:ext uri="{BB962C8B-B14F-4D97-AF65-F5344CB8AC3E}">
        <p14:creationId xmlns:p14="http://schemas.microsoft.com/office/powerpoint/2010/main" val="807629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40D340-04BF-11ED-D1A6-40F1FE91C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KUSSK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AF3F9F-EA96-3CD5-2FF7-68A9D97AA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latin typeface="+mj-lt"/>
              </a:rPr>
              <a:t>Tidigare utbildning behöver vara granskad och godkänd av socialstyrelsen och ha</a:t>
            </a:r>
          </a:p>
          <a:p>
            <a:r>
              <a:rPr lang="sv-SE" dirty="0">
                <a:solidFill>
                  <a:srgbClr val="000000"/>
                </a:solidFill>
                <a:latin typeface="+mj-lt"/>
              </a:rPr>
              <a:t>godkända kunskaper i svenska: Svenska B eller Svenska 3, med lägst betyget godkänd/E.</a:t>
            </a:r>
          </a:p>
          <a:p>
            <a:endParaRPr lang="sv-SE" dirty="0">
              <a:solidFill>
                <a:srgbClr val="000000"/>
              </a:solidFill>
              <a:latin typeface="+mj-lt"/>
            </a:endParaRPr>
          </a:p>
          <a:p>
            <a:r>
              <a:rPr lang="sv-SE" dirty="0"/>
              <a:t>1	Söker via </a:t>
            </a:r>
            <a:r>
              <a:rPr lang="sv-SE" dirty="0" err="1"/>
              <a:t>antagning.se</a:t>
            </a:r>
            <a:endParaRPr lang="sv-SE" dirty="0"/>
          </a:p>
          <a:p>
            <a:r>
              <a:rPr lang="sv-SE" dirty="0"/>
              <a:t>2	Urval i två steg:</a:t>
            </a:r>
          </a:p>
          <a:p>
            <a:r>
              <a:rPr lang="sv-SE" dirty="0"/>
              <a:t>Bedömning av utbildning och yrkeserfarenhet och intervju</a:t>
            </a:r>
          </a:p>
          <a:p>
            <a:endParaRPr lang="sv-SE" dirty="0"/>
          </a:p>
          <a:p>
            <a:r>
              <a:rPr lang="sv-SE" dirty="0">
                <a:latin typeface="+mj-lt"/>
              </a:rPr>
              <a:t>Tre terminer</a:t>
            </a:r>
          </a:p>
          <a:p>
            <a:r>
              <a:rPr lang="sv-SE" dirty="0">
                <a:latin typeface="+mj-lt"/>
              </a:rPr>
              <a:t>1 </a:t>
            </a:r>
            <a:r>
              <a:rPr lang="sv-SE" dirty="0">
                <a:solidFill>
                  <a:srgbClr val="000000"/>
                </a:solidFill>
                <a:latin typeface="+mj-lt"/>
              </a:rPr>
              <a:t>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+mj-lt"/>
              </a:rPr>
              <a:t>venska med inriktning mot omvårdnad</a:t>
            </a:r>
          </a:p>
          <a:p>
            <a:r>
              <a:rPr lang="sv-SE" dirty="0">
                <a:solidFill>
                  <a:srgbClr val="000000"/>
                </a:solidFill>
                <a:latin typeface="+mj-lt"/>
              </a:rPr>
              <a:t>2 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+mj-lt"/>
              </a:rPr>
              <a:t>Kompletterande utbildning för sjuksköterskor, teori</a:t>
            </a:r>
          </a:p>
          <a:p>
            <a:r>
              <a:rPr lang="sv-SE" dirty="0">
                <a:solidFill>
                  <a:srgbClr val="000000"/>
                </a:solidFill>
                <a:latin typeface="+mj-lt"/>
              </a:rPr>
              <a:t>3 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+mj-lt"/>
              </a:rPr>
              <a:t>Kompletterande utbildning för sjuksköterskor, verksamhetsförlagd utbildning</a:t>
            </a:r>
            <a:endParaRPr lang="sv-SE" dirty="0">
              <a:latin typeface="+mj-lt"/>
            </a:endParaRP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5582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57091B-7FFB-D08A-1531-D1AD87D72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Socialstyrelsen kunskapsprov fem steg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A0DB85-E634-6735-DE4E-88272117A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+mj-lt"/>
              <a:buAutoNum type="arabicPeriod"/>
            </a:pPr>
            <a:r>
              <a:rPr lang="sv-SE" sz="2000" i="0" u="none" strike="noStrike" dirty="0">
                <a:effectLst/>
                <a:latin typeface="+mj-lt"/>
              </a:rPr>
              <a:t> Få utbildningen granskad</a:t>
            </a:r>
          </a:p>
          <a:p>
            <a:pPr algn="l">
              <a:buFont typeface="+mj-lt"/>
              <a:buAutoNum type="arabicPeriod"/>
            </a:pPr>
            <a:endParaRPr lang="sv-SE" sz="2000" i="0" u="none" strike="noStrike" dirty="0">
              <a:effectLst/>
              <a:latin typeface="+mj-lt"/>
            </a:endParaRPr>
          </a:p>
          <a:p>
            <a:pPr algn="l">
              <a:buFont typeface="+mj-lt"/>
              <a:buAutoNum type="arabicPeriod"/>
            </a:pPr>
            <a:r>
              <a:rPr lang="sv-SE" sz="2000" i="0" u="none" strike="noStrike" dirty="0">
                <a:effectLst/>
                <a:latin typeface="+mj-lt"/>
              </a:rPr>
              <a:t> Göra kunskapsprov –teoretiskt –praktiskt</a:t>
            </a:r>
          </a:p>
          <a:p>
            <a:pPr algn="l">
              <a:buFont typeface="+mj-lt"/>
              <a:buAutoNum type="arabicPeriod"/>
            </a:pPr>
            <a:endParaRPr lang="sv-SE" sz="2000" i="0" u="none" strike="noStrike" dirty="0">
              <a:effectLst/>
              <a:latin typeface="+mj-lt"/>
            </a:endParaRPr>
          </a:p>
          <a:p>
            <a:pPr algn="l">
              <a:buFont typeface="+mj-lt"/>
              <a:buAutoNum type="arabicPeriod"/>
            </a:pPr>
            <a:r>
              <a:rPr lang="sv-SE" sz="2000" i="0" u="none" strike="noStrike" dirty="0">
                <a:effectLst/>
                <a:latin typeface="+mj-lt"/>
              </a:rPr>
              <a:t> Gå kurs i svenska författningar</a:t>
            </a:r>
          </a:p>
          <a:p>
            <a:pPr algn="l">
              <a:buFont typeface="+mj-lt"/>
              <a:buAutoNum type="arabicPeriod"/>
            </a:pPr>
            <a:endParaRPr lang="sv-SE" sz="2000" i="0" u="none" strike="noStrike" dirty="0">
              <a:effectLst/>
              <a:latin typeface="+mj-lt"/>
            </a:endParaRPr>
          </a:p>
          <a:p>
            <a:pPr algn="l">
              <a:buFont typeface="+mj-lt"/>
              <a:buAutoNum type="arabicPeriod"/>
            </a:pPr>
            <a:r>
              <a:rPr lang="sv-SE" sz="2000" i="0" u="none" strike="noStrike" dirty="0">
                <a:effectLst/>
                <a:latin typeface="+mj-lt"/>
              </a:rPr>
              <a:t> Göra praktisk tjänstgöring</a:t>
            </a:r>
          </a:p>
          <a:p>
            <a:pPr algn="l">
              <a:buFont typeface="+mj-lt"/>
              <a:buAutoNum type="arabicPeriod"/>
            </a:pPr>
            <a:endParaRPr lang="sv-SE" sz="2000" i="0" u="none" strike="noStrike" dirty="0">
              <a:effectLst/>
              <a:latin typeface="+mj-lt"/>
            </a:endParaRPr>
          </a:p>
          <a:p>
            <a:pPr algn="l">
              <a:buFont typeface="+mj-lt"/>
              <a:buAutoNum type="arabicPeriod"/>
            </a:pPr>
            <a:r>
              <a:rPr lang="sv-SE" sz="2000" i="0" u="none" strike="noStrike" dirty="0">
                <a:effectLst/>
                <a:latin typeface="+mj-lt"/>
              </a:rPr>
              <a:t> Betala och skicka in ansökan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9069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4945825"/>
      </p:ext>
    </p:extLst>
  </p:cSld>
  <p:clrMapOvr>
    <a:masterClrMapping/>
  </p:clrMapOvr>
</p:sld>
</file>

<file path=ppt/theme/theme1.xml><?xml version="1.0" encoding="utf-8"?>
<a:theme xmlns:a="http://schemas.openxmlformats.org/drawingml/2006/main" name="Linnéuniversitetet">
  <a:themeElements>
    <a:clrScheme name="Linnéuniversitetet">
      <a:dk1>
        <a:sysClr val="windowText" lastClr="000000"/>
      </a:dk1>
      <a:lt1>
        <a:sysClr val="window" lastClr="FFFFFF"/>
      </a:lt1>
      <a:dk2>
        <a:srgbClr val="333333"/>
      </a:dk2>
      <a:lt2>
        <a:srgbClr val="E0DED8"/>
      </a:lt2>
      <a:accent1>
        <a:srgbClr val="FFE000"/>
      </a:accent1>
      <a:accent2>
        <a:srgbClr val="F142BF"/>
      </a:accent2>
      <a:accent3>
        <a:srgbClr val="4CC010"/>
      </a:accent3>
      <a:accent4>
        <a:srgbClr val="B281FE"/>
      </a:accent4>
      <a:accent5>
        <a:srgbClr val="56C5FF"/>
      </a:accent5>
      <a:accent6>
        <a:srgbClr val="FF963E"/>
      </a:accent6>
      <a:hlink>
        <a:srgbClr val="0563C1"/>
      </a:hlink>
      <a:folHlink>
        <a:srgbClr val="954F72"/>
      </a:folHlink>
    </a:clrScheme>
    <a:fontScheme name="1_Office Theme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6" id="{591419C9-C941-4446-9D44-A7E3AB7D6488}" vid="{6E845439-0A22-4F84-8065-F758209EC173}"/>
    </a:ext>
  </a:extLst>
</a:theme>
</file>

<file path=ppt/theme/theme2.xml><?xml version="1.0" encoding="utf-8"?>
<a:theme xmlns:a="http://schemas.openxmlformats.org/drawingml/2006/main" name="Utan logotyp">
  <a:themeElements>
    <a:clrScheme name="Linnéuniversitetet">
      <a:dk1>
        <a:sysClr val="windowText" lastClr="000000"/>
      </a:dk1>
      <a:lt1>
        <a:sysClr val="window" lastClr="FFFFFF"/>
      </a:lt1>
      <a:dk2>
        <a:srgbClr val="333333"/>
      </a:dk2>
      <a:lt2>
        <a:srgbClr val="E0DED8"/>
      </a:lt2>
      <a:accent1>
        <a:srgbClr val="FFE000"/>
      </a:accent1>
      <a:accent2>
        <a:srgbClr val="F142BF"/>
      </a:accent2>
      <a:accent3>
        <a:srgbClr val="4CC010"/>
      </a:accent3>
      <a:accent4>
        <a:srgbClr val="B281FE"/>
      </a:accent4>
      <a:accent5>
        <a:srgbClr val="56C5FF"/>
      </a:accent5>
      <a:accent6>
        <a:srgbClr val="FF963E"/>
      </a:accent6>
      <a:hlink>
        <a:srgbClr val="0563C1"/>
      </a:hlink>
      <a:folHlink>
        <a:srgbClr val="954F72"/>
      </a:folHlink>
    </a:clrScheme>
    <a:fontScheme name="1_Office Theme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6" id="{591419C9-C941-4446-9D44-A7E3AB7D6488}" vid="{6277359D-B265-49E5-A6D0-3CD944EBCD97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Linnéuniversitetet</Template>
  <TotalTime>337</TotalTime>
  <Words>135</Words>
  <Application>Microsoft Macintosh PowerPoint</Application>
  <PresentationFormat>Bildspel på skärmen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Linnéuniversitetet</vt:lpstr>
      <vt:lpstr>Utan logotyp</vt:lpstr>
      <vt:lpstr>Svensk legitimation för sjuksköterskor utanför EU/EES</vt:lpstr>
      <vt:lpstr>Tre vägar</vt:lpstr>
      <vt:lpstr>KUSSK</vt:lpstr>
      <vt:lpstr>Socialstyrelsen kunskapsprov fem steg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Svensk legitimation för sjuksköterskor utanför EU/EES</dc:title>
  <dc:creator>Yvonne Utegård</dc:creator>
  <cp:lastModifiedBy>Yvonne Utegård</cp:lastModifiedBy>
  <cp:revision>2</cp:revision>
  <dcterms:created xsi:type="dcterms:W3CDTF">2023-08-11T07:00:06Z</dcterms:created>
  <dcterms:modified xsi:type="dcterms:W3CDTF">2023-09-15T07:36:31Z</dcterms:modified>
  <cp:version>2</cp:version>
</cp:coreProperties>
</file>