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1E02F7-47EE-41A1-BFA6-AEBA8FB77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0BEEEBD-E0C5-4F28-B403-1292FCBBC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3936372-DF25-4410-9516-FE7A81C7B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DB3E-C6D2-42D9-9FF1-75BBCFB94519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0872BE-F474-4170-B7A4-958A8CA63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6E5E8E-04F1-48E5-B845-B1404B3A8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8D88-08F3-4AA9-A37B-64EE70521B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775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16B56E-61E5-48B3-88BC-6B5F16901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85FDBD4-9D46-46E7-8D30-62E096969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DA622-C1E1-448C-B5BB-2EEEF761F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DB3E-C6D2-42D9-9FF1-75BBCFB94519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7FEEBF3-EB78-4D33-92D1-01CC5269C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78315D-8FF8-42F5-A438-4B320FD99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8D88-08F3-4AA9-A37B-64EE70521B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314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2C1201C-98ED-43B5-A655-219E55EBA9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B695E47-9E4A-4B35-9DB4-D20814F57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F0ABA92-2019-47A4-9257-73E6D756D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DB3E-C6D2-42D9-9FF1-75BBCFB94519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F00FE8B-5E4E-441D-A930-440A87028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A59D6F9-F051-4496-810A-226C486B7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8D88-08F3-4AA9-A37B-64EE70521B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210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142044-AA16-49BD-9732-D0DAC946F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4A14BD-C2DB-45C8-83C3-A640F4A15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4852EE3-0390-45BE-BA7C-2B4AB4C5F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DB3E-C6D2-42D9-9FF1-75BBCFB94519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A1FD0-F96E-46CF-87B5-824EAF0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3DAD9F-FB4F-4960-940E-63AA029E0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8D88-08F3-4AA9-A37B-64EE70521B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900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3A1613-38D7-4B9F-B2B5-A808E46B2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3C51D70-F3FE-4A6D-ADDA-7930FA2BB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83AFB4-305F-42A1-BC80-574E1A868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DB3E-C6D2-42D9-9FF1-75BBCFB94519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6F1EA6E-6F46-4EDF-815D-CEFB7BCA2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7864F48-6FE4-4714-9445-244657FA5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8D88-08F3-4AA9-A37B-64EE70521B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276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B07A8A-8FC8-41E2-9536-B52F26A06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4908A0-B05F-4115-953C-F528536512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A799735-A758-4B4C-8BFC-A02E57E65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6264179-0F30-4B74-905D-B0E59ACC0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DB3E-C6D2-42D9-9FF1-75BBCFB94519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BF5711-120E-45DF-8F9A-F021458E8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5714A5F-A377-4F53-A52A-60CFBD969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8D88-08F3-4AA9-A37B-64EE70521B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321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20336A-7D2A-475C-9496-BFBFD59EB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892A060-286A-487D-8671-9DDFAC461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92299F0-4F76-49FE-ADDF-D27A9E21D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E263994-09E7-423E-A5FE-A1220B819C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B965A64-8C11-47E2-B23F-BC2D745023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7C7A0F9-99CA-4DB7-89D3-E3C3BA103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DB3E-C6D2-42D9-9FF1-75BBCFB94519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14FD9DB-C4EC-488B-A267-B6DC9B873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C9EB91B-8404-4E54-BCF2-9D9EB06FE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8D88-08F3-4AA9-A37B-64EE70521B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546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BFEF97-6609-4DF4-802C-3D22F7D69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3389477-4DA2-4B57-8716-743957FFB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DB3E-C6D2-42D9-9FF1-75BBCFB94519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1437996-3904-42EA-9F55-20B3F6FDA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763CEB5-87F0-465B-98B3-FD206E42E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8D88-08F3-4AA9-A37B-64EE70521B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881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590EABF-953D-4485-8473-B432A08E7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DB3E-C6D2-42D9-9FF1-75BBCFB94519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A2B8943-0871-4E87-9424-355B8C5AF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191F149-7B18-45AD-8E21-4145D53B3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8D88-08F3-4AA9-A37B-64EE70521B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7180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3593D7-B3B8-4C7A-9E2B-98EA75C57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B00C65-9AA5-416C-A051-5FDE9408D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3DD4EB2-4B99-4195-9E56-EAD2425F7F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918C1B3-E223-4957-95AB-6AEDE4174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DB3E-C6D2-42D9-9FF1-75BBCFB94519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B66B8EA-91EE-45D0-B12D-86C86720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8380929-4683-4556-9FA2-480678DFF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8D88-08F3-4AA9-A37B-64EE70521B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3535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2E3D36-6A0C-4157-86A1-DB18F98C5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D5A3DE4-34EA-4D19-9207-AEAC96306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A64A83-9E22-4859-9BCD-D040B5860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FDB9005-1CC2-4770-ACFA-5434829FD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EDB3E-C6D2-42D9-9FF1-75BBCFB94519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D5A0952-4235-4C36-A609-CEE70F7D5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2253FE-F164-4972-A66F-CD570D72F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8D88-08F3-4AA9-A37B-64EE70521B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000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95C5431-59FE-4426-A1FB-887EDBE47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C2B43B0-EA6F-4DCC-B187-C12C4048D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6FBFAA-0C82-4C94-BFD4-220E4ACED0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EDB3E-C6D2-42D9-9FF1-75BBCFB94519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EE7711A-79BE-4764-91B2-7A4A65E210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96D3A7-7CEB-4D1F-9E26-A3D066EFD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F8D88-08F3-4AA9-A37B-64EE70521B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0538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2B2C7-0734-4AAE-9ED8-9C633E8AF6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Substantiv</a:t>
            </a:r>
            <a:br>
              <a:rPr lang="sv-SE" dirty="0"/>
            </a:br>
            <a:r>
              <a:rPr lang="sv-SE" dirty="0"/>
              <a:t>Grupp 1-3=en, 4-5= ett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AE5C0FA-F8D5-4ED3-A12A-6E1C99543E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0901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88018B-9813-4F32-B5FD-A4CE9FB50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Grupp 1-3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156C99-EC85-4137-B2B3-2A6AD372D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1 ) En flicka – or –</a:t>
            </a:r>
            <a:r>
              <a:rPr lang="sv-SE" dirty="0" err="1"/>
              <a:t>na</a:t>
            </a:r>
            <a:r>
              <a:rPr lang="sv-SE" dirty="0"/>
              <a:t>   , alla ord som är en-ord och slutar på –a</a:t>
            </a:r>
          </a:p>
          <a:p>
            <a:endParaRPr lang="sv-SE" dirty="0"/>
          </a:p>
          <a:p>
            <a:r>
              <a:rPr lang="sv-SE" dirty="0"/>
              <a:t>2 ) En bil – ar – </a:t>
            </a:r>
            <a:r>
              <a:rPr lang="sv-SE" dirty="0" err="1"/>
              <a:t>na</a:t>
            </a:r>
            <a:r>
              <a:rPr lang="sv-SE" dirty="0"/>
              <a:t> , svenska, korta ord, som slutar på konsonant eller</a:t>
            </a:r>
          </a:p>
          <a:p>
            <a:r>
              <a:rPr lang="sv-SE" dirty="0"/>
              <a:t>Flerstaviga som slutar på obetonad konsonant, potatis alternativt</a:t>
            </a:r>
          </a:p>
          <a:p>
            <a:r>
              <a:rPr lang="sv-SE" dirty="0"/>
              <a:t>obetonat e eller på –el, -en, -er, t.ex. pojke, fågel, öken.</a:t>
            </a:r>
          </a:p>
          <a:p>
            <a:r>
              <a:rPr lang="sv-SE" dirty="0"/>
              <a:t>3 ) internationella ord, flerstaviga ord har ofta betoning på sista stavelsen, alla med suffix t.ex. observation, geolog, turist. </a:t>
            </a:r>
          </a:p>
          <a:p>
            <a:r>
              <a:rPr lang="sv-SE" dirty="0"/>
              <a:t>Vissa får pluralis genom omljud, tand-tänder, fot-fötter, bok-böcker</a:t>
            </a:r>
          </a:p>
        </p:txBody>
      </p:sp>
    </p:spTree>
    <p:extLst>
      <p:ext uri="{BB962C8B-B14F-4D97-AF65-F5344CB8AC3E}">
        <p14:creationId xmlns:p14="http://schemas.microsoft.com/office/powerpoint/2010/main" val="2822389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CF5D0C-0DD7-419E-BB71-F0379BFF5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Grupp 4-5, ett-ord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4CF06A2-274C-49EB-919F-A7CCCAAAB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4 ) slutar på obetonad vokal, hjärta –n, city –n, bo – n, äpple – n –a</a:t>
            </a:r>
          </a:p>
          <a:p>
            <a:endParaRPr lang="sv-SE" dirty="0"/>
          </a:p>
          <a:p>
            <a:r>
              <a:rPr lang="sv-SE" dirty="0"/>
              <a:t>5 ) bildar plural utan suffix, de flesta slutar på konsonant.</a:t>
            </a:r>
          </a:p>
          <a:p>
            <a:r>
              <a:rPr lang="sv-SE" dirty="0"/>
              <a:t>Ett lejon, ägg, mikroskop, träd, hus, arrangemang, nollplural,</a:t>
            </a:r>
          </a:p>
          <a:p>
            <a:r>
              <a:rPr lang="sv-SE" dirty="0"/>
              <a:t>Bestämd form plural </a:t>
            </a:r>
            <a:r>
              <a:rPr lang="sv-SE" dirty="0" err="1"/>
              <a:t>ägg-en</a:t>
            </a:r>
            <a:r>
              <a:rPr lang="sv-SE" dirty="0"/>
              <a:t>, </a:t>
            </a:r>
            <a:r>
              <a:rPr lang="sv-SE" dirty="0" err="1"/>
              <a:t>barn-en</a:t>
            </a:r>
            <a:endParaRPr lang="sv-SE" dirty="0"/>
          </a:p>
          <a:p>
            <a:endParaRPr lang="sv-SE" dirty="0"/>
          </a:p>
          <a:p>
            <a:r>
              <a:rPr lang="sv-SE" dirty="0"/>
              <a:t>special: ett öga, flera ögon, öra-öron</a:t>
            </a:r>
          </a:p>
          <a:p>
            <a:r>
              <a:rPr lang="sv-SE" dirty="0"/>
              <a:t>Några en-ord: en lärare, en läkare, en studerande, en gående</a:t>
            </a:r>
          </a:p>
          <a:p>
            <a:r>
              <a:rPr lang="sv-SE" dirty="0"/>
              <a:t>Latinska böjningsformer: en tentamen-tentamina, humaniora (plural) </a:t>
            </a:r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2768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215</Words>
  <Application>Microsoft Office PowerPoint</Application>
  <PresentationFormat>Bredbild</PresentationFormat>
  <Paragraphs>21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Substantiv Grupp 1-3=en, 4-5= ett</vt:lpstr>
      <vt:lpstr>Grupp 1-3</vt:lpstr>
      <vt:lpstr>Grupp 4-5, ett-ord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 Grupp 1-3=en, 4-5= ett</dc:title>
  <dc:creator>Leif Landquist</dc:creator>
  <cp:lastModifiedBy>Leif Landquist</cp:lastModifiedBy>
  <cp:revision>8</cp:revision>
  <dcterms:created xsi:type="dcterms:W3CDTF">2020-11-18T09:29:32Z</dcterms:created>
  <dcterms:modified xsi:type="dcterms:W3CDTF">2020-11-18T10:36:06Z</dcterms:modified>
</cp:coreProperties>
</file>