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30"/>
  </p:normalViewPr>
  <p:slideViewPr>
    <p:cSldViewPr snapToGrid="0" snapToObjects="1">
      <p:cViewPr varScale="1">
        <p:scale>
          <a:sx n="90" d="100"/>
          <a:sy n="90" d="100"/>
        </p:scale>
        <p:origin x="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7276E2-E1EB-6141-9714-2995D02B7A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800" dirty="0"/>
              <a:t>Rättsjournalistik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E969FF7-7A21-5D4A-854B-893F597FAE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Att skriva rättsdom</a:t>
            </a:r>
          </a:p>
        </p:txBody>
      </p:sp>
    </p:spTree>
    <p:extLst>
      <p:ext uri="{BB962C8B-B14F-4D97-AF65-F5344CB8AC3E}">
        <p14:creationId xmlns:p14="http://schemas.microsoft.com/office/powerpoint/2010/main" val="426878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9993A1-5D4E-5846-BD94-0344041E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skriva rättsdom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78AA40-AFED-694B-90A1-C5DD52D6A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dom innehåller:</a:t>
            </a:r>
          </a:p>
          <a:p>
            <a:r>
              <a:rPr lang="sv-SE" dirty="0"/>
              <a:t>Påföljd mm.</a:t>
            </a:r>
          </a:p>
          <a:p>
            <a:r>
              <a:rPr lang="sv-SE" dirty="0"/>
              <a:t>Den målsägandes version</a:t>
            </a:r>
          </a:p>
          <a:p>
            <a:r>
              <a:rPr lang="sv-SE" dirty="0"/>
              <a:t>Den tilltalades version</a:t>
            </a:r>
          </a:p>
          <a:p>
            <a:r>
              <a:rPr lang="sv-SE" dirty="0"/>
              <a:t>Domstolens bedömning av versionerna och bevisningen</a:t>
            </a:r>
          </a:p>
          <a:p>
            <a:r>
              <a:rPr lang="sv-SE" dirty="0"/>
              <a:t>Förklaring av hur domstolen kom fram till påföljden.</a:t>
            </a:r>
          </a:p>
          <a:p>
            <a:r>
              <a:rPr lang="sv-SE" dirty="0"/>
              <a:t>Sist finns ev. skiljaktig mening (viktigt!)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852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7C3D07-A66A-9A40-88C2-21CDD23F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skriva rättsdom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F033C2-623B-EE4F-A5BE-B61B9116E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Viktig grundläggande information:</a:t>
            </a:r>
          </a:p>
          <a:p>
            <a:pPr lvl="1"/>
            <a:r>
              <a:rPr lang="sv-SE" dirty="0"/>
              <a:t>Åtal eller dom? (”ska ha” eller ”har”?)</a:t>
            </a:r>
          </a:p>
          <a:p>
            <a:pPr lvl="2"/>
            <a:r>
              <a:rPr lang="sv-SE" dirty="0"/>
              <a:t>”En 34-årig man har dömts </a:t>
            </a:r>
            <a:r>
              <a:rPr lang="sv-SE" b="1" dirty="0"/>
              <a:t>vid</a:t>
            </a:r>
            <a:r>
              <a:rPr lang="sv-SE" dirty="0"/>
              <a:t> Kalmar tingsrätt.”</a:t>
            </a:r>
          </a:p>
          <a:p>
            <a:pPr lvl="1"/>
            <a:r>
              <a:rPr lang="sv-SE" dirty="0"/>
              <a:t>Vilken domstol?</a:t>
            </a:r>
          </a:p>
          <a:p>
            <a:pPr lvl="1"/>
            <a:r>
              <a:rPr lang="sv-SE" dirty="0"/>
              <a:t>Vem är det som dömts? (oftast ålder + kön)</a:t>
            </a:r>
          </a:p>
          <a:p>
            <a:pPr lvl="1"/>
            <a:r>
              <a:rPr lang="sv-SE" dirty="0"/>
              <a:t>Vem är det som drabbats? (oftast endast kön/relation)</a:t>
            </a:r>
          </a:p>
          <a:p>
            <a:pPr lvl="1"/>
            <a:r>
              <a:rPr lang="sv-SE" dirty="0"/>
              <a:t>Vilka brottsrubriceringar? (undantag vid mycket omfattande brottslighet)</a:t>
            </a:r>
          </a:p>
          <a:p>
            <a:pPr lvl="1"/>
            <a:r>
              <a:rPr lang="sv-SE" dirty="0"/>
              <a:t>När?</a:t>
            </a:r>
          </a:p>
          <a:p>
            <a:pPr lvl="1"/>
            <a:r>
              <a:rPr lang="sv-SE" dirty="0"/>
              <a:t>Var?</a:t>
            </a:r>
          </a:p>
        </p:txBody>
      </p:sp>
    </p:spTree>
    <p:extLst>
      <p:ext uri="{BB962C8B-B14F-4D97-AF65-F5344CB8AC3E}">
        <p14:creationId xmlns:p14="http://schemas.microsoft.com/office/powerpoint/2010/main" val="43089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0CEF6E-1D51-4C47-8B21-B362D5126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skriva rättsdom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A34226-CDB4-404A-8D1C-A1BE86BA7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/>
              <a:t>Att tänka på:</a:t>
            </a:r>
          </a:p>
          <a:p>
            <a:r>
              <a:rPr lang="sv-SE" dirty="0"/>
              <a:t>Skriv inte som rätten skriver.</a:t>
            </a:r>
          </a:p>
          <a:p>
            <a:r>
              <a:rPr lang="sv-SE" dirty="0"/>
              <a:t>Tänk på läsarens perspektiv, berätta en historia. </a:t>
            </a:r>
          </a:p>
          <a:p>
            <a:r>
              <a:rPr lang="sv-SE" dirty="0"/>
              <a:t>Håll huvudet kallt, tänk på etiken. </a:t>
            </a:r>
          </a:p>
          <a:p>
            <a:r>
              <a:rPr lang="sv-SE" dirty="0"/>
              <a:t>Tänk på tonen. Inga putslustigheter!</a:t>
            </a:r>
          </a:p>
          <a:p>
            <a:r>
              <a:rPr lang="sv-SE" dirty="0"/>
              <a:t>Finns det någon uppseendeväckande i domen? – Leta efter den unika detaljen</a:t>
            </a:r>
          </a:p>
          <a:p>
            <a:r>
              <a:rPr lang="sv-SE" u="sng" dirty="0"/>
              <a:t>Varför</a:t>
            </a:r>
            <a:r>
              <a:rPr lang="sv-SE" dirty="0"/>
              <a:t> anser rätten att personen är skyldig/oskyldig? </a:t>
            </a:r>
          </a:p>
          <a:p>
            <a:r>
              <a:rPr lang="sv-SE" dirty="0"/>
              <a:t>Glöm inte påföljden/skadestånd. (Vad döms personen till?)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075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53B01F-C132-3F4C-B745-B1D67BDA5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skriva rättsdom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85C20A-B132-004C-BEEB-3BB99E787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dirty="0"/>
              <a:t>Artikel utifrån rättsdom – format 1A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Någon har dömts för något vid en domstol.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Händelseförloppet (den målsägandes berättelse)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Den/de tilltalades förklaring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Så anser rätten (brottsrubriceringar + påföljd)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  <a:p>
            <a:pPr marL="0" indent="0">
              <a:buNone/>
            </a:pPr>
            <a:r>
              <a:rPr lang="sv-SE" dirty="0"/>
              <a:t>(Dagsböter skrivs ut: ”28-åringen ska betala 50 dagsböter </a:t>
            </a:r>
            <a:r>
              <a:rPr lang="sv-SE" dirty="0" err="1"/>
              <a:t>á</a:t>
            </a:r>
            <a:r>
              <a:rPr lang="sv-SE" dirty="0"/>
              <a:t> 150 kronor, totalt 7 500 kronor.)</a:t>
            </a:r>
          </a:p>
        </p:txBody>
      </p:sp>
    </p:spTree>
    <p:extLst>
      <p:ext uri="{BB962C8B-B14F-4D97-AF65-F5344CB8AC3E}">
        <p14:creationId xmlns:p14="http://schemas.microsoft.com/office/powerpoint/2010/main" val="186669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</Template>
  <TotalTime>16754</TotalTime>
  <Words>245</Words>
  <Application>Microsoft Macintosh PowerPoint</Application>
  <PresentationFormat>Bredbild</PresentationFormat>
  <Paragraphs>38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Galleri</vt:lpstr>
      <vt:lpstr>Rättsjournalistik</vt:lpstr>
      <vt:lpstr>Att skriva rättsdom</vt:lpstr>
      <vt:lpstr>Att skriva rättsdom </vt:lpstr>
      <vt:lpstr>Att skriva rättsdom</vt:lpstr>
      <vt:lpstr>Att skriva rättsdom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Rättsjournalistik</dc:title>
  <dc:creator>Tomas Löwemo</dc:creator>
  <cp:lastModifiedBy>Tomas Löwemo</cp:lastModifiedBy>
  <cp:revision>16</cp:revision>
  <dcterms:created xsi:type="dcterms:W3CDTF">2020-04-08T12:26:41Z</dcterms:created>
  <dcterms:modified xsi:type="dcterms:W3CDTF">2020-04-20T08:07:36Z</dcterms:modified>
</cp:coreProperties>
</file>