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84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E5DAD-5CC6-4644-949C-999C3C63ACEB}" type="datetimeFigureOut">
              <a:rPr lang="sv-SE" smtClean="0"/>
              <a:t>2026-08-20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C34C4D-E9DA-4741-B08B-1E97039670F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5966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286432-F4F4-6B41-9502-135E4518B08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4190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2C0CCA-0012-DFE2-712F-68991BB943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807F598-E259-B34F-BA2C-B216F299BE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F2AABF5-0CCC-52A2-B878-90688F97A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3F49-EAD4-5649-BAB2-97A99BDF7B5F}" type="datetimeFigureOut">
              <a:rPr lang="sv-SE" smtClean="0"/>
              <a:t>2026-08-20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50F47E8-6E34-C04B-A461-EA1130FCA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DF8CC0E-B6D3-0979-5650-03A5B4A54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B170-0861-BB40-BAC3-CFEBA7FD36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9205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D1E719-BF3F-B223-D1E4-1C575B252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FA54E4D-49B7-414D-48E2-32C71B2BD7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579175-4D14-FFE8-9B63-7ADF5FAF8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3F49-EAD4-5649-BAB2-97A99BDF7B5F}" type="datetimeFigureOut">
              <a:rPr lang="sv-SE" smtClean="0"/>
              <a:t>2026-08-20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935FE27-A434-D373-53B0-2C23BFFCD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502C629-8F73-9A51-7486-33E28FC82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B170-0861-BB40-BAC3-CFEBA7FD36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8149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2A2BD17-870F-2907-000A-D1CC45ADEB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7DA4BEB-1867-4502-3DBD-7A9C13FE90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FE9A904-5194-2928-F744-93CB3B789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3F49-EAD4-5649-BAB2-97A99BDF7B5F}" type="datetimeFigureOut">
              <a:rPr lang="sv-SE" smtClean="0"/>
              <a:t>2026-08-20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35CD203-14F3-C92D-23D5-CC980FD09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1F6377-302A-CBBB-A39F-9ACE0B79E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B170-0861-BB40-BAC3-CFEBA7FD36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5004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BDE33E-E4E7-1D49-8654-C7E8BE863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5682CCF-0C70-E21B-E3B3-225A4F6AB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5091F19-8CEF-827A-D257-AD5747480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3F49-EAD4-5649-BAB2-97A99BDF7B5F}" type="datetimeFigureOut">
              <a:rPr lang="sv-SE" smtClean="0"/>
              <a:t>2026-08-20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540389-FDFF-4B27-3357-B92D908FB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B966D6-5EC9-C273-AF1A-901EDD527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B170-0861-BB40-BAC3-CFEBA7FD36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2825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8AA774-5578-47A2-B912-A35A7F12C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5F179C-9091-40FA-10DD-719C61FEC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E2CF50-ADFC-9CB3-5ACA-8F54F42F2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3F49-EAD4-5649-BAB2-97A99BDF7B5F}" type="datetimeFigureOut">
              <a:rPr lang="sv-SE" smtClean="0"/>
              <a:t>2026-08-20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134FBE-82B5-3F11-60FE-E79337B81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30579F7-EC5A-D674-A007-4A4F368FC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B170-0861-BB40-BAC3-CFEBA7FD36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085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F23E9A-97AD-F273-5DDA-C09C3F5EF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A1FFCF-7AB8-633C-A4FA-063CE5C760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C598734-92BF-34D1-9A14-78751686F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5A75F69-3E60-2831-A2FC-0E13E8FF5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3F49-EAD4-5649-BAB2-97A99BDF7B5F}" type="datetimeFigureOut">
              <a:rPr lang="sv-SE" smtClean="0"/>
              <a:t>2026-08-20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9840050-68ED-D92B-47E1-265735D89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1FEE82B-89F6-0827-8608-FF5A5D197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B170-0861-BB40-BAC3-CFEBA7FD36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7744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70EDF9-98DA-7CF7-A4ED-293A0E611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0D33148-FBBB-167B-3404-8291EFCE86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45FEBE3-D885-B3A5-9AD7-119E9C4B3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81E5CFF-1197-BEC0-9895-34E743619F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0CA8945-AB0E-8D1B-4C49-91A91EEDE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23E6EAA-5407-F3E9-1512-90BDAE702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3F49-EAD4-5649-BAB2-97A99BDF7B5F}" type="datetimeFigureOut">
              <a:rPr lang="sv-SE" smtClean="0"/>
              <a:t>2026-08-20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C80426C-4110-7AE2-7D4D-8410D4770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8290A6E-ECAD-3E93-298A-AEB0C6D89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B170-0861-BB40-BAC3-CFEBA7FD36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8338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5C4EF1-6665-A39A-018E-5D911EF58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6D3AA66-92A2-4369-5F3B-78790AC5D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3F49-EAD4-5649-BAB2-97A99BDF7B5F}" type="datetimeFigureOut">
              <a:rPr lang="sv-SE" smtClean="0"/>
              <a:t>2026-08-20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9F25D20-CC9B-D6AC-031D-915C61362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B225037-AFFA-D535-B9A4-0AFAD8D5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B170-0861-BB40-BAC3-CFEBA7FD36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665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2B37568-5EF3-A705-A521-9FD750562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3F49-EAD4-5649-BAB2-97A99BDF7B5F}" type="datetimeFigureOut">
              <a:rPr lang="sv-SE" smtClean="0"/>
              <a:t>2026-08-20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783738D-7963-8133-5920-1EDA5A2F8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26DE966-FE68-3A22-2494-E330874A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B170-0861-BB40-BAC3-CFEBA7FD36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8949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1F0C02-B129-CCBF-54EE-5F452E20D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C6C85C-E1AC-2DBE-0A10-DFF96F862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51EA84B-B5AB-BCF8-E9DA-7501C9D325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B0D45DA-6082-AE7B-774E-D496CE776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3F49-EAD4-5649-BAB2-97A99BDF7B5F}" type="datetimeFigureOut">
              <a:rPr lang="sv-SE" smtClean="0"/>
              <a:t>2026-08-20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91DC43C-C6D4-E46C-E868-446369030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6B91F60-9332-22F5-2D55-1C3B7F48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B170-0861-BB40-BAC3-CFEBA7FD36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492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2B3D63-41FF-D2A5-C8DB-A56D19893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F2A08FC-EB38-DF26-D9B5-5372A32DF0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12D02C-A272-625F-1B87-75D1A3C2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37556A6-9EDC-01CC-B859-F1D275C53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3F49-EAD4-5649-BAB2-97A99BDF7B5F}" type="datetimeFigureOut">
              <a:rPr lang="sv-SE" smtClean="0"/>
              <a:t>2026-08-20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EB5D2C1-2566-4A4F-C1DF-929195892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88B990-3E6C-E1EE-3C49-D3629183F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B170-0861-BB40-BAC3-CFEBA7FD36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476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AE79392-95ED-0CCE-4B92-243EA316C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C167003-B264-9D50-52E0-4394DDE02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116B32-B0B4-8180-E1B7-F0002F15CA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473F49-EAD4-5649-BAB2-97A99BDF7B5F}" type="datetimeFigureOut">
              <a:rPr lang="sv-SE" smtClean="0"/>
              <a:t>2026-08-20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B0FC7D-6573-2A68-CC82-5FFC8F36D3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962503E-514F-368B-AB16-995E27832B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FDB170-0861-BB40-BAC3-CFEBA7FD36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639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07590" y="742328"/>
            <a:ext cx="6695008" cy="44371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spc="-20"/>
              <a:t>Terminstider</a:t>
            </a:r>
            <a:r>
              <a:rPr sz="2800" spc="-30"/>
              <a:t> </a:t>
            </a:r>
            <a:r>
              <a:rPr sz="2800" spc="-5"/>
              <a:t>och</a:t>
            </a:r>
            <a:r>
              <a:rPr sz="2800" spc="-30"/>
              <a:t> </a:t>
            </a:r>
            <a:r>
              <a:rPr sz="2800" spc="-5"/>
              <a:t>Perioder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F9D13469-0910-FD11-1887-C7C797D465C9}"/>
              </a:ext>
            </a:extLst>
          </p:cNvPr>
          <p:cNvSpPr txBox="1"/>
          <p:nvPr/>
        </p:nvSpPr>
        <p:spPr>
          <a:xfrm>
            <a:off x="1291665" y="1899792"/>
            <a:ext cx="4363429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Höstterminen 2026</a:t>
            </a:r>
            <a:endParaRPr lang="sv-SE" sz="1600" dirty="0">
              <a:solidFill>
                <a:srgbClr val="333333"/>
              </a:solidFill>
            </a:endParaRPr>
          </a:p>
          <a:p>
            <a:r>
              <a:rPr lang="sv-SE" sz="1600" b="1" dirty="0"/>
              <a:t>Terminstider 2026-08-31 - 2027-01-17</a:t>
            </a:r>
            <a:br>
              <a:rPr lang="sv-SE" sz="1600" b="1" dirty="0"/>
            </a:br>
            <a:endParaRPr lang="sv-SE" sz="1600" b="1" dirty="0"/>
          </a:p>
          <a:p>
            <a:r>
              <a:rPr lang="sv-SE" sz="1600" dirty="0"/>
              <a:t>Period 1</a:t>
            </a:r>
            <a:br>
              <a:rPr lang="sv-SE" sz="1600" dirty="0"/>
            </a:br>
            <a:r>
              <a:rPr lang="sv-SE" sz="1600" dirty="0"/>
              <a:t>Måndag 2026-08-31 - Söndag 2026-10-04</a:t>
            </a:r>
            <a:br>
              <a:rPr lang="sv-SE" sz="1600" dirty="0"/>
            </a:br>
            <a:endParaRPr lang="sv-SE" sz="1600" dirty="0"/>
          </a:p>
          <a:p>
            <a:r>
              <a:rPr lang="sv-SE" sz="1600" dirty="0"/>
              <a:t>Period 2</a:t>
            </a:r>
            <a:br>
              <a:rPr lang="sv-SE" sz="1600" dirty="0"/>
            </a:br>
            <a:r>
              <a:rPr lang="sv-SE" sz="1600" dirty="0"/>
              <a:t>Måndag 2026-10-05 - Söndag 2026-11-08</a:t>
            </a:r>
            <a:br>
              <a:rPr lang="sv-SE" sz="1600" dirty="0"/>
            </a:br>
            <a:endParaRPr lang="sv-SE" sz="1600" dirty="0"/>
          </a:p>
          <a:p>
            <a:r>
              <a:rPr lang="sv-SE" sz="1600" dirty="0"/>
              <a:t>Period 3</a:t>
            </a:r>
            <a:br>
              <a:rPr lang="sv-SE" sz="1600" dirty="0"/>
            </a:br>
            <a:r>
              <a:rPr lang="sv-SE" sz="1600" dirty="0"/>
              <a:t>Måndag 2026-11-09 - Söndag 2026-12-13</a:t>
            </a:r>
            <a:br>
              <a:rPr lang="sv-SE" sz="1600" dirty="0"/>
            </a:br>
            <a:endParaRPr lang="sv-SE" sz="1600" dirty="0"/>
          </a:p>
          <a:p>
            <a:r>
              <a:rPr lang="sv-SE" sz="1600" dirty="0"/>
              <a:t>Period 4</a:t>
            </a:r>
            <a:br>
              <a:rPr lang="sv-SE" sz="1600" dirty="0"/>
            </a:br>
            <a:r>
              <a:rPr lang="sv-SE" sz="1600" dirty="0"/>
              <a:t>Måndag 2026-12-14 - Söndag 2027-01-17</a:t>
            </a:r>
          </a:p>
          <a:p>
            <a:pPr algn="l"/>
            <a:endParaRPr lang="sv-SE" sz="1600" b="0" i="0" u="none" strike="noStrike" dirty="0">
              <a:solidFill>
                <a:srgbClr val="333333"/>
              </a:solidFill>
              <a:effectLst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85932578-32CD-0CCF-41DE-4AD3E1137E21}"/>
              </a:ext>
            </a:extLst>
          </p:cNvPr>
          <p:cNvSpPr txBox="1"/>
          <p:nvPr/>
        </p:nvSpPr>
        <p:spPr>
          <a:xfrm>
            <a:off x="6096000" y="1899792"/>
            <a:ext cx="4428876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b="1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Vårterminen 2027</a:t>
            </a:r>
          </a:p>
          <a:p>
            <a:r>
              <a:rPr lang="sv-SE" sz="1600" b="1" dirty="0"/>
              <a:t>Terminstider 2027-01-18 - 2027-06-06</a:t>
            </a:r>
          </a:p>
          <a:p>
            <a:br>
              <a:rPr lang="sv-SE" sz="1600" dirty="0"/>
            </a:br>
            <a:r>
              <a:rPr lang="sv-SE" sz="1600" dirty="0"/>
              <a:t>Period 1</a:t>
            </a:r>
            <a:br>
              <a:rPr lang="sv-SE" sz="1600" dirty="0"/>
            </a:br>
            <a:r>
              <a:rPr lang="sv-SE" sz="1600" dirty="0"/>
              <a:t>Måndag 2027-01-18 - Söndag 2027-02-21</a:t>
            </a:r>
          </a:p>
          <a:p>
            <a:br>
              <a:rPr lang="sv-SE" sz="1600" dirty="0"/>
            </a:br>
            <a:r>
              <a:rPr lang="sv-SE" sz="1600" dirty="0"/>
              <a:t>Period 2</a:t>
            </a:r>
            <a:br>
              <a:rPr lang="sv-SE" sz="1600" dirty="0"/>
            </a:br>
            <a:r>
              <a:rPr lang="sv-SE" sz="1600" dirty="0"/>
              <a:t>Måndag 2027-02-22 - Söndag 2027-03-28</a:t>
            </a:r>
          </a:p>
          <a:p>
            <a:br>
              <a:rPr lang="sv-SE" sz="1600" dirty="0"/>
            </a:br>
            <a:r>
              <a:rPr lang="sv-SE" sz="1600" dirty="0"/>
              <a:t>Period 3</a:t>
            </a:r>
            <a:br>
              <a:rPr lang="sv-SE" sz="1600" dirty="0"/>
            </a:br>
            <a:r>
              <a:rPr lang="sv-SE" sz="1600" dirty="0"/>
              <a:t>Måndag 2027-03-29 - Söndag 2027-05-02</a:t>
            </a:r>
          </a:p>
          <a:p>
            <a:br>
              <a:rPr lang="sv-SE" sz="1600" dirty="0"/>
            </a:br>
            <a:r>
              <a:rPr lang="sv-SE" sz="1600" dirty="0"/>
              <a:t>Period 4</a:t>
            </a:r>
            <a:br>
              <a:rPr lang="sv-SE" sz="1600" dirty="0"/>
            </a:br>
            <a:r>
              <a:rPr lang="sv-SE" sz="1600" dirty="0"/>
              <a:t>Måndag 2027-05-03 - Söndag 2027-06-06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Application>Microsoft Macintosh PowerPoint</Application>
  <PresentationFormat>Bredbild</PresentationFormat>
  <Paragraphs>14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Office-tema</vt:lpstr>
      <vt:lpstr>Terminstider och Perioder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MaxMikael Wilde Bjorling</dc:creator>
  <cp:lastModifiedBy>MaxMikael Wilde Bjorling</cp:lastModifiedBy>
  <cp:revision>1</cp:revision>
  <dcterms:created xsi:type="dcterms:W3CDTF">2026-08-20T07:50:57Z</dcterms:created>
  <dcterms:modified xsi:type="dcterms:W3CDTF">2026-08-20T07:51:27Z</dcterms:modified>
</cp:coreProperties>
</file>