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844" r:id="rId2"/>
    <p:sldId id="872" r:id="rId3"/>
    <p:sldId id="874" r:id="rId4"/>
    <p:sldId id="895" r:id="rId5"/>
    <p:sldId id="873" r:id="rId6"/>
    <p:sldId id="907" r:id="rId7"/>
    <p:sldId id="898" r:id="rId8"/>
    <p:sldId id="880" r:id="rId9"/>
    <p:sldId id="881" r:id="rId10"/>
    <p:sldId id="906" r:id="rId11"/>
    <p:sldId id="884" r:id="rId12"/>
    <p:sldId id="841" r:id="rId13"/>
    <p:sldId id="909" r:id="rId14"/>
    <p:sldId id="862" r:id="rId15"/>
    <p:sldId id="900" r:id="rId16"/>
    <p:sldId id="910" r:id="rId17"/>
    <p:sldId id="848" r:id="rId18"/>
    <p:sldId id="913" r:id="rId19"/>
    <p:sldId id="914" r:id="rId20"/>
    <p:sldId id="915"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5AA779-E4ED-B11B-AD1E-A2F362046028}" name="Sara Olsson" initials="SO" userId="Sara Olss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00"/>
    <a:srgbClr val="5D4FB1"/>
    <a:srgbClr val="A62186"/>
    <a:srgbClr val="007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llanmörkt format 3 - Dekorfär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Format med tema 2 - dekorfärg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0" autoAdjust="0"/>
    <p:restoredTop sz="92188"/>
  </p:normalViewPr>
  <p:slideViewPr>
    <p:cSldViewPr snapToGrid="0">
      <p:cViewPr varScale="1">
        <p:scale>
          <a:sx n="77" d="100"/>
          <a:sy n="77" d="100"/>
        </p:scale>
        <p:origin x="684" y="96"/>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63EAAE0-B60F-E80F-FBF9-E046CD12C7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dirty="0">
                <a:latin typeface="Arial" panose="020B0604020202020204" pitchFamily="34" charset="0"/>
              </a:rPr>
              <a:t>Namn på talare</a:t>
            </a:r>
          </a:p>
        </p:txBody>
      </p:sp>
      <p:sp>
        <p:nvSpPr>
          <p:cNvPr id="3" name="Platshållare för datum 2">
            <a:extLst>
              <a:ext uri="{FF2B5EF4-FFF2-40B4-BE49-F238E27FC236}">
                <a16:creationId xmlns:a16="http://schemas.microsoft.com/office/drawing/2014/main" id="{D1AE3F9D-275B-40A7-D938-96F6CD857B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C2999A-2B5E-244D-98B3-111020E89776}" type="datetimeFigureOut">
              <a:rPr lang="sv-SE" smtClean="0">
                <a:latin typeface="Arial" panose="020B0604020202020204" pitchFamily="34" charset="0"/>
              </a:rPr>
              <a:t>2024-05-06</a:t>
            </a:fld>
            <a:endParaRPr lang="sv-SE" dirty="0">
              <a:latin typeface="Arial" panose="020B0604020202020204" pitchFamily="34" charset="0"/>
            </a:endParaRPr>
          </a:p>
        </p:txBody>
      </p:sp>
      <p:sp>
        <p:nvSpPr>
          <p:cNvPr id="4" name="Platshållare för sidfot 3">
            <a:extLst>
              <a:ext uri="{FF2B5EF4-FFF2-40B4-BE49-F238E27FC236}">
                <a16:creationId xmlns:a16="http://schemas.microsoft.com/office/drawing/2014/main" id="{6E2385E3-A846-5C3C-F0FD-9C57FA69BB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Arial" panose="020B0604020202020204" pitchFamily="34" charset="0"/>
            </a:endParaRPr>
          </a:p>
        </p:txBody>
      </p:sp>
      <p:sp>
        <p:nvSpPr>
          <p:cNvPr id="5" name="Platshållare för bildnummer 4">
            <a:extLst>
              <a:ext uri="{FF2B5EF4-FFF2-40B4-BE49-F238E27FC236}">
                <a16:creationId xmlns:a16="http://schemas.microsoft.com/office/drawing/2014/main" id="{DE3CD7A9-4BF8-2F01-1B10-A95A55BF00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06B560-A6AB-C44D-81AF-AC788F145F5F}" type="slidenum">
              <a:rPr lang="sv-SE" smtClean="0">
                <a:latin typeface="Arial" panose="020B0604020202020204" pitchFamily="34" charset="0"/>
              </a:rPr>
              <a:t>‹#›</a:t>
            </a:fld>
            <a:endParaRPr lang="sv-SE" dirty="0">
              <a:latin typeface="Arial" panose="020B0604020202020204" pitchFamily="34" charset="0"/>
            </a:endParaRPr>
          </a:p>
        </p:txBody>
      </p:sp>
    </p:spTree>
    <p:extLst>
      <p:ext uri="{BB962C8B-B14F-4D97-AF65-F5344CB8AC3E}">
        <p14:creationId xmlns:p14="http://schemas.microsoft.com/office/powerpoint/2010/main" val="2386674583"/>
      </p:ext>
    </p:extLst>
  </p:cSld>
  <p:clrMap bg1="lt1" tx1="dk1" bg2="lt2" tx2="dk2" accent1="accent1" accent2="accent2" accent3="accent3" accent4="accent4" accent5="accent5" accent6="accent6" hlink="hlink" folHlink="folHlink"/>
  <p:hf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r>
              <a:rPr lang="sv-SE"/>
              <a:t>Namn på talare</a:t>
            </a:r>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1DC533F9-4CBB-D146-A6DD-28FA28DC028F}" type="datetimeFigureOut">
              <a:rPr lang="sv-SE" smtClean="0"/>
              <a:pPr/>
              <a:t>2024-05-06</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39D675A-6D3E-3740-9505-6FBE3118867B}" type="slidenum">
              <a:rPr lang="sv-SE" smtClean="0"/>
              <a:pPr/>
              <a:t>‹#›</a:t>
            </a:fld>
            <a:endParaRPr lang="sv-SE" dirty="0"/>
          </a:p>
        </p:txBody>
      </p:sp>
    </p:spTree>
    <p:extLst>
      <p:ext uri="{BB962C8B-B14F-4D97-AF65-F5344CB8AC3E}">
        <p14:creationId xmlns:p14="http://schemas.microsoft.com/office/powerpoint/2010/main" val="27301815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Header Placeholder 3"/>
          <p:cNvSpPr>
            <a:spLocks noGrp="1"/>
          </p:cNvSpPr>
          <p:nvPr>
            <p:ph type="hdr" sz="quarter"/>
          </p:nvPr>
        </p:nvSpPr>
        <p:spPr/>
        <p:txBody>
          <a:bodyPr/>
          <a:lstStyle/>
          <a:p>
            <a:r>
              <a:rPr lang="sv-SE"/>
              <a:t>Namn på talare</a:t>
            </a:r>
            <a:endParaRPr lang="sv-SE" dirty="0"/>
          </a:p>
        </p:txBody>
      </p:sp>
      <p:sp>
        <p:nvSpPr>
          <p:cNvPr id="5" name="Slide Number Placeholder 4"/>
          <p:cNvSpPr>
            <a:spLocks noGrp="1"/>
          </p:cNvSpPr>
          <p:nvPr>
            <p:ph type="sldNum" sz="quarter" idx="5"/>
          </p:nvPr>
        </p:nvSpPr>
        <p:spPr/>
        <p:txBody>
          <a:bodyPr/>
          <a:lstStyle/>
          <a:p>
            <a:fld id="{039D675A-6D3E-3740-9505-6FBE3118867B}" type="slidenum">
              <a:rPr lang="sv-SE" smtClean="0"/>
              <a:pPr/>
              <a:t>2</a:t>
            </a:fld>
            <a:endParaRPr lang="sv-SE" dirty="0"/>
          </a:p>
        </p:txBody>
      </p:sp>
    </p:spTree>
    <p:extLst>
      <p:ext uri="{BB962C8B-B14F-4D97-AF65-F5344CB8AC3E}">
        <p14:creationId xmlns:p14="http://schemas.microsoft.com/office/powerpoint/2010/main" val="321569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7EC2E-0DAE-E8BD-4DDF-6F0A24C2063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F523F60-B2DF-C765-682E-6CCF6572F89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DB19F2C-FBA6-CBD2-6079-88BD3A8E8DBD}"/>
              </a:ext>
            </a:extLst>
          </p:cNvPr>
          <p:cNvSpPr>
            <a:spLocks noGrp="1"/>
          </p:cNvSpPr>
          <p:nvPr>
            <p:ph type="body" idx="1"/>
          </p:nvPr>
        </p:nvSpPr>
        <p:spPr/>
        <p:txBody>
          <a:bodyPr/>
          <a:lstStyle/>
          <a:p>
            <a:r>
              <a:rPr lang="sv-SE" dirty="0"/>
              <a:t>To </a:t>
            </a:r>
            <a:r>
              <a:rPr lang="sv-SE" dirty="0" err="1"/>
              <a:t>help</a:t>
            </a:r>
            <a:r>
              <a:rPr lang="sv-SE" dirty="0"/>
              <a:t> </a:t>
            </a:r>
            <a:r>
              <a:rPr lang="sv-SE" dirty="0" err="1"/>
              <a:t>verbalize</a:t>
            </a:r>
            <a:r>
              <a:rPr lang="sv-SE" dirty="0"/>
              <a:t> </a:t>
            </a:r>
            <a:r>
              <a:rPr lang="sv-SE" dirty="0" err="1"/>
              <a:t>your</a:t>
            </a:r>
            <a:r>
              <a:rPr lang="sv-SE" dirty="0"/>
              <a:t> soft </a:t>
            </a:r>
            <a:r>
              <a:rPr lang="sv-SE" dirty="0" err="1"/>
              <a:t>skills</a:t>
            </a:r>
            <a:r>
              <a:rPr lang="sv-SE" dirty="0"/>
              <a:t>. The </a:t>
            </a:r>
            <a:r>
              <a:rPr lang="sv-SE" dirty="0" err="1"/>
              <a:t>app</a:t>
            </a:r>
            <a:r>
              <a:rPr lang="sv-SE" dirty="0"/>
              <a:t> </a:t>
            </a:r>
          </a:p>
        </p:txBody>
      </p:sp>
      <p:sp>
        <p:nvSpPr>
          <p:cNvPr id="4" name="Platshållare för sidhuvud 3">
            <a:extLst>
              <a:ext uri="{FF2B5EF4-FFF2-40B4-BE49-F238E27FC236}">
                <a16:creationId xmlns:a16="http://schemas.microsoft.com/office/drawing/2014/main" id="{996D3080-4690-6023-60FD-C3578B1C1D58}"/>
              </a:ext>
            </a:extLst>
          </p:cNvPr>
          <p:cNvSpPr>
            <a:spLocks noGrp="1"/>
          </p:cNvSpPr>
          <p:nvPr>
            <p:ph type="hdr" sz="quarter"/>
          </p:nvPr>
        </p:nvSpPr>
        <p:spPr/>
        <p:txBody>
          <a:bodyPr/>
          <a:lstStyle/>
          <a:p>
            <a:r>
              <a:rPr lang="sv-SE"/>
              <a:t>Namn på talare</a:t>
            </a:r>
            <a:endParaRPr lang="sv-SE" dirty="0"/>
          </a:p>
        </p:txBody>
      </p:sp>
      <p:sp>
        <p:nvSpPr>
          <p:cNvPr id="5" name="Platshållare för bildnummer 4">
            <a:extLst>
              <a:ext uri="{FF2B5EF4-FFF2-40B4-BE49-F238E27FC236}">
                <a16:creationId xmlns:a16="http://schemas.microsoft.com/office/drawing/2014/main" id="{2609BB28-6E9D-8FC3-25D6-6DD3CCD2DAAC}"/>
              </a:ext>
            </a:extLst>
          </p:cNvPr>
          <p:cNvSpPr>
            <a:spLocks noGrp="1"/>
          </p:cNvSpPr>
          <p:nvPr>
            <p:ph type="sldNum" sz="quarter" idx="5"/>
          </p:nvPr>
        </p:nvSpPr>
        <p:spPr/>
        <p:txBody>
          <a:bodyPr/>
          <a:lstStyle/>
          <a:p>
            <a:fld id="{039D675A-6D3E-3740-9505-6FBE3118867B}" type="slidenum">
              <a:rPr lang="sv-SE" smtClean="0"/>
              <a:pPr/>
              <a:t>18</a:t>
            </a:fld>
            <a:endParaRPr lang="sv-SE" dirty="0"/>
          </a:p>
        </p:txBody>
      </p:sp>
    </p:spTree>
    <p:extLst>
      <p:ext uri="{BB962C8B-B14F-4D97-AF65-F5344CB8AC3E}">
        <p14:creationId xmlns:p14="http://schemas.microsoft.com/office/powerpoint/2010/main" val="1151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26834-0B52-6226-2EAC-381E03CB7D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25E366-99DD-92C6-D8AF-198B4544AD5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4ED6C66-F488-A292-B38A-17676BF8C0AF}"/>
              </a:ext>
            </a:extLst>
          </p:cNvPr>
          <p:cNvSpPr>
            <a:spLocks noGrp="1"/>
          </p:cNvSpPr>
          <p:nvPr>
            <p:ph type="body" idx="1"/>
          </p:nvPr>
        </p:nvSpPr>
        <p:spPr/>
        <p:txBody>
          <a:bodyPr/>
          <a:lstStyle/>
          <a:p>
            <a:r>
              <a:rPr lang="sv-SE" dirty="0"/>
              <a:t>To </a:t>
            </a:r>
            <a:r>
              <a:rPr lang="sv-SE" dirty="0" err="1"/>
              <a:t>help</a:t>
            </a:r>
            <a:r>
              <a:rPr lang="sv-SE" dirty="0"/>
              <a:t> </a:t>
            </a:r>
            <a:r>
              <a:rPr lang="sv-SE" dirty="0" err="1"/>
              <a:t>verbalize</a:t>
            </a:r>
            <a:r>
              <a:rPr lang="sv-SE" dirty="0"/>
              <a:t> </a:t>
            </a:r>
            <a:r>
              <a:rPr lang="sv-SE" dirty="0" err="1"/>
              <a:t>your</a:t>
            </a:r>
            <a:r>
              <a:rPr lang="sv-SE" dirty="0"/>
              <a:t> soft </a:t>
            </a:r>
            <a:r>
              <a:rPr lang="sv-SE" dirty="0" err="1"/>
              <a:t>skills</a:t>
            </a:r>
            <a:r>
              <a:rPr lang="sv-SE" dirty="0"/>
              <a:t>. The </a:t>
            </a:r>
            <a:r>
              <a:rPr lang="sv-SE" dirty="0" err="1"/>
              <a:t>app</a:t>
            </a:r>
            <a:r>
              <a:rPr lang="sv-SE" dirty="0"/>
              <a:t> is </a:t>
            </a:r>
            <a:r>
              <a:rPr lang="sv-SE" dirty="0" err="1"/>
              <a:t>created</a:t>
            </a:r>
            <a:r>
              <a:rPr lang="sv-SE" dirty="0"/>
              <a:t> by Uppsala University </a:t>
            </a:r>
          </a:p>
        </p:txBody>
      </p:sp>
      <p:sp>
        <p:nvSpPr>
          <p:cNvPr id="4" name="Platshållare för sidhuvud 3">
            <a:extLst>
              <a:ext uri="{FF2B5EF4-FFF2-40B4-BE49-F238E27FC236}">
                <a16:creationId xmlns:a16="http://schemas.microsoft.com/office/drawing/2014/main" id="{0A580A1E-1154-1889-A80F-97C91A5667E5}"/>
              </a:ext>
            </a:extLst>
          </p:cNvPr>
          <p:cNvSpPr>
            <a:spLocks noGrp="1"/>
          </p:cNvSpPr>
          <p:nvPr>
            <p:ph type="hdr" sz="quarter"/>
          </p:nvPr>
        </p:nvSpPr>
        <p:spPr/>
        <p:txBody>
          <a:bodyPr/>
          <a:lstStyle/>
          <a:p>
            <a:r>
              <a:rPr lang="sv-SE"/>
              <a:t>Namn på talare</a:t>
            </a:r>
            <a:endParaRPr lang="sv-SE" dirty="0"/>
          </a:p>
        </p:txBody>
      </p:sp>
      <p:sp>
        <p:nvSpPr>
          <p:cNvPr id="5" name="Platshållare för bildnummer 4">
            <a:extLst>
              <a:ext uri="{FF2B5EF4-FFF2-40B4-BE49-F238E27FC236}">
                <a16:creationId xmlns:a16="http://schemas.microsoft.com/office/drawing/2014/main" id="{94BD0F2A-13DE-9F71-830C-376A77C1A6B9}"/>
              </a:ext>
            </a:extLst>
          </p:cNvPr>
          <p:cNvSpPr>
            <a:spLocks noGrp="1"/>
          </p:cNvSpPr>
          <p:nvPr>
            <p:ph type="sldNum" sz="quarter" idx="5"/>
          </p:nvPr>
        </p:nvSpPr>
        <p:spPr/>
        <p:txBody>
          <a:bodyPr/>
          <a:lstStyle/>
          <a:p>
            <a:fld id="{039D675A-6D3E-3740-9505-6FBE3118867B}" type="slidenum">
              <a:rPr lang="sv-SE" smtClean="0"/>
              <a:pPr/>
              <a:t>19</a:t>
            </a:fld>
            <a:endParaRPr lang="sv-SE" dirty="0"/>
          </a:p>
        </p:txBody>
      </p:sp>
    </p:spTree>
    <p:extLst>
      <p:ext uri="{BB962C8B-B14F-4D97-AF65-F5344CB8AC3E}">
        <p14:creationId xmlns:p14="http://schemas.microsoft.com/office/powerpoint/2010/main" val="147326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BB964-2135-EBAD-0A2A-B9F74BACBD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C0541-2500-3AC5-6F3F-43CA273E2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C0FBE-20C3-172E-5493-428798FC96D8}"/>
              </a:ext>
            </a:extLst>
          </p:cNvPr>
          <p:cNvSpPr>
            <a:spLocks noGrp="1"/>
          </p:cNvSpPr>
          <p:nvPr>
            <p:ph type="body" idx="1"/>
          </p:nvPr>
        </p:nvSpPr>
        <p:spPr/>
        <p:txBody>
          <a:bodyPr/>
          <a:lstStyle/>
          <a:p>
            <a:endParaRPr lang="en-SE" dirty="0"/>
          </a:p>
        </p:txBody>
      </p:sp>
      <p:sp>
        <p:nvSpPr>
          <p:cNvPr id="4" name="Header Placeholder 3">
            <a:extLst>
              <a:ext uri="{FF2B5EF4-FFF2-40B4-BE49-F238E27FC236}">
                <a16:creationId xmlns:a16="http://schemas.microsoft.com/office/drawing/2014/main" id="{3CCD3A93-D901-AE20-17CF-9B4DACAE398B}"/>
              </a:ext>
            </a:extLst>
          </p:cNvPr>
          <p:cNvSpPr>
            <a:spLocks noGrp="1"/>
          </p:cNvSpPr>
          <p:nvPr>
            <p:ph type="hdr" sz="quarter"/>
          </p:nvPr>
        </p:nvSpPr>
        <p:spPr/>
        <p:txBody>
          <a:bodyPr/>
          <a:lstStyle/>
          <a:p>
            <a:r>
              <a:rPr lang="sv-SE"/>
              <a:t>Namn på talare</a:t>
            </a:r>
            <a:endParaRPr lang="sv-SE" dirty="0"/>
          </a:p>
        </p:txBody>
      </p:sp>
      <p:sp>
        <p:nvSpPr>
          <p:cNvPr id="5" name="Slide Number Placeholder 4">
            <a:extLst>
              <a:ext uri="{FF2B5EF4-FFF2-40B4-BE49-F238E27FC236}">
                <a16:creationId xmlns:a16="http://schemas.microsoft.com/office/drawing/2014/main" id="{EF3F8442-2B38-7463-0439-7E19E7426E6B}"/>
              </a:ext>
            </a:extLst>
          </p:cNvPr>
          <p:cNvSpPr>
            <a:spLocks noGrp="1"/>
          </p:cNvSpPr>
          <p:nvPr>
            <p:ph type="sldNum" sz="quarter" idx="5"/>
          </p:nvPr>
        </p:nvSpPr>
        <p:spPr/>
        <p:txBody>
          <a:bodyPr/>
          <a:lstStyle/>
          <a:p>
            <a:fld id="{039D675A-6D3E-3740-9505-6FBE3118867B}" type="slidenum">
              <a:rPr lang="sv-SE" smtClean="0"/>
              <a:pPr/>
              <a:t>20</a:t>
            </a:fld>
            <a:endParaRPr lang="sv-SE" dirty="0"/>
          </a:p>
        </p:txBody>
      </p:sp>
    </p:spTree>
    <p:extLst>
      <p:ext uri="{BB962C8B-B14F-4D97-AF65-F5344CB8AC3E}">
        <p14:creationId xmlns:p14="http://schemas.microsoft.com/office/powerpoint/2010/main" val="248745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vi tittar på sökstatistiken för MASTERHT24 och IKHT24 i jämförelse med förra året så minskar </a:t>
            </a:r>
            <a:r>
              <a:rPr lang="sv-SE" dirty="0" err="1"/>
              <a:t>Lnu</a:t>
            </a:r>
            <a:r>
              <a:rPr lang="sv-SE" dirty="0"/>
              <a:t> relativt kraftigt, ca 25%, i MASTERHT24 och ökar något, +5%, i IKHT24. Detta innebär en något större minskning för </a:t>
            </a:r>
            <a:r>
              <a:rPr lang="sv-SE" dirty="0" err="1"/>
              <a:t>Lnu</a:t>
            </a:r>
            <a:r>
              <a:rPr lang="sv-SE" dirty="0"/>
              <a:t> jämfört med Sverige, (ca -5% minskning) i MASTERHT24 och liten ökning IKHT24 jämfört med Sverige där det minskar med ca 1%.</a:t>
            </a:r>
          </a:p>
          <a:p>
            <a:endParaRPr lang="sv-SE" dirty="0"/>
          </a:p>
          <a:p>
            <a:r>
              <a:rPr lang="sv-SE" dirty="0"/>
              <a:t>Resultatet är svåranalyserat detta år generellt, delvis </a:t>
            </a:r>
            <a:r>
              <a:rPr lang="sv-SE" dirty="0" err="1"/>
              <a:t>pga</a:t>
            </a:r>
            <a:r>
              <a:rPr lang="sv-SE" dirty="0"/>
              <a:t> </a:t>
            </a:r>
            <a:r>
              <a:rPr lang="sv-SE" dirty="0" err="1"/>
              <a:t>avstora</a:t>
            </a:r>
            <a:r>
              <a:rPr lang="sv-SE" dirty="0"/>
              <a:t> svängningar mellan olika länder, vissa ökar kraftigt och andra minskar kraftigt. Utvecklingsländer minskar generellt, vissa, som exempelvis Nigeria, Pakistan och Sri Lanka kraftigt i båda omgångar. Många ”västerländska” länder som exempelvis USA och Kina ökar. </a:t>
            </a:r>
          </a:p>
          <a:p>
            <a:endParaRPr lang="sv-SE" dirty="0"/>
          </a:p>
          <a:p>
            <a:r>
              <a:rPr lang="sv-SE" dirty="0"/>
              <a:t>Jag går igenom detta mer senare.</a:t>
            </a:r>
          </a:p>
          <a:p>
            <a:endParaRPr lang="sv-SE" dirty="0"/>
          </a:p>
          <a:p>
            <a:endParaRPr lang="sv-SE" dirty="0"/>
          </a:p>
          <a:p>
            <a:endParaRPr lang="sv-SE" dirty="0"/>
          </a:p>
        </p:txBody>
      </p:sp>
      <p:sp>
        <p:nvSpPr>
          <p:cNvPr id="4" name="Platshållare för sidhuvud 3"/>
          <p:cNvSpPr>
            <a:spLocks noGrp="1"/>
          </p:cNvSpPr>
          <p:nvPr>
            <p:ph type="hdr" sz="quarter"/>
          </p:nvPr>
        </p:nvSpPr>
        <p:spPr/>
        <p:txBody>
          <a:bodyPr/>
          <a:lstStyle/>
          <a:p>
            <a:r>
              <a:rPr lang="sv-SE"/>
              <a:t>Namn på talare</a:t>
            </a:r>
            <a:endParaRPr lang="sv-SE" dirty="0"/>
          </a:p>
        </p:txBody>
      </p:sp>
      <p:sp>
        <p:nvSpPr>
          <p:cNvPr id="5" name="Platshållare för bildnummer 4"/>
          <p:cNvSpPr>
            <a:spLocks noGrp="1"/>
          </p:cNvSpPr>
          <p:nvPr>
            <p:ph type="sldNum" sz="quarter" idx="5"/>
          </p:nvPr>
        </p:nvSpPr>
        <p:spPr/>
        <p:txBody>
          <a:bodyPr/>
          <a:lstStyle/>
          <a:p>
            <a:fld id="{039D675A-6D3E-3740-9505-6FBE3118867B}" type="slidenum">
              <a:rPr lang="sv-SE" smtClean="0"/>
              <a:pPr/>
              <a:t>4</a:t>
            </a:fld>
            <a:endParaRPr lang="sv-SE" dirty="0"/>
          </a:p>
        </p:txBody>
      </p:sp>
    </p:spTree>
    <p:extLst>
      <p:ext uri="{BB962C8B-B14F-4D97-AF65-F5344CB8AC3E}">
        <p14:creationId xmlns:p14="http://schemas.microsoft.com/office/powerpoint/2010/main" val="377207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Learning Agreement is a document that states which courses you will study during the exchange and how these will be credited when you return. It is a guarantee for you so that you know in advance that the courses you take can be credited either within the program or as free standing courses so that you get your credits. If you go through Erasmus, it is also necessary for you to receive your scholarship.</a:t>
            </a:r>
          </a:p>
          <a:p>
            <a:pPr lvl="0"/>
            <a:r>
              <a:rPr lang="en-US" sz="1200" kern="1200" dirty="0">
                <a:solidFill>
                  <a:schemeClr val="tx1"/>
                </a:solidFill>
                <a:effectLst/>
                <a:latin typeface="+mn-lt"/>
                <a:ea typeface="+mn-ea"/>
                <a:cs typeface="+mn-cs"/>
              </a:rPr>
              <a:t>The Learning Agreement is filled out by you as a student in consultation with your program manager. It is important that you before the meeting with the program manager have done thorough preparatory work and that you have a first draft of course selection. In order for the program manager to be able to make an assessment, it is important that you have relevant course information with you.</a:t>
            </a:r>
          </a:p>
          <a:p>
            <a:endParaRPr lang="sv-SE" dirty="0"/>
          </a:p>
        </p:txBody>
      </p:sp>
      <p:sp>
        <p:nvSpPr>
          <p:cNvPr id="4" name="Header Placeholder 3"/>
          <p:cNvSpPr>
            <a:spLocks noGrp="1"/>
          </p:cNvSpPr>
          <p:nvPr>
            <p:ph type="hdr" sz="quarter"/>
          </p:nvPr>
        </p:nvSpPr>
        <p:spPr/>
        <p:txBody>
          <a:bodyPr/>
          <a:lstStyle/>
          <a:p>
            <a:r>
              <a:rPr lang="sv-SE"/>
              <a:t>Namn på talare</a:t>
            </a:r>
            <a:endParaRPr lang="sv-SE" dirty="0"/>
          </a:p>
        </p:txBody>
      </p:sp>
      <p:sp>
        <p:nvSpPr>
          <p:cNvPr id="5" name="Slide Number Placeholder 4"/>
          <p:cNvSpPr>
            <a:spLocks noGrp="1"/>
          </p:cNvSpPr>
          <p:nvPr>
            <p:ph type="sldNum" sz="quarter" idx="5"/>
          </p:nvPr>
        </p:nvSpPr>
        <p:spPr/>
        <p:txBody>
          <a:bodyPr/>
          <a:lstStyle/>
          <a:p>
            <a:fld id="{039D675A-6D3E-3740-9505-6FBE3118867B}" type="slidenum">
              <a:rPr lang="sv-SE" smtClean="0"/>
              <a:pPr/>
              <a:t>9</a:t>
            </a:fld>
            <a:endParaRPr lang="sv-SE" dirty="0"/>
          </a:p>
        </p:txBody>
      </p:sp>
    </p:spTree>
    <p:extLst>
      <p:ext uri="{BB962C8B-B14F-4D97-AF65-F5344CB8AC3E}">
        <p14:creationId xmlns:p14="http://schemas.microsoft.com/office/powerpoint/2010/main" val="93361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bilaterala mallen och gå igenom den . Gå även igenom DLA</a:t>
            </a:r>
          </a:p>
        </p:txBody>
      </p:sp>
      <p:sp>
        <p:nvSpPr>
          <p:cNvPr id="4" name="Platshållare för sidhuvud 3"/>
          <p:cNvSpPr>
            <a:spLocks noGrp="1"/>
          </p:cNvSpPr>
          <p:nvPr>
            <p:ph type="hdr" sz="quarter"/>
          </p:nvPr>
        </p:nvSpPr>
        <p:spPr/>
        <p:txBody>
          <a:bodyPr/>
          <a:lstStyle/>
          <a:p>
            <a:r>
              <a:rPr lang="sv-SE"/>
              <a:t>Namn på talare</a:t>
            </a:r>
            <a:endParaRPr lang="sv-SE" dirty="0"/>
          </a:p>
        </p:txBody>
      </p:sp>
      <p:sp>
        <p:nvSpPr>
          <p:cNvPr id="5" name="Platshållare för bildnummer 4"/>
          <p:cNvSpPr>
            <a:spLocks noGrp="1"/>
          </p:cNvSpPr>
          <p:nvPr>
            <p:ph type="sldNum" sz="quarter" idx="5"/>
          </p:nvPr>
        </p:nvSpPr>
        <p:spPr/>
        <p:txBody>
          <a:bodyPr/>
          <a:lstStyle/>
          <a:p>
            <a:fld id="{039D675A-6D3E-3740-9505-6FBE3118867B}" type="slidenum">
              <a:rPr lang="sv-SE" smtClean="0"/>
              <a:pPr/>
              <a:t>10</a:t>
            </a:fld>
            <a:endParaRPr lang="sv-SE" dirty="0"/>
          </a:p>
        </p:txBody>
      </p:sp>
    </p:spTree>
    <p:extLst>
      <p:ext uri="{BB962C8B-B14F-4D97-AF65-F5344CB8AC3E}">
        <p14:creationId xmlns:p14="http://schemas.microsoft.com/office/powerpoint/2010/main" val="69525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Header Placeholder 3"/>
          <p:cNvSpPr>
            <a:spLocks noGrp="1"/>
          </p:cNvSpPr>
          <p:nvPr>
            <p:ph type="hdr" sz="quarter"/>
          </p:nvPr>
        </p:nvSpPr>
        <p:spPr/>
        <p:txBody>
          <a:bodyPr/>
          <a:lstStyle/>
          <a:p>
            <a:r>
              <a:rPr lang="sv-SE"/>
              <a:t>Namn på talare</a:t>
            </a:r>
            <a:endParaRPr lang="sv-SE" dirty="0"/>
          </a:p>
        </p:txBody>
      </p:sp>
      <p:sp>
        <p:nvSpPr>
          <p:cNvPr id="5" name="Slide Number Placeholder 4"/>
          <p:cNvSpPr>
            <a:spLocks noGrp="1"/>
          </p:cNvSpPr>
          <p:nvPr>
            <p:ph type="sldNum" sz="quarter" idx="5"/>
          </p:nvPr>
        </p:nvSpPr>
        <p:spPr/>
        <p:txBody>
          <a:bodyPr/>
          <a:lstStyle/>
          <a:p>
            <a:fld id="{039D675A-6D3E-3740-9505-6FBE3118867B}" type="slidenum">
              <a:rPr lang="sv-SE" smtClean="0"/>
              <a:pPr/>
              <a:t>11</a:t>
            </a:fld>
            <a:endParaRPr lang="sv-SE" dirty="0"/>
          </a:p>
        </p:txBody>
      </p:sp>
    </p:spTree>
    <p:extLst>
      <p:ext uri="{BB962C8B-B14F-4D97-AF65-F5344CB8AC3E}">
        <p14:creationId xmlns:p14="http://schemas.microsoft.com/office/powerpoint/2010/main" val="207762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Header Placeholder 3"/>
          <p:cNvSpPr>
            <a:spLocks noGrp="1"/>
          </p:cNvSpPr>
          <p:nvPr>
            <p:ph type="hdr" sz="quarter"/>
          </p:nvPr>
        </p:nvSpPr>
        <p:spPr/>
        <p:txBody>
          <a:bodyPr/>
          <a:lstStyle/>
          <a:p>
            <a:r>
              <a:rPr lang="sv-SE"/>
              <a:t>Namn på talare</a:t>
            </a:r>
            <a:endParaRPr lang="sv-SE" dirty="0"/>
          </a:p>
        </p:txBody>
      </p:sp>
      <p:sp>
        <p:nvSpPr>
          <p:cNvPr id="5" name="Slide Number Placeholder 4"/>
          <p:cNvSpPr>
            <a:spLocks noGrp="1"/>
          </p:cNvSpPr>
          <p:nvPr>
            <p:ph type="sldNum" sz="quarter" idx="5"/>
          </p:nvPr>
        </p:nvSpPr>
        <p:spPr/>
        <p:txBody>
          <a:bodyPr/>
          <a:lstStyle/>
          <a:p>
            <a:fld id="{039D675A-6D3E-3740-9505-6FBE3118867B}" type="slidenum">
              <a:rPr lang="sv-SE" smtClean="0"/>
              <a:pPr/>
              <a:t>14</a:t>
            </a:fld>
            <a:endParaRPr lang="sv-SE" dirty="0"/>
          </a:p>
        </p:txBody>
      </p:sp>
    </p:spTree>
    <p:extLst>
      <p:ext uri="{BB962C8B-B14F-4D97-AF65-F5344CB8AC3E}">
        <p14:creationId xmlns:p14="http://schemas.microsoft.com/office/powerpoint/2010/main" val="14291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p:nvPr>
        </p:nvSpPr>
        <p:spPr/>
        <p:txBody>
          <a:bodyPr/>
          <a:lstStyle/>
          <a:p>
            <a:r>
              <a:rPr lang="sv-SE"/>
              <a:t>Namn på talare</a:t>
            </a:r>
            <a:endParaRPr lang="sv-SE" dirty="0"/>
          </a:p>
        </p:txBody>
      </p:sp>
      <p:sp>
        <p:nvSpPr>
          <p:cNvPr id="5" name="Platshållare för bildnummer 4"/>
          <p:cNvSpPr>
            <a:spLocks noGrp="1"/>
          </p:cNvSpPr>
          <p:nvPr>
            <p:ph type="sldNum" sz="quarter" idx="5"/>
          </p:nvPr>
        </p:nvSpPr>
        <p:spPr/>
        <p:txBody>
          <a:bodyPr/>
          <a:lstStyle/>
          <a:p>
            <a:fld id="{039D675A-6D3E-3740-9505-6FBE3118867B}" type="slidenum">
              <a:rPr lang="sv-SE" smtClean="0"/>
              <a:pPr/>
              <a:t>15</a:t>
            </a:fld>
            <a:endParaRPr lang="sv-SE" dirty="0"/>
          </a:p>
        </p:txBody>
      </p:sp>
    </p:spTree>
    <p:extLst>
      <p:ext uri="{BB962C8B-B14F-4D97-AF65-F5344CB8AC3E}">
        <p14:creationId xmlns:p14="http://schemas.microsoft.com/office/powerpoint/2010/main" val="2462433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B8A46-7665-F635-C7F0-F87CD26A5A5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6DACB58-E623-ECE1-2053-77273063BC6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2E95849-CE75-487B-9E27-51DFB84F7014}"/>
              </a:ext>
            </a:extLst>
          </p:cNvPr>
          <p:cNvSpPr>
            <a:spLocks noGrp="1"/>
          </p:cNvSpPr>
          <p:nvPr>
            <p:ph type="body" idx="1"/>
          </p:nvPr>
        </p:nvSpPr>
        <p:spPr/>
        <p:txBody>
          <a:bodyPr/>
          <a:lstStyle/>
          <a:p>
            <a:endParaRPr lang="sv-SE" dirty="0"/>
          </a:p>
        </p:txBody>
      </p:sp>
      <p:sp>
        <p:nvSpPr>
          <p:cNvPr id="4" name="Platshållare för sidhuvud 3">
            <a:extLst>
              <a:ext uri="{FF2B5EF4-FFF2-40B4-BE49-F238E27FC236}">
                <a16:creationId xmlns:a16="http://schemas.microsoft.com/office/drawing/2014/main" id="{F7B5F4C4-536D-EA37-B46A-0BA542AAB0E4}"/>
              </a:ext>
            </a:extLst>
          </p:cNvPr>
          <p:cNvSpPr>
            <a:spLocks noGrp="1"/>
          </p:cNvSpPr>
          <p:nvPr>
            <p:ph type="hdr" sz="quarter"/>
          </p:nvPr>
        </p:nvSpPr>
        <p:spPr/>
        <p:txBody>
          <a:bodyPr/>
          <a:lstStyle/>
          <a:p>
            <a:r>
              <a:rPr lang="sv-SE"/>
              <a:t>Namn på talare</a:t>
            </a:r>
            <a:endParaRPr lang="sv-SE" dirty="0"/>
          </a:p>
        </p:txBody>
      </p:sp>
      <p:sp>
        <p:nvSpPr>
          <p:cNvPr id="5" name="Platshållare för bildnummer 4">
            <a:extLst>
              <a:ext uri="{FF2B5EF4-FFF2-40B4-BE49-F238E27FC236}">
                <a16:creationId xmlns:a16="http://schemas.microsoft.com/office/drawing/2014/main" id="{5656E0A0-D138-CFA7-425D-31329DA68C59}"/>
              </a:ext>
            </a:extLst>
          </p:cNvPr>
          <p:cNvSpPr>
            <a:spLocks noGrp="1"/>
          </p:cNvSpPr>
          <p:nvPr>
            <p:ph type="sldNum" sz="quarter" idx="5"/>
          </p:nvPr>
        </p:nvSpPr>
        <p:spPr/>
        <p:txBody>
          <a:bodyPr/>
          <a:lstStyle/>
          <a:p>
            <a:fld id="{039D675A-6D3E-3740-9505-6FBE3118867B}" type="slidenum">
              <a:rPr lang="sv-SE" smtClean="0"/>
              <a:pPr/>
              <a:t>16</a:t>
            </a:fld>
            <a:endParaRPr lang="sv-SE" dirty="0"/>
          </a:p>
        </p:txBody>
      </p:sp>
    </p:spTree>
    <p:extLst>
      <p:ext uri="{BB962C8B-B14F-4D97-AF65-F5344CB8AC3E}">
        <p14:creationId xmlns:p14="http://schemas.microsoft.com/office/powerpoint/2010/main" val="256065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Header Placeholder 3"/>
          <p:cNvSpPr>
            <a:spLocks noGrp="1"/>
          </p:cNvSpPr>
          <p:nvPr>
            <p:ph type="hdr" sz="quarter"/>
          </p:nvPr>
        </p:nvSpPr>
        <p:spPr/>
        <p:txBody>
          <a:bodyPr/>
          <a:lstStyle/>
          <a:p>
            <a:r>
              <a:rPr lang="sv-SE"/>
              <a:t>Namn på talare</a:t>
            </a:r>
            <a:endParaRPr lang="sv-SE" dirty="0"/>
          </a:p>
        </p:txBody>
      </p:sp>
      <p:sp>
        <p:nvSpPr>
          <p:cNvPr id="5" name="Slide Number Placeholder 4"/>
          <p:cNvSpPr>
            <a:spLocks noGrp="1"/>
          </p:cNvSpPr>
          <p:nvPr>
            <p:ph type="sldNum" sz="quarter" idx="5"/>
          </p:nvPr>
        </p:nvSpPr>
        <p:spPr/>
        <p:txBody>
          <a:bodyPr/>
          <a:lstStyle/>
          <a:p>
            <a:fld id="{039D675A-6D3E-3740-9505-6FBE3118867B}" type="slidenum">
              <a:rPr lang="sv-SE" smtClean="0"/>
              <a:pPr/>
              <a:t>17</a:t>
            </a:fld>
            <a:endParaRPr lang="sv-SE" dirty="0"/>
          </a:p>
        </p:txBody>
      </p:sp>
    </p:spTree>
    <p:extLst>
      <p:ext uri="{BB962C8B-B14F-4D97-AF65-F5344CB8AC3E}">
        <p14:creationId xmlns:p14="http://schemas.microsoft.com/office/powerpoint/2010/main" val="1827596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logga">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A8BBC796-7C4D-12F7-EFD7-D45D02839C18}"/>
              </a:ext>
            </a:extLst>
          </p:cNvPr>
          <p:cNvPicPr>
            <a:picLocks noChangeAspect="1"/>
          </p:cNvPicPr>
          <p:nvPr userDrawn="1"/>
        </p:nvPicPr>
        <p:blipFill>
          <a:blip r:embed="rId2"/>
          <a:stretch>
            <a:fillRect/>
          </a:stretch>
        </p:blipFill>
        <p:spPr>
          <a:xfrm>
            <a:off x="1996625" y="2205037"/>
            <a:ext cx="8198750" cy="1223963"/>
          </a:xfrm>
          <a:prstGeom prst="rect">
            <a:avLst/>
          </a:prstGeom>
        </p:spPr>
      </p:pic>
    </p:spTree>
    <p:extLst>
      <p:ext uri="{BB962C8B-B14F-4D97-AF65-F5344CB8AC3E}">
        <p14:creationId xmlns:p14="http://schemas.microsoft.com/office/powerpoint/2010/main" val="169748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 en kolumn">
    <p:bg>
      <p:bgPr>
        <a:solidFill>
          <a:schemeClr val="accent2"/>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13" name="Rubrik 16">
            <a:extLst>
              <a:ext uri="{FF2B5EF4-FFF2-40B4-BE49-F238E27FC236}">
                <a16:creationId xmlns:a16="http://schemas.microsoft.com/office/drawing/2014/main" id="{C99716D2-EBE4-34C6-9AE0-9D87B122087D}"/>
              </a:ext>
            </a:extLst>
          </p:cNvPr>
          <p:cNvSpPr>
            <a:spLocks noGrp="1"/>
          </p:cNvSpPr>
          <p:nvPr>
            <p:ph type="title" hasCustomPrompt="1"/>
          </p:nvPr>
        </p:nvSpPr>
        <p:spPr>
          <a:xfrm>
            <a:off x="257870" y="1484127"/>
            <a:ext cx="11562655" cy="791713"/>
          </a:xfrm>
        </p:spPr>
        <p:txBody>
          <a:bodyPr>
            <a:normAutofit/>
          </a:bodyPr>
          <a:lstStyle>
            <a:lvl1pPr>
              <a:defRPr sz="4000" b="1" i="0" spc="0">
                <a:solidFill>
                  <a:schemeClr val="tx2"/>
                </a:solidFill>
                <a:latin typeface="Arial" panose="020B0604020202020204" pitchFamily="34" charset="0"/>
                <a:cs typeface="Arial" panose="020B0604020202020204" pitchFamily="34" charset="0"/>
              </a:defRPr>
            </a:lvl1pPr>
          </a:lstStyle>
          <a:p>
            <a:r>
              <a:rPr lang="sv-SE" dirty="0"/>
              <a:t>Rubrik till text</a:t>
            </a:r>
          </a:p>
        </p:txBody>
      </p:sp>
      <p:sp>
        <p:nvSpPr>
          <p:cNvPr id="14" name="Underrubrik 2">
            <a:extLst>
              <a:ext uri="{FF2B5EF4-FFF2-40B4-BE49-F238E27FC236}">
                <a16:creationId xmlns:a16="http://schemas.microsoft.com/office/drawing/2014/main" id="{02D7D66F-73C8-465D-487E-5CD98C9AC9A6}"/>
              </a:ext>
            </a:extLst>
          </p:cNvPr>
          <p:cNvSpPr>
            <a:spLocks noGrp="1"/>
          </p:cNvSpPr>
          <p:nvPr>
            <p:ph type="subTitle" idx="1" hasCustomPrompt="1"/>
          </p:nvPr>
        </p:nvSpPr>
        <p:spPr>
          <a:xfrm>
            <a:off x="268031" y="2600960"/>
            <a:ext cx="8023482" cy="3456940"/>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
        <p:nvSpPr>
          <p:cNvPr id="2" name="Platshållare för text 3">
            <a:extLst>
              <a:ext uri="{FF2B5EF4-FFF2-40B4-BE49-F238E27FC236}">
                <a16:creationId xmlns:a16="http://schemas.microsoft.com/office/drawing/2014/main" id="{464AB1CF-E6E8-5F2B-4A6F-55B84A094E07}"/>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3" name="Platshållare för text 5">
            <a:extLst>
              <a:ext uri="{FF2B5EF4-FFF2-40B4-BE49-F238E27FC236}">
                <a16:creationId xmlns:a16="http://schemas.microsoft.com/office/drawing/2014/main" id="{EAC92260-0370-3798-9F86-783E77B14576}"/>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283499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två kolumner">
    <p:bg>
      <p:bgPr>
        <a:solidFill>
          <a:schemeClr val="accent2"/>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13" name="Rubrik 16">
            <a:extLst>
              <a:ext uri="{FF2B5EF4-FFF2-40B4-BE49-F238E27FC236}">
                <a16:creationId xmlns:a16="http://schemas.microsoft.com/office/drawing/2014/main" id="{C99716D2-EBE4-34C6-9AE0-9D87B122087D}"/>
              </a:ext>
            </a:extLst>
          </p:cNvPr>
          <p:cNvSpPr>
            <a:spLocks noGrp="1"/>
          </p:cNvSpPr>
          <p:nvPr>
            <p:ph type="title" hasCustomPrompt="1"/>
          </p:nvPr>
        </p:nvSpPr>
        <p:spPr>
          <a:xfrm>
            <a:off x="257870" y="1484127"/>
            <a:ext cx="11562655" cy="791713"/>
          </a:xfrm>
        </p:spPr>
        <p:txBody>
          <a:bodyPr>
            <a:normAutofit/>
          </a:bodyPr>
          <a:lstStyle>
            <a:lvl1pPr>
              <a:defRPr sz="4000" b="1" i="0" spc="0">
                <a:solidFill>
                  <a:schemeClr val="tx2"/>
                </a:solidFill>
                <a:latin typeface="Arial" panose="020B0604020202020204" pitchFamily="34" charset="0"/>
                <a:cs typeface="Arial" panose="020B0604020202020204" pitchFamily="34" charset="0"/>
              </a:defRPr>
            </a:lvl1pPr>
          </a:lstStyle>
          <a:p>
            <a:r>
              <a:rPr lang="sv-SE" dirty="0"/>
              <a:t>Rubrik till text</a:t>
            </a:r>
          </a:p>
        </p:txBody>
      </p:sp>
      <p:sp>
        <p:nvSpPr>
          <p:cNvPr id="14" name="Underrubrik 2">
            <a:extLst>
              <a:ext uri="{FF2B5EF4-FFF2-40B4-BE49-F238E27FC236}">
                <a16:creationId xmlns:a16="http://schemas.microsoft.com/office/drawing/2014/main" id="{02D7D66F-73C8-465D-487E-5CD98C9AC9A6}"/>
              </a:ext>
            </a:extLst>
          </p:cNvPr>
          <p:cNvSpPr>
            <a:spLocks noGrp="1"/>
          </p:cNvSpPr>
          <p:nvPr>
            <p:ph type="subTitle" idx="1" hasCustomPrompt="1"/>
          </p:nvPr>
        </p:nvSpPr>
        <p:spPr>
          <a:xfrm>
            <a:off x="268031" y="2600960"/>
            <a:ext cx="5401249" cy="3456940"/>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
        <p:nvSpPr>
          <p:cNvPr id="3" name="Platshållare för text 3">
            <a:extLst>
              <a:ext uri="{FF2B5EF4-FFF2-40B4-BE49-F238E27FC236}">
                <a16:creationId xmlns:a16="http://schemas.microsoft.com/office/drawing/2014/main" id="{0333B285-3D22-64DA-644B-426CC137F0CD}"/>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4" name="Platshållare för text 5">
            <a:extLst>
              <a:ext uri="{FF2B5EF4-FFF2-40B4-BE49-F238E27FC236}">
                <a16:creationId xmlns:a16="http://schemas.microsoft.com/office/drawing/2014/main" id="{AD405DFF-5CA4-877C-CED3-08434DC525E1}"/>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
        <p:nvSpPr>
          <p:cNvPr id="10" name="Platshållare för text 9">
            <a:extLst>
              <a:ext uri="{FF2B5EF4-FFF2-40B4-BE49-F238E27FC236}">
                <a16:creationId xmlns:a16="http://schemas.microsoft.com/office/drawing/2014/main" id="{E1A640A2-D64C-0C51-A5C9-0218F862708C}"/>
              </a:ext>
            </a:extLst>
          </p:cNvPr>
          <p:cNvSpPr>
            <a:spLocks noGrp="1"/>
          </p:cNvSpPr>
          <p:nvPr>
            <p:ph type="body" sz="quarter" idx="15" hasCustomPrompt="1"/>
          </p:nvPr>
        </p:nvSpPr>
        <p:spPr>
          <a:xfrm>
            <a:off x="6004560" y="2600960"/>
            <a:ext cx="5815965" cy="3456940"/>
          </a:xfrm>
          <a:prstGeom prst="rect">
            <a:avLst/>
          </a:prstGeom>
        </p:spPr>
        <p:txBody>
          <a:bodyPr/>
          <a:lstStyle>
            <a:lvl1pPr marL="0" indent="0">
              <a:lnSpc>
                <a:spcPct val="100000"/>
              </a:lnSpc>
              <a:buNone/>
              <a:defRPr sz="1800">
                <a:solidFill>
                  <a:schemeClr val="tx2"/>
                </a:solidFill>
                <a:latin typeface="Arial" panose="020B0604020202020204" pitchFamily="34" charset="0"/>
                <a:cs typeface="Arial" panose="020B0604020202020204" pitchFamily="34" charset="0"/>
              </a:defRPr>
            </a:lvl1pPr>
          </a:lstStyle>
          <a:p>
            <a:pPr lvl="0"/>
            <a:r>
              <a:rPr lang="sv-SE" dirty="0"/>
              <a:t>Lägg in text här</a:t>
            </a:r>
          </a:p>
        </p:txBody>
      </p:sp>
    </p:spTree>
    <p:extLst>
      <p:ext uri="{BB962C8B-B14F-4D97-AF65-F5344CB8AC3E}">
        <p14:creationId xmlns:p14="http://schemas.microsoft.com/office/powerpoint/2010/main" val="156074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två kolumner med cirkelgrafik">
    <p:bg>
      <p:bgPr>
        <a:solidFill>
          <a:schemeClr val="accent2"/>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14" name="Underrubrik 2">
            <a:extLst>
              <a:ext uri="{FF2B5EF4-FFF2-40B4-BE49-F238E27FC236}">
                <a16:creationId xmlns:a16="http://schemas.microsoft.com/office/drawing/2014/main" id="{02D7D66F-73C8-465D-487E-5CD98C9AC9A6}"/>
              </a:ext>
            </a:extLst>
          </p:cNvPr>
          <p:cNvSpPr>
            <a:spLocks noGrp="1"/>
          </p:cNvSpPr>
          <p:nvPr>
            <p:ph type="subTitle" idx="1" hasCustomPrompt="1"/>
          </p:nvPr>
        </p:nvSpPr>
        <p:spPr>
          <a:xfrm>
            <a:off x="268031" y="1592263"/>
            <a:ext cx="5401249" cy="4465637"/>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
        <p:nvSpPr>
          <p:cNvPr id="2" name="Platshållare för text 3">
            <a:extLst>
              <a:ext uri="{FF2B5EF4-FFF2-40B4-BE49-F238E27FC236}">
                <a16:creationId xmlns:a16="http://schemas.microsoft.com/office/drawing/2014/main" id="{2D980183-14A6-6A8A-F610-30A4F4F81E9A}"/>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3" name="Platshållare för text 5">
            <a:extLst>
              <a:ext uri="{FF2B5EF4-FFF2-40B4-BE49-F238E27FC236}">
                <a16:creationId xmlns:a16="http://schemas.microsoft.com/office/drawing/2014/main" id="{4DDBDA3F-E880-1387-60F9-C577716790A6}"/>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
        <p:nvSpPr>
          <p:cNvPr id="10" name="Ellips 3">
            <a:extLst>
              <a:ext uri="{FF2B5EF4-FFF2-40B4-BE49-F238E27FC236}">
                <a16:creationId xmlns:a16="http://schemas.microsoft.com/office/drawing/2014/main" id="{E6109366-1FC7-6DF4-C019-A72B874B416D}"/>
              </a:ext>
            </a:extLst>
          </p:cNvPr>
          <p:cNvSpPr/>
          <p:nvPr userDrawn="1"/>
        </p:nvSpPr>
        <p:spPr>
          <a:xfrm>
            <a:off x="7988638" y="1399308"/>
            <a:ext cx="6144823" cy="614482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Tree>
    <p:extLst>
      <p:ext uri="{BB962C8B-B14F-4D97-AF65-F5344CB8AC3E}">
        <p14:creationId xmlns:p14="http://schemas.microsoft.com/office/powerpoint/2010/main" val="335344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två kolumner med cirkelgrafik">
    <p:bg>
      <p:bgPr>
        <a:solidFill>
          <a:srgbClr val="5D4FB1"/>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58B9375B-E285-3F34-E105-DAC5ED2C47FB}"/>
              </a:ext>
            </a:extLst>
          </p:cNvPr>
          <p:cNvSpPr/>
          <p:nvPr userDrawn="1"/>
        </p:nvSpPr>
        <p:spPr>
          <a:xfrm>
            <a:off x="7988638" y="1399308"/>
            <a:ext cx="6144823" cy="614482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14" name="Underrubrik 2">
            <a:extLst>
              <a:ext uri="{FF2B5EF4-FFF2-40B4-BE49-F238E27FC236}">
                <a16:creationId xmlns:a16="http://schemas.microsoft.com/office/drawing/2014/main" id="{02D7D66F-73C8-465D-487E-5CD98C9AC9A6}"/>
              </a:ext>
            </a:extLst>
          </p:cNvPr>
          <p:cNvSpPr>
            <a:spLocks noGrp="1"/>
          </p:cNvSpPr>
          <p:nvPr>
            <p:ph type="subTitle" idx="1" hasCustomPrompt="1"/>
          </p:nvPr>
        </p:nvSpPr>
        <p:spPr>
          <a:xfrm>
            <a:off x="268031" y="1592263"/>
            <a:ext cx="5401249" cy="4465637"/>
          </a:xfrm>
          <a:prstGeom prst="rect">
            <a:avLst/>
          </a:prstGeom>
        </p:spPr>
        <p:txBody>
          <a:bodyPr/>
          <a:lstStyle>
            <a:lvl1pPr marL="0" indent="0" algn="l">
              <a:lnSpc>
                <a:spcPct val="100000"/>
              </a:lnSpc>
              <a:buNone/>
              <a:defRPr sz="1800">
                <a:solidFill>
                  <a:srgbClr val="FFE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
        <p:nvSpPr>
          <p:cNvPr id="2" name="Platshållare för text 3">
            <a:extLst>
              <a:ext uri="{FF2B5EF4-FFF2-40B4-BE49-F238E27FC236}">
                <a16:creationId xmlns:a16="http://schemas.microsoft.com/office/drawing/2014/main" id="{2D980183-14A6-6A8A-F610-30A4F4F81E9A}"/>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3" name="Platshållare för text 5">
            <a:extLst>
              <a:ext uri="{FF2B5EF4-FFF2-40B4-BE49-F238E27FC236}">
                <a16:creationId xmlns:a16="http://schemas.microsoft.com/office/drawing/2014/main" id="{4DDBDA3F-E880-1387-60F9-C577716790A6}"/>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pic>
        <p:nvPicPr>
          <p:cNvPr id="10" name="Picture 9" descr="A yellow text on a black background&#10;&#10;Description automatically generated">
            <a:extLst>
              <a:ext uri="{FF2B5EF4-FFF2-40B4-BE49-F238E27FC236}">
                <a16:creationId xmlns:a16="http://schemas.microsoft.com/office/drawing/2014/main" id="{2A454EF5-E55A-CCFE-B61A-6524705B2A16}"/>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190301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två kolumner med cirkelgrafik">
    <p:bg>
      <p:bgPr>
        <a:solidFill>
          <a:srgbClr val="A62186"/>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58B9375B-E285-3F34-E105-DAC5ED2C47FB}"/>
              </a:ext>
            </a:extLst>
          </p:cNvPr>
          <p:cNvSpPr/>
          <p:nvPr userDrawn="1"/>
        </p:nvSpPr>
        <p:spPr>
          <a:xfrm>
            <a:off x="7988638" y="1399308"/>
            <a:ext cx="6144823" cy="614482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14" name="Underrubrik 2">
            <a:extLst>
              <a:ext uri="{FF2B5EF4-FFF2-40B4-BE49-F238E27FC236}">
                <a16:creationId xmlns:a16="http://schemas.microsoft.com/office/drawing/2014/main" id="{02D7D66F-73C8-465D-487E-5CD98C9AC9A6}"/>
              </a:ext>
            </a:extLst>
          </p:cNvPr>
          <p:cNvSpPr>
            <a:spLocks noGrp="1"/>
          </p:cNvSpPr>
          <p:nvPr>
            <p:ph type="subTitle" idx="1" hasCustomPrompt="1"/>
          </p:nvPr>
        </p:nvSpPr>
        <p:spPr>
          <a:xfrm>
            <a:off x="268031" y="1592263"/>
            <a:ext cx="5401249" cy="4465637"/>
          </a:xfrm>
          <a:prstGeom prst="rect">
            <a:avLst/>
          </a:prstGeom>
        </p:spPr>
        <p:txBody>
          <a:bodyPr/>
          <a:lstStyle>
            <a:lvl1pPr marL="0" indent="0" algn="l">
              <a:lnSpc>
                <a:spcPct val="100000"/>
              </a:lnSpc>
              <a:buNone/>
              <a:defRPr sz="1800">
                <a:solidFill>
                  <a:srgbClr val="FFE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
        <p:nvSpPr>
          <p:cNvPr id="2" name="Platshållare för text 3">
            <a:extLst>
              <a:ext uri="{FF2B5EF4-FFF2-40B4-BE49-F238E27FC236}">
                <a16:creationId xmlns:a16="http://schemas.microsoft.com/office/drawing/2014/main" id="{2D980183-14A6-6A8A-F610-30A4F4F81E9A}"/>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3" name="Platshållare för text 5">
            <a:extLst>
              <a:ext uri="{FF2B5EF4-FFF2-40B4-BE49-F238E27FC236}">
                <a16:creationId xmlns:a16="http://schemas.microsoft.com/office/drawing/2014/main" id="{4DDBDA3F-E880-1387-60F9-C577716790A6}"/>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pic>
        <p:nvPicPr>
          <p:cNvPr id="10" name="Picture 9" descr="A yellow text on a black background&#10;&#10;Description automatically generated">
            <a:extLst>
              <a:ext uri="{FF2B5EF4-FFF2-40B4-BE49-F238E27FC236}">
                <a16:creationId xmlns:a16="http://schemas.microsoft.com/office/drawing/2014/main" id="{2A454EF5-E55A-CCFE-B61A-6524705B2A16}"/>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384086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två kolumner med cirkelgrafik">
    <p:bg>
      <p:bgPr>
        <a:solidFill>
          <a:srgbClr val="007340"/>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58B9375B-E285-3F34-E105-DAC5ED2C47FB}"/>
              </a:ext>
            </a:extLst>
          </p:cNvPr>
          <p:cNvSpPr/>
          <p:nvPr userDrawn="1"/>
        </p:nvSpPr>
        <p:spPr>
          <a:xfrm>
            <a:off x="7988638" y="1399308"/>
            <a:ext cx="6144823" cy="614482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14" name="Underrubrik 2">
            <a:extLst>
              <a:ext uri="{FF2B5EF4-FFF2-40B4-BE49-F238E27FC236}">
                <a16:creationId xmlns:a16="http://schemas.microsoft.com/office/drawing/2014/main" id="{02D7D66F-73C8-465D-487E-5CD98C9AC9A6}"/>
              </a:ext>
            </a:extLst>
          </p:cNvPr>
          <p:cNvSpPr>
            <a:spLocks noGrp="1"/>
          </p:cNvSpPr>
          <p:nvPr>
            <p:ph type="subTitle" idx="1" hasCustomPrompt="1"/>
          </p:nvPr>
        </p:nvSpPr>
        <p:spPr>
          <a:xfrm>
            <a:off x="268031" y="1592263"/>
            <a:ext cx="5401249" cy="4465637"/>
          </a:xfrm>
          <a:prstGeom prst="rect">
            <a:avLst/>
          </a:prstGeom>
        </p:spPr>
        <p:txBody>
          <a:bodyPr/>
          <a:lstStyle>
            <a:lvl1pPr marL="0" indent="0" algn="l">
              <a:lnSpc>
                <a:spcPct val="100000"/>
              </a:lnSpc>
              <a:buNone/>
              <a:defRPr sz="1800">
                <a:solidFill>
                  <a:srgbClr val="FFE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
        <p:nvSpPr>
          <p:cNvPr id="2" name="Platshållare för text 3">
            <a:extLst>
              <a:ext uri="{FF2B5EF4-FFF2-40B4-BE49-F238E27FC236}">
                <a16:creationId xmlns:a16="http://schemas.microsoft.com/office/drawing/2014/main" id="{2D980183-14A6-6A8A-F610-30A4F4F81E9A}"/>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3" name="Platshållare för text 5">
            <a:extLst>
              <a:ext uri="{FF2B5EF4-FFF2-40B4-BE49-F238E27FC236}">
                <a16:creationId xmlns:a16="http://schemas.microsoft.com/office/drawing/2014/main" id="{4DDBDA3F-E880-1387-60F9-C577716790A6}"/>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pic>
        <p:nvPicPr>
          <p:cNvPr id="10" name="Picture 9" descr="A yellow text on a black background&#10;&#10;Description automatically generated">
            <a:extLst>
              <a:ext uri="{FF2B5EF4-FFF2-40B4-BE49-F238E27FC236}">
                <a16:creationId xmlns:a16="http://schemas.microsoft.com/office/drawing/2014/main" id="{2A454EF5-E55A-CCFE-B61A-6524705B2A16}"/>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945118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ild halvsida">
    <p:bg>
      <p:bgPr>
        <a:solidFill>
          <a:schemeClr val="accent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37C09E8-0457-D5FC-0780-150681AC26E2}"/>
              </a:ext>
            </a:extLst>
          </p:cNvPr>
          <p:cNvSpPr>
            <a:spLocks noGrp="1"/>
          </p:cNvSpPr>
          <p:nvPr>
            <p:ph type="pic" sz="quarter" idx="13"/>
          </p:nvPr>
        </p:nvSpPr>
        <p:spPr>
          <a:xfrm>
            <a:off x="6353870" y="0"/>
            <a:ext cx="5838130" cy="6858000"/>
          </a:xfrm>
          <a:prstGeom prst="rect">
            <a:avLst/>
          </a:prstGeom>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sv-SE" dirty="0"/>
          </a:p>
        </p:txBody>
      </p:sp>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9" name="Rubrik 16">
            <a:extLst>
              <a:ext uri="{FF2B5EF4-FFF2-40B4-BE49-F238E27FC236}">
                <a16:creationId xmlns:a16="http://schemas.microsoft.com/office/drawing/2014/main" id="{3A350F63-9627-61BC-59A7-D8DE7B714163}"/>
              </a:ext>
            </a:extLst>
          </p:cNvPr>
          <p:cNvSpPr>
            <a:spLocks noGrp="1"/>
          </p:cNvSpPr>
          <p:nvPr>
            <p:ph type="title" hasCustomPrompt="1"/>
          </p:nvPr>
        </p:nvSpPr>
        <p:spPr>
          <a:xfrm>
            <a:off x="257870" y="1518595"/>
            <a:ext cx="5827969" cy="456185"/>
          </a:xfrm>
        </p:spPr>
        <p:txBody>
          <a:bodyPr>
            <a:normAutofit/>
          </a:bodyPr>
          <a:lstStyle>
            <a:lvl1pPr>
              <a:defRPr sz="2400" b="1" i="0" spc="0">
                <a:solidFill>
                  <a:schemeClr val="tx2"/>
                </a:solidFill>
                <a:latin typeface="Arial" panose="020B0604020202020204" pitchFamily="34" charset="0"/>
                <a:cs typeface="Arial" panose="020B0604020202020204" pitchFamily="34" charset="0"/>
              </a:defRPr>
            </a:lvl1pPr>
          </a:lstStyle>
          <a:p>
            <a:r>
              <a:rPr lang="sv-SE" dirty="0"/>
              <a:t>Bildrubrik</a:t>
            </a:r>
          </a:p>
        </p:txBody>
      </p:sp>
      <p:sp>
        <p:nvSpPr>
          <p:cNvPr id="10" name="Underrubrik 2">
            <a:extLst>
              <a:ext uri="{FF2B5EF4-FFF2-40B4-BE49-F238E27FC236}">
                <a16:creationId xmlns:a16="http://schemas.microsoft.com/office/drawing/2014/main" id="{876F7459-1E17-9DE3-5FD2-10597021694E}"/>
              </a:ext>
            </a:extLst>
          </p:cNvPr>
          <p:cNvSpPr>
            <a:spLocks noGrp="1"/>
          </p:cNvSpPr>
          <p:nvPr>
            <p:ph type="subTitle" idx="1" hasCustomPrompt="1"/>
          </p:nvPr>
        </p:nvSpPr>
        <p:spPr>
          <a:xfrm>
            <a:off x="268031" y="2238762"/>
            <a:ext cx="5827969" cy="3819138"/>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Text till bild</a:t>
            </a:r>
          </a:p>
        </p:txBody>
      </p:sp>
      <p:sp>
        <p:nvSpPr>
          <p:cNvPr id="2" name="Platshållare för text 3">
            <a:extLst>
              <a:ext uri="{FF2B5EF4-FFF2-40B4-BE49-F238E27FC236}">
                <a16:creationId xmlns:a16="http://schemas.microsoft.com/office/drawing/2014/main" id="{6ED746E5-B7C2-5841-33D1-20A116A7CC7E}"/>
              </a:ext>
            </a:extLst>
          </p:cNvPr>
          <p:cNvSpPr>
            <a:spLocks noGrp="1"/>
          </p:cNvSpPr>
          <p:nvPr>
            <p:ph type="body" sz="quarter" idx="14"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3" name="Platshållare för text 5">
            <a:extLst>
              <a:ext uri="{FF2B5EF4-FFF2-40B4-BE49-F238E27FC236}">
                <a16:creationId xmlns:a16="http://schemas.microsoft.com/office/drawing/2014/main" id="{CE0C0631-39AB-F890-A9BF-B63509C3D23D}"/>
              </a:ext>
            </a:extLst>
          </p:cNvPr>
          <p:cNvSpPr>
            <a:spLocks noGrp="1"/>
          </p:cNvSpPr>
          <p:nvPr>
            <p:ph type="body" sz="quarter" idx="15"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3209520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 Bild halvsida">
    <p:bg>
      <p:bgPr>
        <a:solidFill>
          <a:schemeClr val="accent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37C09E8-0457-D5FC-0780-150681AC26E2}"/>
              </a:ext>
            </a:extLst>
          </p:cNvPr>
          <p:cNvSpPr>
            <a:spLocks noGrp="1"/>
          </p:cNvSpPr>
          <p:nvPr>
            <p:ph type="pic" sz="quarter" idx="13"/>
          </p:nvPr>
        </p:nvSpPr>
        <p:spPr>
          <a:xfrm>
            <a:off x="0" y="3429000"/>
            <a:ext cx="12192000" cy="3429000"/>
          </a:xfrm>
          <a:prstGeom prst="rect">
            <a:avLst/>
          </a:prstGeom>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sv-SE" dirty="0"/>
          </a:p>
        </p:txBody>
      </p:sp>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9" name="Rubrik 16">
            <a:extLst>
              <a:ext uri="{FF2B5EF4-FFF2-40B4-BE49-F238E27FC236}">
                <a16:creationId xmlns:a16="http://schemas.microsoft.com/office/drawing/2014/main" id="{3A350F63-9627-61BC-59A7-D8DE7B714163}"/>
              </a:ext>
            </a:extLst>
          </p:cNvPr>
          <p:cNvSpPr>
            <a:spLocks noGrp="1"/>
          </p:cNvSpPr>
          <p:nvPr>
            <p:ph type="title" hasCustomPrompt="1"/>
          </p:nvPr>
        </p:nvSpPr>
        <p:spPr>
          <a:xfrm>
            <a:off x="257870" y="1518595"/>
            <a:ext cx="3761533" cy="456185"/>
          </a:xfrm>
        </p:spPr>
        <p:txBody>
          <a:bodyPr>
            <a:normAutofit/>
          </a:bodyPr>
          <a:lstStyle>
            <a:lvl1pPr>
              <a:defRPr sz="2400" b="1" i="0" spc="0">
                <a:solidFill>
                  <a:schemeClr val="tx2"/>
                </a:solidFill>
                <a:latin typeface="Arial" panose="020B0604020202020204" pitchFamily="34" charset="0"/>
                <a:cs typeface="Arial" panose="020B0604020202020204" pitchFamily="34" charset="0"/>
              </a:defRPr>
            </a:lvl1pPr>
          </a:lstStyle>
          <a:p>
            <a:r>
              <a:rPr lang="sv-SE" dirty="0"/>
              <a:t>Bildrubrik</a:t>
            </a:r>
          </a:p>
        </p:txBody>
      </p:sp>
      <p:sp>
        <p:nvSpPr>
          <p:cNvPr id="2" name="Platshållare för text 3">
            <a:extLst>
              <a:ext uri="{FF2B5EF4-FFF2-40B4-BE49-F238E27FC236}">
                <a16:creationId xmlns:a16="http://schemas.microsoft.com/office/drawing/2014/main" id="{6ED746E5-B7C2-5841-33D1-20A116A7CC7E}"/>
              </a:ext>
            </a:extLst>
          </p:cNvPr>
          <p:cNvSpPr>
            <a:spLocks noGrp="1"/>
          </p:cNvSpPr>
          <p:nvPr>
            <p:ph type="body" sz="quarter" idx="14"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3" name="Platshållare för text 5">
            <a:extLst>
              <a:ext uri="{FF2B5EF4-FFF2-40B4-BE49-F238E27FC236}">
                <a16:creationId xmlns:a16="http://schemas.microsoft.com/office/drawing/2014/main" id="{CE0C0631-39AB-F890-A9BF-B63509C3D23D}"/>
              </a:ext>
            </a:extLst>
          </p:cNvPr>
          <p:cNvSpPr>
            <a:spLocks noGrp="1"/>
          </p:cNvSpPr>
          <p:nvPr>
            <p:ph type="body" sz="quarter" idx="15"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
        <p:nvSpPr>
          <p:cNvPr id="11" name="Underrubrik 2">
            <a:extLst>
              <a:ext uri="{FF2B5EF4-FFF2-40B4-BE49-F238E27FC236}">
                <a16:creationId xmlns:a16="http://schemas.microsoft.com/office/drawing/2014/main" id="{D44EA922-9A8C-5BC0-0722-EF236E02C2D9}"/>
              </a:ext>
            </a:extLst>
          </p:cNvPr>
          <p:cNvSpPr>
            <a:spLocks noGrp="1"/>
          </p:cNvSpPr>
          <p:nvPr>
            <p:ph type="subTitle" idx="1" hasCustomPrompt="1"/>
          </p:nvPr>
        </p:nvSpPr>
        <p:spPr>
          <a:xfrm>
            <a:off x="4019403" y="1509133"/>
            <a:ext cx="5827969" cy="3819138"/>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Text till bild</a:t>
            </a:r>
          </a:p>
        </p:txBody>
      </p:sp>
    </p:spTree>
    <p:extLst>
      <p:ext uri="{BB962C8B-B14F-4D97-AF65-F5344CB8AC3E}">
        <p14:creationId xmlns:p14="http://schemas.microsoft.com/office/powerpoint/2010/main" val="146195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 + Bild halvsida">
    <p:bg>
      <p:bgPr>
        <a:solidFill>
          <a:schemeClr val="accent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37C09E8-0457-D5FC-0780-150681AC26E2}"/>
              </a:ext>
            </a:extLst>
          </p:cNvPr>
          <p:cNvSpPr>
            <a:spLocks noGrp="1"/>
          </p:cNvSpPr>
          <p:nvPr>
            <p:ph type="pic" sz="quarter" idx="13"/>
          </p:nvPr>
        </p:nvSpPr>
        <p:spPr>
          <a:xfrm>
            <a:off x="4116388" y="0"/>
            <a:ext cx="8075612" cy="6858000"/>
          </a:xfrm>
          <a:prstGeom prst="rect">
            <a:avLst/>
          </a:prstGeom>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sv-SE" dirty="0"/>
          </a:p>
        </p:txBody>
      </p:sp>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10" name="Underrubrik 2">
            <a:extLst>
              <a:ext uri="{FF2B5EF4-FFF2-40B4-BE49-F238E27FC236}">
                <a16:creationId xmlns:a16="http://schemas.microsoft.com/office/drawing/2014/main" id="{0AA08510-169F-36AF-1ED8-F37B8F103225}"/>
              </a:ext>
            </a:extLst>
          </p:cNvPr>
          <p:cNvSpPr>
            <a:spLocks noGrp="1"/>
          </p:cNvSpPr>
          <p:nvPr>
            <p:ph type="subTitle" idx="1" hasCustomPrompt="1"/>
          </p:nvPr>
        </p:nvSpPr>
        <p:spPr>
          <a:xfrm>
            <a:off x="268031" y="1522988"/>
            <a:ext cx="5827969" cy="3819138"/>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Text till bild</a:t>
            </a:r>
          </a:p>
        </p:txBody>
      </p:sp>
    </p:spTree>
    <p:extLst>
      <p:ext uri="{BB962C8B-B14F-4D97-AF65-F5344CB8AC3E}">
        <p14:creationId xmlns:p14="http://schemas.microsoft.com/office/powerpoint/2010/main" val="33709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ild helsida">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53112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 underrubrik">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CAB367D1-0E7F-AEBF-42CC-B6261F70B3DD}"/>
              </a:ext>
            </a:extLst>
          </p:cNvPr>
          <p:cNvSpPr>
            <a:spLocks noGrp="1"/>
          </p:cNvSpPr>
          <p:nvPr>
            <p:ph type="subTitle" idx="1" hasCustomPrompt="1"/>
          </p:nvPr>
        </p:nvSpPr>
        <p:spPr>
          <a:xfrm>
            <a:off x="268031" y="2600960"/>
            <a:ext cx="8023482" cy="3456940"/>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3" name="Platshållare för datum 12">
            <a:extLst>
              <a:ext uri="{FF2B5EF4-FFF2-40B4-BE49-F238E27FC236}">
                <a16:creationId xmlns:a16="http://schemas.microsoft.com/office/drawing/2014/main" id="{E3B5662F-3FE0-1F6B-BF69-DAC6021343AF}"/>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14" name="Platshållare för sidfot 13">
            <a:extLst>
              <a:ext uri="{FF2B5EF4-FFF2-40B4-BE49-F238E27FC236}">
                <a16:creationId xmlns:a16="http://schemas.microsoft.com/office/drawing/2014/main" id="{4DA90691-099D-61B7-FE3C-D3293A8E2CDC}"/>
              </a:ext>
            </a:extLst>
          </p:cNvPr>
          <p:cNvSpPr>
            <a:spLocks noGrp="1"/>
          </p:cNvSpPr>
          <p:nvPr>
            <p:ph type="ftr" sz="quarter" idx="11"/>
          </p:nvPr>
        </p:nvSpPr>
        <p:spPr/>
        <p:txBody>
          <a:bodyPr/>
          <a:lstStyle>
            <a:lvl1pPr>
              <a:defRPr>
                <a:solidFill>
                  <a:schemeClr val="tx2"/>
                </a:solidFill>
              </a:defRPr>
            </a:lvl1pPr>
          </a:lstStyle>
          <a:p>
            <a:endParaRPr lang="sv-SE" dirty="0"/>
          </a:p>
        </p:txBody>
      </p:sp>
      <p:sp>
        <p:nvSpPr>
          <p:cNvPr id="15" name="Platshållare för bildnummer 14">
            <a:extLst>
              <a:ext uri="{FF2B5EF4-FFF2-40B4-BE49-F238E27FC236}">
                <a16:creationId xmlns:a16="http://schemas.microsoft.com/office/drawing/2014/main" id="{B2583F70-C59C-DFC8-4C78-7B057819C2C3}"/>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sp>
        <p:nvSpPr>
          <p:cNvPr id="17" name="Rubrik 16">
            <a:extLst>
              <a:ext uri="{FF2B5EF4-FFF2-40B4-BE49-F238E27FC236}">
                <a16:creationId xmlns:a16="http://schemas.microsoft.com/office/drawing/2014/main" id="{20E143E8-669A-5F0F-B749-72A9AA33F6F7}"/>
              </a:ext>
            </a:extLst>
          </p:cNvPr>
          <p:cNvSpPr>
            <a:spLocks noGrp="1"/>
          </p:cNvSpPr>
          <p:nvPr>
            <p:ph type="title" hasCustomPrompt="1"/>
          </p:nvPr>
        </p:nvSpPr>
        <p:spPr>
          <a:xfrm>
            <a:off x="257870" y="1484127"/>
            <a:ext cx="11562655" cy="791713"/>
          </a:xfrm>
        </p:spPr>
        <p:txBody>
          <a:bodyPr/>
          <a:lstStyle>
            <a:lvl1pPr>
              <a:defRPr b="1" i="0" spc="0">
                <a:solidFill>
                  <a:schemeClr val="tx2"/>
                </a:solidFill>
                <a:latin typeface="Arial" panose="020B0604020202020204" pitchFamily="34" charset="0"/>
                <a:cs typeface="Arial" panose="020B0604020202020204" pitchFamily="34" charset="0"/>
              </a:defRPr>
            </a:lvl1pPr>
          </a:lstStyle>
          <a:p>
            <a:r>
              <a:rPr lang="sv-SE" dirty="0"/>
              <a:t>Presentationens titel</a:t>
            </a:r>
          </a:p>
        </p:txBody>
      </p:sp>
      <p:pic>
        <p:nvPicPr>
          <p:cNvPr id="22" name="Bildobjekt 21">
            <a:extLst>
              <a:ext uri="{FF2B5EF4-FFF2-40B4-BE49-F238E27FC236}">
                <a16:creationId xmlns:a16="http://schemas.microsoft.com/office/drawing/2014/main" id="{A8BBC796-7C4D-12F7-EFD7-D45D02839C18}"/>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4" name="Platshållare för text 3">
            <a:extLst>
              <a:ext uri="{FF2B5EF4-FFF2-40B4-BE49-F238E27FC236}">
                <a16:creationId xmlns:a16="http://schemas.microsoft.com/office/drawing/2014/main" id="{86C0E35E-743F-46A1-56CC-6C41ACDE69B9}"/>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6" name="Platshållare för text 5">
            <a:extLst>
              <a:ext uri="{FF2B5EF4-FFF2-40B4-BE49-F238E27FC236}">
                <a16:creationId xmlns:a16="http://schemas.microsoft.com/office/drawing/2014/main" id="{0600B5B2-1686-6D0A-C27D-E275624B865C}"/>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3702550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ext två kolumner med cirkelgrafik">
    <p:bg>
      <p:bgPr>
        <a:solidFill>
          <a:srgbClr val="007340"/>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2" name="Platshållare för text 3">
            <a:extLst>
              <a:ext uri="{FF2B5EF4-FFF2-40B4-BE49-F238E27FC236}">
                <a16:creationId xmlns:a16="http://schemas.microsoft.com/office/drawing/2014/main" id="{2D980183-14A6-6A8A-F610-30A4F4F81E9A}"/>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pic>
        <p:nvPicPr>
          <p:cNvPr id="10" name="Picture 9" descr="A yellow text on a black background&#10;&#10;Description automatically generated">
            <a:extLst>
              <a:ext uri="{FF2B5EF4-FFF2-40B4-BE49-F238E27FC236}">
                <a16:creationId xmlns:a16="http://schemas.microsoft.com/office/drawing/2014/main" id="{2A454EF5-E55A-CCFE-B61A-6524705B2A16}"/>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8" name="Platshållare för bild 3">
            <a:extLst>
              <a:ext uri="{FF2B5EF4-FFF2-40B4-BE49-F238E27FC236}">
                <a16:creationId xmlns:a16="http://schemas.microsoft.com/office/drawing/2014/main" id="{5004A188-7D35-0693-4637-4D2B019F0A8E}"/>
              </a:ext>
            </a:extLst>
          </p:cNvPr>
          <p:cNvSpPr>
            <a:spLocks noGrp="1"/>
          </p:cNvSpPr>
          <p:nvPr>
            <p:ph type="pic" sz="quarter" idx="14"/>
          </p:nvPr>
        </p:nvSpPr>
        <p:spPr>
          <a:xfrm>
            <a:off x="6096000" y="369582"/>
            <a:ext cx="5724523" cy="5986768"/>
          </a:xfrm>
          <a:prstGeom prst="rect">
            <a:avLst/>
          </a:prstGeom>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sv-SE" dirty="0"/>
          </a:p>
        </p:txBody>
      </p:sp>
      <p:sp>
        <p:nvSpPr>
          <p:cNvPr id="9" name="Rubrik 16">
            <a:extLst>
              <a:ext uri="{FF2B5EF4-FFF2-40B4-BE49-F238E27FC236}">
                <a16:creationId xmlns:a16="http://schemas.microsoft.com/office/drawing/2014/main" id="{BC5D366C-8B8A-3F69-7C75-881D6E129EC5}"/>
              </a:ext>
            </a:extLst>
          </p:cNvPr>
          <p:cNvSpPr>
            <a:spLocks noGrp="1"/>
          </p:cNvSpPr>
          <p:nvPr>
            <p:ph type="title" hasCustomPrompt="1"/>
          </p:nvPr>
        </p:nvSpPr>
        <p:spPr>
          <a:xfrm>
            <a:off x="274495" y="1459616"/>
            <a:ext cx="7135627" cy="3668150"/>
          </a:xfrm>
        </p:spPr>
        <p:txBody>
          <a:bodyPr>
            <a:normAutofit/>
          </a:bodyPr>
          <a:lstStyle>
            <a:lvl1pPr>
              <a:lnSpc>
                <a:spcPct val="100000"/>
              </a:lnSpc>
              <a:defRPr sz="3200" b="0" i="0" spc="0">
                <a:solidFill>
                  <a:srgbClr val="FFE000"/>
                </a:solidFill>
                <a:latin typeface="Arial" panose="020B0604020202020204" pitchFamily="34" charset="0"/>
                <a:cs typeface="Arial" panose="020B0604020202020204" pitchFamily="34" charset="0"/>
              </a:defRPr>
            </a:lvl1pPr>
          </a:lstStyle>
          <a:p>
            <a:r>
              <a:rPr lang="sv-SE" dirty="0" err="1"/>
              <a:t>Placeholder</a:t>
            </a:r>
            <a:r>
              <a:rPr lang="sv-SE" dirty="0"/>
              <a:t> rubrik</a:t>
            </a:r>
          </a:p>
        </p:txBody>
      </p:sp>
    </p:spTree>
    <p:extLst>
      <p:ext uri="{BB962C8B-B14F-4D97-AF65-F5344CB8AC3E}">
        <p14:creationId xmlns:p14="http://schemas.microsoft.com/office/powerpoint/2010/main" val="1974855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ext två kolumner med cirkelgrafik">
    <p:bg>
      <p:bgPr>
        <a:solidFill>
          <a:srgbClr val="A62186"/>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2" name="Platshållare för text 3">
            <a:extLst>
              <a:ext uri="{FF2B5EF4-FFF2-40B4-BE49-F238E27FC236}">
                <a16:creationId xmlns:a16="http://schemas.microsoft.com/office/drawing/2014/main" id="{2D980183-14A6-6A8A-F610-30A4F4F81E9A}"/>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pic>
        <p:nvPicPr>
          <p:cNvPr id="10" name="Picture 9" descr="A yellow text on a black background&#10;&#10;Description automatically generated">
            <a:extLst>
              <a:ext uri="{FF2B5EF4-FFF2-40B4-BE49-F238E27FC236}">
                <a16:creationId xmlns:a16="http://schemas.microsoft.com/office/drawing/2014/main" id="{2A454EF5-E55A-CCFE-B61A-6524705B2A16}"/>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8" name="Platshållare för bild 3">
            <a:extLst>
              <a:ext uri="{FF2B5EF4-FFF2-40B4-BE49-F238E27FC236}">
                <a16:creationId xmlns:a16="http://schemas.microsoft.com/office/drawing/2014/main" id="{5004A188-7D35-0693-4637-4D2B019F0A8E}"/>
              </a:ext>
            </a:extLst>
          </p:cNvPr>
          <p:cNvSpPr>
            <a:spLocks noGrp="1"/>
          </p:cNvSpPr>
          <p:nvPr>
            <p:ph type="pic" sz="quarter" idx="14"/>
          </p:nvPr>
        </p:nvSpPr>
        <p:spPr>
          <a:xfrm>
            <a:off x="6096000" y="369582"/>
            <a:ext cx="5724523" cy="5986768"/>
          </a:xfrm>
          <a:prstGeom prst="rect">
            <a:avLst/>
          </a:prstGeom>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sv-SE" dirty="0"/>
          </a:p>
        </p:txBody>
      </p:sp>
      <p:sp>
        <p:nvSpPr>
          <p:cNvPr id="3" name="Rubrik 16">
            <a:extLst>
              <a:ext uri="{FF2B5EF4-FFF2-40B4-BE49-F238E27FC236}">
                <a16:creationId xmlns:a16="http://schemas.microsoft.com/office/drawing/2014/main" id="{63688467-38B0-424F-12B2-9A5AFB37B0D2}"/>
              </a:ext>
            </a:extLst>
          </p:cNvPr>
          <p:cNvSpPr>
            <a:spLocks noGrp="1"/>
          </p:cNvSpPr>
          <p:nvPr>
            <p:ph type="title" hasCustomPrompt="1"/>
          </p:nvPr>
        </p:nvSpPr>
        <p:spPr>
          <a:xfrm>
            <a:off x="274495" y="1459616"/>
            <a:ext cx="7135627" cy="3668150"/>
          </a:xfrm>
        </p:spPr>
        <p:txBody>
          <a:bodyPr>
            <a:normAutofit/>
          </a:bodyPr>
          <a:lstStyle>
            <a:lvl1pPr>
              <a:lnSpc>
                <a:spcPct val="100000"/>
              </a:lnSpc>
              <a:defRPr sz="3200" b="0" i="0" spc="0">
                <a:solidFill>
                  <a:srgbClr val="FFE000"/>
                </a:solidFill>
                <a:latin typeface="Arial" panose="020B0604020202020204" pitchFamily="34" charset="0"/>
                <a:cs typeface="Arial" panose="020B0604020202020204" pitchFamily="34" charset="0"/>
              </a:defRPr>
            </a:lvl1pPr>
          </a:lstStyle>
          <a:p>
            <a:r>
              <a:rPr lang="sv-SE" dirty="0" err="1"/>
              <a:t>Placeholder</a:t>
            </a:r>
            <a:r>
              <a:rPr lang="sv-SE" dirty="0"/>
              <a:t> rubrik</a:t>
            </a:r>
          </a:p>
        </p:txBody>
      </p:sp>
    </p:spTree>
    <p:extLst>
      <p:ext uri="{BB962C8B-B14F-4D97-AF65-F5344CB8AC3E}">
        <p14:creationId xmlns:p14="http://schemas.microsoft.com/office/powerpoint/2010/main" val="3398142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ext två kolumner med cirkelgrafik">
    <p:bg>
      <p:bgPr>
        <a:solidFill>
          <a:srgbClr val="5D4FB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2" name="Platshållare för text 3">
            <a:extLst>
              <a:ext uri="{FF2B5EF4-FFF2-40B4-BE49-F238E27FC236}">
                <a16:creationId xmlns:a16="http://schemas.microsoft.com/office/drawing/2014/main" id="{2D980183-14A6-6A8A-F610-30A4F4F81E9A}"/>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pic>
        <p:nvPicPr>
          <p:cNvPr id="10" name="Picture 9" descr="A yellow text on a black background&#10;&#10;Description automatically generated">
            <a:extLst>
              <a:ext uri="{FF2B5EF4-FFF2-40B4-BE49-F238E27FC236}">
                <a16:creationId xmlns:a16="http://schemas.microsoft.com/office/drawing/2014/main" id="{2A454EF5-E55A-CCFE-B61A-6524705B2A16}"/>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8" name="Platshållare för bild 3">
            <a:extLst>
              <a:ext uri="{FF2B5EF4-FFF2-40B4-BE49-F238E27FC236}">
                <a16:creationId xmlns:a16="http://schemas.microsoft.com/office/drawing/2014/main" id="{5004A188-7D35-0693-4637-4D2B019F0A8E}"/>
              </a:ext>
            </a:extLst>
          </p:cNvPr>
          <p:cNvSpPr>
            <a:spLocks noGrp="1"/>
          </p:cNvSpPr>
          <p:nvPr>
            <p:ph type="pic" sz="quarter" idx="14"/>
          </p:nvPr>
        </p:nvSpPr>
        <p:spPr>
          <a:xfrm>
            <a:off x="6096000" y="369582"/>
            <a:ext cx="5724523" cy="5986768"/>
          </a:xfrm>
          <a:prstGeom prst="rect">
            <a:avLst/>
          </a:prstGeom>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sv-SE" dirty="0"/>
          </a:p>
        </p:txBody>
      </p:sp>
      <p:sp>
        <p:nvSpPr>
          <p:cNvPr id="3" name="Rubrik 16">
            <a:extLst>
              <a:ext uri="{FF2B5EF4-FFF2-40B4-BE49-F238E27FC236}">
                <a16:creationId xmlns:a16="http://schemas.microsoft.com/office/drawing/2014/main" id="{8B1D6B0E-45C4-36AD-15D8-C64A04B6EA15}"/>
              </a:ext>
            </a:extLst>
          </p:cNvPr>
          <p:cNvSpPr>
            <a:spLocks noGrp="1"/>
          </p:cNvSpPr>
          <p:nvPr>
            <p:ph type="title" hasCustomPrompt="1"/>
          </p:nvPr>
        </p:nvSpPr>
        <p:spPr>
          <a:xfrm>
            <a:off x="274495" y="1459616"/>
            <a:ext cx="7135627" cy="3668150"/>
          </a:xfrm>
        </p:spPr>
        <p:txBody>
          <a:bodyPr>
            <a:normAutofit/>
          </a:bodyPr>
          <a:lstStyle>
            <a:lvl1pPr>
              <a:lnSpc>
                <a:spcPct val="100000"/>
              </a:lnSpc>
              <a:defRPr sz="3200" b="0" i="0" spc="0">
                <a:solidFill>
                  <a:srgbClr val="FFE000"/>
                </a:solidFill>
                <a:latin typeface="Arial" panose="020B0604020202020204" pitchFamily="34" charset="0"/>
                <a:cs typeface="Arial" panose="020B0604020202020204" pitchFamily="34" charset="0"/>
              </a:defRPr>
            </a:lvl1pPr>
          </a:lstStyle>
          <a:p>
            <a:r>
              <a:rPr lang="sv-SE" dirty="0" err="1"/>
              <a:t>Placeholder</a:t>
            </a:r>
            <a:r>
              <a:rPr lang="sv-SE" dirty="0"/>
              <a:t> rubrik</a:t>
            </a:r>
          </a:p>
        </p:txBody>
      </p:sp>
    </p:spTree>
    <p:extLst>
      <p:ext uri="{BB962C8B-B14F-4D97-AF65-F5344CB8AC3E}">
        <p14:creationId xmlns:p14="http://schemas.microsoft.com/office/powerpoint/2010/main" val="521158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ext två kolumner med cirkelgrafik">
    <p:bg>
      <p:bgPr>
        <a:solidFill>
          <a:srgbClr val="FFE000"/>
        </a:solidFill>
        <a:effectLst/>
      </p:bgPr>
    </p:bg>
    <p:spTree>
      <p:nvGrpSpPr>
        <p:cNvPr id="1" name=""/>
        <p:cNvGrpSpPr/>
        <p:nvPr/>
      </p:nvGrpSpPr>
      <p:grpSpPr>
        <a:xfrm>
          <a:off x="0" y="0"/>
          <a:ext cx="0" cy="0"/>
          <a:chOff x="0" y="0"/>
          <a:chExt cx="0" cy="0"/>
        </a:xfrm>
      </p:grpSpPr>
      <p:pic>
        <p:nvPicPr>
          <p:cNvPr id="3" name="Bildobjekt 7">
            <a:extLst>
              <a:ext uri="{FF2B5EF4-FFF2-40B4-BE49-F238E27FC236}">
                <a16:creationId xmlns:a16="http://schemas.microsoft.com/office/drawing/2014/main" id="{D4FC0984-7E6B-3C61-EA27-404AB7187462}"/>
              </a:ext>
            </a:extLst>
          </p:cNvPr>
          <p:cNvPicPr>
            <a:picLocks noChangeAspect="1"/>
          </p:cNvPicPr>
          <p:nvPr userDrawn="1"/>
        </p:nvPicPr>
        <p:blipFill>
          <a:blip r:embed="rId2"/>
          <a:stretch>
            <a:fillRect/>
          </a:stretch>
        </p:blipFill>
        <p:spPr>
          <a:xfrm>
            <a:off x="364485" y="369435"/>
            <a:ext cx="2219249" cy="331304"/>
          </a:xfrm>
          <a:prstGeom prst="rect">
            <a:avLst/>
          </a:prstGeom>
        </p:spPr>
      </p:pic>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chemeClr val="tx1"/>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1"/>
                </a:solidFill>
              </a:defRPr>
            </a:lvl1pPr>
          </a:lstStyle>
          <a:p>
            <a:fld id="{A8234D02-5D0D-FA4B-9077-9CBD85AA2B8C}" type="slidenum">
              <a:rPr lang="sv-SE" smtClean="0"/>
              <a:pPr/>
              <a:t>‹#›</a:t>
            </a:fld>
            <a:endParaRPr lang="sv-SE" dirty="0"/>
          </a:p>
        </p:txBody>
      </p:sp>
      <p:sp>
        <p:nvSpPr>
          <p:cNvPr id="2" name="Platshållare för text 3">
            <a:extLst>
              <a:ext uri="{FF2B5EF4-FFF2-40B4-BE49-F238E27FC236}">
                <a16:creationId xmlns:a16="http://schemas.microsoft.com/office/drawing/2014/main" id="{2D980183-14A6-6A8A-F610-30A4F4F81E9A}"/>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8" name="Platshållare för bild 3">
            <a:extLst>
              <a:ext uri="{FF2B5EF4-FFF2-40B4-BE49-F238E27FC236}">
                <a16:creationId xmlns:a16="http://schemas.microsoft.com/office/drawing/2014/main" id="{5004A188-7D35-0693-4637-4D2B019F0A8E}"/>
              </a:ext>
            </a:extLst>
          </p:cNvPr>
          <p:cNvSpPr>
            <a:spLocks noGrp="1"/>
          </p:cNvSpPr>
          <p:nvPr>
            <p:ph type="pic" sz="quarter" idx="14"/>
          </p:nvPr>
        </p:nvSpPr>
        <p:spPr>
          <a:xfrm>
            <a:off x="6096000" y="369582"/>
            <a:ext cx="5724523" cy="5986768"/>
          </a:xfrm>
          <a:prstGeom prst="rect">
            <a:avLst/>
          </a:prstGeom>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sv-SE" dirty="0"/>
          </a:p>
        </p:txBody>
      </p:sp>
      <p:sp>
        <p:nvSpPr>
          <p:cNvPr id="4" name="Rubrik 16">
            <a:extLst>
              <a:ext uri="{FF2B5EF4-FFF2-40B4-BE49-F238E27FC236}">
                <a16:creationId xmlns:a16="http://schemas.microsoft.com/office/drawing/2014/main" id="{358EC427-A743-651C-3398-16D5B8BEB49A}"/>
              </a:ext>
            </a:extLst>
          </p:cNvPr>
          <p:cNvSpPr>
            <a:spLocks noGrp="1"/>
          </p:cNvSpPr>
          <p:nvPr>
            <p:ph type="title" hasCustomPrompt="1"/>
          </p:nvPr>
        </p:nvSpPr>
        <p:spPr>
          <a:xfrm>
            <a:off x="274495" y="1459616"/>
            <a:ext cx="7135627" cy="3668150"/>
          </a:xfrm>
        </p:spPr>
        <p:txBody>
          <a:bodyPr>
            <a:normAutofit/>
          </a:bodyPr>
          <a:lstStyle>
            <a:lvl1pPr>
              <a:lnSpc>
                <a:spcPct val="100000"/>
              </a:lnSpc>
              <a:defRPr sz="3200" b="0" i="0" spc="0">
                <a:solidFill>
                  <a:schemeClr val="tx1"/>
                </a:solidFill>
                <a:latin typeface="Arial" panose="020B0604020202020204" pitchFamily="34" charset="0"/>
                <a:cs typeface="Arial" panose="020B0604020202020204" pitchFamily="34" charset="0"/>
              </a:defRPr>
            </a:lvl1pPr>
          </a:lstStyle>
          <a:p>
            <a:r>
              <a:rPr lang="sv-SE" dirty="0" err="1"/>
              <a:t>Placeholder</a:t>
            </a:r>
            <a:r>
              <a:rPr lang="sv-SE" dirty="0"/>
              <a:t> rubrik</a:t>
            </a:r>
          </a:p>
        </p:txBody>
      </p:sp>
    </p:spTree>
    <p:extLst>
      <p:ext uri="{BB962C8B-B14F-4D97-AF65-F5344CB8AC3E}">
        <p14:creationId xmlns:p14="http://schemas.microsoft.com/office/powerpoint/2010/main" val="2819922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helsida">
    <p:bg>
      <p:bgPr>
        <a:solidFill>
          <a:schemeClr val="accent2"/>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23DC1F30-E36E-886F-0291-38A8583C17A3}"/>
              </a:ext>
            </a:extLst>
          </p:cNvPr>
          <p:cNvSpPr>
            <a:spLocks noGrp="1"/>
          </p:cNvSpPr>
          <p:nvPr>
            <p:ph type="pic" sz="quarter" idx="10" hasCustomPrompt="1"/>
          </p:nvPr>
        </p:nvSpPr>
        <p:spPr>
          <a:xfrm>
            <a:off x="0" y="0"/>
            <a:ext cx="12192000" cy="6858000"/>
          </a:xfrm>
          <a:prstGeom prst="rect">
            <a:avLst/>
          </a:prstGeom>
        </p:spPr>
        <p:txBody>
          <a:bodyPr/>
          <a:lstStyle>
            <a:lvl1pPr>
              <a:defRPr sz="1600">
                <a:latin typeface="Arial" panose="020B0604020202020204" pitchFamily="34" charset="0"/>
                <a:cs typeface="Arial" panose="020B0604020202020204" pitchFamily="34" charset="0"/>
              </a:defRPr>
            </a:lvl1pPr>
          </a:lstStyle>
          <a:p>
            <a:r>
              <a:rPr lang="sv-SE" dirty="0"/>
              <a:t>Klicka på ikonen för att lägga till bild, om cirkelgrafik används se till att bilden ligger längst bak och max 4 cirklar används, flytta cirklarna och anpassa dem efter bildens layout.</a:t>
            </a:r>
          </a:p>
        </p:txBody>
      </p:sp>
    </p:spTree>
    <p:extLst>
      <p:ext uri="{BB962C8B-B14F-4D97-AF65-F5344CB8AC3E}">
        <p14:creationId xmlns:p14="http://schemas.microsoft.com/office/powerpoint/2010/main" val="371041576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d helsida">
    <p:bg>
      <p:bgPr>
        <a:solidFill>
          <a:schemeClr val="accent2"/>
        </a:solidFill>
        <a:effectLst/>
      </p:bgPr>
    </p:bg>
    <p:spTree>
      <p:nvGrpSpPr>
        <p:cNvPr id="1" name=""/>
        <p:cNvGrpSpPr/>
        <p:nvPr/>
      </p:nvGrpSpPr>
      <p:grpSpPr>
        <a:xfrm>
          <a:off x="0" y="0"/>
          <a:ext cx="0" cy="0"/>
          <a:chOff x="0" y="0"/>
          <a:chExt cx="0" cy="0"/>
        </a:xfrm>
      </p:grpSpPr>
      <p:sp>
        <p:nvSpPr>
          <p:cNvPr id="4" name="Platshållare för media 3">
            <a:extLst>
              <a:ext uri="{FF2B5EF4-FFF2-40B4-BE49-F238E27FC236}">
                <a16:creationId xmlns:a16="http://schemas.microsoft.com/office/drawing/2014/main" id="{80545911-660A-4BC4-F23B-BE3D2BBB0F94}"/>
              </a:ext>
            </a:extLst>
          </p:cNvPr>
          <p:cNvSpPr>
            <a:spLocks noGrp="1"/>
          </p:cNvSpPr>
          <p:nvPr>
            <p:ph type="media" sz="quarter" idx="10" hasCustomPrompt="1"/>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r>
              <a:rPr lang="sv-SE" dirty="0">
                <a:latin typeface="Arial" panose="020B0604020202020204" pitchFamily="34" charset="0"/>
                <a:cs typeface="Arial" panose="020B0604020202020204" pitchFamily="34" charset="0"/>
              </a:rPr>
              <a:t>Klicka på ikonen för att lägga till medier</a:t>
            </a:r>
            <a:endParaRPr lang="sv-SE" dirty="0"/>
          </a:p>
        </p:txBody>
      </p:sp>
    </p:spTree>
    <p:extLst>
      <p:ext uri="{BB962C8B-B14F-4D97-AF65-F5344CB8AC3E}">
        <p14:creationId xmlns:p14="http://schemas.microsoft.com/office/powerpoint/2010/main" val="22687633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diagram">
    <p:bg>
      <p:bgPr>
        <a:solidFill>
          <a:schemeClr val="accent2"/>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3" name="Platshållare för diagram 2">
            <a:extLst>
              <a:ext uri="{FF2B5EF4-FFF2-40B4-BE49-F238E27FC236}">
                <a16:creationId xmlns:a16="http://schemas.microsoft.com/office/drawing/2014/main" id="{7064BF81-ECCA-4B4E-382E-B8C07E263E4E}"/>
              </a:ext>
            </a:extLst>
          </p:cNvPr>
          <p:cNvSpPr>
            <a:spLocks noGrp="1"/>
          </p:cNvSpPr>
          <p:nvPr>
            <p:ph type="chart" sz="quarter" idx="13"/>
          </p:nvPr>
        </p:nvSpPr>
        <p:spPr>
          <a:xfrm>
            <a:off x="4116388" y="1592263"/>
            <a:ext cx="7704137" cy="4465637"/>
          </a:xfrm>
          <a:prstGeom prst="rect">
            <a:avLst/>
          </a:prstGeom>
        </p:spPr>
        <p:txBody>
          <a:bodyPr/>
          <a:lstStyle>
            <a:lvl1pPr>
              <a:defRPr b="0" i="0">
                <a:solidFill>
                  <a:schemeClr val="tx2"/>
                </a:solidFill>
                <a:latin typeface="Arial" panose="020B0604020202020204" pitchFamily="34" charset="0"/>
                <a:cs typeface="Arial" panose="020B0604020202020204" pitchFamily="34" charset="0"/>
              </a:defRPr>
            </a:lvl1pPr>
          </a:lstStyle>
          <a:p>
            <a:r>
              <a:rPr lang="en-GB"/>
              <a:t>Click icon to add chart</a:t>
            </a:r>
            <a:endParaRPr lang="sv-SE" dirty="0"/>
          </a:p>
        </p:txBody>
      </p:sp>
      <p:sp>
        <p:nvSpPr>
          <p:cNvPr id="4" name="Rubrik 16">
            <a:extLst>
              <a:ext uri="{FF2B5EF4-FFF2-40B4-BE49-F238E27FC236}">
                <a16:creationId xmlns:a16="http://schemas.microsoft.com/office/drawing/2014/main" id="{02640994-6057-E2CE-BE56-248C693ADB33}"/>
              </a:ext>
            </a:extLst>
          </p:cNvPr>
          <p:cNvSpPr>
            <a:spLocks noGrp="1"/>
          </p:cNvSpPr>
          <p:nvPr>
            <p:ph type="title" hasCustomPrompt="1"/>
          </p:nvPr>
        </p:nvSpPr>
        <p:spPr>
          <a:xfrm>
            <a:off x="257870" y="1518595"/>
            <a:ext cx="3668349" cy="456185"/>
          </a:xfrm>
        </p:spPr>
        <p:txBody>
          <a:bodyPr>
            <a:normAutofit/>
          </a:bodyPr>
          <a:lstStyle>
            <a:lvl1pPr>
              <a:defRPr sz="2400" b="1" i="0" spc="0">
                <a:solidFill>
                  <a:schemeClr val="tx2"/>
                </a:solidFill>
                <a:latin typeface="Arial" panose="020B0604020202020204" pitchFamily="34" charset="0"/>
                <a:cs typeface="Arial" panose="020B0604020202020204" pitchFamily="34" charset="0"/>
              </a:defRPr>
            </a:lvl1pPr>
          </a:lstStyle>
          <a:p>
            <a:r>
              <a:rPr lang="sv-SE" dirty="0"/>
              <a:t>Diagramrubrik</a:t>
            </a:r>
          </a:p>
        </p:txBody>
      </p:sp>
      <p:sp>
        <p:nvSpPr>
          <p:cNvPr id="9" name="Underrubrik 2">
            <a:extLst>
              <a:ext uri="{FF2B5EF4-FFF2-40B4-BE49-F238E27FC236}">
                <a16:creationId xmlns:a16="http://schemas.microsoft.com/office/drawing/2014/main" id="{44793F11-065D-35FC-C2FA-3189A2C07A88}"/>
              </a:ext>
            </a:extLst>
          </p:cNvPr>
          <p:cNvSpPr>
            <a:spLocks noGrp="1"/>
          </p:cNvSpPr>
          <p:nvPr>
            <p:ph type="subTitle" idx="1" hasCustomPrompt="1"/>
          </p:nvPr>
        </p:nvSpPr>
        <p:spPr>
          <a:xfrm>
            <a:off x="268031" y="2238762"/>
            <a:ext cx="3668349" cy="3819138"/>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Text till diagram</a:t>
            </a:r>
          </a:p>
        </p:txBody>
      </p:sp>
      <p:sp>
        <p:nvSpPr>
          <p:cNvPr id="2" name="Platshållare för text 3">
            <a:extLst>
              <a:ext uri="{FF2B5EF4-FFF2-40B4-BE49-F238E27FC236}">
                <a16:creationId xmlns:a16="http://schemas.microsoft.com/office/drawing/2014/main" id="{470285C5-B87E-8A38-8BBB-EBBE437731C1}"/>
              </a:ext>
            </a:extLst>
          </p:cNvPr>
          <p:cNvSpPr>
            <a:spLocks noGrp="1"/>
          </p:cNvSpPr>
          <p:nvPr>
            <p:ph type="body" sz="quarter" idx="14"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10" name="Platshållare för text 5">
            <a:extLst>
              <a:ext uri="{FF2B5EF4-FFF2-40B4-BE49-F238E27FC236}">
                <a16:creationId xmlns:a16="http://schemas.microsoft.com/office/drawing/2014/main" id="{0DEAA8D2-EEEA-3F6A-B83B-BEA246C5D3A5}"/>
              </a:ext>
            </a:extLst>
          </p:cNvPr>
          <p:cNvSpPr>
            <a:spLocks noGrp="1"/>
          </p:cNvSpPr>
          <p:nvPr>
            <p:ph type="body" sz="quarter" idx="15"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1514596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tabell">
    <p:bg>
      <p:bgPr>
        <a:solidFill>
          <a:schemeClr val="accent2"/>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4" name="Platshållare för tabell 3">
            <a:extLst>
              <a:ext uri="{FF2B5EF4-FFF2-40B4-BE49-F238E27FC236}">
                <a16:creationId xmlns:a16="http://schemas.microsoft.com/office/drawing/2014/main" id="{A3399C8B-5A81-8476-412D-B59FFEFCAFF3}"/>
              </a:ext>
            </a:extLst>
          </p:cNvPr>
          <p:cNvSpPr>
            <a:spLocks noGrp="1"/>
          </p:cNvSpPr>
          <p:nvPr>
            <p:ph type="tbl" sz="quarter" idx="13"/>
          </p:nvPr>
        </p:nvSpPr>
        <p:spPr>
          <a:xfrm>
            <a:off x="4116388" y="1592263"/>
            <a:ext cx="7704137" cy="4465637"/>
          </a:xfrm>
          <a:prstGeom prst="rect">
            <a:avLst/>
          </a:prstGeom>
        </p:spPr>
        <p:txBody>
          <a:bodyPr/>
          <a:lstStyle>
            <a:lvl1pPr>
              <a:defRPr b="0" i="0">
                <a:latin typeface="Arial" panose="020B0604020202020204" pitchFamily="34" charset="0"/>
                <a:cs typeface="Arial" panose="020B0604020202020204" pitchFamily="34" charset="0"/>
              </a:defRPr>
            </a:lvl1pPr>
          </a:lstStyle>
          <a:p>
            <a:r>
              <a:rPr lang="en-GB"/>
              <a:t>Click icon to add table</a:t>
            </a:r>
            <a:endParaRPr lang="sv-SE" dirty="0"/>
          </a:p>
        </p:txBody>
      </p:sp>
      <p:sp>
        <p:nvSpPr>
          <p:cNvPr id="9" name="Rubrik 16">
            <a:extLst>
              <a:ext uri="{FF2B5EF4-FFF2-40B4-BE49-F238E27FC236}">
                <a16:creationId xmlns:a16="http://schemas.microsoft.com/office/drawing/2014/main" id="{F5BC4448-2422-B0D4-7E7E-202A4CF89AD7}"/>
              </a:ext>
            </a:extLst>
          </p:cNvPr>
          <p:cNvSpPr>
            <a:spLocks noGrp="1"/>
          </p:cNvSpPr>
          <p:nvPr>
            <p:ph type="title" hasCustomPrompt="1"/>
          </p:nvPr>
        </p:nvSpPr>
        <p:spPr>
          <a:xfrm>
            <a:off x="257870" y="1518595"/>
            <a:ext cx="3668349" cy="456185"/>
          </a:xfrm>
        </p:spPr>
        <p:txBody>
          <a:bodyPr>
            <a:normAutofit/>
          </a:bodyPr>
          <a:lstStyle>
            <a:lvl1pPr>
              <a:defRPr sz="2400" b="1" i="0" spc="0">
                <a:solidFill>
                  <a:schemeClr val="tx2"/>
                </a:solidFill>
                <a:latin typeface="Arial" panose="020B0604020202020204" pitchFamily="34" charset="0"/>
                <a:cs typeface="Arial" panose="020B0604020202020204" pitchFamily="34" charset="0"/>
              </a:defRPr>
            </a:lvl1pPr>
          </a:lstStyle>
          <a:p>
            <a:r>
              <a:rPr lang="sv-SE" dirty="0"/>
              <a:t>Tabellrubrik</a:t>
            </a:r>
          </a:p>
        </p:txBody>
      </p:sp>
      <p:sp>
        <p:nvSpPr>
          <p:cNvPr id="10" name="Underrubrik 2">
            <a:extLst>
              <a:ext uri="{FF2B5EF4-FFF2-40B4-BE49-F238E27FC236}">
                <a16:creationId xmlns:a16="http://schemas.microsoft.com/office/drawing/2014/main" id="{F671E1C0-33F4-7CAB-DA45-2BFAB04CE2E8}"/>
              </a:ext>
            </a:extLst>
          </p:cNvPr>
          <p:cNvSpPr>
            <a:spLocks noGrp="1"/>
          </p:cNvSpPr>
          <p:nvPr>
            <p:ph type="subTitle" idx="1" hasCustomPrompt="1"/>
          </p:nvPr>
        </p:nvSpPr>
        <p:spPr>
          <a:xfrm>
            <a:off x="268031" y="2238762"/>
            <a:ext cx="3668349" cy="3819138"/>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Text till tabell</a:t>
            </a:r>
          </a:p>
        </p:txBody>
      </p:sp>
      <p:sp>
        <p:nvSpPr>
          <p:cNvPr id="2" name="Platshållare för text 3">
            <a:extLst>
              <a:ext uri="{FF2B5EF4-FFF2-40B4-BE49-F238E27FC236}">
                <a16:creationId xmlns:a16="http://schemas.microsoft.com/office/drawing/2014/main" id="{EDF78F3E-6024-7677-E5BD-589037EA6504}"/>
              </a:ext>
            </a:extLst>
          </p:cNvPr>
          <p:cNvSpPr>
            <a:spLocks noGrp="1"/>
          </p:cNvSpPr>
          <p:nvPr>
            <p:ph type="body" sz="quarter" idx="14"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3" name="Platshållare för text 5">
            <a:extLst>
              <a:ext uri="{FF2B5EF4-FFF2-40B4-BE49-F238E27FC236}">
                <a16:creationId xmlns:a16="http://schemas.microsoft.com/office/drawing/2014/main" id="{CE295BC9-B75E-94E0-6A56-D033815457A2}"/>
              </a:ext>
            </a:extLst>
          </p:cNvPr>
          <p:cNvSpPr>
            <a:spLocks noGrp="1"/>
          </p:cNvSpPr>
          <p:nvPr>
            <p:ph type="body" sz="quarter" idx="15"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3611822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slide">
    <p:bg>
      <p:bgPr>
        <a:solidFill>
          <a:schemeClr val="accent2"/>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2" name="Rubrik 16">
            <a:extLst>
              <a:ext uri="{FF2B5EF4-FFF2-40B4-BE49-F238E27FC236}">
                <a16:creationId xmlns:a16="http://schemas.microsoft.com/office/drawing/2014/main" id="{CA1BE9AF-F7E3-A97E-C278-2E361DDF277D}"/>
              </a:ext>
            </a:extLst>
          </p:cNvPr>
          <p:cNvSpPr>
            <a:spLocks noGrp="1"/>
          </p:cNvSpPr>
          <p:nvPr>
            <p:ph type="title" hasCustomPrompt="1"/>
          </p:nvPr>
        </p:nvSpPr>
        <p:spPr>
          <a:xfrm>
            <a:off x="253227" y="1457636"/>
            <a:ext cx="7135627" cy="3668150"/>
          </a:xfrm>
        </p:spPr>
        <p:txBody>
          <a:bodyPr>
            <a:normAutofit/>
          </a:bodyPr>
          <a:lstStyle>
            <a:lvl1pPr>
              <a:lnSpc>
                <a:spcPct val="100000"/>
              </a:lnSpc>
              <a:defRPr sz="3200" b="0" i="1" spc="0">
                <a:solidFill>
                  <a:schemeClr val="tx2"/>
                </a:solidFill>
                <a:latin typeface="Arial" panose="020B0604020202020204" pitchFamily="34" charset="0"/>
                <a:cs typeface="Arial" panose="020B0604020202020204" pitchFamily="34" charset="0"/>
              </a:defRPr>
            </a:lvl1pPr>
          </a:lstStyle>
          <a:p>
            <a:r>
              <a:rPr lang="sv-SE" dirty="0"/>
              <a:t>”Plats för citat”</a:t>
            </a:r>
          </a:p>
        </p:txBody>
      </p:sp>
      <p:sp>
        <p:nvSpPr>
          <p:cNvPr id="14" name="Platshållare för text 13">
            <a:extLst>
              <a:ext uri="{FF2B5EF4-FFF2-40B4-BE49-F238E27FC236}">
                <a16:creationId xmlns:a16="http://schemas.microsoft.com/office/drawing/2014/main" id="{5AE65E17-0A4F-3AF9-2166-44AA2847B168}"/>
              </a:ext>
            </a:extLst>
          </p:cNvPr>
          <p:cNvSpPr>
            <a:spLocks noGrp="1"/>
          </p:cNvSpPr>
          <p:nvPr>
            <p:ph type="body" sz="quarter" idx="13" hasCustomPrompt="1"/>
          </p:nvPr>
        </p:nvSpPr>
        <p:spPr>
          <a:xfrm>
            <a:off x="288350" y="5409442"/>
            <a:ext cx="7065382" cy="531409"/>
          </a:xfrm>
          <a:prstGeom prst="rect">
            <a:avLst/>
          </a:prstGeom>
        </p:spPr>
        <p:txBody>
          <a:bodyPr/>
          <a:lstStyle>
            <a:lvl1pPr marL="0" indent="0">
              <a:buNone/>
              <a:defRPr sz="1400" b="0" i="0">
                <a:solidFill>
                  <a:schemeClr val="tx2"/>
                </a:solidFill>
                <a:latin typeface="Arial" panose="020B0604020202020204" pitchFamily="34" charset="0"/>
              </a:defRPr>
            </a:lvl1pPr>
          </a:lstStyle>
          <a:p>
            <a:pPr lvl="0"/>
            <a:r>
              <a:rPr lang="sv-SE" dirty="0"/>
              <a:t>Citatets avsändare</a:t>
            </a:r>
          </a:p>
        </p:txBody>
      </p:sp>
      <p:sp>
        <p:nvSpPr>
          <p:cNvPr id="16" name="Platshållare för bild 15">
            <a:extLst>
              <a:ext uri="{FF2B5EF4-FFF2-40B4-BE49-F238E27FC236}">
                <a16:creationId xmlns:a16="http://schemas.microsoft.com/office/drawing/2014/main" id="{5E0E9FCE-D2CE-DA27-CFDB-9D42408FCC3B}"/>
              </a:ext>
            </a:extLst>
          </p:cNvPr>
          <p:cNvSpPr>
            <a:spLocks noGrp="1"/>
          </p:cNvSpPr>
          <p:nvPr>
            <p:ph type="pic" sz="quarter" idx="14"/>
          </p:nvPr>
        </p:nvSpPr>
        <p:spPr>
          <a:xfrm>
            <a:off x="8291513" y="1592262"/>
            <a:ext cx="3529012" cy="3985949"/>
          </a:xfrm>
          <a:prstGeom prst="rect">
            <a:avLst/>
          </a:prstGeom>
          <a:effectLst>
            <a:softEdge rad="0"/>
          </a:effectLst>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sv-SE" dirty="0"/>
          </a:p>
        </p:txBody>
      </p:sp>
      <p:sp>
        <p:nvSpPr>
          <p:cNvPr id="3" name="Platshållare för text 3">
            <a:extLst>
              <a:ext uri="{FF2B5EF4-FFF2-40B4-BE49-F238E27FC236}">
                <a16:creationId xmlns:a16="http://schemas.microsoft.com/office/drawing/2014/main" id="{71771A64-7D06-145D-F02B-CF4DB22D5282}"/>
              </a:ext>
            </a:extLst>
          </p:cNvPr>
          <p:cNvSpPr>
            <a:spLocks noGrp="1"/>
          </p:cNvSpPr>
          <p:nvPr>
            <p:ph type="body" sz="quarter" idx="15"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4" name="Platshållare för text 5">
            <a:extLst>
              <a:ext uri="{FF2B5EF4-FFF2-40B4-BE49-F238E27FC236}">
                <a16:creationId xmlns:a16="http://schemas.microsoft.com/office/drawing/2014/main" id="{5C855300-DBCA-2B81-428E-A5AADF1F6474}"/>
              </a:ext>
            </a:extLst>
          </p:cNvPr>
          <p:cNvSpPr>
            <a:spLocks noGrp="1"/>
          </p:cNvSpPr>
          <p:nvPr>
            <p:ph type="body" sz="quarter" idx="16"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2242002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itat-slide">
    <p:bg>
      <p:bgPr>
        <a:solidFill>
          <a:srgbClr val="007340"/>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2" name="Rubrik 16">
            <a:extLst>
              <a:ext uri="{FF2B5EF4-FFF2-40B4-BE49-F238E27FC236}">
                <a16:creationId xmlns:a16="http://schemas.microsoft.com/office/drawing/2014/main" id="{CA1BE9AF-F7E3-A97E-C278-2E361DDF277D}"/>
              </a:ext>
            </a:extLst>
          </p:cNvPr>
          <p:cNvSpPr>
            <a:spLocks noGrp="1"/>
          </p:cNvSpPr>
          <p:nvPr>
            <p:ph type="title" hasCustomPrompt="1"/>
          </p:nvPr>
        </p:nvSpPr>
        <p:spPr>
          <a:xfrm>
            <a:off x="253227" y="1457636"/>
            <a:ext cx="7135627" cy="3668150"/>
          </a:xfrm>
        </p:spPr>
        <p:txBody>
          <a:bodyPr>
            <a:normAutofit/>
          </a:bodyPr>
          <a:lstStyle>
            <a:lvl1pPr>
              <a:lnSpc>
                <a:spcPct val="100000"/>
              </a:lnSpc>
              <a:defRPr sz="3200" b="0" i="1" spc="0">
                <a:solidFill>
                  <a:srgbClr val="FFE000"/>
                </a:solidFill>
                <a:latin typeface="Arial" panose="020B0604020202020204" pitchFamily="34" charset="0"/>
                <a:cs typeface="Arial" panose="020B0604020202020204" pitchFamily="34" charset="0"/>
              </a:defRPr>
            </a:lvl1pPr>
          </a:lstStyle>
          <a:p>
            <a:r>
              <a:rPr lang="sv-SE" dirty="0"/>
              <a:t>”Plats för citat”</a:t>
            </a:r>
          </a:p>
        </p:txBody>
      </p:sp>
      <p:sp>
        <p:nvSpPr>
          <p:cNvPr id="14" name="Platshållare för text 13">
            <a:extLst>
              <a:ext uri="{FF2B5EF4-FFF2-40B4-BE49-F238E27FC236}">
                <a16:creationId xmlns:a16="http://schemas.microsoft.com/office/drawing/2014/main" id="{5AE65E17-0A4F-3AF9-2166-44AA2847B168}"/>
              </a:ext>
            </a:extLst>
          </p:cNvPr>
          <p:cNvSpPr>
            <a:spLocks noGrp="1"/>
          </p:cNvSpPr>
          <p:nvPr>
            <p:ph type="body" sz="quarter" idx="13" hasCustomPrompt="1"/>
          </p:nvPr>
        </p:nvSpPr>
        <p:spPr>
          <a:xfrm>
            <a:off x="288350" y="5409442"/>
            <a:ext cx="7065382" cy="531409"/>
          </a:xfrm>
          <a:prstGeom prst="rect">
            <a:avLst/>
          </a:prstGeom>
        </p:spPr>
        <p:txBody>
          <a:bodyPr/>
          <a:lstStyle>
            <a:lvl1pPr marL="0" indent="0">
              <a:buNone/>
              <a:defRPr sz="1400" b="0" i="0">
                <a:solidFill>
                  <a:srgbClr val="FFE000"/>
                </a:solidFill>
                <a:latin typeface="Arial" panose="020B0604020202020204" pitchFamily="34" charset="0"/>
              </a:defRPr>
            </a:lvl1pPr>
          </a:lstStyle>
          <a:p>
            <a:pPr lvl="0"/>
            <a:r>
              <a:rPr lang="sv-SE" dirty="0"/>
              <a:t>Citatets avsändare</a:t>
            </a:r>
          </a:p>
        </p:txBody>
      </p:sp>
      <p:sp>
        <p:nvSpPr>
          <p:cNvPr id="16" name="Platshållare för bild 15">
            <a:extLst>
              <a:ext uri="{FF2B5EF4-FFF2-40B4-BE49-F238E27FC236}">
                <a16:creationId xmlns:a16="http://schemas.microsoft.com/office/drawing/2014/main" id="{5E0E9FCE-D2CE-DA27-CFDB-9D42408FCC3B}"/>
              </a:ext>
            </a:extLst>
          </p:cNvPr>
          <p:cNvSpPr>
            <a:spLocks noGrp="1"/>
          </p:cNvSpPr>
          <p:nvPr>
            <p:ph type="pic" sz="quarter" idx="14"/>
          </p:nvPr>
        </p:nvSpPr>
        <p:spPr>
          <a:xfrm>
            <a:off x="8291513" y="1592262"/>
            <a:ext cx="3529012" cy="3985949"/>
          </a:xfrm>
          <a:prstGeom prst="rect">
            <a:avLst/>
          </a:prstGeom>
          <a:effectLst>
            <a:softEdge rad="0"/>
          </a:effectLst>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sv-SE" dirty="0"/>
          </a:p>
        </p:txBody>
      </p:sp>
      <p:sp>
        <p:nvSpPr>
          <p:cNvPr id="3" name="Platshållare för text 3">
            <a:extLst>
              <a:ext uri="{FF2B5EF4-FFF2-40B4-BE49-F238E27FC236}">
                <a16:creationId xmlns:a16="http://schemas.microsoft.com/office/drawing/2014/main" id="{71771A64-7D06-145D-F02B-CF4DB22D5282}"/>
              </a:ext>
            </a:extLst>
          </p:cNvPr>
          <p:cNvSpPr>
            <a:spLocks noGrp="1"/>
          </p:cNvSpPr>
          <p:nvPr>
            <p:ph type="body" sz="quarter" idx="15"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4" name="Platshållare för text 5">
            <a:extLst>
              <a:ext uri="{FF2B5EF4-FFF2-40B4-BE49-F238E27FC236}">
                <a16:creationId xmlns:a16="http://schemas.microsoft.com/office/drawing/2014/main" id="{5C855300-DBCA-2B81-428E-A5AADF1F6474}"/>
              </a:ext>
            </a:extLst>
          </p:cNvPr>
          <p:cNvSpPr>
            <a:spLocks noGrp="1"/>
          </p:cNvSpPr>
          <p:nvPr>
            <p:ph type="body" sz="quarter" idx="16"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pic>
        <p:nvPicPr>
          <p:cNvPr id="9" name="Picture 8" descr="A yellow text on a black background&#10;&#10;Description automatically generated">
            <a:extLst>
              <a:ext uri="{FF2B5EF4-FFF2-40B4-BE49-F238E27FC236}">
                <a16:creationId xmlns:a16="http://schemas.microsoft.com/office/drawing/2014/main" id="{59123857-40DF-7385-C7F3-B98F07686EC2}"/>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252833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C0D26E4D-35B2-89EF-04EF-730348B355BD}"/>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5" name="Platshållare för sidfot 4">
            <a:extLst>
              <a:ext uri="{FF2B5EF4-FFF2-40B4-BE49-F238E27FC236}">
                <a16:creationId xmlns:a16="http://schemas.microsoft.com/office/drawing/2014/main" id="{1B272A5F-F02B-9516-F171-CAA3F15BFBCA}"/>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0280D965-BF5F-0D55-AFB4-52091E85EBD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sp>
        <p:nvSpPr>
          <p:cNvPr id="9" name="Rubrik 16">
            <a:extLst>
              <a:ext uri="{FF2B5EF4-FFF2-40B4-BE49-F238E27FC236}">
                <a16:creationId xmlns:a16="http://schemas.microsoft.com/office/drawing/2014/main" id="{8B6C9198-B149-A0F9-FBA8-3F3AB48876B6}"/>
              </a:ext>
            </a:extLst>
          </p:cNvPr>
          <p:cNvSpPr>
            <a:spLocks noGrp="1"/>
          </p:cNvSpPr>
          <p:nvPr>
            <p:ph type="title" hasCustomPrompt="1"/>
          </p:nvPr>
        </p:nvSpPr>
        <p:spPr>
          <a:xfrm>
            <a:off x="247710" y="1473967"/>
            <a:ext cx="10515600" cy="1205057"/>
          </a:xfrm>
        </p:spPr>
        <p:txBody>
          <a:bodyPr/>
          <a:lstStyle>
            <a:lvl1pPr>
              <a:defRPr b="1" i="0">
                <a:solidFill>
                  <a:schemeClr val="tx2"/>
                </a:solidFill>
                <a:latin typeface="Arial" panose="020B0604020202020204" pitchFamily="34" charset="0"/>
                <a:cs typeface="Arial" panose="020B0604020202020204" pitchFamily="34" charset="0"/>
              </a:defRPr>
            </a:lvl1pPr>
          </a:lstStyle>
          <a:p>
            <a:r>
              <a:rPr lang="sv-SE" dirty="0"/>
              <a:t>Innehållsförteckning</a:t>
            </a:r>
          </a:p>
        </p:txBody>
      </p:sp>
      <p:sp>
        <p:nvSpPr>
          <p:cNvPr id="10" name="Underrubrik 2">
            <a:extLst>
              <a:ext uri="{FF2B5EF4-FFF2-40B4-BE49-F238E27FC236}">
                <a16:creationId xmlns:a16="http://schemas.microsoft.com/office/drawing/2014/main" id="{D56A0CC4-E275-F5E5-FB38-B1ACA1D35101}"/>
              </a:ext>
            </a:extLst>
          </p:cNvPr>
          <p:cNvSpPr>
            <a:spLocks noGrp="1"/>
          </p:cNvSpPr>
          <p:nvPr>
            <p:ph type="subTitle" idx="1" hasCustomPrompt="1"/>
          </p:nvPr>
        </p:nvSpPr>
        <p:spPr>
          <a:xfrm>
            <a:off x="328444" y="2661244"/>
            <a:ext cx="7626290" cy="3343316"/>
          </a:xfrm>
          <a:prstGeom prst="rect">
            <a:avLst/>
          </a:prstGeom>
        </p:spPr>
        <p:txBody>
          <a:bodyPr/>
          <a:lstStyle>
            <a:lvl1pPr marL="342900" indent="-342900" algn="l">
              <a:lnSpc>
                <a:spcPct val="100000"/>
              </a:lnSpc>
              <a:buFont typeface="Arial" panose="020B0604020202020204" pitchFamily="34" charset="0"/>
              <a:buChar char="•"/>
              <a:defRPr sz="1800" b="0" i="0">
                <a:solidFill>
                  <a:schemeClr val="tx2"/>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Innehåll</a:t>
            </a:r>
          </a:p>
          <a:p>
            <a:r>
              <a:rPr lang="sv-SE" dirty="0"/>
              <a:t>Innehåll</a:t>
            </a:r>
          </a:p>
          <a:p>
            <a:r>
              <a:rPr lang="sv-SE" dirty="0"/>
              <a:t>Innehåll</a:t>
            </a:r>
          </a:p>
          <a:p>
            <a:r>
              <a:rPr lang="sv-SE" dirty="0"/>
              <a:t>Innehåll</a:t>
            </a:r>
          </a:p>
          <a:p>
            <a:r>
              <a:rPr lang="sv-SE" dirty="0"/>
              <a:t>Innehåll</a:t>
            </a:r>
          </a:p>
          <a:p>
            <a:r>
              <a:rPr lang="sv-SE" dirty="0"/>
              <a:t>Innehåll</a:t>
            </a:r>
          </a:p>
          <a:p>
            <a:endParaRPr lang="sv-SE" dirty="0"/>
          </a:p>
        </p:txBody>
      </p:sp>
      <p:pic>
        <p:nvPicPr>
          <p:cNvPr id="11" name="Bildobjekt 10">
            <a:extLst>
              <a:ext uri="{FF2B5EF4-FFF2-40B4-BE49-F238E27FC236}">
                <a16:creationId xmlns:a16="http://schemas.microsoft.com/office/drawing/2014/main" id="{A048A735-1862-AF66-7EBE-3E04C9434504}"/>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2" name="Platshållare för text 3">
            <a:extLst>
              <a:ext uri="{FF2B5EF4-FFF2-40B4-BE49-F238E27FC236}">
                <a16:creationId xmlns:a16="http://schemas.microsoft.com/office/drawing/2014/main" id="{C6B1A1F8-BD20-E6CD-E3CF-0234C0A6887E}"/>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3" name="Platshållare för text 5">
            <a:extLst>
              <a:ext uri="{FF2B5EF4-FFF2-40B4-BE49-F238E27FC236}">
                <a16:creationId xmlns:a16="http://schemas.microsoft.com/office/drawing/2014/main" id="{27C8159A-4053-F3AE-DFC7-EC6C30E74421}"/>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3367003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itat-slide">
    <p:bg>
      <p:bgPr>
        <a:solidFill>
          <a:srgbClr val="A62186"/>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2" name="Rubrik 16">
            <a:extLst>
              <a:ext uri="{FF2B5EF4-FFF2-40B4-BE49-F238E27FC236}">
                <a16:creationId xmlns:a16="http://schemas.microsoft.com/office/drawing/2014/main" id="{CA1BE9AF-F7E3-A97E-C278-2E361DDF277D}"/>
              </a:ext>
            </a:extLst>
          </p:cNvPr>
          <p:cNvSpPr>
            <a:spLocks noGrp="1"/>
          </p:cNvSpPr>
          <p:nvPr>
            <p:ph type="title" hasCustomPrompt="1"/>
          </p:nvPr>
        </p:nvSpPr>
        <p:spPr>
          <a:xfrm>
            <a:off x="253227" y="1457636"/>
            <a:ext cx="7135627" cy="3668150"/>
          </a:xfrm>
        </p:spPr>
        <p:txBody>
          <a:bodyPr>
            <a:normAutofit/>
          </a:bodyPr>
          <a:lstStyle>
            <a:lvl1pPr>
              <a:lnSpc>
                <a:spcPct val="100000"/>
              </a:lnSpc>
              <a:defRPr sz="3200" b="0" i="1" spc="0">
                <a:solidFill>
                  <a:srgbClr val="FFE000"/>
                </a:solidFill>
                <a:latin typeface="Arial" panose="020B0604020202020204" pitchFamily="34" charset="0"/>
                <a:cs typeface="Arial" panose="020B0604020202020204" pitchFamily="34" charset="0"/>
              </a:defRPr>
            </a:lvl1pPr>
          </a:lstStyle>
          <a:p>
            <a:r>
              <a:rPr lang="sv-SE" dirty="0"/>
              <a:t>”Plats för citat”</a:t>
            </a:r>
          </a:p>
        </p:txBody>
      </p:sp>
      <p:sp>
        <p:nvSpPr>
          <p:cNvPr id="14" name="Platshållare för text 13">
            <a:extLst>
              <a:ext uri="{FF2B5EF4-FFF2-40B4-BE49-F238E27FC236}">
                <a16:creationId xmlns:a16="http://schemas.microsoft.com/office/drawing/2014/main" id="{5AE65E17-0A4F-3AF9-2166-44AA2847B168}"/>
              </a:ext>
            </a:extLst>
          </p:cNvPr>
          <p:cNvSpPr>
            <a:spLocks noGrp="1"/>
          </p:cNvSpPr>
          <p:nvPr>
            <p:ph type="body" sz="quarter" idx="13" hasCustomPrompt="1"/>
          </p:nvPr>
        </p:nvSpPr>
        <p:spPr>
          <a:xfrm>
            <a:off x="288350" y="5409442"/>
            <a:ext cx="7065382" cy="531409"/>
          </a:xfrm>
          <a:prstGeom prst="rect">
            <a:avLst/>
          </a:prstGeom>
        </p:spPr>
        <p:txBody>
          <a:bodyPr/>
          <a:lstStyle>
            <a:lvl1pPr marL="0" indent="0">
              <a:buNone/>
              <a:defRPr sz="1400" b="0" i="0">
                <a:solidFill>
                  <a:srgbClr val="FFE000"/>
                </a:solidFill>
                <a:latin typeface="Arial" panose="020B0604020202020204" pitchFamily="34" charset="0"/>
              </a:defRPr>
            </a:lvl1pPr>
          </a:lstStyle>
          <a:p>
            <a:pPr lvl="0"/>
            <a:r>
              <a:rPr lang="sv-SE" dirty="0"/>
              <a:t>Citatets avsändare</a:t>
            </a:r>
          </a:p>
        </p:txBody>
      </p:sp>
      <p:sp>
        <p:nvSpPr>
          <p:cNvPr id="16" name="Platshållare för bild 15">
            <a:extLst>
              <a:ext uri="{FF2B5EF4-FFF2-40B4-BE49-F238E27FC236}">
                <a16:creationId xmlns:a16="http://schemas.microsoft.com/office/drawing/2014/main" id="{5E0E9FCE-D2CE-DA27-CFDB-9D42408FCC3B}"/>
              </a:ext>
            </a:extLst>
          </p:cNvPr>
          <p:cNvSpPr>
            <a:spLocks noGrp="1"/>
          </p:cNvSpPr>
          <p:nvPr>
            <p:ph type="pic" sz="quarter" idx="14"/>
          </p:nvPr>
        </p:nvSpPr>
        <p:spPr>
          <a:xfrm>
            <a:off x="8291513" y="1592262"/>
            <a:ext cx="3529012" cy="3985949"/>
          </a:xfrm>
          <a:prstGeom prst="rect">
            <a:avLst/>
          </a:prstGeom>
          <a:effectLst>
            <a:softEdge rad="0"/>
          </a:effectLst>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sv-SE" dirty="0"/>
          </a:p>
        </p:txBody>
      </p:sp>
      <p:sp>
        <p:nvSpPr>
          <p:cNvPr id="3" name="Platshållare för text 3">
            <a:extLst>
              <a:ext uri="{FF2B5EF4-FFF2-40B4-BE49-F238E27FC236}">
                <a16:creationId xmlns:a16="http://schemas.microsoft.com/office/drawing/2014/main" id="{71771A64-7D06-145D-F02B-CF4DB22D5282}"/>
              </a:ext>
            </a:extLst>
          </p:cNvPr>
          <p:cNvSpPr>
            <a:spLocks noGrp="1"/>
          </p:cNvSpPr>
          <p:nvPr>
            <p:ph type="body" sz="quarter" idx="15"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4" name="Platshållare för text 5">
            <a:extLst>
              <a:ext uri="{FF2B5EF4-FFF2-40B4-BE49-F238E27FC236}">
                <a16:creationId xmlns:a16="http://schemas.microsoft.com/office/drawing/2014/main" id="{5C855300-DBCA-2B81-428E-A5AADF1F6474}"/>
              </a:ext>
            </a:extLst>
          </p:cNvPr>
          <p:cNvSpPr>
            <a:spLocks noGrp="1"/>
          </p:cNvSpPr>
          <p:nvPr>
            <p:ph type="body" sz="quarter" idx="16"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pic>
        <p:nvPicPr>
          <p:cNvPr id="9" name="Picture 8" descr="A yellow text on a black background&#10;&#10;Description automatically generated">
            <a:extLst>
              <a:ext uri="{FF2B5EF4-FFF2-40B4-BE49-F238E27FC236}">
                <a16:creationId xmlns:a16="http://schemas.microsoft.com/office/drawing/2014/main" id="{59123857-40DF-7385-C7F3-B98F07686EC2}"/>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3029748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itat-slide">
    <p:bg>
      <p:bgPr>
        <a:solidFill>
          <a:srgbClr val="5D4FB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A6ECB44-4751-531D-038E-5D125D13EB0E}"/>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6" name="Platshållare för sidfot 5">
            <a:extLst>
              <a:ext uri="{FF2B5EF4-FFF2-40B4-BE49-F238E27FC236}">
                <a16:creationId xmlns:a16="http://schemas.microsoft.com/office/drawing/2014/main" id="{D2451920-5679-6E28-26A5-5E2E536117E1}"/>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2" name="Rubrik 16">
            <a:extLst>
              <a:ext uri="{FF2B5EF4-FFF2-40B4-BE49-F238E27FC236}">
                <a16:creationId xmlns:a16="http://schemas.microsoft.com/office/drawing/2014/main" id="{CA1BE9AF-F7E3-A97E-C278-2E361DDF277D}"/>
              </a:ext>
            </a:extLst>
          </p:cNvPr>
          <p:cNvSpPr>
            <a:spLocks noGrp="1"/>
          </p:cNvSpPr>
          <p:nvPr>
            <p:ph type="title" hasCustomPrompt="1"/>
          </p:nvPr>
        </p:nvSpPr>
        <p:spPr>
          <a:xfrm>
            <a:off x="253227" y="1457636"/>
            <a:ext cx="7135627" cy="3668150"/>
          </a:xfrm>
        </p:spPr>
        <p:txBody>
          <a:bodyPr>
            <a:normAutofit/>
          </a:bodyPr>
          <a:lstStyle>
            <a:lvl1pPr>
              <a:lnSpc>
                <a:spcPct val="100000"/>
              </a:lnSpc>
              <a:defRPr sz="3200" b="0" i="1" spc="0">
                <a:solidFill>
                  <a:srgbClr val="FFE000"/>
                </a:solidFill>
                <a:latin typeface="Arial" panose="020B0604020202020204" pitchFamily="34" charset="0"/>
                <a:cs typeface="Arial" panose="020B0604020202020204" pitchFamily="34" charset="0"/>
              </a:defRPr>
            </a:lvl1pPr>
          </a:lstStyle>
          <a:p>
            <a:r>
              <a:rPr lang="sv-SE" dirty="0"/>
              <a:t>”Plats för citat”</a:t>
            </a:r>
          </a:p>
        </p:txBody>
      </p:sp>
      <p:sp>
        <p:nvSpPr>
          <p:cNvPr id="14" name="Platshållare för text 13">
            <a:extLst>
              <a:ext uri="{FF2B5EF4-FFF2-40B4-BE49-F238E27FC236}">
                <a16:creationId xmlns:a16="http://schemas.microsoft.com/office/drawing/2014/main" id="{5AE65E17-0A4F-3AF9-2166-44AA2847B168}"/>
              </a:ext>
            </a:extLst>
          </p:cNvPr>
          <p:cNvSpPr>
            <a:spLocks noGrp="1"/>
          </p:cNvSpPr>
          <p:nvPr>
            <p:ph type="body" sz="quarter" idx="13" hasCustomPrompt="1"/>
          </p:nvPr>
        </p:nvSpPr>
        <p:spPr>
          <a:xfrm>
            <a:off x="288350" y="5409442"/>
            <a:ext cx="7065382" cy="531409"/>
          </a:xfrm>
          <a:prstGeom prst="rect">
            <a:avLst/>
          </a:prstGeom>
        </p:spPr>
        <p:txBody>
          <a:bodyPr/>
          <a:lstStyle>
            <a:lvl1pPr marL="0" indent="0">
              <a:buNone/>
              <a:defRPr sz="1400" b="0" i="0">
                <a:solidFill>
                  <a:srgbClr val="FFE000"/>
                </a:solidFill>
                <a:latin typeface="Arial" panose="020B0604020202020204" pitchFamily="34" charset="0"/>
              </a:defRPr>
            </a:lvl1pPr>
          </a:lstStyle>
          <a:p>
            <a:pPr lvl="0"/>
            <a:r>
              <a:rPr lang="sv-SE" dirty="0"/>
              <a:t>Citatets avsändare</a:t>
            </a:r>
          </a:p>
        </p:txBody>
      </p:sp>
      <p:sp>
        <p:nvSpPr>
          <p:cNvPr id="16" name="Platshållare för bild 15">
            <a:extLst>
              <a:ext uri="{FF2B5EF4-FFF2-40B4-BE49-F238E27FC236}">
                <a16:creationId xmlns:a16="http://schemas.microsoft.com/office/drawing/2014/main" id="{5E0E9FCE-D2CE-DA27-CFDB-9D42408FCC3B}"/>
              </a:ext>
            </a:extLst>
          </p:cNvPr>
          <p:cNvSpPr>
            <a:spLocks noGrp="1"/>
          </p:cNvSpPr>
          <p:nvPr>
            <p:ph type="pic" sz="quarter" idx="14"/>
          </p:nvPr>
        </p:nvSpPr>
        <p:spPr>
          <a:xfrm>
            <a:off x="8291513" y="1592262"/>
            <a:ext cx="3529012" cy="3985949"/>
          </a:xfrm>
          <a:prstGeom prst="rect">
            <a:avLst/>
          </a:prstGeom>
          <a:effectLst>
            <a:softEdge rad="0"/>
          </a:effectLst>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sv-SE" dirty="0"/>
          </a:p>
        </p:txBody>
      </p:sp>
      <p:sp>
        <p:nvSpPr>
          <p:cNvPr id="3" name="Platshållare för text 3">
            <a:extLst>
              <a:ext uri="{FF2B5EF4-FFF2-40B4-BE49-F238E27FC236}">
                <a16:creationId xmlns:a16="http://schemas.microsoft.com/office/drawing/2014/main" id="{71771A64-7D06-145D-F02B-CF4DB22D5282}"/>
              </a:ext>
            </a:extLst>
          </p:cNvPr>
          <p:cNvSpPr>
            <a:spLocks noGrp="1"/>
          </p:cNvSpPr>
          <p:nvPr>
            <p:ph type="body" sz="quarter" idx="15"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4" name="Platshållare för text 5">
            <a:extLst>
              <a:ext uri="{FF2B5EF4-FFF2-40B4-BE49-F238E27FC236}">
                <a16:creationId xmlns:a16="http://schemas.microsoft.com/office/drawing/2014/main" id="{5C855300-DBCA-2B81-428E-A5AADF1F6474}"/>
              </a:ext>
            </a:extLst>
          </p:cNvPr>
          <p:cNvSpPr>
            <a:spLocks noGrp="1"/>
          </p:cNvSpPr>
          <p:nvPr>
            <p:ph type="body" sz="quarter" idx="16"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pic>
        <p:nvPicPr>
          <p:cNvPr id="9" name="Picture 8" descr="A yellow text on a black background&#10;&#10;Description automatically generated">
            <a:extLst>
              <a:ext uri="{FF2B5EF4-FFF2-40B4-BE49-F238E27FC236}">
                <a16:creationId xmlns:a16="http://schemas.microsoft.com/office/drawing/2014/main" id="{59123857-40DF-7385-C7F3-B98F07686EC2}"/>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1716233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accent2"/>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D4BFB77-D1B8-1DA5-9870-5FF722322FA5}"/>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3" name="Platshållare för sidfot 2">
            <a:extLst>
              <a:ext uri="{FF2B5EF4-FFF2-40B4-BE49-F238E27FC236}">
                <a16:creationId xmlns:a16="http://schemas.microsoft.com/office/drawing/2014/main" id="{875E21B1-D346-5E63-8B44-32C12BCDEF23}"/>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4" name="Platshållare för bildnummer 3">
            <a:extLst>
              <a:ext uri="{FF2B5EF4-FFF2-40B4-BE49-F238E27FC236}">
                <a16:creationId xmlns:a16="http://schemas.microsoft.com/office/drawing/2014/main" id="{5F5981B1-D86C-C2C3-E6DE-2A8872A57E65}"/>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5" name="Bildobjekt 4">
            <a:extLst>
              <a:ext uri="{FF2B5EF4-FFF2-40B4-BE49-F238E27FC236}">
                <a16:creationId xmlns:a16="http://schemas.microsoft.com/office/drawing/2014/main" id="{6807F60E-FE9A-0E31-C497-FE7EC0701CA8}"/>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8" name="Rubrik 1">
            <a:extLst>
              <a:ext uri="{FF2B5EF4-FFF2-40B4-BE49-F238E27FC236}">
                <a16:creationId xmlns:a16="http://schemas.microsoft.com/office/drawing/2014/main" id="{4E33A123-395A-77C1-A525-49B015AC7D51}"/>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tx2"/>
                </a:solidFill>
                <a:latin typeface="Arial" panose="020B0604020202020204" pitchFamily="34" charset="0"/>
                <a:cs typeface="Arial" panose="020B0604020202020204" pitchFamily="34" charset="0"/>
              </a:defRPr>
            </a:lvl1pPr>
          </a:lstStyle>
          <a:p>
            <a:r>
              <a:rPr lang="sv-SE" dirty="0"/>
              <a:t>Q&amp;A</a:t>
            </a:r>
          </a:p>
        </p:txBody>
      </p:sp>
      <p:sp>
        <p:nvSpPr>
          <p:cNvPr id="10" name="Platshållare för text 9">
            <a:extLst>
              <a:ext uri="{FF2B5EF4-FFF2-40B4-BE49-F238E27FC236}">
                <a16:creationId xmlns:a16="http://schemas.microsoft.com/office/drawing/2014/main" id="{32A5EBAE-BA68-108B-18F1-8BF7ED38B0A3}"/>
              </a:ext>
            </a:extLst>
          </p:cNvPr>
          <p:cNvSpPr>
            <a:spLocks noGrp="1"/>
          </p:cNvSpPr>
          <p:nvPr>
            <p:ph type="body" sz="quarter" idx="13" hasCustomPrompt="1"/>
          </p:nvPr>
        </p:nvSpPr>
        <p:spPr>
          <a:xfrm>
            <a:off x="4038754" y="3429000"/>
            <a:ext cx="4175125" cy="2566358"/>
          </a:xfrm>
          <a:prstGeom prst="rect">
            <a:avLst/>
          </a:prstGeom>
        </p:spPr>
        <p:txBody>
          <a:bodyPr/>
          <a:lstStyle>
            <a:lvl1pPr marL="0" indent="0">
              <a:lnSpc>
                <a:spcPct val="100000"/>
              </a:lnSpc>
              <a:buNone/>
              <a:defRPr sz="1800" b="0" i="0">
                <a:solidFill>
                  <a:schemeClr val="tx2"/>
                </a:solidFill>
                <a:latin typeface="Arial" panose="020B0604020202020204" pitchFamily="34" charset="0"/>
                <a:cs typeface="Arial" panose="020B0604020202020204" pitchFamily="34" charset="0"/>
              </a:defRPr>
            </a:lvl1pPr>
          </a:lstStyle>
          <a:p>
            <a:pPr lvl="0"/>
            <a:r>
              <a:rPr lang="sv-SE" dirty="0"/>
              <a:t>Lägg in kontaktuppgifter</a:t>
            </a:r>
          </a:p>
          <a:p>
            <a:pPr lvl="0"/>
            <a:endParaRPr lang="sv-SE" dirty="0"/>
          </a:p>
        </p:txBody>
      </p:sp>
      <p:sp>
        <p:nvSpPr>
          <p:cNvPr id="13" name="textruta 12">
            <a:extLst>
              <a:ext uri="{FF2B5EF4-FFF2-40B4-BE49-F238E27FC236}">
                <a16:creationId xmlns:a16="http://schemas.microsoft.com/office/drawing/2014/main" id="{DF5A700C-8A2C-AC57-78FB-EABB547F19A1}"/>
              </a:ext>
            </a:extLst>
          </p:cNvPr>
          <p:cNvSpPr txBox="1"/>
          <p:nvPr userDrawn="1"/>
        </p:nvSpPr>
        <p:spPr>
          <a:xfrm>
            <a:off x="293687" y="3347520"/>
            <a:ext cx="3744913" cy="1200329"/>
          </a:xfrm>
          <a:prstGeom prst="rect">
            <a:avLst/>
          </a:prstGeom>
          <a:noFill/>
        </p:spPr>
        <p:txBody>
          <a:bodyPr wrap="square" rtlCol="0">
            <a:spAutoFit/>
          </a:bodyPr>
          <a:lstStyle/>
          <a:p>
            <a:pPr>
              <a:lnSpc>
                <a:spcPct val="150000"/>
              </a:lnSpc>
            </a:pPr>
            <a:r>
              <a:rPr lang="sv-SE" dirty="0">
                <a:solidFill>
                  <a:schemeClr val="tx2"/>
                </a:solidFill>
                <a:latin typeface="Arial" panose="020B0604020202020204" pitchFamily="34" charset="0"/>
                <a:cs typeface="Arial" panose="020B0604020202020204" pitchFamily="34" charset="0"/>
              </a:rPr>
              <a:t>Telefon:</a:t>
            </a:r>
          </a:p>
          <a:p>
            <a:pPr>
              <a:lnSpc>
                <a:spcPct val="150000"/>
              </a:lnSpc>
            </a:pPr>
            <a:r>
              <a:rPr lang="sv-SE" dirty="0">
                <a:solidFill>
                  <a:schemeClr val="tx2"/>
                </a:solidFill>
                <a:latin typeface="Arial" panose="020B0604020202020204" pitchFamily="34" charset="0"/>
                <a:cs typeface="Arial" panose="020B0604020202020204" pitchFamily="34" charset="0"/>
              </a:rPr>
              <a:t>E-post:</a:t>
            </a:r>
          </a:p>
          <a:p>
            <a:endParaRPr lang="sv-SE" b="0" i="0" dirty="0">
              <a:latin typeface="Arial" panose="020B0604020202020204" pitchFamily="34" charset="0"/>
            </a:endParaRPr>
          </a:p>
        </p:txBody>
      </p:sp>
      <p:sp>
        <p:nvSpPr>
          <p:cNvPr id="14" name="Platshållare för text 3">
            <a:extLst>
              <a:ext uri="{FF2B5EF4-FFF2-40B4-BE49-F238E27FC236}">
                <a16:creationId xmlns:a16="http://schemas.microsoft.com/office/drawing/2014/main" id="{8E2EA198-62A5-D624-CF0E-070FAF36953B}"/>
              </a:ext>
            </a:extLst>
          </p:cNvPr>
          <p:cNvSpPr>
            <a:spLocks noGrp="1"/>
          </p:cNvSpPr>
          <p:nvPr>
            <p:ph type="body" sz="quarter" idx="14"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15" name="Platshållare för text 5">
            <a:extLst>
              <a:ext uri="{FF2B5EF4-FFF2-40B4-BE49-F238E27FC236}">
                <a16:creationId xmlns:a16="http://schemas.microsoft.com/office/drawing/2014/main" id="{8F76E2A8-6BA4-217E-E342-83E4B83FC7DC}"/>
              </a:ext>
            </a:extLst>
          </p:cNvPr>
          <p:cNvSpPr>
            <a:spLocks noGrp="1"/>
          </p:cNvSpPr>
          <p:nvPr>
            <p:ph type="body" sz="quarter" idx="15"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2762812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vslutning">
    <p:bg>
      <p:bgPr>
        <a:solidFill>
          <a:schemeClr val="accent2"/>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D4BFB77-D1B8-1DA5-9870-5FF722322FA5}"/>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3" name="Platshållare för sidfot 2">
            <a:extLst>
              <a:ext uri="{FF2B5EF4-FFF2-40B4-BE49-F238E27FC236}">
                <a16:creationId xmlns:a16="http://schemas.microsoft.com/office/drawing/2014/main" id="{875E21B1-D346-5E63-8B44-32C12BCDEF23}"/>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4" name="Platshållare för bildnummer 3">
            <a:extLst>
              <a:ext uri="{FF2B5EF4-FFF2-40B4-BE49-F238E27FC236}">
                <a16:creationId xmlns:a16="http://schemas.microsoft.com/office/drawing/2014/main" id="{5F5981B1-D86C-C2C3-E6DE-2A8872A57E65}"/>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5" name="Bildobjekt 4">
            <a:extLst>
              <a:ext uri="{FF2B5EF4-FFF2-40B4-BE49-F238E27FC236}">
                <a16:creationId xmlns:a16="http://schemas.microsoft.com/office/drawing/2014/main" id="{6807F60E-FE9A-0E31-C497-FE7EC0701CA8}"/>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8" name="Rubrik 1">
            <a:extLst>
              <a:ext uri="{FF2B5EF4-FFF2-40B4-BE49-F238E27FC236}">
                <a16:creationId xmlns:a16="http://schemas.microsoft.com/office/drawing/2014/main" id="{4E33A123-395A-77C1-A525-49B015AC7D51}"/>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tx2"/>
                </a:solidFill>
                <a:latin typeface="Arial" panose="020B0604020202020204" pitchFamily="34" charset="0"/>
                <a:cs typeface="Arial" panose="020B0604020202020204" pitchFamily="34" charset="0"/>
              </a:defRPr>
            </a:lvl1pPr>
          </a:lstStyle>
          <a:p>
            <a:r>
              <a:rPr lang="sv-SE" dirty="0"/>
              <a:t>Tack!</a:t>
            </a:r>
          </a:p>
        </p:txBody>
      </p:sp>
      <p:sp>
        <p:nvSpPr>
          <p:cNvPr id="10" name="Platshållare för text 9">
            <a:extLst>
              <a:ext uri="{FF2B5EF4-FFF2-40B4-BE49-F238E27FC236}">
                <a16:creationId xmlns:a16="http://schemas.microsoft.com/office/drawing/2014/main" id="{32A5EBAE-BA68-108B-18F1-8BF7ED38B0A3}"/>
              </a:ext>
            </a:extLst>
          </p:cNvPr>
          <p:cNvSpPr>
            <a:spLocks noGrp="1"/>
          </p:cNvSpPr>
          <p:nvPr>
            <p:ph type="body" sz="quarter" idx="13" hasCustomPrompt="1"/>
          </p:nvPr>
        </p:nvSpPr>
        <p:spPr>
          <a:xfrm>
            <a:off x="268407" y="2661244"/>
            <a:ext cx="5468159" cy="3396656"/>
          </a:xfrm>
          <a:prstGeom prst="rect">
            <a:avLst/>
          </a:prstGeom>
        </p:spPr>
        <p:txBody>
          <a:bodyPr/>
          <a:lstStyle>
            <a:lvl1pPr marL="0" indent="0">
              <a:lnSpc>
                <a:spcPct val="100000"/>
              </a:lnSpc>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stStyle>
          <a:p>
            <a:pPr lvl="0"/>
            <a:r>
              <a:rPr lang="sv-SE" dirty="0"/>
              <a:t>Summering av presentationens huvudpunkter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err="1"/>
              <a:t>Lorem</a:t>
            </a:r>
            <a:r>
              <a:rPr lang="sv-SE" dirty="0"/>
              <a:t> </a:t>
            </a:r>
            <a:r>
              <a:rPr lang="sv-SE" dirty="0" err="1"/>
              <a:t>ipsum</a:t>
            </a:r>
            <a:endParaRPr lang="sv-SE"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err="1"/>
              <a:t>Lorem</a:t>
            </a:r>
            <a:r>
              <a:rPr lang="sv-SE" dirty="0"/>
              <a:t> </a:t>
            </a:r>
            <a:r>
              <a:rPr lang="sv-SE" dirty="0" err="1"/>
              <a:t>ipsum</a:t>
            </a:r>
            <a:endParaRPr lang="sv-SE"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err="1"/>
              <a:t>Lorem</a:t>
            </a:r>
            <a:r>
              <a:rPr lang="sv-SE" dirty="0"/>
              <a:t> </a:t>
            </a:r>
            <a:r>
              <a:rPr lang="sv-SE" dirty="0" err="1"/>
              <a:t>ipsum</a:t>
            </a:r>
            <a:endParaRPr lang="sv-SE"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sv-SE" dirty="0"/>
          </a:p>
        </p:txBody>
      </p:sp>
      <p:sp>
        <p:nvSpPr>
          <p:cNvPr id="9" name="Platshållare för text 9">
            <a:extLst>
              <a:ext uri="{FF2B5EF4-FFF2-40B4-BE49-F238E27FC236}">
                <a16:creationId xmlns:a16="http://schemas.microsoft.com/office/drawing/2014/main" id="{EECBEFFB-06F4-2AF7-9757-BB026424441C}"/>
              </a:ext>
            </a:extLst>
          </p:cNvPr>
          <p:cNvSpPr>
            <a:spLocks noGrp="1"/>
          </p:cNvSpPr>
          <p:nvPr>
            <p:ph type="body" sz="quarter" idx="14" hasCustomPrompt="1"/>
          </p:nvPr>
        </p:nvSpPr>
        <p:spPr>
          <a:xfrm>
            <a:off x="6004979" y="2661244"/>
            <a:ext cx="5712034" cy="3396656"/>
          </a:xfrm>
          <a:prstGeom prst="rect">
            <a:avLst/>
          </a:prstGeom>
        </p:spPr>
        <p:txBody>
          <a:bodyPr/>
          <a:lstStyle>
            <a:lvl1pPr marL="0" indent="0">
              <a:lnSpc>
                <a:spcPct val="100000"/>
              </a:lnSpc>
              <a:buFontTx/>
              <a:buNone/>
              <a:defRPr sz="1600" b="0" i="0">
                <a:solidFill>
                  <a:schemeClr val="tx2"/>
                </a:solidFill>
                <a:latin typeface="Arial" panose="020B0604020202020204" pitchFamily="34" charset="0"/>
                <a:cs typeface="Arial" panose="020B0604020202020204" pitchFamily="34" charset="0"/>
              </a:defRPr>
            </a:lvl1pPr>
          </a:lstStyle>
          <a:p>
            <a:pPr lvl="0"/>
            <a:r>
              <a:rPr lang="sv-SE" dirty="0"/>
              <a:t>Kontaktuppgifter: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sv-SE" dirty="0"/>
          </a:p>
        </p:txBody>
      </p:sp>
      <p:sp>
        <p:nvSpPr>
          <p:cNvPr id="11" name="Platshållare för text 3">
            <a:extLst>
              <a:ext uri="{FF2B5EF4-FFF2-40B4-BE49-F238E27FC236}">
                <a16:creationId xmlns:a16="http://schemas.microsoft.com/office/drawing/2014/main" id="{0763B6E8-2FDB-4806-B6F3-129A01BA1EFD}"/>
              </a:ext>
            </a:extLst>
          </p:cNvPr>
          <p:cNvSpPr>
            <a:spLocks noGrp="1"/>
          </p:cNvSpPr>
          <p:nvPr>
            <p:ph type="body" sz="quarter" idx="15"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12" name="Platshållare för text 5">
            <a:extLst>
              <a:ext uri="{FF2B5EF4-FFF2-40B4-BE49-F238E27FC236}">
                <a16:creationId xmlns:a16="http://schemas.microsoft.com/office/drawing/2014/main" id="{66998C4E-BED9-1E5F-5647-00DF4DDE5ED6}"/>
              </a:ext>
            </a:extLst>
          </p:cNvPr>
          <p:cNvSpPr>
            <a:spLocks noGrp="1"/>
          </p:cNvSpPr>
          <p:nvPr>
            <p:ph type="body" sz="quarter" idx="16"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1593542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accent2"/>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D4BFB77-D1B8-1DA5-9870-5FF722322FA5}"/>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3" name="Platshållare för sidfot 2">
            <a:extLst>
              <a:ext uri="{FF2B5EF4-FFF2-40B4-BE49-F238E27FC236}">
                <a16:creationId xmlns:a16="http://schemas.microsoft.com/office/drawing/2014/main" id="{875E21B1-D346-5E63-8B44-32C12BCDEF23}"/>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4" name="Platshållare för bildnummer 3">
            <a:extLst>
              <a:ext uri="{FF2B5EF4-FFF2-40B4-BE49-F238E27FC236}">
                <a16:creationId xmlns:a16="http://schemas.microsoft.com/office/drawing/2014/main" id="{5F5981B1-D86C-C2C3-E6DE-2A8872A57E65}"/>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5" name="Bildobjekt 4">
            <a:extLst>
              <a:ext uri="{FF2B5EF4-FFF2-40B4-BE49-F238E27FC236}">
                <a16:creationId xmlns:a16="http://schemas.microsoft.com/office/drawing/2014/main" id="{6807F60E-FE9A-0E31-C497-FE7EC0701CA8}"/>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8" name="Platshållare för text 3">
            <a:extLst>
              <a:ext uri="{FF2B5EF4-FFF2-40B4-BE49-F238E27FC236}">
                <a16:creationId xmlns:a16="http://schemas.microsoft.com/office/drawing/2014/main" id="{D1B4F5C6-5357-B64C-8FBF-7AC51F8B04FE}"/>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9" name="Platshållare för text 5">
            <a:extLst>
              <a:ext uri="{FF2B5EF4-FFF2-40B4-BE49-F238E27FC236}">
                <a16:creationId xmlns:a16="http://schemas.microsoft.com/office/drawing/2014/main" id="{AD4E5DB4-320D-F7AC-5C0D-AD294D4AAFB3}"/>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256084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27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Grafikbakgrund 1">
    <p:bg>
      <p:bgPr>
        <a:solidFill>
          <a:schemeClr val="tx2"/>
        </a:solid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BFA1EE52-3160-DC04-C819-8435B5D678E6}"/>
              </a:ext>
            </a:extLst>
          </p:cNvPr>
          <p:cNvSpPr/>
          <p:nvPr userDrawn="1"/>
        </p:nvSpPr>
        <p:spPr>
          <a:xfrm>
            <a:off x="10475352" y="1650110"/>
            <a:ext cx="2958196" cy="29581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3" name="Ellips 2">
            <a:extLst>
              <a:ext uri="{FF2B5EF4-FFF2-40B4-BE49-F238E27FC236}">
                <a16:creationId xmlns:a16="http://schemas.microsoft.com/office/drawing/2014/main" id="{555F9686-7901-5CFF-7233-3A46ED27F9E9}"/>
              </a:ext>
            </a:extLst>
          </p:cNvPr>
          <p:cNvSpPr/>
          <p:nvPr userDrawn="1"/>
        </p:nvSpPr>
        <p:spPr>
          <a:xfrm>
            <a:off x="-744279" y="3301409"/>
            <a:ext cx="6159921" cy="615992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4" name="Rubrik 1">
            <a:extLst>
              <a:ext uri="{FF2B5EF4-FFF2-40B4-BE49-F238E27FC236}">
                <a16:creationId xmlns:a16="http://schemas.microsoft.com/office/drawing/2014/main" id="{BB64A2D0-8D67-0A95-A824-F97A313723A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bg2"/>
                </a:solidFill>
                <a:latin typeface="Arial" panose="020B0604020202020204" pitchFamily="34" charset="0"/>
                <a:cs typeface="Arial" panose="020B0604020202020204" pitchFamily="34" charset="0"/>
              </a:defRPr>
            </a:lvl1pPr>
          </a:lstStyle>
          <a:p>
            <a:r>
              <a:rPr lang="sv-SE" dirty="0"/>
              <a:t>Avsnittsrubrik</a:t>
            </a:r>
          </a:p>
        </p:txBody>
      </p:sp>
      <p:sp>
        <p:nvSpPr>
          <p:cNvPr id="5" name="Ellips 4">
            <a:extLst>
              <a:ext uri="{FF2B5EF4-FFF2-40B4-BE49-F238E27FC236}">
                <a16:creationId xmlns:a16="http://schemas.microsoft.com/office/drawing/2014/main" id="{B1CAECBD-B492-8E6F-5AA1-7ADA1EA8EB2E}"/>
              </a:ext>
            </a:extLst>
          </p:cNvPr>
          <p:cNvSpPr/>
          <p:nvPr userDrawn="1"/>
        </p:nvSpPr>
        <p:spPr>
          <a:xfrm>
            <a:off x="8614654" y="4392593"/>
            <a:ext cx="1616150" cy="161615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6" name="Platshållare för text 3">
            <a:extLst>
              <a:ext uri="{FF2B5EF4-FFF2-40B4-BE49-F238E27FC236}">
                <a16:creationId xmlns:a16="http://schemas.microsoft.com/office/drawing/2014/main" id="{2E5EAB76-2BB5-2CCB-7362-1E146DF02A56}"/>
              </a:ext>
            </a:extLst>
          </p:cNvPr>
          <p:cNvSpPr>
            <a:spLocks noGrp="1"/>
          </p:cNvSpPr>
          <p:nvPr>
            <p:ph type="body" sz="quarter" idx="15"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7" name="Platshållare för text 5">
            <a:extLst>
              <a:ext uri="{FF2B5EF4-FFF2-40B4-BE49-F238E27FC236}">
                <a16:creationId xmlns:a16="http://schemas.microsoft.com/office/drawing/2014/main" id="{4FD71E05-C90E-A5DD-AE2A-282EB1B6CF6B}"/>
              </a:ext>
            </a:extLst>
          </p:cNvPr>
          <p:cNvSpPr>
            <a:spLocks noGrp="1"/>
          </p:cNvSpPr>
          <p:nvPr>
            <p:ph type="body" sz="quarter" idx="16"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pic>
        <p:nvPicPr>
          <p:cNvPr id="8" name="Picture 7" descr="A yellow text on a black background&#10;&#10;Description automatically generated">
            <a:extLst>
              <a:ext uri="{FF2B5EF4-FFF2-40B4-BE49-F238E27FC236}">
                <a16:creationId xmlns:a16="http://schemas.microsoft.com/office/drawing/2014/main" id="{023E9B6F-B562-0574-A8BE-30896B6BFD4B}"/>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3467777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Grafikbakgrund 1">
    <p:bg>
      <p:bgPr>
        <a:solidFill>
          <a:srgbClr val="007340"/>
        </a:solid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BFA1EE52-3160-DC04-C819-8435B5D678E6}"/>
              </a:ext>
            </a:extLst>
          </p:cNvPr>
          <p:cNvSpPr/>
          <p:nvPr userDrawn="1"/>
        </p:nvSpPr>
        <p:spPr>
          <a:xfrm>
            <a:off x="10475352" y="1650110"/>
            <a:ext cx="2958196" cy="29581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3" name="Ellips 2">
            <a:extLst>
              <a:ext uri="{FF2B5EF4-FFF2-40B4-BE49-F238E27FC236}">
                <a16:creationId xmlns:a16="http://schemas.microsoft.com/office/drawing/2014/main" id="{555F9686-7901-5CFF-7233-3A46ED27F9E9}"/>
              </a:ext>
            </a:extLst>
          </p:cNvPr>
          <p:cNvSpPr/>
          <p:nvPr userDrawn="1"/>
        </p:nvSpPr>
        <p:spPr>
          <a:xfrm>
            <a:off x="-744279" y="3301409"/>
            <a:ext cx="6159921" cy="615992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4" name="Rubrik 1">
            <a:extLst>
              <a:ext uri="{FF2B5EF4-FFF2-40B4-BE49-F238E27FC236}">
                <a16:creationId xmlns:a16="http://schemas.microsoft.com/office/drawing/2014/main" id="{BB64A2D0-8D67-0A95-A824-F97A313723A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bg2"/>
                </a:solidFill>
                <a:latin typeface="Arial" panose="020B0604020202020204" pitchFamily="34" charset="0"/>
                <a:cs typeface="Arial" panose="020B0604020202020204" pitchFamily="34" charset="0"/>
              </a:defRPr>
            </a:lvl1pPr>
          </a:lstStyle>
          <a:p>
            <a:r>
              <a:rPr lang="sv-SE" dirty="0"/>
              <a:t>Avsnittsrubrik</a:t>
            </a:r>
          </a:p>
        </p:txBody>
      </p:sp>
      <p:sp>
        <p:nvSpPr>
          <p:cNvPr id="5" name="Ellips 4">
            <a:extLst>
              <a:ext uri="{FF2B5EF4-FFF2-40B4-BE49-F238E27FC236}">
                <a16:creationId xmlns:a16="http://schemas.microsoft.com/office/drawing/2014/main" id="{B1CAECBD-B492-8E6F-5AA1-7ADA1EA8EB2E}"/>
              </a:ext>
            </a:extLst>
          </p:cNvPr>
          <p:cNvSpPr/>
          <p:nvPr userDrawn="1"/>
        </p:nvSpPr>
        <p:spPr>
          <a:xfrm>
            <a:off x="8614654" y="4392593"/>
            <a:ext cx="1616150" cy="161615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6" name="Platshållare för text 3">
            <a:extLst>
              <a:ext uri="{FF2B5EF4-FFF2-40B4-BE49-F238E27FC236}">
                <a16:creationId xmlns:a16="http://schemas.microsoft.com/office/drawing/2014/main" id="{2E5EAB76-2BB5-2CCB-7362-1E146DF02A56}"/>
              </a:ext>
            </a:extLst>
          </p:cNvPr>
          <p:cNvSpPr>
            <a:spLocks noGrp="1"/>
          </p:cNvSpPr>
          <p:nvPr>
            <p:ph type="body" sz="quarter" idx="15"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7" name="Platshållare för text 5">
            <a:extLst>
              <a:ext uri="{FF2B5EF4-FFF2-40B4-BE49-F238E27FC236}">
                <a16:creationId xmlns:a16="http://schemas.microsoft.com/office/drawing/2014/main" id="{4FD71E05-C90E-A5DD-AE2A-282EB1B6CF6B}"/>
              </a:ext>
            </a:extLst>
          </p:cNvPr>
          <p:cNvSpPr>
            <a:spLocks noGrp="1"/>
          </p:cNvSpPr>
          <p:nvPr>
            <p:ph type="body" sz="quarter" idx="16"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pic>
        <p:nvPicPr>
          <p:cNvPr id="8" name="Picture 7" descr="A yellow text on a black background&#10;&#10;Description automatically generated">
            <a:extLst>
              <a:ext uri="{FF2B5EF4-FFF2-40B4-BE49-F238E27FC236}">
                <a16:creationId xmlns:a16="http://schemas.microsoft.com/office/drawing/2014/main" id="{023E9B6F-B562-0574-A8BE-30896B6BFD4B}"/>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2121678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Grafikbakgrund 1">
    <p:bg>
      <p:bgPr>
        <a:solidFill>
          <a:srgbClr val="A62186"/>
        </a:solid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BFA1EE52-3160-DC04-C819-8435B5D678E6}"/>
              </a:ext>
            </a:extLst>
          </p:cNvPr>
          <p:cNvSpPr/>
          <p:nvPr userDrawn="1"/>
        </p:nvSpPr>
        <p:spPr>
          <a:xfrm>
            <a:off x="10475352" y="1650110"/>
            <a:ext cx="2958196" cy="29581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3" name="Ellips 2">
            <a:extLst>
              <a:ext uri="{FF2B5EF4-FFF2-40B4-BE49-F238E27FC236}">
                <a16:creationId xmlns:a16="http://schemas.microsoft.com/office/drawing/2014/main" id="{555F9686-7901-5CFF-7233-3A46ED27F9E9}"/>
              </a:ext>
            </a:extLst>
          </p:cNvPr>
          <p:cNvSpPr/>
          <p:nvPr userDrawn="1"/>
        </p:nvSpPr>
        <p:spPr>
          <a:xfrm>
            <a:off x="-744279" y="3301409"/>
            <a:ext cx="6159921" cy="615992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4" name="Rubrik 1">
            <a:extLst>
              <a:ext uri="{FF2B5EF4-FFF2-40B4-BE49-F238E27FC236}">
                <a16:creationId xmlns:a16="http://schemas.microsoft.com/office/drawing/2014/main" id="{BB64A2D0-8D67-0A95-A824-F97A313723A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bg2"/>
                </a:solidFill>
                <a:latin typeface="Arial" panose="020B0604020202020204" pitchFamily="34" charset="0"/>
                <a:cs typeface="Arial" panose="020B0604020202020204" pitchFamily="34" charset="0"/>
              </a:defRPr>
            </a:lvl1pPr>
          </a:lstStyle>
          <a:p>
            <a:r>
              <a:rPr lang="sv-SE" dirty="0"/>
              <a:t>Avsnittsrubrik</a:t>
            </a:r>
          </a:p>
        </p:txBody>
      </p:sp>
      <p:sp>
        <p:nvSpPr>
          <p:cNvPr id="5" name="Ellips 4">
            <a:extLst>
              <a:ext uri="{FF2B5EF4-FFF2-40B4-BE49-F238E27FC236}">
                <a16:creationId xmlns:a16="http://schemas.microsoft.com/office/drawing/2014/main" id="{B1CAECBD-B492-8E6F-5AA1-7ADA1EA8EB2E}"/>
              </a:ext>
            </a:extLst>
          </p:cNvPr>
          <p:cNvSpPr/>
          <p:nvPr userDrawn="1"/>
        </p:nvSpPr>
        <p:spPr>
          <a:xfrm>
            <a:off x="8614654" y="4392593"/>
            <a:ext cx="1616150" cy="161615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6" name="Platshållare för text 3">
            <a:extLst>
              <a:ext uri="{FF2B5EF4-FFF2-40B4-BE49-F238E27FC236}">
                <a16:creationId xmlns:a16="http://schemas.microsoft.com/office/drawing/2014/main" id="{2E5EAB76-2BB5-2CCB-7362-1E146DF02A56}"/>
              </a:ext>
            </a:extLst>
          </p:cNvPr>
          <p:cNvSpPr>
            <a:spLocks noGrp="1"/>
          </p:cNvSpPr>
          <p:nvPr>
            <p:ph type="body" sz="quarter" idx="15"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7" name="Platshållare för text 5">
            <a:extLst>
              <a:ext uri="{FF2B5EF4-FFF2-40B4-BE49-F238E27FC236}">
                <a16:creationId xmlns:a16="http://schemas.microsoft.com/office/drawing/2014/main" id="{4FD71E05-C90E-A5DD-AE2A-282EB1B6CF6B}"/>
              </a:ext>
            </a:extLst>
          </p:cNvPr>
          <p:cNvSpPr>
            <a:spLocks noGrp="1"/>
          </p:cNvSpPr>
          <p:nvPr>
            <p:ph type="body" sz="quarter" idx="16"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pic>
        <p:nvPicPr>
          <p:cNvPr id="8" name="Picture 7" descr="A yellow text on a black background&#10;&#10;Description automatically generated">
            <a:extLst>
              <a:ext uri="{FF2B5EF4-FFF2-40B4-BE49-F238E27FC236}">
                <a16:creationId xmlns:a16="http://schemas.microsoft.com/office/drawing/2014/main" id="{023E9B6F-B562-0574-A8BE-30896B6BFD4B}"/>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1697385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Grafikbakgrund 1">
    <p:bg>
      <p:bgPr>
        <a:solidFill>
          <a:srgbClr val="5D4FB1"/>
        </a:solid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BFA1EE52-3160-DC04-C819-8435B5D678E6}"/>
              </a:ext>
            </a:extLst>
          </p:cNvPr>
          <p:cNvSpPr/>
          <p:nvPr userDrawn="1"/>
        </p:nvSpPr>
        <p:spPr>
          <a:xfrm>
            <a:off x="10475352" y="1650110"/>
            <a:ext cx="2958196" cy="29581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3" name="Ellips 2">
            <a:extLst>
              <a:ext uri="{FF2B5EF4-FFF2-40B4-BE49-F238E27FC236}">
                <a16:creationId xmlns:a16="http://schemas.microsoft.com/office/drawing/2014/main" id="{555F9686-7901-5CFF-7233-3A46ED27F9E9}"/>
              </a:ext>
            </a:extLst>
          </p:cNvPr>
          <p:cNvSpPr/>
          <p:nvPr userDrawn="1"/>
        </p:nvSpPr>
        <p:spPr>
          <a:xfrm>
            <a:off x="-744279" y="3301409"/>
            <a:ext cx="6159921" cy="615992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4" name="Rubrik 1">
            <a:extLst>
              <a:ext uri="{FF2B5EF4-FFF2-40B4-BE49-F238E27FC236}">
                <a16:creationId xmlns:a16="http://schemas.microsoft.com/office/drawing/2014/main" id="{BB64A2D0-8D67-0A95-A824-F97A313723A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bg2"/>
                </a:solidFill>
                <a:latin typeface="Arial" panose="020B0604020202020204" pitchFamily="34" charset="0"/>
                <a:cs typeface="Arial" panose="020B0604020202020204" pitchFamily="34" charset="0"/>
              </a:defRPr>
            </a:lvl1pPr>
          </a:lstStyle>
          <a:p>
            <a:r>
              <a:rPr lang="sv-SE" dirty="0"/>
              <a:t>Avsnittsrubrik</a:t>
            </a:r>
          </a:p>
        </p:txBody>
      </p:sp>
      <p:sp>
        <p:nvSpPr>
          <p:cNvPr id="5" name="Ellips 4">
            <a:extLst>
              <a:ext uri="{FF2B5EF4-FFF2-40B4-BE49-F238E27FC236}">
                <a16:creationId xmlns:a16="http://schemas.microsoft.com/office/drawing/2014/main" id="{B1CAECBD-B492-8E6F-5AA1-7ADA1EA8EB2E}"/>
              </a:ext>
            </a:extLst>
          </p:cNvPr>
          <p:cNvSpPr/>
          <p:nvPr userDrawn="1"/>
        </p:nvSpPr>
        <p:spPr>
          <a:xfrm>
            <a:off x="8614654" y="4392593"/>
            <a:ext cx="1616150" cy="161615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6" name="Platshållare för text 3">
            <a:extLst>
              <a:ext uri="{FF2B5EF4-FFF2-40B4-BE49-F238E27FC236}">
                <a16:creationId xmlns:a16="http://schemas.microsoft.com/office/drawing/2014/main" id="{2E5EAB76-2BB5-2CCB-7362-1E146DF02A56}"/>
              </a:ext>
            </a:extLst>
          </p:cNvPr>
          <p:cNvSpPr>
            <a:spLocks noGrp="1"/>
          </p:cNvSpPr>
          <p:nvPr>
            <p:ph type="body" sz="quarter" idx="15"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7" name="Platshållare för text 5">
            <a:extLst>
              <a:ext uri="{FF2B5EF4-FFF2-40B4-BE49-F238E27FC236}">
                <a16:creationId xmlns:a16="http://schemas.microsoft.com/office/drawing/2014/main" id="{4FD71E05-C90E-A5DD-AE2A-282EB1B6CF6B}"/>
              </a:ext>
            </a:extLst>
          </p:cNvPr>
          <p:cNvSpPr>
            <a:spLocks noGrp="1"/>
          </p:cNvSpPr>
          <p:nvPr>
            <p:ph type="body" sz="quarter" idx="16"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pic>
        <p:nvPicPr>
          <p:cNvPr id="8" name="Picture 7" descr="A yellow text on a black background&#10;&#10;Description automatically generated">
            <a:extLst>
              <a:ext uri="{FF2B5EF4-FFF2-40B4-BE49-F238E27FC236}">
                <a16:creationId xmlns:a16="http://schemas.microsoft.com/office/drawing/2014/main" id="{023E9B6F-B562-0574-A8BE-30896B6BFD4B}"/>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398060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 smörblomm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B04BCC-A0DB-27BC-F1C0-68F7E99DC60E}"/>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tx2"/>
                </a:solidFill>
                <a:latin typeface="Arial" panose="020B0604020202020204" pitchFamily="34" charset="0"/>
                <a:cs typeface="Arial" panose="020B0604020202020204" pitchFamily="34" charset="0"/>
              </a:defRPr>
            </a:lvl1pPr>
          </a:lstStyle>
          <a:p>
            <a:r>
              <a:rPr lang="sv-SE" dirty="0"/>
              <a:t>Avsnittsrubrik</a:t>
            </a:r>
          </a:p>
        </p:txBody>
      </p:sp>
      <p:sp>
        <p:nvSpPr>
          <p:cNvPr id="4" name="Platshållare för datum 3">
            <a:extLst>
              <a:ext uri="{FF2B5EF4-FFF2-40B4-BE49-F238E27FC236}">
                <a16:creationId xmlns:a16="http://schemas.microsoft.com/office/drawing/2014/main" id="{37F2E432-BF57-D7FC-38F8-B38B52AEEC8A}"/>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5" name="Platshållare för sidfot 4">
            <a:extLst>
              <a:ext uri="{FF2B5EF4-FFF2-40B4-BE49-F238E27FC236}">
                <a16:creationId xmlns:a16="http://schemas.microsoft.com/office/drawing/2014/main" id="{5191CD64-75A4-C8EA-3C14-9479DCA25D68}"/>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46D44638-216B-CDED-2974-ECAA469042F0}"/>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7" name="Bildobjekt 6">
            <a:extLst>
              <a:ext uri="{FF2B5EF4-FFF2-40B4-BE49-F238E27FC236}">
                <a16:creationId xmlns:a16="http://schemas.microsoft.com/office/drawing/2014/main" id="{9A2D5E0A-DBE4-8368-F89E-A4152499B22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9" name="Platshållare för text 3">
            <a:extLst>
              <a:ext uri="{FF2B5EF4-FFF2-40B4-BE49-F238E27FC236}">
                <a16:creationId xmlns:a16="http://schemas.microsoft.com/office/drawing/2014/main" id="{D0EED2EE-1456-1B5E-FC5D-2403ACCC9FBD}"/>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12" name="Platshållare för text 5">
            <a:extLst>
              <a:ext uri="{FF2B5EF4-FFF2-40B4-BE49-F238E27FC236}">
                <a16:creationId xmlns:a16="http://schemas.microsoft.com/office/drawing/2014/main" id="{4EFCCB25-90ED-B600-3F1B-479544E625BA}"/>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264213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 liljekonvalj">
    <p:bg>
      <p:bgPr>
        <a:solidFill>
          <a:schemeClr val="accent2"/>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37F2E432-BF57-D7FC-38F8-B38B52AEEC8A}"/>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5" name="Platshållare för sidfot 4">
            <a:extLst>
              <a:ext uri="{FF2B5EF4-FFF2-40B4-BE49-F238E27FC236}">
                <a16:creationId xmlns:a16="http://schemas.microsoft.com/office/drawing/2014/main" id="{5191CD64-75A4-C8EA-3C14-9479DCA25D68}"/>
              </a:ext>
            </a:extLst>
          </p:cNvPr>
          <p:cNvSpPr>
            <a:spLocks noGrp="1"/>
          </p:cNvSpPr>
          <p:nvPr>
            <p:ph type="ftr" sz="quarter" idx="11"/>
          </p:nvPr>
        </p:nvSpPr>
        <p:spPr>
          <a:xfrm>
            <a:off x="4038600" y="6356350"/>
            <a:ext cx="4114800" cy="365125"/>
          </a:xfrm>
          <a:prstGeom prst="rect">
            <a:avLst/>
          </a:prstGeom>
        </p:spPr>
        <p:txBody>
          <a:bodyPr/>
          <a:lstStyle/>
          <a:p>
            <a:endParaRPr lang="sv-SE" dirty="0"/>
          </a:p>
        </p:txBody>
      </p:sp>
      <p:sp>
        <p:nvSpPr>
          <p:cNvPr id="6" name="Platshållare för bildnummer 5">
            <a:extLst>
              <a:ext uri="{FF2B5EF4-FFF2-40B4-BE49-F238E27FC236}">
                <a16:creationId xmlns:a16="http://schemas.microsoft.com/office/drawing/2014/main" id="{46D44638-216B-CDED-2974-ECAA469042F0}"/>
              </a:ext>
            </a:extLst>
          </p:cNvPr>
          <p:cNvSpPr>
            <a:spLocks noGrp="1"/>
          </p:cNvSpPr>
          <p:nvPr>
            <p:ph type="sldNum" sz="quarter" idx="12"/>
          </p:nvPr>
        </p:nvSpPr>
        <p:spPr/>
        <p:txBody>
          <a:bodyPr/>
          <a:lstStyle/>
          <a:p>
            <a:fld id="{A8234D02-5D0D-FA4B-9077-9CBD85AA2B8C}" type="slidenum">
              <a:rPr lang="sv-SE" smtClean="0"/>
              <a:t>‹#›</a:t>
            </a:fld>
            <a:endParaRPr lang="sv-SE"/>
          </a:p>
        </p:txBody>
      </p:sp>
      <p:pic>
        <p:nvPicPr>
          <p:cNvPr id="3" name="Bildobjekt 2">
            <a:extLst>
              <a:ext uri="{FF2B5EF4-FFF2-40B4-BE49-F238E27FC236}">
                <a16:creationId xmlns:a16="http://schemas.microsoft.com/office/drawing/2014/main" id="{938C4245-EBA1-07E7-5BDF-55B26B0F11DF}"/>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8" name="Platshållare för text 3">
            <a:extLst>
              <a:ext uri="{FF2B5EF4-FFF2-40B4-BE49-F238E27FC236}">
                <a16:creationId xmlns:a16="http://schemas.microsoft.com/office/drawing/2014/main" id="{03B76665-BB8C-0C2A-0D64-780EB1672561}"/>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12" name="Platshållare för text 5">
            <a:extLst>
              <a:ext uri="{FF2B5EF4-FFF2-40B4-BE49-F238E27FC236}">
                <a16:creationId xmlns:a16="http://schemas.microsoft.com/office/drawing/2014/main" id="{F9B2C0E4-4913-1502-8862-8D1471A05DDF}"/>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
        <p:nvSpPr>
          <p:cNvPr id="2" name="Rubrik 1">
            <a:extLst>
              <a:ext uri="{FF2B5EF4-FFF2-40B4-BE49-F238E27FC236}">
                <a16:creationId xmlns:a16="http://schemas.microsoft.com/office/drawing/2014/main" id="{C8EFBD59-274A-EED7-2B53-E65B5D009A5C}"/>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tx1"/>
                </a:solidFill>
                <a:latin typeface="Arial" panose="020B0604020202020204" pitchFamily="34" charset="0"/>
                <a:cs typeface="Arial" panose="020B0604020202020204" pitchFamily="34" charset="0"/>
              </a:defRPr>
            </a:lvl1pPr>
          </a:lstStyle>
          <a:p>
            <a:r>
              <a:rPr lang="sv-SE" dirty="0"/>
              <a:t>Avsnittsrubrik</a:t>
            </a:r>
          </a:p>
        </p:txBody>
      </p:sp>
    </p:spTree>
    <p:extLst>
      <p:ext uri="{BB962C8B-B14F-4D97-AF65-F5344CB8AC3E}">
        <p14:creationId xmlns:p14="http://schemas.microsoft.com/office/powerpoint/2010/main" val="380367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vsnittsrubrik - liljekonvalj">
    <p:bg>
      <p:bgPr>
        <a:solidFill>
          <a:srgbClr val="5D4FB1"/>
        </a:solidFill>
        <a:effectLst/>
      </p:bgPr>
    </p:bg>
    <p:spTree>
      <p:nvGrpSpPr>
        <p:cNvPr id="1" name=""/>
        <p:cNvGrpSpPr/>
        <p:nvPr/>
      </p:nvGrpSpPr>
      <p:grpSpPr>
        <a:xfrm>
          <a:off x="0" y="0"/>
          <a:ext cx="0" cy="0"/>
          <a:chOff x="0" y="0"/>
          <a:chExt cx="0" cy="0"/>
        </a:xfrm>
      </p:grpSpPr>
      <p:pic>
        <p:nvPicPr>
          <p:cNvPr id="7" name="Picture 6" descr="A yellow text on a black background&#10;&#10;Description automatically generated">
            <a:extLst>
              <a:ext uri="{FF2B5EF4-FFF2-40B4-BE49-F238E27FC236}">
                <a16:creationId xmlns:a16="http://schemas.microsoft.com/office/drawing/2014/main" id="{F49E4812-E9CD-BBAA-94ED-70C19D28431D}"/>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4" name="Platshållare för datum 3">
            <a:extLst>
              <a:ext uri="{FF2B5EF4-FFF2-40B4-BE49-F238E27FC236}">
                <a16:creationId xmlns:a16="http://schemas.microsoft.com/office/drawing/2014/main" id="{37F2E432-BF57-D7FC-38F8-B38B52AEEC8A}"/>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5" name="Platshållare för sidfot 4">
            <a:extLst>
              <a:ext uri="{FF2B5EF4-FFF2-40B4-BE49-F238E27FC236}">
                <a16:creationId xmlns:a16="http://schemas.microsoft.com/office/drawing/2014/main" id="{5191CD64-75A4-C8EA-3C14-9479DCA25D68}"/>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6" name="Platshållare för bildnummer 5">
            <a:extLst>
              <a:ext uri="{FF2B5EF4-FFF2-40B4-BE49-F238E27FC236}">
                <a16:creationId xmlns:a16="http://schemas.microsoft.com/office/drawing/2014/main" id="{46D44638-216B-CDED-2974-ECAA469042F0}"/>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a:p>
        </p:txBody>
      </p:sp>
      <p:sp>
        <p:nvSpPr>
          <p:cNvPr id="11" name="Rubrik 1">
            <a:extLst>
              <a:ext uri="{FF2B5EF4-FFF2-40B4-BE49-F238E27FC236}">
                <a16:creationId xmlns:a16="http://schemas.microsoft.com/office/drawing/2014/main" id="{4B95E341-9E6C-F882-59F8-8C9BF209ECE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rgbClr val="FFE000"/>
                </a:solidFill>
                <a:latin typeface="Arial" panose="020B0604020202020204" pitchFamily="34" charset="0"/>
                <a:cs typeface="Arial" panose="020B0604020202020204" pitchFamily="34" charset="0"/>
              </a:defRPr>
            </a:lvl1pPr>
          </a:lstStyle>
          <a:p>
            <a:r>
              <a:rPr lang="sv-SE" dirty="0"/>
              <a:t>Avsnittsrubrik</a:t>
            </a:r>
          </a:p>
        </p:txBody>
      </p:sp>
      <p:sp>
        <p:nvSpPr>
          <p:cNvPr id="8" name="Platshållare för text 3">
            <a:extLst>
              <a:ext uri="{FF2B5EF4-FFF2-40B4-BE49-F238E27FC236}">
                <a16:creationId xmlns:a16="http://schemas.microsoft.com/office/drawing/2014/main" id="{03B76665-BB8C-0C2A-0D64-780EB1672561}"/>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12" name="Platshållare för text 5">
            <a:extLst>
              <a:ext uri="{FF2B5EF4-FFF2-40B4-BE49-F238E27FC236}">
                <a16:creationId xmlns:a16="http://schemas.microsoft.com/office/drawing/2014/main" id="{F9B2C0E4-4913-1502-8862-8D1471A05DDF}"/>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395768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Avsnittsrubrik - liljekonvalj">
    <p:bg>
      <p:bgPr>
        <a:solidFill>
          <a:srgbClr val="A62186"/>
        </a:solidFill>
        <a:effectLst/>
      </p:bgPr>
    </p:bg>
    <p:spTree>
      <p:nvGrpSpPr>
        <p:cNvPr id="1" name=""/>
        <p:cNvGrpSpPr/>
        <p:nvPr/>
      </p:nvGrpSpPr>
      <p:grpSpPr>
        <a:xfrm>
          <a:off x="0" y="0"/>
          <a:ext cx="0" cy="0"/>
          <a:chOff x="0" y="0"/>
          <a:chExt cx="0" cy="0"/>
        </a:xfrm>
      </p:grpSpPr>
      <p:pic>
        <p:nvPicPr>
          <p:cNvPr id="7" name="Picture 6" descr="A yellow text on a black background&#10;&#10;Description automatically generated">
            <a:extLst>
              <a:ext uri="{FF2B5EF4-FFF2-40B4-BE49-F238E27FC236}">
                <a16:creationId xmlns:a16="http://schemas.microsoft.com/office/drawing/2014/main" id="{F49E4812-E9CD-BBAA-94ED-70C19D28431D}"/>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4" name="Platshållare för datum 3">
            <a:extLst>
              <a:ext uri="{FF2B5EF4-FFF2-40B4-BE49-F238E27FC236}">
                <a16:creationId xmlns:a16="http://schemas.microsoft.com/office/drawing/2014/main" id="{37F2E432-BF57-D7FC-38F8-B38B52AEEC8A}"/>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5" name="Platshållare för sidfot 4">
            <a:extLst>
              <a:ext uri="{FF2B5EF4-FFF2-40B4-BE49-F238E27FC236}">
                <a16:creationId xmlns:a16="http://schemas.microsoft.com/office/drawing/2014/main" id="{5191CD64-75A4-C8EA-3C14-9479DCA25D68}"/>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6" name="Platshållare för bildnummer 5">
            <a:extLst>
              <a:ext uri="{FF2B5EF4-FFF2-40B4-BE49-F238E27FC236}">
                <a16:creationId xmlns:a16="http://schemas.microsoft.com/office/drawing/2014/main" id="{46D44638-216B-CDED-2974-ECAA469042F0}"/>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a:p>
        </p:txBody>
      </p:sp>
      <p:sp>
        <p:nvSpPr>
          <p:cNvPr id="11" name="Rubrik 1">
            <a:extLst>
              <a:ext uri="{FF2B5EF4-FFF2-40B4-BE49-F238E27FC236}">
                <a16:creationId xmlns:a16="http://schemas.microsoft.com/office/drawing/2014/main" id="{4B95E341-9E6C-F882-59F8-8C9BF209ECE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rgbClr val="FFE000"/>
                </a:solidFill>
                <a:latin typeface="Arial" panose="020B0604020202020204" pitchFamily="34" charset="0"/>
                <a:cs typeface="Arial" panose="020B0604020202020204" pitchFamily="34" charset="0"/>
              </a:defRPr>
            </a:lvl1pPr>
          </a:lstStyle>
          <a:p>
            <a:r>
              <a:rPr lang="sv-SE" dirty="0"/>
              <a:t>Avsnittsrubrik</a:t>
            </a:r>
          </a:p>
        </p:txBody>
      </p:sp>
      <p:sp>
        <p:nvSpPr>
          <p:cNvPr id="8" name="Platshållare för text 3">
            <a:extLst>
              <a:ext uri="{FF2B5EF4-FFF2-40B4-BE49-F238E27FC236}">
                <a16:creationId xmlns:a16="http://schemas.microsoft.com/office/drawing/2014/main" id="{03B76665-BB8C-0C2A-0D64-780EB1672561}"/>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12" name="Platshållare för text 5">
            <a:extLst>
              <a:ext uri="{FF2B5EF4-FFF2-40B4-BE49-F238E27FC236}">
                <a16:creationId xmlns:a16="http://schemas.microsoft.com/office/drawing/2014/main" id="{F9B2C0E4-4913-1502-8862-8D1471A05DDF}"/>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27018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vsnittsrubrik - liljekonvalj">
    <p:bg>
      <p:bgPr>
        <a:solidFill>
          <a:srgbClr val="007340"/>
        </a:solidFill>
        <a:effectLst/>
      </p:bgPr>
    </p:bg>
    <p:spTree>
      <p:nvGrpSpPr>
        <p:cNvPr id="1" name=""/>
        <p:cNvGrpSpPr/>
        <p:nvPr/>
      </p:nvGrpSpPr>
      <p:grpSpPr>
        <a:xfrm>
          <a:off x="0" y="0"/>
          <a:ext cx="0" cy="0"/>
          <a:chOff x="0" y="0"/>
          <a:chExt cx="0" cy="0"/>
        </a:xfrm>
      </p:grpSpPr>
      <p:pic>
        <p:nvPicPr>
          <p:cNvPr id="7" name="Picture 6" descr="A yellow text on a black background&#10;&#10;Description automatically generated">
            <a:extLst>
              <a:ext uri="{FF2B5EF4-FFF2-40B4-BE49-F238E27FC236}">
                <a16:creationId xmlns:a16="http://schemas.microsoft.com/office/drawing/2014/main" id="{F49E4812-E9CD-BBAA-94ED-70C19D28431D}"/>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4" name="Platshållare för datum 3">
            <a:extLst>
              <a:ext uri="{FF2B5EF4-FFF2-40B4-BE49-F238E27FC236}">
                <a16:creationId xmlns:a16="http://schemas.microsoft.com/office/drawing/2014/main" id="{37F2E432-BF57-D7FC-38F8-B38B52AEEC8A}"/>
              </a:ext>
            </a:extLst>
          </p:cNvPr>
          <p:cNvSpPr>
            <a:spLocks noGrp="1"/>
          </p:cNvSpPr>
          <p:nvPr>
            <p:ph type="dt" sz="half" idx="10"/>
          </p:nvPr>
        </p:nvSpPr>
        <p:spPr/>
        <p:txBody>
          <a:bodyPr/>
          <a:lstStyle>
            <a:lvl1pPr>
              <a:defRPr>
                <a:solidFill>
                  <a:srgbClr val="FFE000"/>
                </a:solidFill>
              </a:defRPr>
            </a:lvl1pPr>
          </a:lstStyle>
          <a:p>
            <a:endParaRPr lang="sv-SE" dirty="0"/>
          </a:p>
        </p:txBody>
      </p:sp>
      <p:sp>
        <p:nvSpPr>
          <p:cNvPr id="5" name="Platshållare för sidfot 4">
            <a:extLst>
              <a:ext uri="{FF2B5EF4-FFF2-40B4-BE49-F238E27FC236}">
                <a16:creationId xmlns:a16="http://schemas.microsoft.com/office/drawing/2014/main" id="{5191CD64-75A4-C8EA-3C14-9479DCA25D68}"/>
              </a:ext>
            </a:extLst>
          </p:cNvPr>
          <p:cNvSpPr>
            <a:spLocks noGrp="1"/>
          </p:cNvSpPr>
          <p:nvPr>
            <p:ph type="ftr" sz="quarter" idx="11"/>
          </p:nvPr>
        </p:nvSpPr>
        <p:spPr>
          <a:xfrm>
            <a:off x="4038600" y="6356350"/>
            <a:ext cx="4114800" cy="365125"/>
          </a:xfrm>
          <a:prstGeom prst="rect">
            <a:avLst/>
          </a:prstGeom>
        </p:spPr>
        <p:txBody>
          <a:bodyPr/>
          <a:lstStyle>
            <a:lvl1pPr>
              <a:defRPr>
                <a:solidFill>
                  <a:srgbClr val="FFE000"/>
                </a:solidFill>
              </a:defRPr>
            </a:lvl1pPr>
          </a:lstStyle>
          <a:p>
            <a:endParaRPr lang="sv-SE" dirty="0"/>
          </a:p>
        </p:txBody>
      </p:sp>
      <p:sp>
        <p:nvSpPr>
          <p:cNvPr id="6" name="Platshållare för bildnummer 5">
            <a:extLst>
              <a:ext uri="{FF2B5EF4-FFF2-40B4-BE49-F238E27FC236}">
                <a16:creationId xmlns:a16="http://schemas.microsoft.com/office/drawing/2014/main" id="{46D44638-216B-CDED-2974-ECAA469042F0}"/>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a:p>
        </p:txBody>
      </p:sp>
      <p:sp>
        <p:nvSpPr>
          <p:cNvPr id="11" name="Rubrik 1">
            <a:extLst>
              <a:ext uri="{FF2B5EF4-FFF2-40B4-BE49-F238E27FC236}">
                <a16:creationId xmlns:a16="http://schemas.microsoft.com/office/drawing/2014/main" id="{4B95E341-9E6C-F882-59F8-8C9BF209ECE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rgbClr val="FFE000"/>
                </a:solidFill>
                <a:latin typeface="Arial" panose="020B0604020202020204" pitchFamily="34" charset="0"/>
                <a:cs typeface="Arial" panose="020B0604020202020204" pitchFamily="34" charset="0"/>
              </a:defRPr>
            </a:lvl1pPr>
          </a:lstStyle>
          <a:p>
            <a:r>
              <a:rPr lang="sv-SE" dirty="0"/>
              <a:t>Avsnittsrubrik</a:t>
            </a:r>
          </a:p>
        </p:txBody>
      </p:sp>
      <p:sp>
        <p:nvSpPr>
          <p:cNvPr id="8" name="Platshållare för text 3">
            <a:extLst>
              <a:ext uri="{FF2B5EF4-FFF2-40B4-BE49-F238E27FC236}">
                <a16:creationId xmlns:a16="http://schemas.microsoft.com/office/drawing/2014/main" id="{03B76665-BB8C-0C2A-0D64-780EB1672561}"/>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rgbClr val="FFE000"/>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12" name="Platshållare för text 5">
            <a:extLst>
              <a:ext uri="{FF2B5EF4-FFF2-40B4-BE49-F238E27FC236}">
                <a16:creationId xmlns:a16="http://schemas.microsoft.com/office/drawing/2014/main" id="{F9B2C0E4-4913-1502-8862-8D1471A05DDF}"/>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rgbClr val="FFE000"/>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139223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 vi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37F2E432-BF57-D7FC-38F8-B38B52AEEC8A}"/>
              </a:ext>
            </a:extLst>
          </p:cNvPr>
          <p:cNvSpPr>
            <a:spLocks noGrp="1"/>
          </p:cNvSpPr>
          <p:nvPr>
            <p:ph type="dt" sz="half" idx="10"/>
          </p:nvPr>
        </p:nvSpPr>
        <p:spPr/>
        <p:txBody>
          <a:bodyPr/>
          <a:lstStyle>
            <a:lvl1pPr>
              <a:defRPr>
                <a:solidFill>
                  <a:schemeClr val="tx2"/>
                </a:solidFill>
              </a:defRPr>
            </a:lvl1pPr>
          </a:lstStyle>
          <a:p>
            <a:endParaRPr lang="sv-SE" dirty="0"/>
          </a:p>
        </p:txBody>
      </p:sp>
      <p:sp>
        <p:nvSpPr>
          <p:cNvPr id="5" name="Platshållare för sidfot 4">
            <a:extLst>
              <a:ext uri="{FF2B5EF4-FFF2-40B4-BE49-F238E27FC236}">
                <a16:creationId xmlns:a16="http://schemas.microsoft.com/office/drawing/2014/main" id="{5191CD64-75A4-C8EA-3C14-9479DCA25D68}"/>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sv-SE" dirty="0"/>
          </a:p>
        </p:txBody>
      </p:sp>
      <p:sp>
        <p:nvSpPr>
          <p:cNvPr id="6" name="Platshållare för bildnummer 5">
            <a:extLst>
              <a:ext uri="{FF2B5EF4-FFF2-40B4-BE49-F238E27FC236}">
                <a16:creationId xmlns:a16="http://schemas.microsoft.com/office/drawing/2014/main" id="{46D44638-216B-CDED-2974-ECAA469042F0}"/>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3" name="Bildobjekt 2">
            <a:extLst>
              <a:ext uri="{FF2B5EF4-FFF2-40B4-BE49-F238E27FC236}">
                <a16:creationId xmlns:a16="http://schemas.microsoft.com/office/drawing/2014/main" id="{CC112668-B430-E931-43FC-41CAC04384E0}"/>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11" name="Rubrik 1">
            <a:extLst>
              <a:ext uri="{FF2B5EF4-FFF2-40B4-BE49-F238E27FC236}">
                <a16:creationId xmlns:a16="http://schemas.microsoft.com/office/drawing/2014/main" id="{73AD3941-B182-2495-AE37-B3FFB551EF19}"/>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tx2"/>
                </a:solidFill>
                <a:latin typeface="Arial" panose="020B0604020202020204" pitchFamily="34" charset="0"/>
                <a:cs typeface="Arial" panose="020B0604020202020204" pitchFamily="34" charset="0"/>
              </a:defRPr>
            </a:lvl1pPr>
          </a:lstStyle>
          <a:p>
            <a:r>
              <a:rPr lang="sv-SE" dirty="0"/>
              <a:t>Avsnittsrubrik</a:t>
            </a:r>
          </a:p>
        </p:txBody>
      </p:sp>
      <p:sp>
        <p:nvSpPr>
          <p:cNvPr id="2" name="Platshållare för text 3">
            <a:extLst>
              <a:ext uri="{FF2B5EF4-FFF2-40B4-BE49-F238E27FC236}">
                <a16:creationId xmlns:a16="http://schemas.microsoft.com/office/drawing/2014/main" id="{E15FCA46-6A11-DED0-C2FB-6B2DA2B9DC99}"/>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7" name="Platshållare för text 5">
            <a:extLst>
              <a:ext uri="{FF2B5EF4-FFF2-40B4-BE49-F238E27FC236}">
                <a16:creationId xmlns:a16="http://schemas.microsoft.com/office/drawing/2014/main" id="{48C601C8-ABA4-4E65-4189-E12C3B75D605}"/>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31517288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80C2F31F-E35C-342C-9823-E92270123E5D}"/>
              </a:ext>
            </a:extLst>
          </p:cNvPr>
          <p:cNvSpPr>
            <a:spLocks noGrp="1"/>
          </p:cNvSpPr>
          <p:nvPr>
            <p:ph type="dt" sz="half" idx="2"/>
          </p:nvPr>
        </p:nvSpPr>
        <p:spPr>
          <a:xfrm>
            <a:off x="288350" y="6356350"/>
            <a:ext cx="2743200" cy="365125"/>
          </a:xfrm>
          <a:prstGeom prst="rect">
            <a:avLst/>
          </a:prstGeom>
        </p:spPr>
        <p:txBody>
          <a:bodyPr vert="horz" lIns="91440" tIns="45720" rIns="91440" bIns="45720" rtlCol="0" anchor="ctr"/>
          <a:lstStyle>
            <a:lvl1pPr algn="l">
              <a:defRPr sz="1050" b="0" i="0">
                <a:solidFill>
                  <a:schemeClr val="tx1"/>
                </a:solidFill>
                <a:latin typeface="Arial" panose="020B0604020202020204" pitchFamily="34" charset="0"/>
                <a:cs typeface="Arial" panose="020B0604020202020204" pitchFamily="34" charset="0"/>
              </a:defRPr>
            </a:lvl1pPr>
          </a:lstStyle>
          <a:p>
            <a:endParaRPr lang="sv-SE" dirty="0"/>
          </a:p>
        </p:txBody>
      </p:sp>
      <p:sp>
        <p:nvSpPr>
          <p:cNvPr id="6" name="Platshållare för bildnummer 5">
            <a:extLst>
              <a:ext uri="{FF2B5EF4-FFF2-40B4-BE49-F238E27FC236}">
                <a16:creationId xmlns:a16="http://schemas.microsoft.com/office/drawing/2014/main" id="{FA37A2EF-8441-1F34-41A9-679B43788F05}"/>
              </a:ext>
            </a:extLst>
          </p:cNvPr>
          <p:cNvSpPr>
            <a:spLocks noGrp="1"/>
          </p:cNvSpPr>
          <p:nvPr>
            <p:ph type="sldNum" sz="quarter" idx="4"/>
          </p:nvPr>
        </p:nvSpPr>
        <p:spPr>
          <a:xfrm>
            <a:off x="9172325" y="6356350"/>
            <a:ext cx="2743200" cy="365125"/>
          </a:xfrm>
          <a:prstGeom prst="rect">
            <a:avLst/>
          </a:prstGeom>
        </p:spPr>
        <p:txBody>
          <a:bodyPr vert="horz" lIns="91440" tIns="45720" rIns="91440" bIns="45720" rtlCol="0" anchor="ctr"/>
          <a:lstStyle>
            <a:lvl1pPr algn="r">
              <a:defRPr sz="1050" b="0" i="0">
                <a:solidFill>
                  <a:schemeClr val="tx1"/>
                </a:solidFill>
                <a:latin typeface="Arial" panose="020B0604020202020204" pitchFamily="34" charset="0"/>
                <a:cs typeface="Arial" panose="020B0604020202020204" pitchFamily="34" charset="0"/>
              </a:defRPr>
            </a:lvl1pPr>
          </a:lstStyle>
          <a:p>
            <a:fld id="{A8234D02-5D0D-FA4B-9077-9CBD85AA2B8C}" type="slidenum">
              <a:rPr lang="sv-SE" smtClean="0"/>
              <a:pPr/>
              <a:t>‹#›</a:t>
            </a:fld>
            <a:endParaRPr lang="sv-SE" dirty="0"/>
          </a:p>
        </p:txBody>
      </p:sp>
      <p:sp>
        <p:nvSpPr>
          <p:cNvPr id="18" name="Platshållare för sidfot 17">
            <a:extLst>
              <a:ext uri="{FF2B5EF4-FFF2-40B4-BE49-F238E27FC236}">
                <a16:creationId xmlns:a16="http://schemas.microsoft.com/office/drawing/2014/main" id="{BE35C3C3-6B9C-9C2F-0303-7F94137610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050" b="0" i="0">
                <a:solidFill>
                  <a:schemeClr val="tx1"/>
                </a:solidFill>
                <a:latin typeface="Arial" panose="020B0604020202020204" pitchFamily="34" charset="0"/>
                <a:cs typeface="Arial" panose="020B0604020202020204" pitchFamily="34" charset="0"/>
              </a:defRPr>
            </a:lvl1pPr>
          </a:lstStyle>
          <a:p>
            <a:endParaRPr lang="sv-SE" dirty="0"/>
          </a:p>
        </p:txBody>
      </p:sp>
      <p:sp>
        <p:nvSpPr>
          <p:cNvPr id="20" name="Platshållare för rubrik 19">
            <a:extLst>
              <a:ext uri="{FF2B5EF4-FFF2-40B4-BE49-F238E27FC236}">
                <a16:creationId xmlns:a16="http://schemas.microsoft.com/office/drawing/2014/main" id="{18A7EBD8-52E1-47AC-94E8-42B0F06A8EBE}"/>
              </a:ext>
            </a:extLst>
          </p:cNvPr>
          <p:cNvSpPr>
            <a:spLocks noGrp="1"/>
          </p:cNvSpPr>
          <p:nvPr>
            <p:ph type="title"/>
          </p:nvPr>
        </p:nvSpPr>
        <p:spPr>
          <a:xfrm>
            <a:off x="257870" y="1483405"/>
            <a:ext cx="7240210" cy="1325563"/>
          </a:xfrm>
          <a:prstGeom prst="rect">
            <a:avLst/>
          </a:prstGeom>
        </p:spPr>
        <p:txBody>
          <a:bodyPr vert="horz" lIns="91440" tIns="45720" rIns="91440" bIns="45720" rtlCol="0" anchor="t">
            <a:normAutofit/>
          </a:bodyPr>
          <a:lstStyle/>
          <a:p>
            <a:r>
              <a:rPr lang="sv-SE" dirty="0"/>
              <a:t>Klicka här för att ändra mall för rubrikformat</a:t>
            </a:r>
          </a:p>
        </p:txBody>
      </p:sp>
    </p:spTree>
    <p:extLst>
      <p:ext uri="{BB962C8B-B14F-4D97-AF65-F5344CB8AC3E}">
        <p14:creationId xmlns:p14="http://schemas.microsoft.com/office/powerpoint/2010/main" val="3468687269"/>
      </p:ext>
    </p:extLst>
  </p:cSld>
  <p:clrMap bg1="dk1" tx1="lt1" bg2="dk2" tx2="lt2" accent1="accent1" accent2="accent2" accent3="accent3" accent4="accent4" accent5="accent5" accent6="accent6" hlink="hlink" folHlink="folHlink"/>
  <p:sldLayoutIdLst>
    <p:sldLayoutId id="2147483680" r:id="rId1"/>
    <p:sldLayoutId id="2147483649" r:id="rId2"/>
    <p:sldLayoutId id="2147483650" r:id="rId3"/>
    <p:sldLayoutId id="2147483651" r:id="rId4"/>
    <p:sldLayoutId id="2147483658" r:id="rId5"/>
    <p:sldLayoutId id="2147483697" r:id="rId6"/>
    <p:sldLayoutId id="2147483698" r:id="rId7"/>
    <p:sldLayoutId id="2147483699" r:id="rId8"/>
    <p:sldLayoutId id="2147483659" r:id="rId9"/>
    <p:sldLayoutId id="2147483652" r:id="rId10"/>
    <p:sldLayoutId id="2147483661" r:id="rId11"/>
    <p:sldLayoutId id="2147483664" r:id="rId12"/>
    <p:sldLayoutId id="2147483703" r:id="rId13"/>
    <p:sldLayoutId id="2147483704" r:id="rId14"/>
    <p:sldLayoutId id="2147483705" r:id="rId15"/>
    <p:sldLayoutId id="2147483665" r:id="rId16"/>
    <p:sldLayoutId id="2147483709" r:id="rId17"/>
    <p:sldLayoutId id="2147483710" r:id="rId18"/>
    <p:sldLayoutId id="2147483711" r:id="rId19"/>
    <p:sldLayoutId id="2147483712" r:id="rId20"/>
    <p:sldLayoutId id="2147483713" r:id="rId21"/>
    <p:sldLayoutId id="2147483714" r:id="rId22"/>
    <p:sldLayoutId id="2147483715" r:id="rId23"/>
    <p:sldLayoutId id="2147483660" r:id="rId24"/>
    <p:sldLayoutId id="2147483696" r:id="rId25"/>
    <p:sldLayoutId id="2147483662" r:id="rId26"/>
    <p:sldLayoutId id="2147483663" r:id="rId27"/>
    <p:sldLayoutId id="2147483679" r:id="rId28"/>
    <p:sldLayoutId id="2147483700" r:id="rId29"/>
    <p:sldLayoutId id="2147483701" r:id="rId30"/>
    <p:sldLayoutId id="2147483702" r:id="rId31"/>
    <p:sldLayoutId id="2147483681" r:id="rId32"/>
    <p:sldLayoutId id="2147483682" r:id="rId33"/>
    <p:sldLayoutId id="2147483655" r:id="rId34"/>
    <p:sldLayoutId id="2147483672" r:id="rId35"/>
    <p:sldLayoutId id="2147483678" r:id="rId36"/>
    <p:sldLayoutId id="2147483706" r:id="rId37"/>
    <p:sldLayoutId id="2147483707" r:id="rId38"/>
    <p:sldLayoutId id="2147483708" r:id="rId39"/>
  </p:sldLayoutIdLst>
  <p:hf hdr="0" ftr="0" dt="0"/>
  <p:txStyles>
    <p:titleStyle>
      <a:lvl1pPr algn="l" defTabSz="914400" rtl="0" eaLnBrk="1" latinLnBrk="0" hangingPunct="1">
        <a:lnSpc>
          <a:spcPct val="90000"/>
        </a:lnSpc>
        <a:spcBef>
          <a:spcPct val="0"/>
        </a:spcBef>
        <a:buNone/>
        <a:defRPr sz="4400" b="0" i="0" kern="1200" spc="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ational 2" panose="020B0504030502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ational 2" panose="020B0504030502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ational 2" panose="020B0504030502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tional 2" panose="020B0504030502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tional 2" panose="020B0504030502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234" userDrawn="1">
          <p15:clr>
            <a:srgbClr val="F26B43"/>
          </p15:clr>
        </p15:guide>
        <p15:guide id="3" pos="7446" userDrawn="1">
          <p15:clr>
            <a:srgbClr val="F26B43"/>
          </p15:clr>
        </p15:guide>
        <p15:guide id="4" orient="horz" pos="3997" userDrawn="1">
          <p15:clr>
            <a:srgbClr val="F26B43"/>
          </p15:clr>
        </p15:guide>
        <p15:guide id="5" orient="horz" pos="436" userDrawn="1">
          <p15:clr>
            <a:srgbClr val="F26B43"/>
          </p15:clr>
        </p15:guide>
        <p15:guide id="6" orient="horz" pos="1003" userDrawn="1">
          <p15:clr>
            <a:srgbClr val="F26B43"/>
          </p15:clr>
        </p15:guide>
        <p15:guide id="7" pos="2593" userDrawn="1">
          <p15:clr>
            <a:srgbClr val="F26B43"/>
          </p15:clr>
        </p15:guide>
        <p15:guide id="8" pos="5223" userDrawn="1">
          <p15:clr>
            <a:srgbClr val="F26B43"/>
          </p15:clr>
        </p15:guide>
        <p15:guide id="9" pos="3840" userDrawn="1">
          <p15:clr>
            <a:srgbClr val="F26B43"/>
          </p15:clr>
        </p15:guide>
        <p15:guide id="10" pos="483" userDrawn="1">
          <p15:clr>
            <a:srgbClr val="F26B43"/>
          </p15:clr>
        </p15:guide>
        <p15:guide id="11"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outexchange@lnu.se"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hyperlink" Target="mailto:katarina.ronndahl@lnu.se"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mailto:outexchange@lnu.se" TargetMode="External"/><Relationship Id="rId4" Type="http://schemas.openxmlformats.org/officeDocument/2006/relationships/hyperlink" Target="mailto:ftk.outexchange@lnu.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B997FFB-487C-F015-1CE4-3B4B3443BBE5}"/>
              </a:ext>
            </a:extLst>
          </p:cNvPr>
          <p:cNvSpPr>
            <a:spLocks noGrp="1"/>
          </p:cNvSpPr>
          <p:nvPr>
            <p:ph type="sldNum" sz="quarter" idx="12"/>
          </p:nvPr>
        </p:nvSpPr>
        <p:spPr/>
        <p:txBody>
          <a:bodyPr/>
          <a:lstStyle/>
          <a:p>
            <a:fld id="{A8234D02-5D0D-FA4B-9077-9CBD85AA2B8C}" type="slidenum">
              <a:rPr lang="sv-SE" smtClean="0"/>
              <a:pPr/>
              <a:t>1</a:t>
            </a:fld>
            <a:endParaRPr lang="sv-SE"/>
          </a:p>
        </p:txBody>
      </p:sp>
      <p:sp>
        <p:nvSpPr>
          <p:cNvPr id="3" name="Rubrik 2">
            <a:extLst>
              <a:ext uri="{FF2B5EF4-FFF2-40B4-BE49-F238E27FC236}">
                <a16:creationId xmlns:a16="http://schemas.microsoft.com/office/drawing/2014/main" id="{458C04BF-46F9-603F-7AA2-3C74421160A1}"/>
              </a:ext>
            </a:extLst>
          </p:cNvPr>
          <p:cNvSpPr>
            <a:spLocks noGrp="1"/>
          </p:cNvSpPr>
          <p:nvPr>
            <p:ph type="title"/>
          </p:nvPr>
        </p:nvSpPr>
        <p:spPr>
          <a:xfrm>
            <a:off x="237549" y="1442721"/>
            <a:ext cx="11800122" cy="1022687"/>
          </a:xfrm>
        </p:spPr>
        <p:txBody>
          <a:bodyPr>
            <a:normAutofit fontScale="90000"/>
          </a:bodyPr>
          <a:lstStyle/>
          <a:p>
            <a:r>
              <a:rPr lang="sv-SE" dirty="0"/>
              <a:t>Learning Agreement meeting</a:t>
            </a:r>
            <a:br>
              <a:rPr lang="sv-SE" dirty="0"/>
            </a:br>
            <a:r>
              <a:rPr lang="sv-SE" dirty="0"/>
              <a:t>Faculty of Technology</a:t>
            </a:r>
            <a:br>
              <a:rPr lang="sv-SE" dirty="0"/>
            </a:br>
            <a:br>
              <a:rPr lang="sv-SE" dirty="0"/>
            </a:br>
            <a:br>
              <a:rPr lang="sv-SE" dirty="0"/>
            </a:br>
            <a:r>
              <a:rPr lang="sv-SE" sz="2000" dirty="0"/>
              <a:t>Katarina Rönndahl, International </a:t>
            </a:r>
            <a:r>
              <a:rPr lang="sv-SE" sz="2000" dirty="0" err="1"/>
              <a:t>Coordinator</a:t>
            </a:r>
            <a:r>
              <a:rPr lang="sv-SE" sz="2000" dirty="0"/>
              <a:t> at the Faculty of Technology, katarina.ronndahl@lnu.se</a:t>
            </a:r>
          </a:p>
        </p:txBody>
      </p:sp>
      <p:sp>
        <p:nvSpPr>
          <p:cNvPr id="5" name="Platshållare för text 4">
            <a:extLst>
              <a:ext uri="{FF2B5EF4-FFF2-40B4-BE49-F238E27FC236}">
                <a16:creationId xmlns:a16="http://schemas.microsoft.com/office/drawing/2014/main" id="{886E83A9-C201-7B34-6286-6E9A9A983024}"/>
              </a:ext>
            </a:extLst>
          </p:cNvPr>
          <p:cNvSpPr>
            <a:spLocks noGrp="1"/>
          </p:cNvSpPr>
          <p:nvPr>
            <p:ph type="body" sz="quarter" idx="14"/>
          </p:nvPr>
        </p:nvSpPr>
        <p:spPr>
          <a:xfrm>
            <a:off x="8291513" y="5763337"/>
            <a:ext cx="3618571" cy="365125"/>
          </a:xfrm>
        </p:spPr>
        <p:txBody>
          <a:bodyPr/>
          <a:lstStyle/>
          <a:p>
            <a:r>
              <a:rPr lang="sv-SE" sz="1600" dirty="0"/>
              <a:t>240411</a:t>
            </a:r>
          </a:p>
        </p:txBody>
      </p:sp>
    </p:spTree>
    <p:extLst>
      <p:ext uri="{BB962C8B-B14F-4D97-AF65-F5344CB8AC3E}">
        <p14:creationId xmlns:p14="http://schemas.microsoft.com/office/powerpoint/2010/main" val="368227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4E204E1-7EF5-4F5C-CA7D-1A64087DCC49}"/>
              </a:ext>
            </a:extLst>
          </p:cNvPr>
          <p:cNvSpPr>
            <a:spLocks noGrp="1"/>
          </p:cNvSpPr>
          <p:nvPr>
            <p:ph type="sldNum" sz="quarter" idx="12"/>
          </p:nvPr>
        </p:nvSpPr>
        <p:spPr/>
        <p:txBody>
          <a:bodyPr/>
          <a:lstStyle/>
          <a:p>
            <a:fld id="{A8234D02-5D0D-FA4B-9077-9CBD85AA2B8C}" type="slidenum">
              <a:rPr lang="sv-SE" smtClean="0"/>
              <a:pPr/>
              <a:t>10</a:t>
            </a:fld>
            <a:endParaRPr lang="sv-SE" dirty="0"/>
          </a:p>
        </p:txBody>
      </p:sp>
      <p:sp>
        <p:nvSpPr>
          <p:cNvPr id="4" name="Platshållare för text 3">
            <a:extLst>
              <a:ext uri="{FF2B5EF4-FFF2-40B4-BE49-F238E27FC236}">
                <a16:creationId xmlns:a16="http://schemas.microsoft.com/office/drawing/2014/main" id="{795CC0D4-603C-CF89-D632-E2E2113E814F}"/>
              </a:ext>
            </a:extLst>
          </p:cNvPr>
          <p:cNvSpPr>
            <a:spLocks noGrp="1"/>
          </p:cNvSpPr>
          <p:nvPr>
            <p:ph type="body" sz="quarter" idx="13"/>
          </p:nvPr>
        </p:nvSpPr>
        <p:spPr>
          <a:xfrm>
            <a:off x="268030" y="893873"/>
            <a:ext cx="9439641" cy="365125"/>
          </a:xfrm>
        </p:spPr>
        <p:txBody>
          <a:bodyPr/>
          <a:lstStyle/>
          <a:p>
            <a:r>
              <a:rPr lang="en-US" sz="2400" b="1" dirty="0">
                <a:latin typeface="Calibri" panose="020F0502020204030204" pitchFamily="34" charset="0"/>
                <a:cs typeface="Calibri" panose="020F0502020204030204" pitchFamily="34" charset="0"/>
              </a:rPr>
              <a:t>Preparing the Learning Agreement </a:t>
            </a:r>
            <a:endParaRPr lang="sv-SE" sz="2200" b="1" dirty="0"/>
          </a:p>
        </p:txBody>
      </p:sp>
      <p:sp>
        <p:nvSpPr>
          <p:cNvPr id="5" name="Underrubrik 2">
            <a:extLst>
              <a:ext uri="{FF2B5EF4-FFF2-40B4-BE49-F238E27FC236}">
                <a16:creationId xmlns:a16="http://schemas.microsoft.com/office/drawing/2014/main" id="{941A1A41-B8A1-5F1B-5B30-53F0EAE8FA18}"/>
              </a:ext>
            </a:extLst>
          </p:cNvPr>
          <p:cNvSpPr txBox="1">
            <a:spLocks/>
          </p:cNvSpPr>
          <p:nvPr/>
        </p:nvSpPr>
        <p:spPr>
          <a:xfrm>
            <a:off x="268030" y="1750711"/>
            <a:ext cx="11364528" cy="497076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ational 2" panose="020B05040305020202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ational 2" panose="020B05040305020202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ational 2" panose="020B05040305020202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ational 2" panose="020B05040305020202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AutoNum type="arabicPeriod"/>
            </a:pPr>
            <a:r>
              <a:rPr lang="en-US" b="1" dirty="0">
                <a:solidFill>
                  <a:schemeClr val="tx1"/>
                </a:solidFill>
                <a:latin typeface="+mn-lt"/>
                <a:cs typeface="+mn-cs"/>
              </a:rPr>
              <a:t>Talk to your </a:t>
            </a:r>
            <a:r>
              <a:rPr lang="en-US" b="1" dirty="0" err="1">
                <a:solidFill>
                  <a:schemeClr val="tx1"/>
                </a:solidFill>
                <a:latin typeface="+mn-lt"/>
                <a:cs typeface="+mn-cs"/>
              </a:rPr>
              <a:t>programme</a:t>
            </a:r>
            <a:r>
              <a:rPr lang="en-US" b="1" dirty="0">
                <a:solidFill>
                  <a:schemeClr val="tx1"/>
                </a:solidFill>
                <a:latin typeface="+mn-lt"/>
                <a:cs typeface="+mn-cs"/>
              </a:rPr>
              <a:t> manager </a:t>
            </a:r>
            <a:r>
              <a:rPr lang="en-US" dirty="0">
                <a:solidFill>
                  <a:schemeClr val="tx1"/>
                </a:solidFill>
                <a:latin typeface="+mn-lt"/>
                <a:cs typeface="+mn-cs"/>
              </a:rPr>
              <a:t>about which courses you can transfer towards your </a:t>
            </a:r>
            <a:r>
              <a:rPr lang="en-US" dirty="0" err="1">
                <a:solidFill>
                  <a:schemeClr val="tx1"/>
                </a:solidFill>
                <a:latin typeface="+mn-lt"/>
                <a:cs typeface="+mn-cs"/>
              </a:rPr>
              <a:t>programme</a:t>
            </a:r>
            <a:endParaRPr lang="en-US" dirty="0">
              <a:solidFill>
                <a:schemeClr val="tx1"/>
              </a:solidFill>
              <a:latin typeface="+mn-lt"/>
              <a:cs typeface="+mn-cs"/>
            </a:endParaRPr>
          </a:p>
          <a:p>
            <a:pPr marL="342900" indent="-342900">
              <a:buAutoNum type="arabicPeriod"/>
            </a:pPr>
            <a:endParaRPr lang="sv-SE" dirty="0">
              <a:solidFill>
                <a:schemeClr val="tx1"/>
              </a:solidFill>
              <a:latin typeface="+mn-lt"/>
              <a:cs typeface="+mn-cs"/>
            </a:endParaRPr>
          </a:p>
          <a:p>
            <a:pPr marL="0" indent="0"/>
            <a:r>
              <a:rPr lang="sv-SE" b="1" dirty="0">
                <a:solidFill>
                  <a:schemeClr val="tx1"/>
                </a:solidFill>
                <a:latin typeface="+mn-lt"/>
                <a:cs typeface="+mn-cs"/>
              </a:rPr>
              <a:t>2. </a:t>
            </a:r>
            <a:r>
              <a:rPr lang="sv-SE" b="1" dirty="0" err="1">
                <a:solidFill>
                  <a:schemeClr val="tx1"/>
                </a:solidFill>
                <a:latin typeface="+mn-lt"/>
                <a:cs typeface="+mn-cs"/>
              </a:rPr>
              <a:t>Fill</a:t>
            </a:r>
            <a:r>
              <a:rPr lang="sv-SE" b="1" dirty="0">
                <a:solidFill>
                  <a:schemeClr val="tx1"/>
                </a:solidFill>
                <a:latin typeface="+mn-lt"/>
                <a:cs typeface="+mn-cs"/>
              </a:rPr>
              <a:t> in </a:t>
            </a:r>
            <a:r>
              <a:rPr lang="sv-SE" b="1" dirty="0" err="1">
                <a:solidFill>
                  <a:schemeClr val="tx1"/>
                </a:solidFill>
                <a:latin typeface="+mn-lt"/>
                <a:cs typeface="+mn-cs"/>
              </a:rPr>
              <a:t>your</a:t>
            </a:r>
            <a:r>
              <a:rPr lang="sv-SE" b="1" dirty="0">
                <a:solidFill>
                  <a:schemeClr val="tx1"/>
                </a:solidFill>
                <a:latin typeface="+mn-lt"/>
                <a:cs typeface="+mn-cs"/>
              </a:rPr>
              <a:t> Learning Agreement:</a:t>
            </a:r>
          </a:p>
          <a:p>
            <a:pPr marL="0" indent="0"/>
            <a:r>
              <a:rPr lang="sv-SE" dirty="0">
                <a:solidFill>
                  <a:schemeClr val="tx1"/>
                </a:solidFill>
                <a:latin typeface="+mn-lt"/>
                <a:cs typeface="+mn-cs"/>
              </a:rPr>
              <a:t>- If </a:t>
            </a:r>
            <a:r>
              <a:rPr lang="sv-SE" dirty="0" err="1">
                <a:solidFill>
                  <a:schemeClr val="tx1"/>
                </a:solidFill>
                <a:latin typeface="+mn-lt"/>
                <a:cs typeface="+mn-cs"/>
              </a:rPr>
              <a:t>you</a:t>
            </a:r>
            <a:r>
              <a:rPr lang="sv-SE" dirty="0">
                <a:solidFill>
                  <a:schemeClr val="tx1"/>
                </a:solidFill>
                <a:latin typeface="+mn-lt"/>
                <a:cs typeface="+mn-cs"/>
              </a:rPr>
              <a:t> </a:t>
            </a:r>
            <a:r>
              <a:rPr lang="sv-SE" dirty="0" err="1">
                <a:solidFill>
                  <a:schemeClr val="tx1"/>
                </a:solidFill>
                <a:latin typeface="+mn-lt"/>
                <a:cs typeface="+mn-cs"/>
              </a:rPr>
              <a:t>are</a:t>
            </a:r>
            <a:r>
              <a:rPr lang="sv-SE" dirty="0">
                <a:solidFill>
                  <a:schemeClr val="tx1"/>
                </a:solidFill>
                <a:latin typeface="+mn-lt"/>
                <a:cs typeface="+mn-cs"/>
              </a:rPr>
              <a:t> going </a:t>
            </a:r>
            <a:r>
              <a:rPr lang="sv-SE" dirty="0" err="1">
                <a:solidFill>
                  <a:schemeClr val="tx1"/>
                </a:solidFill>
                <a:latin typeface="+mn-lt"/>
                <a:cs typeface="+mn-cs"/>
              </a:rPr>
              <a:t>with</a:t>
            </a:r>
            <a:r>
              <a:rPr lang="sv-SE" dirty="0">
                <a:solidFill>
                  <a:schemeClr val="tx1"/>
                </a:solidFill>
                <a:latin typeface="+mn-lt"/>
                <a:cs typeface="+mn-cs"/>
              </a:rPr>
              <a:t> Erasmus or </a:t>
            </a:r>
            <a:r>
              <a:rPr lang="sv-SE" dirty="0" err="1">
                <a:solidFill>
                  <a:schemeClr val="tx1"/>
                </a:solidFill>
                <a:latin typeface="+mn-lt"/>
                <a:cs typeface="+mn-cs"/>
              </a:rPr>
              <a:t>Nordlys</a:t>
            </a:r>
            <a:r>
              <a:rPr lang="sv-SE" dirty="0">
                <a:solidFill>
                  <a:schemeClr val="tx1"/>
                </a:solidFill>
                <a:latin typeface="+mn-lt"/>
                <a:cs typeface="+mn-cs"/>
              </a:rPr>
              <a:t> – </a:t>
            </a:r>
            <a:r>
              <a:rPr lang="sv-SE" dirty="0" err="1">
                <a:solidFill>
                  <a:schemeClr val="tx1"/>
                </a:solidFill>
                <a:latin typeface="+mn-lt"/>
                <a:cs typeface="+mn-cs"/>
              </a:rPr>
              <a:t>fill</a:t>
            </a:r>
            <a:r>
              <a:rPr lang="sv-SE" dirty="0">
                <a:solidFill>
                  <a:schemeClr val="tx1"/>
                </a:solidFill>
                <a:latin typeface="+mn-lt"/>
                <a:cs typeface="+mn-cs"/>
              </a:rPr>
              <a:t> in the DLA (Digital Learning Agreement) in Mobility Online. </a:t>
            </a:r>
            <a:r>
              <a:rPr lang="sv-SE" dirty="0" err="1">
                <a:solidFill>
                  <a:schemeClr val="tx1"/>
                </a:solidFill>
                <a:latin typeface="+mn-lt"/>
                <a:cs typeface="+mn-cs"/>
              </a:rPr>
              <a:t>See</a:t>
            </a:r>
            <a:r>
              <a:rPr lang="sv-SE" dirty="0">
                <a:solidFill>
                  <a:schemeClr val="tx1"/>
                </a:solidFill>
                <a:latin typeface="+mn-lt"/>
                <a:cs typeface="+mn-cs"/>
              </a:rPr>
              <a:t> the guide </a:t>
            </a:r>
            <a:r>
              <a:rPr lang="sv-SE" dirty="0" err="1">
                <a:solidFill>
                  <a:schemeClr val="tx1"/>
                </a:solidFill>
                <a:latin typeface="+mn-lt"/>
                <a:cs typeface="+mn-cs"/>
              </a:rPr>
              <a:t>that</a:t>
            </a:r>
            <a:r>
              <a:rPr lang="sv-SE" dirty="0">
                <a:solidFill>
                  <a:schemeClr val="tx1"/>
                </a:solidFill>
                <a:latin typeface="+mn-lt"/>
                <a:cs typeface="+mn-cs"/>
              </a:rPr>
              <a:t> </a:t>
            </a:r>
            <a:r>
              <a:rPr lang="sv-SE" dirty="0" err="1">
                <a:solidFill>
                  <a:schemeClr val="tx1"/>
                </a:solidFill>
                <a:latin typeface="+mn-lt"/>
                <a:cs typeface="+mn-cs"/>
              </a:rPr>
              <a:t>was</a:t>
            </a:r>
            <a:r>
              <a:rPr lang="sv-SE" dirty="0">
                <a:solidFill>
                  <a:schemeClr val="tx1"/>
                </a:solidFill>
                <a:latin typeface="+mn-lt"/>
                <a:cs typeface="+mn-cs"/>
              </a:rPr>
              <a:t> sent </a:t>
            </a:r>
            <a:r>
              <a:rPr lang="sv-SE" dirty="0" err="1">
                <a:solidFill>
                  <a:schemeClr val="tx1"/>
                </a:solidFill>
                <a:latin typeface="+mn-lt"/>
                <a:cs typeface="+mn-cs"/>
              </a:rPr>
              <a:t>out</a:t>
            </a:r>
            <a:r>
              <a:rPr lang="sv-SE" dirty="0">
                <a:solidFill>
                  <a:schemeClr val="tx1"/>
                </a:solidFill>
                <a:latin typeface="+mn-lt"/>
                <a:cs typeface="+mn-cs"/>
              </a:rPr>
              <a:t> </a:t>
            </a:r>
            <a:r>
              <a:rPr lang="sv-SE" dirty="0" err="1">
                <a:solidFill>
                  <a:schemeClr val="tx1"/>
                </a:solidFill>
                <a:latin typeface="+mn-lt"/>
                <a:cs typeface="+mn-cs"/>
              </a:rPr>
              <a:t>with</a:t>
            </a:r>
            <a:r>
              <a:rPr lang="sv-SE" dirty="0">
                <a:solidFill>
                  <a:schemeClr val="tx1"/>
                </a:solidFill>
                <a:latin typeface="+mn-lt"/>
                <a:cs typeface="+mn-cs"/>
              </a:rPr>
              <a:t> the invitation to </a:t>
            </a:r>
            <a:r>
              <a:rPr lang="sv-SE" dirty="0" err="1">
                <a:solidFill>
                  <a:schemeClr val="tx1"/>
                </a:solidFill>
                <a:latin typeface="+mn-lt"/>
                <a:cs typeface="+mn-cs"/>
              </a:rPr>
              <a:t>this</a:t>
            </a:r>
            <a:r>
              <a:rPr lang="sv-SE" dirty="0">
                <a:solidFill>
                  <a:schemeClr val="tx1"/>
                </a:solidFill>
                <a:latin typeface="+mn-lt"/>
                <a:cs typeface="+mn-cs"/>
              </a:rPr>
              <a:t> meeting for </a:t>
            </a:r>
            <a:r>
              <a:rPr lang="sv-SE" dirty="0" err="1">
                <a:solidFill>
                  <a:schemeClr val="tx1"/>
                </a:solidFill>
                <a:latin typeface="+mn-lt"/>
                <a:cs typeface="+mn-cs"/>
              </a:rPr>
              <a:t>instructions</a:t>
            </a:r>
            <a:r>
              <a:rPr lang="sv-SE" dirty="0">
                <a:solidFill>
                  <a:schemeClr val="tx1"/>
                </a:solidFill>
                <a:latin typeface="+mn-lt"/>
                <a:cs typeface="+mn-cs"/>
              </a:rPr>
              <a:t>.</a:t>
            </a:r>
          </a:p>
          <a:p>
            <a:pPr marL="0" indent="0"/>
            <a:r>
              <a:rPr lang="sv-SE" dirty="0">
                <a:solidFill>
                  <a:schemeClr val="tx1"/>
                </a:solidFill>
                <a:latin typeface="+mn-lt"/>
                <a:cs typeface="+mn-cs"/>
              </a:rPr>
              <a:t>- If </a:t>
            </a:r>
            <a:r>
              <a:rPr lang="sv-SE" dirty="0" err="1">
                <a:solidFill>
                  <a:schemeClr val="tx1"/>
                </a:solidFill>
                <a:latin typeface="+mn-lt"/>
                <a:cs typeface="+mn-cs"/>
              </a:rPr>
              <a:t>you</a:t>
            </a:r>
            <a:r>
              <a:rPr lang="sv-SE" dirty="0">
                <a:solidFill>
                  <a:schemeClr val="tx1"/>
                </a:solidFill>
                <a:latin typeface="+mn-lt"/>
                <a:cs typeface="+mn-cs"/>
              </a:rPr>
              <a:t> </a:t>
            </a:r>
            <a:r>
              <a:rPr lang="sv-SE" dirty="0" err="1">
                <a:solidFill>
                  <a:schemeClr val="tx1"/>
                </a:solidFill>
                <a:latin typeface="+mn-lt"/>
                <a:cs typeface="+mn-cs"/>
              </a:rPr>
              <a:t>are</a:t>
            </a:r>
            <a:r>
              <a:rPr lang="sv-SE" dirty="0">
                <a:solidFill>
                  <a:schemeClr val="tx1"/>
                </a:solidFill>
                <a:latin typeface="+mn-lt"/>
                <a:cs typeface="+mn-cs"/>
              </a:rPr>
              <a:t> going </a:t>
            </a:r>
            <a:r>
              <a:rPr lang="sv-SE" dirty="0" err="1">
                <a:solidFill>
                  <a:schemeClr val="tx1"/>
                </a:solidFill>
                <a:latin typeface="+mn-lt"/>
                <a:cs typeface="+mn-cs"/>
              </a:rPr>
              <a:t>with</a:t>
            </a:r>
            <a:r>
              <a:rPr lang="sv-SE" dirty="0">
                <a:solidFill>
                  <a:schemeClr val="tx1"/>
                </a:solidFill>
                <a:latin typeface="+mn-lt"/>
                <a:cs typeface="+mn-cs"/>
              </a:rPr>
              <a:t> a bilateral </a:t>
            </a:r>
            <a:r>
              <a:rPr lang="sv-SE" dirty="0" err="1">
                <a:solidFill>
                  <a:schemeClr val="tx1"/>
                </a:solidFill>
                <a:latin typeface="+mn-lt"/>
                <a:cs typeface="+mn-cs"/>
              </a:rPr>
              <a:t>agreement</a:t>
            </a:r>
            <a:r>
              <a:rPr lang="sv-SE" dirty="0">
                <a:solidFill>
                  <a:schemeClr val="tx1"/>
                </a:solidFill>
                <a:latin typeface="+mn-lt"/>
                <a:cs typeface="+mn-cs"/>
              </a:rPr>
              <a:t>, ISEP or USAC – </a:t>
            </a:r>
            <a:r>
              <a:rPr lang="sv-SE" dirty="0" err="1">
                <a:solidFill>
                  <a:schemeClr val="tx1"/>
                </a:solidFill>
                <a:latin typeface="+mn-lt"/>
                <a:cs typeface="+mn-cs"/>
              </a:rPr>
              <a:t>fill</a:t>
            </a:r>
            <a:r>
              <a:rPr lang="sv-SE" dirty="0">
                <a:solidFill>
                  <a:schemeClr val="tx1"/>
                </a:solidFill>
                <a:latin typeface="+mn-lt"/>
                <a:cs typeface="+mn-cs"/>
              </a:rPr>
              <a:t> in the Learning Agreement for bilateral </a:t>
            </a:r>
            <a:r>
              <a:rPr lang="sv-SE" dirty="0" err="1">
                <a:solidFill>
                  <a:schemeClr val="tx1"/>
                </a:solidFill>
                <a:latin typeface="+mn-lt"/>
                <a:cs typeface="+mn-cs"/>
              </a:rPr>
              <a:t>exchange</a:t>
            </a:r>
            <a:r>
              <a:rPr lang="sv-SE" dirty="0">
                <a:solidFill>
                  <a:schemeClr val="tx1"/>
                </a:solidFill>
                <a:latin typeface="+mn-lt"/>
                <a:cs typeface="+mn-cs"/>
              </a:rPr>
              <a:t> Word template. </a:t>
            </a:r>
            <a:r>
              <a:rPr lang="sv-SE" dirty="0" err="1">
                <a:solidFill>
                  <a:schemeClr val="tx1"/>
                </a:solidFill>
                <a:latin typeface="+mn-lt"/>
                <a:cs typeface="+mn-cs"/>
              </a:rPr>
              <a:t>Use</a:t>
            </a:r>
            <a:r>
              <a:rPr lang="sv-SE" dirty="0">
                <a:solidFill>
                  <a:schemeClr val="tx1"/>
                </a:solidFill>
                <a:latin typeface="+mn-lt"/>
                <a:cs typeface="+mn-cs"/>
              </a:rPr>
              <a:t> the </a:t>
            </a:r>
            <a:r>
              <a:rPr lang="sv-SE" dirty="0" err="1">
                <a:solidFill>
                  <a:schemeClr val="tx1"/>
                </a:solidFill>
                <a:latin typeface="+mn-lt"/>
                <a:cs typeface="+mn-cs"/>
              </a:rPr>
              <a:t>word</a:t>
            </a:r>
            <a:r>
              <a:rPr lang="sv-SE" dirty="0">
                <a:solidFill>
                  <a:schemeClr val="tx1"/>
                </a:solidFill>
                <a:latin typeface="+mn-lt"/>
                <a:cs typeface="+mn-cs"/>
              </a:rPr>
              <a:t> template </a:t>
            </a:r>
            <a:r>
              <a:rPr lang="sv-SE" dirty="0" err="1">
                <a:solidFill>
                  <a:schemeClr val="tx1"/>
                </a:solidFill>
                <a:latin typeface="+mn-lt"/>
                <a:cs typeface="+mn-cs"/>
              </a:rPr>
              <a:t>that</a:t>
            </a:r>
            <a:r>
              <a:rPr lang="sv-SE" dirty="0">
                <a:solidFill>
                  <a:schemeClr val="tx1"/>
                </a:solidFill>
                <a:latin typeface="+mn-lt"/>
                <a:cs typeface="+mn-cs"/>
              </a:rPr>
              <a:t> </a:t>
            </a:r>
            <a:r>
              <a:rPr lang="sv-SE" dirty="0" err="1">
                <a:solidFill>
                  <a:schemeClr val="tx1"/>
                </a:solidFill>
                <a:latin typeface="+mn-lt"/>
                <a:cs typeface="+mn-cs"/>
              </a:rPr>
              <a:t>was</a:t>
            </a:r>
            <a:r>
              <a:rPr lang="sv-SE" dirty="0">
                <a:solidFill>
                  <a:schemeClr val="tx1"/>
                </a:solidFill>
                <a:latin typeface="+mn-lt"/>
                <a:cs typeface="+mn-cs"/>
              </a:rPr>
              <a:t> sent </a:t>
            </a:r>
            <a:r>
              <a:rPr lang="sv-SE" dirty="0" err="1">
                <a:solidFill>
                  <a:schemeClr val="tx1"/>
                </a:solidFill>
                <a:latin typeface="+mn-lt"/>
                <a:cs typeface="+mn-cs"/>
              </a:rPr>
              <a:t>out</a:t>
            </a:r>
            <a:r>
              <a:rPr lang="sv-SE" dirty="0">
                <a:solidFill>
                  <a:schemeClr val="tx1"/>
                </a:solidFill>
                <a:latin typeface="+mn-lt"/>
                <a:cs typeface="+mn-cs"/>
              </a:rPr>
              <a:t> </a:t>
            </a:r>
            <a:r>
              <a:rPr lang="sv-SE" dirty="0" err="1">
                <a:solidFill>
                  <a:schemeClr val="tx1"/>
                </a:solidFill>
                <a:latin typeface="+mn-lt"/>
                <a:cs typeface="+mn-cs"/>
              </a:rPr>
              <a:t>with</a:t>
            </a:r>
            <a:r>
              <a:rPr lang="sv-SE" dirty="0">
                <a:solidFill>
                  <a:schemeClr val="tx1"/>
                </a:solidFill>
                <a:latin typeface="+mn-lt"/>
                <a:cs typeface="+mn-cs"/>
              </a:rPr>
              <a:t> the </a:t>
            </a:r>
            <a:r>
              <a:rPr lang="sv-SE" dirty="0" err="1">
                <a:solidFill>
                  <a:schemeClr val="tx1"/>
                </a:solidFill>
                <a:latin typeface="+mn-lt"/>
                <a:cs typeface="+mn-cs"/>
              </a:rPr>
              <a:t>invitaiton</a:t>
            </a:r>
            <a:r>
              <a:rPr lang="sv-SE" dirty="0">
                <a:solidFill>
                  <a:schemeClr val="tx1"/>
                </a:solidFill>
                <a:latin typeface="+mn-lt"/>
                <a:cs typeface="+mn-cs"/>
              </a:rPr>
              <a:t> to </a:t>
            </a:r>
            <a:r>
              <a:rPr lang="sv-SE" dirty="0" err="1">
                <a:solidFill>
                  <a:schemeClr val="tx1"/>
                </a:solidFill>
                <a:latin typeface="+mn-lt"/>
                <a:cs typeface="+mn-cs"/>
              </a:rPr>
              <a:t>this</a:t>
            </a:r>
            <a:r>
              <a:rPr lang="sv-SE" dirty="0">
                <a:solidFill>
                  <a:schemeClr val="tx1"/>
                </a:solidFill>
                <a:latin typeface="+mn-lt"/>
                <a:cs typeface="+mn-cs"/>
              </a:rPr>
              <a:t> meeting.</a:t>
            </a:r>
          </a:p>
          <a:p>
            <a:pPr marL="0" indent="0"/>
            <a:endParaRPr lang="en-US" dirty="0">
              <a:solidFill>
                <a:schemeClr val="tx1"/>
              </a:solidFill>
              <a:latin typeface="+mn-lt"/>
              <a:cs typeface="+mn-cs"/>
            </a:endParaRPr>
          </a:p>
          <a:p>
            <a:pPr marL="0" indent="0"/>
            <a:r>
              <a:rPr lang="en-US" b="1" dirty="0">
                <a:solidFill>
                  <a:schemeClr val="tx1"/>
                </a:solidFill>
                <a:latin typeface="+mn-lt"/>
                <a:cs typeface="+mn-cs"/>
              </a:rPr>
              <a:t>3</a:t>
            </a:r>
            <a:r>
              <a:rPr lang="en-US" dirty="0">
                <a:solidFill>
                  <a:schemeClr val="tx1"/>
                </a:solidFill>
                <a:latin typeface="+mn-lt"/>
                <a:cs typeface="+mn-cs"/>
              </a:rPr>
              <a:t>. The Learning agreement/DLA needs to be </a:t>
            </a:r>
            <a:r>
              <a:rPr lang="en-US" b="1" dirty="0">
                <a:solidFill>
                  <a:schemeClr val="tx1"/>
                </a:solidFill>
                <a:latin typeface="+mn-lt"/>
                <a:cs typeface="+mn-cs"/>
              </a:rPr>
              <a:t>signed by the student, the </a:t>
            </a:r>
            <a:r>
              <a:rPr lang="en-US" b="1" dirty="0" err="1">
                <a:solidFill>
                  <a:schemeClr val="tx1"/>
                </a:solidFill>
                <a:latin typeface="+mn-lt"/>
                <a:cs typeface="+mn-cs"/>
              </a:rPr>
              <a:t>programme</a:t>
            </a:r>
            <a:r>
              <a:rPr lang="en-US" b="1" dirty="0">
                <a:solidFill>
                  <a:schemeClr val="tx1"/>
                </a:solidFill>
                <a:latin typeface="+mn-lt"/>
                <a:cs typeface="+mn-cs"/>
              </a:rPr>
              <a:t> manager and the faculty coordinator (katarina.ronndahl@lnu.se)</a:t>
            </a:r>
          </a:p>
          <a:p>
            <a:r>
              <a:rPr lang="en-US" dirty="0">
                <a:solidFill>
                  <a:schemeClr val="tx1"/>
                </a:solidFill>
                <a:latin typeface="+mn-lt"/>
                <a:cs typeface="+mn-cs"/>
              </a:rPr>
              <a:t>And, if you are doing the DLA also by the host university, before the mobility starts.</a:t>
            </a:r>
          </a:p>
          <a:p>
            <a:endParaRPr lang="en-US" dirty="0">
              <a:solidFill>
                <a:schemeClr val="tx1"/>
              </a:solidFill>
              <a:latin typeface="+mn-lt"/>
              <a:cs typeface="+mn-cs"/>
            </a:endParaRPr>
          </a:p>
          <a:p>
            <a:r>
              <a:rPr lang="sv-SE" dirty="0">
                <a:solidFill>
                  <a:schemeClr val="tx1"/>
                </a:solidFill>
                <a:latin typeface="+mn-lt"/>
                <a:cs typeface="+mn-cs"/>
              </a:rPr>
              <a:t>The </a:t>
            </a:r>
            <a:r>
              <a:rPr lang="sv-SE" dirty="0" err="1">
                <a:solidFill>
                  <a:schemeClr val="tx1"/>
                </a:solidFill>
                <a:latin typeface="+mn-lt"/>
                <a:cs typeface="+mn-cs"/>
              </a:rPr>
              <a:t>signed</a:t>
            </a:r>
            <a:r>
              <a:rPr lang="sv-SE" dirty="0">
                <a:solidFill>
                  <a:schemeClr val="tx1"/>
                </a:solidFill>
                <a:latin typeface="+mn-lt"/>
                <a:cs typeface="+mn-cs"/>
              </a:rPr>
              <a:t> LA/DLA </a:t>
            </a:r>
            <a:r>
              <a:rPr lang="sv-SE" dirty="0" err="1">
                <a:solidFill>
                  <a:schemeClr val="tx1"/>
                </a:solidFill>
                <a:latin typeface="+mn-lt"/>
                <a:cs typeface="+mn-cs"/>
              </a:rPr>
              <a:t>will</a:t>
            </a:r>
            <a:r>
              <a:rPr lang="sv-SE" dirty="0">
                <a:solidFill>
                  <a:schemeClr val="tx1"/>
                </a:solidFill>
                <a:latin typeface="+mn-lt"/>
                <a:cs typeface="+mn-cs"/>
              </a:rPr>
              <a:t> be </a:t>
            </a:r>
            <a:r>
              <a:rPr lang="sv-SE" dirty="0" err="1">
                <a:solidFill>
                  <a:schemeClr val="tx1"/>
                </a:solidFill>
                <a:latin typeface="+mn-lt"/>
                <a:cs typeface="+mn-cs"/>
              </a:rPr>
              <a:t>registered</a:t>
            </a:r>
            <a:r>
              <a:rPr lang="sv-SE" dirty="0">
                <a:solidFill>
                  <a:schemeClr val="tx1"/>
                </a:solidFill>
                <a:latin typeface="+mn-lt"/>
                <a:cs typeface="+mn-cs"/>
              </a:rPr>
              <a:t> and </a:t>
            </a:r>
            <a:r>
              <a:rPr lang="sv-SE" dirty="0" err="1">
                <a:solidFill>
                  <a:schemeClr val="tx1"/>
                </a:solidFill>
                <a:latin typeface="+mn-lt"/>
                <a:cs typeface="+mn-cs"/>
              </a:rPr>
              <a:t>receive</a:t>
            </a:r>
            <a:r>
              <a:rPr lang="sv-SE" dirty="0">
                <a:solidFill>
                  <a:schemeClr val="tx1"/>
                </a:solidFill>
                <a:latin typeface="+mn-lt"/>
                <a:cs typeface="+mn-cs"/>
              </a:rPr>
              <a:t> a </a:t>
            </a:r>
            <a:r>
              <a:rPr lang="sv-SE" dirty="0" err="1">
                <a:solidFill>
                  <a:schemeClr val="tx1"/>
                </a:solidFill>
                <a:latin typeface="+mn-lt"/>
                <a:cs typeface="+mn-cs"/>
              </a:rPr>
              <a:t>diarienumber</a:t>
            </a:r>
            <a:r>
              <a:rPr lang="sv-SE" dirty="0">
                <a:solidFill>
                  <a:schemeClr val="tx1"/>
                </a:solidFill>
                <a:latin typeface="+mn-lt"/>
                <a:cs typeface="+mn-cs"/>
              </a:rPr>
              <a:t> at LNU.</a:t>
            </a:r>
          </a:p>
        </p:txBody>
      </p:sp>
      <p:sp>
        <p:nvSpPr>
          <p:cNvPr id="6" name="TextBox 5">
            <a:extLst>
              <a:ext uri="{FF2B5EF4-FFF2-40B4-BE49-F238E27FC236}">
                <a16:creationId xmlns:a16="http://schemas.microsoft.com/office/drawing/2014/main" id="{46E73BD9-A91A-F9F9-71B2-F9D7CE242CA9}"/>
              </a:ext>
            </a:extLst>
          </p:cNvPr>
          <p:cNvSpPr txBox="1"/>
          <p:nvPr/>
        </p:nvSpPr>
        <p:spPr>
          <a:xfrm>
            <a:off x="5639591" y="760670"/>
            <a:ext cx="7065468" cy="338554"/>
          </a:xfrm>
          <a:prstGeom prst="rect">
            <a:avLst/>
          </a:prstGeom>
          <a:noFill/>
        </p:spPr>
        <p:txBody>
          <a:bodyPr wrap="square">
            <a:spAutoFit/>
          </a:bodyPr>
          <a:lstStyle/>
          <a:p>
            <a:pPr marL="0" indent="0"/>
            <a:r>
              <a:rPr lang="sv-SE" sz="1600" dirty="0"/>
              <a:t> </a:t>
            </a:r>
          </a:p>
        </p:txBody>
      </p:sp>
    </p:spTree>
    <p:extLst>
      <p:ext uri="{BB962C8B-B14F-4D97-AF65-F5344CB8AC3E}">
        <p14:creationId xmlns:p14="http://schemas.microsoft.com/office/powerpoint/2010/main" val="226832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DE7B-76AE-2975-8EDB-61AFF12CFC46}"/>
              </a:ext>
            </a:extLst>
          </p:cNvPr>
          <p:cNvSpPr>
            <a:spLocks noGrp="1"/>
          </p:cNvSpPr>
          <p:nvPr>
            <p:ph type="title"/>
          </p:nvPr>
        </p:nvSpPr>
        <p:spPr/>
        <p:txBody>
          <a:bodyPr>
            <a:normAutofit/>
          </a:bodyPr>
          <a:lstStyle/>
          <a:p>
            <a:pPr lvl="0">
              <a:buSzPts val="1000"/>
              <a:tabLst>
                <a:tab pos="457200" algn="l"/>
              </a:tabLst>
            </a:pPr>
            <a:r>
              <a:rPr lang="sv-SE" b="1" dirty="0" err="1"/>
              <a:t>During</a:t>
            </a:r>
            <a:r>
              <a:rPr lang="sv-SE" b="1" dirty="0"/>
              <a:t> the </a:t>
            </a:r>
            <a:r>
              <a:rPr lang="sv-SE" b="1" dirty="0" err="1"/>
              <a:t>exchange</a:t>
            </a:r>
            <a:r>
              <a:rPr lang="sv-SE" b="1" dirty="0"/>
              <a:t> </a:t>
            </a:r>
            <a:endParaRPr lang="sv-SE" sz="6600" dirty="0">
              <a:effectLst/>
              <a:latin typeface="Aptos" panose="020B0004020202020204" pitchFamily="34" charset="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372278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1FFF89A-BC32-B684-C150-C20EC89E384F}"/>
              </a:ext>
            </a:extLst>
          </p:cNvPr>
          <p:cNvSpPr>
            <a:spLocks noGrp="1"/>
          </p:cNvSpPr>
          <p:nvPr>
            <p:ph type="sldNum" sz="quarter" idx="12"/>
          </p:nvPr>
        </p:nvSpPr>
        <p:spPr/>
        <p:txBody>
          <a:bodyPr/>
          <a:lstStyle/>
          <a:p>
            <a:fld id="{A8234D02-5D0D-FA4B-9077-9CBD85AA2B8C}" type="slidenum">
              <a:rPr lang="sv-SE" smtClean="0"/>
              <a:pPr/>
              <a:t>12</a:t>
            </a:fld>
            <a:endParaRPr lang="sv-SE" dirty="0"/>
          </a:p>
        </p:txBody>
      </p:sp>
      <p:sp>
        <p:nvSpPr>
          <p:cNvPr id="3" name="Rubrik 2">
            <a:extLst>
              <a:ext uri="{FF2B5EF4-FFF2-40B4-BE49-F238E27FC236}">
                <a16:creationId xmlns:a16="http://schemas.microsoft.com/office/drawing/2014/main" id="{550BA31C-069E-C477-5009-71093202C5E5}"/>
              </a:ext>
            </a:extLst>
          </p:cNvPr>
          <p:cNvSpPr>
            <a:spLocks noGrp="1"/>
          </p:cNvSpPr>
          <p:nvPr>
            <p:ph type="title"/>
          </p:nvPr>
        </p:nvSpPr>
        <p:spPr>
          <a:xfrm>
            <a:off x="257870" y="1064869"/>
            <a:ext cx="11562655" cy="504914"/>
          </a:xfrm>
        </p:spPr>
        <p:txBody>
          <a:bodyPr>
            <a:normAutofit/>
          </a:bodyPr>
          <a:lstStyle/>
          <a:p>
            <a:r>
              <a:rPr lang="en-US" sz="2400" dirty="0"/>
              <a:t>What to do if you need to change courses during the exchange?</a:t>
            </a:r>
            <a:endParaRPr lang="sv-SE" sz="2400" dirty="0"/>
          </a:p>
        </p:txBody>
      </p:sp>
      <p:sp>
        <p:nvSpPr>
          <p:cNvPr id="4" name="Underrubrik 3">
            <a:extLst>
              <a:ext uri="{FF2B5EF4-FFF2-40B4-BE49-F238E27FC236}">
                <a16:creationId xmlns:a16="http://schemas.microsoft.com/office/drawing/2014/main" id="{985D42BC-7DAB-4335-38D8-30E4AD60245B}"/>
              </a:ext>
            </a:extLst>
          </p:cNvPr>
          <p:cNvSpPr>
            <a:spLocks noGrp="1"/>
          </p:cNvSpPr>
          <p:nvPr>
            <p:ph type="subTitle" idx="1"/>
          </p:nvPr>
        </p:nvSpPr>
        <p:spPr>
          <a:xfrm>
            <a:off x="268031" y="1698132"/>
            <a:ext cx="11647494" cy="4529047"/>
          </a:xfrm>
        </p:spPr>
        <p:txBody>
          <a:bodyPr/>
          <a:lstStyle/>
          <a:p>
            <a:pPr marL="0" indent="0">
              <a:defRPr/>
            </a:pPr>
            <a:r>
              <a:rPr lang="sv-SE" altLang="sv-SE" dirty="0"/>
              <a:t>It </a:t>
            </a:r>
            <a:r>
              <a:rPr lang="sv-SE" altLang="sv-SE" dirty="0" err="1"/>
              <a:t>can</a:t>
            </a:r>
            <a:r>
              <a:rPr lang="sv-SE" altLang="sv-SE" dirty="0"/>
              <a:t> </a:t>
            </a:r>
            <a:r>
              <a:rPr lang="sv-SE" altLang="sv-SE" dirty="0" err="1"/>
              <a:t>happen</a:t>
            </a:r>
            <a:r>
              <a:rPr lang="sv-SE" altLang="sv-SE" dirty="0"/>
              <a:t> </a:t>
            </a:r>
            <a:r>
              <a:rPr lang="sv-SE" altLang="sv-SE" dirty="0" err="1"/>
              <a:t>that</a:t>
            </a:r>
            <a:r>
              <a:rPr lang="sv-SE" altLang="sv-SE" dirty="0"/>
              <a:t> a </a:t>
            </a:r>
            <a:r>
              <a:rPr lang="sv-SE" altLang="sv-SE" dirty="0" err="1"/>
              <a:t>course</a:t>
            </a:r>
            <a:r>
              <a:rPr lang="sv-SE" altLang="sv-SE" dirty="0"/>
              <a:t> is </a:t>
            </a:r>
            <a:r>
              <a:rPr lang="sv-SE" altLang="sv-SE" dirty="0" err="1"/>
              <a:t>cancelled</a:t>
            </a:r>
            <a:r>
              <a:rPr lang="sv-SE" altLang="sv-SE" dirty="0"/>
              <a:t>, </a:t>
            </a:r>
            <a:r>
              <a:rPr lang="sv-SE" altLang="sv-SE" dirty="0" err="1"/>
              <a:t>two</a:t>
            </a:r>
            <a:r>
              <a:rPr lang="sv-SE" altLang="sv-SE" dirty="0"/>
              <a:t> </a:t>
            </a:r>
            <a:r>
              <a:rPr lang="sv-SE" altLang="sv-SE" dirty="0" err="1"/>
              <a:t>courses</a:t>
            </a:r>
            <a:r>
              <a:rPr lang="sv-SE" altLang="sv-SE" dirty="0"/>
              <a:t> </a:t>
            </a:r>
            <a:r>
              <a:rPr lang="sv-SE" altLang="sv-SE" dirty="0" err="1"/>
              <a:t>are</a:t>
            </a:r>
            <a:r>
              <a:rPr lang="sv-SE" altLang="sv-SE" dirty="0"/>
              <a:t> </a:t>
            </a:r>
            <a:r>
              <a:rPr lang="sv-SE" altLang="sv-SE" dirty="0" err="1"/>
              <a:t>clashing</a:t>
            </a:r>
            <a:r>
              <a:rPr lang="sv-SE" altLang="sv-SE" dirty="0"/>
              <a:t>, </a:t>
            </a:r>
            <a:r>
              <a:rPr lang="sv-SE" altLang="sv-SE" dirty="0" err="1"/>
              <a:t>you</a:t>
            </a:r>
            <a:r>
              <a:rPr lang="sv-SE" altLang="sv-SE" dirty="0"/>
              <a:t> </a:t>
            </a:r>
            <a:r>
              <a:rPr lang="sv-SE" altLang="sv-SE" dirty="0" err="1"/>
              <a:t>find</a:t>
            </a:r>
            <a:r>
              <a:rPr lang="sv-SE" altLang="sv-SE" dirty="0"/>
              <a:t> </a:t>
            </a:r>
            <a:r>
              <a:rPr lang="sv-SE" altLang="sv-SE" dirty="0" err="1"/>
              <a:t>another</a:t>
            </a:r>
            <a:r>
              <a:rPr lang="sv-SE" altLang="sv-SE" dirty="0"/>
              <a:t> </a:t>
            </a:r>
            <a:r>
              <a:rPr lang="sv-SE" altLang="sv-SE" dirty="0" err="1"/>
              <a:t>course</a:t>
            </a:r>
            <a:r>
              <a:rPr lang="sv-SE" altLang="sv-SE" dirty="0"/>
              <a:t> </a:t>
            </a:r>
            <a:r>
              <a:rPr lang="sv-SE" altLang="sv-SE" dirty="0" err="1"/>
              <a:t>that</a:t>
            </a:r>
            <a:r>
              <a:rPr lang="sv-SE" altLang="sv-SE" dirty="0"/>
              <a:t> </a:t>
            </a:r>
            <a:r>
              <a:rPr lang="sv-SE" altLang="sv-SE" dirty="0" err="1"/>
              <a:t>you</a:t>
            </a:r>
            <a:r>
              <a:rPr lang="sv-SE" altLang="sv-SE" dirty="0"/>
              <a:t> </a:t>
            </a:r>
            <a:r>
              <a:rPr lang="sv-SE" altLang="sv-SE" dirty="0" err="1"/>
              <a:t>want</a:t>
            </a:r>
            <a:r>
              <a:rPr lang="sv-SE" altLang="sv-SE" dirty="0"/>
              <a:t> to </a:t>
            </a:r>
            <a:r>
              <a:rPr lang="sv-SE" altLang="sv-SE" dirty="0" err="1"/>
              <a:t>take</a:t>
            </a:r>
            <a:r>
              <a:rPr lang="sv-SE" altLang="sv-SE" dirty="0"/>
              <a:t> </a:t>
            </a:r>
            <a:r>
              <a:rPr lang="sv-SE" altLang="sv-SE" dirty="0" err="1"/>
              <a:t>instead</a:t>
            </a:r>
            <a:r>
              <a:rPr lang="sv-SE" altLang="sv-SE" dirty="0"/>
              <a:t>…. </a:t>
            </a:r>
          </a:p>
          <a:p>
            <a:pPr marL="0" indent="0">
              <a:defRPr/>
            </a:pPr>
            <a:endParaRPr lang="sv-SE" altLang="sv-SE" dirty="0"/>
          </a:p>
          <a:p>
            <a:pPr marL="0" indent="0">
              <a:defRPr/>
            </a:pPr>
            <a:r>
              <a:rPr lang="sv-SE" altLang="sv-SE" dirty="0"/>
              <a:t>Contact </a:t>
            </a:r>
            <a:r>
              <a:rPr lang="sv-SE" altLang="sv-SE" dirty="0" err="1"/>
              <a:t>your</a:t>
            </a:r>
            <a:r>
              <a:rPr lang="sv-SE" altLang="sv-SE" dirty="0"/>
              <a:t> program manager via e-mail to get an </a:t>
            </a:r>
            <a:r>
              <a:rPr lang="sv-SE" altLang="sv-SE" dirty="0" err="1"/>
              <a:t>approval</a:t>
            </a:r>
            <a:r>
              <a:rPr lang="sv-SE" altLang="sv-SE" dirty="0"/>
              <a:t> of the </a:t>
            </a:r>
            <a:r>
              <a:rPr lang="sv-SE" altLang="sv-SE" dirty="0" err="1"/>
              <a:t>course</a:t>
            </a:r>
            <a:r>
              <a:rPr lang="sv-SE" altLang="sv-SE" dirty="0"/>
              <a:t> </a:t>
            </a:r>
            <a:r>
              <a:rPr lang="sv-SE" altLang="sv-SE" dirty="0" err="1"/>
              <a:t>change</a:t>
            </a:r>
            <a:r>
              <a:rPr lang="sv-SE" altLang="sv-SE" dirty="0"/>
              <a:t>. </a:t>
            </a:r>
            <a:r>
              <a:rPr lang="sv-SE" altLang="sv-SE" dirty="0" err="1"/>
              <a:t>Provide</a:t>
            </a:r>
            <a:r>
              <a:rPr lang="sv-SE" altLang="sv-SE" dirty="0"/>
              <a:t> information </a:t>
            </a:r>
            <a:r>
              <a:rPr lang="sv-SE" altLang="sv-SE" dirty="0" err="1"/>
              <a:t>about</a:t>
            </a:r>
            <a:r>
              <a:rPr lang="sv-SE" altLang="sv-SE" dirty="0"/>
              <a:t> the new </a:t>
            </a:r>
            <a:r>
              <a:rPr lang="sv-SE" altLang="sv-SE" dirty="0" err="1"/>
              <a:t>course</a:t>
            </a:r>
            <a:r>
              <a:rPr lang="sv-SE" altLang="sv-SE" dirty="0"/>
              <a:t> (</a:t>
            </a:r>
            <a:r>
              <a:rPr lang="en-US" dirty="0">
                <a:sym typeface="Wingdings" panose="05000000000000000000" pitchFamily="2" charset="2"/>
              </a:rPr>
              <a:t>course name, number of credits, course description) and information about what course it will replace. So that the program manager can make a new assessment. </a:t>
            </a:r>
          </a:p>
          <a:p>
            <a:pPr marL="0" indent="0">
              <a:defRPr/>
            </a:pPr>
            <a:endParaRPr lang="en-US" dirty="0">
              <a:sym typeface="Wingdings" panose="05000000000000000000" pitchFamily="2" charset="2"/>
            </a:endParaRPr>
          </a:p>
          <a:p>
            <a:pPr>
              <a:defRPr/>
            </a:pPr>
            <a:r>
              <a:rPr lang="en-US" dirty="0">
                <a:sym typeface="Wingdings" panose="05000000000000000000" pitchFamily="2" charset="2"/>
              </a:rPr>
              <a:t>-DLA: make the changes online click on “request changes to the Learning Agreement”</a:t>
            </a:r>
          </a:p>
          <a:p>
            <a:pPr>
              <a:defRPr/>
            </a:pPr>
            <a:endParaRPr lang="en-US" dirty="0">
              <a:sym typeface="Wingdings" panose="05000000000000000000" pitchFamily="2" charset="2"/>
            </a:endParaRPr>
          </a:p>
          <a:p>
            <a:pPr marL="0" indent="0">
              <a:defRPr/>
            </a:pPr>
            <a:r>
              <a:rPr lang="sv-SE" altLang="sv-SE" dirty="0"/>
              <a:t>- If </a:t>
            </a:r>
            <a:r>
              <a:rPr lang="sv-SE" altLang="sv-SE" dirty="0" err="1"/>
              <a:t>you</a:t>
            </a:r>
            <a:r>
              <a:rPr lang="sv-SE" altLang="sv-SE" dirty="0"/>
              <a:t> </a:t>
            </a:r>
            <a:r>
              <a:rPr lang="sv-SE" altLang="sv-SE" dirty="0" err="1"/>
              <a:t>use</a:t>
            </a:r>
            <a:r>
              <a:rPr lang="sv-SE" altLang="sv-SE" dirty="0"/>
              <a:t> the </a:t>
            </a:r>
            <a:r>
              <a:rPr lang="sv-SE" altLang="sv-SE" dirty="0" err="1"/>
              <a:t>word</a:t>
            </a:r>
            <a:r>
              <a:rPr lang="sv-SE" altLang="sv-SE" dirty="0"/>
              <a:t> template, </a:t>
            </a:r>
            <a:r>
              <a:rPr lang="sv-SE" altLang="sv-SE" dirty="0" err="1"/>
              <a:t>you</a:t>
            </a:r>
            <a:r>
              <a:rPr lang="sv-SE" altLang="sv-SE" dirty="0"/>
              <a:t> do not </a:t>
            </a:r>
            <a:r>
              <a:rPr lang="sv-SE" altLang="sv-SE" dirty="0" err="1"/>
              <a:t>need</a:t>
            </a:r>
            <a:r>
              <a:rPr lang="sv-SE" altLang="sv-SE" dirty="0"/>
              <a:t> to </a:t>
            </a:r>
            <a:r>
              <a:rPr lang="sv-SE" altLang="sv-SE" dirty="0" err="1"/>
              <a:t>create</a:t>
            </a:r>
            <a:r>
              <a:rPr lang="sv-SE" altLang="sv-SE" dirty="0"/>
              <a:t> a new Learning Agreement, the </a:t>
            </a:r>
            <a:r>
              <a:rPr lang="sv-SE" altLang="sv-SE" dirty="0" err="1"/>
              <a:t>approval</a:t>
            </a:r>
            <a:r>
              <a:rPr lang="sv-SE" altLang="sv-SE" dirty="0"/>
              <a:t> via e-mail is OK, </a:t>
            </a:r>
            <a:r>
              <a:rPr lang="sv-SE" altLang="sv-SE" dirty="0" err="1"/>
              <a:t>but</a:t>
            </a:r>
            <a:r>
              <a:rPr lang="sv-SE" altLang="sv-SE" dirty="0"/>
              <a:t> s</a:t>
            </a:r>
            <a:r>
              <a:rPr lang="sv-SE" altLang="sv-SE" dirty="0">
                <a:sym typeface="Wingdings" panose="05000000000000000000" pitchFamily="2" charset="2"/>
              </a:rPr>
              <a:t>ave the e-mail </a:t>
            </a:r>
            <a:r>
              <a:rPr lang="sv-SE" altLang="sv-SE" dirty="0" err="1">
                <a:sym typeface="Wingdings" panose="05000000000000000000" pitchFamily="2" charset="2"/>
              </a:rPr>
              <a:t>communication</a:t>
            </a:r>
            <a:r>
              <a:rPr lang="sv-SE" altLang="sv-SE" dirty="0">
                <a:sym typeface="Wingdings" panose="05000000000000000000" pitchFamily="2" charset="2"/>
              </a:rPr>
              <a:t> and the new </a:t>
            </a:r>
            <a:r>
              <a:rPr lang="sv-SE" altLang="sv-SE" dirty="0" err="1">
                <a:sym typeface="Wingdings" panose="05000000000000000000" pitchFamily="2" charset="2"/>
              </a:rPr>
              <a:t>approval</a:t>
            </a:r>
            <a:r>
              <a:rPr lang="sv-SE" altLang="sv-SE" dirty="0">
                <a:sym typeface="Wingdings" panose="05000000000000000000" pitchFamily="2" charset="2"/>
              </a:rPr>
              <a:t> of the </a:t>
            </a:r>
            <a:r>
              <a:rPr lang="sv-SE" altLang="sv-SE" dirty="0" err="1">
                <a:sym typeface="Wingdings" panose="05000000000000000000" pitchFamily="2" charset="2"/>
              </a:rPr>
              <a:t>course</a:t>
            </a:r>
            <a:r>
              <a:rPr lang="sv-SE" altLang="sv-SE" dirty="0">
                <a:sym typeface="Wingdings" panose="05000000000000000000" pitchFamily="2" charset="2"/>
              </a:rPr>
              <a:t> </a:t>
            </a:r>
            <a:r>
              <a:rPr lang="sv-SE" altLang="sv-SE" dirty="0" err="1">
                <a:sym typeface="Wingdings" panose="05000000000000000000" pitchFamily="2" charset="2"/>
              </a:rPr>
              <a:t>changes</a:t>
            </a:r>
            <a:r>
              <a:rPr lang="sv-SE" altLang="sv-SE" dirty="0">
                <a:sym typeface="Wingdings" panose="05000000000000000000" pitchFamily="2" charset="2"/>
              </a:rPr>
              <a:t>, </a:t>
            </a:r>
            <a:r>
              <a:rPr lang="sv-SE" altLang="sv-SE" dirty="0" err="1">
                <a:sym typeface="Wingdings" panose="05000000000000000000" pitchFamily="2" charset="2"/>
              </a:rPr>
              <a:t>you</a:t>
            </a:r>
            <a:r>
              <a:rPr lang="sv-SE" altLang="sv-SE" dirty="0">
                <a:sym typeface="Wingdings" panose="05000000000000000000" pitchFamily="2" charset="2"/>
              </a:rPr>
              <a:t> </a:t>
            </a:r>
            <a:r>
              <a:rPr lang="sv-SE" altLang="sv-SE" dirty="0" err="1">
                <a:sym typeface="Wingdings" panose="05000000000000000000" pitchFamily="2" charset="2"/>
              </a:rPr>
              <a:t>will</a:t>
            </a:r>
            <a:r>
              <a:rPr lang="sv-SE" altLang="sv-SE" dirty="0">
                <a:sym typeface="Wingdings" panose="05000000000000000000" pitchFamily="2" charset="2"/>
              </a:rPr>
              <a:t> </a:t>
            </a:r>
            <a:r>
              <a:rPr lang="sv-SE" altLang="sv-SE" dirty="0" err="1">
                <a:sym typeface="Wingdings" panose="05000000000000000000" pitchFamily="2" charset="2"/>
              </a:rPr>
              <a:t>need</a:t>
            </a:r>
            <a:r>
              <a:rPr lang="sv-SE" altLang="sv-SE" dirty="0">
                <a:sym typeface="Wingdings" panose="05000000000000000000" pitchFamily="2" charset="2"/>
              </a:rPr>
              <a:t> it for </a:t>
            </a:r>
            <a:r>
              <a:rPr lang="sv-SE" altLang="sv-SE" dirty="0" err="1">
                <a:sym typeface="Wingdings" panose="05000000000000000000" pitchFamily="2" charset="2"/>
              </a:rPr>
              <a:t>your</a:t>
            </a:r>
            <a:r>
              <a:rPr lang="sv-SE" altLang="sv-SE" dirty="0">
                <a:sym typeface="Wingdings" panose="05000000000000000000" pitchFamily="2" charset="2"/>
              </a:rPr>
              <a:t> </a:t>
            </a:r>
            <a:r>
              <a:rPr lang="sv-SE" altLang="sv-SE" dirty="0" err="1">
                <a:sym typeface="Wingdings" panose="05000000000000000000" pitchFamily="2" charset="2"/>
              </a:rPr>
              <a:t>credit</a:t>
            </a:r>
            <a:r>
              <a:rPr lang="sv-SE" altLang="sv-SE" dirty="0">
                <a:sym typeface="Wingdings" panose="05000000000000000000" pitchFamily="2" charset="2"/>
              </a:rPr>
              <a:t> transfer!</a:t>
            </a:r>
            <a:endParaRPr lang="en-US" altLang="sv-SE" dirty="0">
              <a:sym typeface="Wingdings" panose="05000000000000000000" pitchFamily="2" charset="2"/>
            </a:endParaRPr>
          </a:p>
        </p:txBody>
      </p:sp>
    </p:spTree>
    <p:extLst>
      <p:ext uri="{BB962C8B-B14F-4D97-AF65-F5344CB8AC3E}">
        <p14:creationId xmlns:p14="http://schemas.microsoft.com/office/powerpoint/2010/main" val="122804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A2D52-1410-C692-A3DA-57E9C14A10B7}"/>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0E727EC-E65D-5011-412A-E71CD075B653}"/>
              </a:ext>
            </a:extLst>
          </p:cNvPr>
          <p:cNvSpPr>
            <a:spLocks noGrp="1"/>
          </p:cNvSpPr>
          <p:nvPr>
            <p:ph type="sldNum" sz="quarter" idx="12"/>
          </p:nvPr>
        </p:nvSpPr>
        <p:spPr/>
        <p:txBody>
          <a:bodyPr/>
          <a:lstStyle/>
          <a:p>
            <a:fld id="{A8234D02-5D0D-FA4B-9077-9CBD85AA2B8C}" type="slidenum">
              <a:rPr lang="sv-SE" smtClean="0"/>
              <a:pPr/>
              <a:t>13</a:t>
            </a:fld>
            <a:endParaRPr lang="sv-SE" dirty="0"/>
          </a:p>
        </p:txBody>
      </p:sp>
      <p:sp>
        <p:nvSpPr>
          <p:cNvPr id="3" name="Rubrik 2">
            <a:extLst>
              <a:ext uri="{FF2B5EF4-FFF2-40B4-BE49-F238E27FC236}">
                <a16:creationId xmlns:a16="http://schemas.microsoft.com/office/drawing/2014/main" id="{8766FAB0-CE5B-E822-BDBC-7359B68DA3A9}"/>
              </a:ext>
            </a:extLst>
          </p:cNvPr>
          <p:cNvSpPr>
            <a:spLocks noGrp="1"/>
          </p:cNvSpPr>
          <p:nvPr>
            <p:ph type="title"/>
          </p:nvPr>
        </p:nvSpPr>
        <p:spPr>
          <a:xfrm>
            <a:off x="257870" y="1064869"/>
            <a:ext cx="11562655" cy="504914"/>
          </a:xfrm>
        </p:spPr>
        <p:txBody>
          <a:bodyPr>
            <a:normAutofit/>
          </a:bodyPr>
          <a:lstStyle/>
          <a:p>
            <a:r>
              <a:rPr lang="sv-SE" sz="2400" dirty="0" err="1"/>
              <a:t>During</a:t>
            </a:r>
            <a:r>
              <a:rPr lang="sv-SE" sz="2400" dirty="0"/>
              <a:t> the </a:t>
            </a:r>
            <a:r>
              <a:rPr lang="sv-SE" sz="2400" dirty="0" err="1"/>
              <a:t>exchange</a:t>
            </a:r>
            <a:endParaRPr lang="sv-SE" sz="2400" dirty="0"/>
          </a:p>
        </p:txBody>
      </p:sp>
      <p:sp>
        <p:nvSpPr>
          <p:cNvPr id="4" name="Underrubrik 3">
            <a:extLst>
              <a:ext uri="{FF2B5EF4-FFF2-40B4-BE49-F238E27FC236}">
                <a16:creationId xmlns:a16="http://schemas.microsoft.com/office/drawing/2014/main" id="{CC7A6B57-9156-F154-073B-8C77B6A7610B}"/>
              </a:ext>
            </a:extLst>
          </p:cNvPr>
          <p:cNvSpPr>
            <a:spLocks noGrp="1"/>
          </p:cNvSpPr>
          <p:nvPr>
            <p:ph type="subTitle" idx="1"/>
          </p:nvPr>
        </p:nvSpPr>
        <p:spPr>
          <a:xfrm>
            <a:off x="268031" y="1698132"/>
            <a:ext cx="11647494" cy="4529047"/>
          </a:xfrm>
        </p:spPr>
        <p:txBody>
          <a:bodyPr/>
          <a:lstStyle/>
          <a:p>
            <a:r>
              <a:rPr lang="en-US" b="1" dirty="0"/>
              <a:t>Examinations:</a:t>
            </a:r>
            <a:r>
              <a:rPr lang="en-US" dirty="0"/>
              <a:t> The local regulations at your host institution applies. For instance, regarding grading and re-examination.</a:t>
            </a:r>
            <a:endParaRPr lang="en-US" b="1" dirty="0"/>
          </a:p>
          <a:p>
            <a:r>
              <a:rPr lang="en-US" sz="1800" b="1" dirty="0">
                <a:effectLst/>
                <a:latin typeface="Aptos" panose="020B0004020202020204" pitchFamily="34" charset="0"/>
                <a:ea typeface="Times New Roman" panose="02020603050405020304" pitchFamily="18" charset="0"/>
                <a:cs typeface="Aptos" panose="020B0004020202020204" pitchFamily="34" charset="0"/>
              </a:rPr>
              <a:t>What to do if semester times overlap?</a:t>
            </a:r>
          </a:p>
          <a:p>
            <a:r>
              <a:rPr lang="en-US" dirty="0"/>
              <a:t>If you have to leave before the semester ends. Check with the teachers at the host university. If there are exams or re-examinations scheduled after you have left it can often be organized so that you can do the examination from LNU. But this always needs to be negotiated in advance and it is the teacher at the host university who decides. Talk to the teachers as soon as possible.</a:t>
            </a:r>
          </a:p>
          <a:p>
            <a:r>
              <a:rPr lang="sv-SE" dirty="0"/>
              <a:t>If </a:t>
            </a:r>
            <a:r>
              <a:rPr lang="sv-SE" dirty="0" err="1"/>
              <a:t>you</a:t>
            </a:r>
            <a:r>
              <a:rPr lang="sv-SE" dirty="0"/>
              <a:t> </a:t>
            </a:r>
            <a:r>
              <a:rPr lang="sv-SE" dirty="0" err="1"/>
              <a:t>decide</a:t>
            </a:r>
            <a:r>
              <a:rPr lang="sv-SE" dirty="0"/>
              <a:t> to come back to LNU later – check </a:t>
            </a:r>
            <a:r>
              <a:rPr lang="sv-SE" dirty="0" err="1"/>
              <a:t>with</a:t>
            </a:r>
            <a:r>
              <a:rPr lang="sv-SE" dirty="0"/>
              <a:t> the LNU </a:t>
            </a:r>
            <a:r>
              <a:rPr lang="sv-SE" dirty="0" err="1"/>
              <a:t>teachers</a:t>
            </a:r>
            <a:r>
              <a:rPr lang="sv-SE" dirty="0"/>
              <a:t> of the </a:t>
            </a:r>
            <a:r>
              <a:rPr lang="sv-SE" dirty="0" err="1"/>
              <a:t>courses</a:t>
            </a:r>
            <a:r>
              <a:rPr lang="sv-SE" dirty="0"/>
              <a:t> </a:t>
            </a:r>
            <a:r>
              <a:rPr lang="sv-SE" dirty="0" err="1"/>
              <a:t>that</a:t>
            </a:r>
            <a:r>
              <a:rPr lang="sv-SE" dirty="0"/>
              <a:t> starts the </a:t>
            </a:r>
            <a:r>
              <a:rPr lang="sv-SE" dirty="0" err="1"/>
              <a:t>next</a:t>
            </a:r>
            <a:r>
              <a:rPr lang="sv-SE" dirty="0"/>
              <a:t> semester </a:t>
            </a:r>
            <a:r>
              <a:rPr lang="sv-SE" dirty="0" err="1"/>
              <a:t>if</a:t>
            </a:r>
            <a:r>
              <a:rPr lang="sv-SE" dirty="0"/>
              <a:t> </a:t>
            </a:r>
            <a:r>
              <a:rPr lang="sv-SE" dirty="0" err="1"/>
              <a:t>you</a:t>
            </a:r>
            <a:r>
              <a:rPr lang="sv-SE" dirty="0"/>
              <a:t> </a:t>
            </a:r>
            <a:r>
              <a:rPr lang="sv-SE" dirty="0" err="1"/>
              <a:t>can</a:t>
            </a:r>
            <a:r>
              <a:rPr lang="sv-SE" dirty="0"/>
              <a:t> </a:t>
            </a:r>
            <a:r>
              <a:rPr lang="sv-SE" dirty="0" err="1"/>
              <a:t>begin</a:t>
            </a:r>
            <a:r>
              <a:rPr lang="sv-SE" dirty="0"/>
              <a:t> the </a:t>
            </a:r>
            <a:r>
              <a:rPr lang="sv-SE" dirty="0" err="1"/>
              <a:t>courses</a:t>
            </a:r>
            <a:r>
              <a:rPr lang="sv-SE" dirty="0"/>
              <a:t> on-line for </a:t>
            </a:r>
            <a:r>
              <a:rPr lang="sv-SE" dirty="0" err="1"/>
              <a:t>example</a:t>
            </a:r>
            <a:r>
              <a:rPr lang="sv-SE" dirty="0"/>
              <a:t>. Check </a:t>
            </a:r>
            <a:r>
              <a:rPr lang="sv-SE" dirty="0" err="1"/>
              <a:t>if</a:t>
            </a:r>
            <a:r>
              <a:rPr lang="sv-SE" dirty="0"/>
              <a:t> </a:t>
            </a:r>
            <a:r>
              <a:rPr lang="sv-SE" dirty="0" err="1"/>
              <a:t>you</a:t>
            </a:r>
            <a:r>
              <a:rPr lang="sv-SE" dirty="0"/>
              <a:t> </a:t>
            </a:r>
            <a:r>
              <a:rPr lang="sv-SE" dirty="0" err="1"/>
              <a:t>need</a:t>
            </a:r>
            <a:r>
              <a:rPr lang="sv-SE" dirty="0"/>
              <a:t> to make </a:t>
            </a:r>
            <a:r>
              <a:rPr lang="sv-SE" dirty="0" err="1"/>
              <a:t>any</a:t>
            </a:r>
            <a:r>
              <a:rPr lang="sv-SE" dirty="0"/>
              <a:t> </a:t>
            </a:r>
            <a:r>
              <a:rPr lang="sv-SE" dirty="0" err="1"/>
              <a:t>particular</a:t>
            </a:r>
            <a:r>
              <a:rPr lang="sv-SE" dirty="0"/>
              <a:t> preparations. </a:t>
            </a:r>
            <a:r>
              <a:rPr lang="sv-SE" dirty="0" err="1"/>
              <a:t>Keep</a:t>
            </a:r>
            <a:r>
              <a:rPr lang="sv-SE" dirty="0"/>
              <a:t> in </a:t>
            </a:r>
            <a:r>
              <a:rPr lang="sv-SE" dirty="0" err="1"/>
              <a:t>contact</a:t>
            </a:r>
            <a:r>
              <a:rPr lang="sv-SE" dirty="0"/>
              <a:t> </a:t>
            </a:r>
            <a:r>
              <a:rPr lang="sv-SE" dirty="0" err="1"/>
              <a:t>with</a:t>
            </a:r>
            <a:r>
              <a:rPr lang="sv-SE" dirty="0"/>
              <a:t> </a:t>
            </a:r>
            <a:r>
              <a:rPr lang="sv-SE" dirty="0" err="1"/>
              <a:t>other</a:t>
            </a:r>
            <a:r>
              <a:rPr lang="sv-SE" dirty="0"/>
              <a:t> students in </a:t>
            </a:r>
            <a:r>
              <a:rPr lang="sv-SE" dirty="0" err="1"/>
              <a:t>your</a:t>
            </a:r>
            <a:r>
              <a:rPr lang="sv-SE" dirty="0"/>
              <a:t> </a:t>
            </a:r>
            <a:r>
              <a:rPr lang="sv-SE" dirty="0" err="1"/>
              <a:t>class</a:t>
            </a:r>
            <a:r>
              <a:rPr lang="sv-SE" dirty="0"/>
              <a:t>.</a:t>
            </a:r>
          </a:p>
          <a:p>
            <a:r>
              <a:rPr lang="sv-SE" b="1" dirty="0" err="1"/>
              <a:t>Trancsripts</a:t>
            </a:r>
            <a:r>
              <a:rPr lang="sv-SE" b="1" dirty="0"/>
              <a:t> of </a:t>
            </a:r>
            <a:r>
              <a:rPr lang="sv-SE" b="1" dirty="0" err="1"/>
              <a:t>records</a:t>
            </a:r>
            <a:r>
              <a:rPr lang="sv-SE" b="1" dirty="0"/>
              <a:t> from the </a:t>
            </a:r>
            <a:r>
              <a:rPr lang="sv-SE" b="1" dirty="0" err="1"/>
              <a:t>host</a:t>
            </a:r>
            <a:r>
              <a:rPr lang="sv-SE" b="1" dirty="0"/>
              <a:t> </a:t>
            </a:r>
            <a:r>
              <a:rPr lang="sv-SE" b="1" dirty="0" err="1"/>
              <a:t>university</a:t>
            </a:r>
            <a:endParaRPr lang="sv-SE" b="1" dirty="0"/>
          </a:p>
          <a:p>
            <a:r>
              <a:rPr lang="en-US" b="0" i="0" dirty="0">
                <a:solidFill>
                  <a:srgbClr val="333333"/>
                </a:solidFill>
                <a:effectLst/>
                <a:latin typeface="Neue Helvetica"/>
              </a:rPr>
              <a:t>If possible, ask for your Official Transcript of Records already before you leave your host institution. If this document is not finalized it will be sent to either you or to Linnaeus University, International Office and the will send it to you.</a:t>
            </a:r>
            <a:endParaRPr lang="sv-SE" dirty="0"/>
          </a:p>
        </p:txBody>
      </p:sp>
    </p:spTree>
    <p:extLst>
      <p:ext uri="{BB962C8B-B14F-4D97-AF65-F5344CB8AC3E}">
        <p14:creationId xmlns:p14="http://schemas.microsoft.com/office/powerpoint/2010/main" val="180309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DE7B-76AE-2975-8EDB-61AFF12CFC46}"/>
              </a:ext>
            </a:extLst>
          </p:cNvPr>
          <p:cNvSpPr>
            <a:spLocks noGrp="1"/>
          </p:cNvSpPr>
          <p:nvPr>
            <p:ph type="title"/>
          </p:nvPr>
        </p:nvSpPr>
        <p:spPr>
          <a:xfrm>
            <a:off x="237550" y="1442721"/>
            <a:ext cx="10983728" cy="1022687"/>
          </a:xfrm>
        </p:spPr>
        <p:txBody>
          <a:bodyPr>
            <a:normAutofit/>
          </a:bodyPr>
          <a:lstStyle/>
          <a:p>
            <a:pPr marL="342900" lvl="0" indent="-342900">
              <a:buSzPts val="1000"/>
              <a:buFont typeface="Symbol" pitchFamily="2" charset="2"/>
              <a:buChar char=""/>
              <a:tabLst>
                <a:tab pos="457200" algn="l"/>
              </a:tabLst>
            </a:pPr>
            <a:r>
              <a:rPr lang="sv-SE" sz="6600" dirty="0" err="1">
                <a:effectLst/>
                <a:latin typeface="Aptos" panose="020B0004020202020204" pitchFamily="34" charset="0"/>
                <a:ea typeface="Times New Roman" panose="02020603050405020304" pitchFamily="18" charset="0"/>
                <a:cs typeface="Aptos" panose="020B0004020202020204" pitchFamily="34" charset="0"/>
              </a:rPr>
              <a:t>After</a:t>
            </a:r>
            <a:r>
              <a:rPr lang="sv-SE" sz="6600" dirty="0">
                <a:effectLst/>
                <a:latin typeface="Aptos" panose="020B0004020202020204" pitchFamily="34" charset="0"/>
                <a:ea typeface="Times New Roman" panose="02020603050405020304" pitchFamily="18" charset="0"/>
                <a:cs typeface="Aptos" panose="020B0004020202020204" pitchFamily="34" charset="0"/>
              </a:rPr>
              <a:t> the </a:t>
            </a:r>
            <a:r>
              <a:rPr lang="sv-SE" sz="6600" dirty="0" err="1">
                <a:effectLst/>
                <a:latin typeface="Aptos" panose="020B0004020202020204" pitchFamily="34" charset="0"/>
                <a:ea typeface="Times New Roman" panose="02020603050405020304" pitchFamily="18" charset="0"/>
                <a:cs typeface="Aptos" panose="020B0004020202020204" pitchFamily="34" charset="0"/>
              </a:rPr>
              <a:t>mobility</a:t>
            </a:r>
            <a:endParaRPr lang="sv-SE" sz="66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753737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4E204E1-7EF5-4F5C-CA7D-1A64087DCC49}"/>
              </a:ext>
            </a:extLst>
          </p:cNvPr>
          <p:cNvSpPr>
            <a:spLocks noGrp="1"/>
          </p:cNvSpPr>
          <p:nvPr>
            <p:ph type="sldNum" sz="quarter" idx="12"/>
          </p:nvPr>
        </p:nvSpPr>
        <p:spPr/>
        <p:txBody>
          <a:bodyPr/>
          <a:lstStyle/>
          <a:p>
            <a:fld id="{A8234D02-5D0D-FA4B-9077-9CBD85AA2B8C}" type="slidenum">
              <a:rPr lang="sv-SE" smtClean="0"/>
              <a:pPr/>
              <a:t>15</a:t>
            </a:fld>
            <a:endParaRPr lang="sv-SE" dirty="0"/>
          </a:p>
        </p:txBody>
      </p:sp>
      <p:sp>
        <p:nvSpPr>
          <p:cNvPr id="4" name="Platshållare för text 3">
            <a:extLst>
              <a:ext uri="{FF2B5EF4-FFF2-40B4-BE49-F238E27FC236}">
                <a16:creationId xmlns:a16="http://schemas.microsoft.com/office/drawing/2014/main" id="{795CC0D4-603C-CF89-D632-E2E2113E814F}"/>
              </a:ext>
            </a:extLst>
          </p:cNvPr>
          <p:cNvSpPr>
            <a:spLocks noGrp="1"/>
          </p:cNvSpPr>
          <p:nvPr>
            <p:ph type="body" sz="quarter" idx="13"/>
          </p:nvPr>
        </p:nvSpPr>
        <p:spPr>
          <a:xfrm>
            <a:off x="268030" y="1064011"/>
            <a:ext cx="6873549" cy="365125"/>
          </a:xfrm>
        </p:spPr>
        <p:txBody>
          <a:bodyPr/>
          <a:lstStyle/>
          <a:p>
            <a:r>
              <a:rPr lang="sv-SE" sz="2200" b="1" dirty="0" err="1"/>
              <a:t>Applying</a:t>
            </a:r>
            <a:r>
              <a:rPr lang="sv-SE" sz="2200" b="1" dirty="0"/>
              <a:t> for </a:t>
            </a:r>
            <a:r>
              <a:rPr lang="sv-SE" sz="2200" b="1" dirty="0" err="1"/>
              <a:t>credit</a:t>
            </a:r>
            <a:r>
              <a:rPr lang="sv-SE" sz="2200" b="1" dirty="0"/>
              <a:t> transfer</a:t>
            </a:r>
          </a:p>
        </p:txBody>
      </p:sp>
      <p:sp>
        <p:nvSpPr>
          <p:cNvPr id="5" name="Underrubrik 2">
            <a:extLst>
              <a:ext uri="{FF2B5EF4-FFF2-40B4-BE49-F238E27FC236}">
                <a16:creationId xmlns:a16="http://schemas.microsoft.com/office/drawing/2014/main" id="{941A1A41-B8A1-5F1B-5B30-53F0EAE8FA18}"/>
              </a:ext>
            </a:extLst>
          </p:cNvPr>
          <p:cNvSpPr txBox="1">
            <a:spLocks/>
          </p:cNvSpPr>
          <p:nvPr/>
        </p:nvSpPr>
        <p:spPr>
          <a:xfrm>
            <a:off x="268030" y="1591945"/>
            <a:ext cx="9490567" cy="526573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ational 2" panose="020B05040305020202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ational 2" panose="020B05040305020202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ational 2" panose="020B05040305020202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ational 2" panose="020B05040305020202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After your exchange period, your host institution will provide you with a transcript of records stating which courses you have passed and which grades you received for each course. You normally receive this document within 5 weeks after the end of your exchange period. </a:t>
            </a:r>
            <a:br>
              <a:rPr lang="en-US" dirty="0"/>
            </a:br>
            <a:endParaRPr lang="en-US" dirty="0"/>
          </a:p>
          <a:p>
            <a:r>
              <a:rPr lang="en-US" b="1" dirty="0"/>
              <a:t>How to apply for credit transfer and get the credits in Ladok?</a:t>
            </a:r>
          </a:p>
          <a:p>
            <a:r>
              <a:rPr lang="en-US" dirty="0"/>
              <a:t>To apply for the credit transfer you send the following documents to registrator@lnu.se</a:t>
            </a:r>
          </a:p>
          <a:p>
            <a:pPr marL="285750" indent="-285750">
              <a:buFont typeface="Arial" panose="020B0604020202020204" pitchFamily="34" charset="0"/>
              <a:buChar char="•"/>
            </a:pPr>
            <a:r>
              <a:rPr lang="en-US" dirty="0"/>
              <a:t>Transcripts of Records from your host university</a:t>
            </a:r>
          </a:p>
          <a:p>
            <a:pPr marL="285750" indent="-285750">
              <a:buFont typeface="Arial" panose="020B0604020202020204" pitchFamily="34" charset="0"/>
              <a:buChar char="•"/>
            </a:pPr>
            <a:r>
              <a:rPr lang="en-US" dirty="0"/>
              <a:t>Your Learning Agreement (approved by your program manager and faculty coordinator)</a:t>
            </a:r>
          </a:p>
          <a:p>
            <a:pPr marL="285750" indent="-285750">
              <a:buFont typeface="Arial" panose="020B0604020202020204" pitchFamily="34" charset="0"/>
              <a:buChar char="•"/>
            </a:pPr>
            <a:r>
              <a:rPr lang="en-US" dirty="0"/>
              <a:t>If you have made any changes to your courses to what is mentioned in the Learning Agreement and got an approval from your program manger via e-mail during your exchange you should also attach the e-mail with the approval of the course changes. </a:t>
            </a:r>
          </a:p>
          <a:p>
            <a:pPr marL="285750" indent="-285750">
              <a:buFont typeface="Arial" panose="020B0604020202020204" pitchFamily="34" charset="0"/>
              <a:buChar char="•"/>
            </a:pPr>
            <a:endParaRPr lang="en-US" dirty="0"/>
          </a:p>
          <a:p>
            <a:r>
              <a:rPr lang="en-US" dirty="0"/>
              <a:t>The credits for passed courses will be registered in Ladok after we have received your application with all required documents.</a:t>
            </a:r>
            <a:br>
              <a:rPr lang="en-US" dirty="0"/>
            </a:br>
            <a:endParaRPr lang="en-US" dirty="0"/>
          </a:p>
        </p:txBody>
      </p:sp>
    </p:spTree>
    <p:extLst>
      <p:ext uri="{BB962C8B-B14F-4D97-AF65-F5344CB8AC3E}">
        <p14:creationId xmlns:p14="http://schemas.microsoft.com/office/powerpoint/2010/main" val="2452230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35ABE-A01C-2AAF-6D8B-DB66CC3538D2}"/>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B65E9E4-8581-CAE5-C528-F14B2FBD87B9}"/>
              </a:ext>
            </a:extLst>
          </p:cNvPr>
          <p:cNvSpPr>
            <a:spLocks noGrp="1"/>
          </p:cNvSpPr>
          <p:nvPr>
            <p:ph type="sldNum" sz="quarter" idx="12"/>
          </p:nvPr>
        </p:nvSpPr>
        <p:spPr/>
        <p:txBody>
          <a:bodyPr/>
          <a:lstStyle/>
          <a:p>
            <a:fld id="{A8234D02-5D0D-FA4B-9077-9CBD85AA2B8C}" type="slidenum">
              <a:rPr lang="sv-SE" smtClean="0"/>
              <a:pPr/>
              <a:t>16</a:t>
            </a:fld>
            <a:endParaRPr lang="sv-SE" dirty="0"/>
          </a:p>
        </p:txBody>
      </p:sp>
      <p:sp>
        <p:nvSpPr>
          <p:cNvPr id="4" name="Platshållare för text 3">
            <a:extLst>
              <a:ext uri="{FF2B5EF4-FFF2-40B4-BE49-F238E27FC236}">
                <a16:creationId xmlns:a16="http://schemas.microsoft.com/office/drawing/2014/main" id="{18B6899F-5BE2-2AEB-8BBF-2952E9EBB66D}"/>
              </a:ext>
            </a:extLst>
          </p:cNvPr>
          <p:cNvSpPr>
            <a:spLocks noGrp="1"/>
          </p:cNvSpPr>
          <p:nvPr>
            <p:ph type="body" sz="quarter" idx="13"/>
          </p:nvPr>
        </p:nvSpPr>
        <p:spPr>
          <a:xfrm>
            <a:off x="268030" y="1064011"/>
            <a:ext cx="6873549" cy="365125"/>
          </a:xfrm>
        </p:spPr>
        <p:txBody>
          <a:bodyPr/>
          <a:lstStyle/>
          <a:p>
            <a:r>
              <a:rPr lang="sv-SE" sz="2200" b="1" dirty="0" err="1"/>
              <a:t>What</a:t>
            </a:r>
            <a:r>
              <a:rPr lang="sv-SE" sz="2200" b="1" dirty="0"/>
              <a:t> </a:t>
            </a:r>
            <a:r>
              <a:rPr lang="sv-SE" sz="2200" b="1" dirty="0" err="1"/>
              <a:t>happens</a:t>
            </a:r>
            <a:r>
              <a:rPr lang="sv-SE" sz="2200" b="1" dirty="0"/>
              <a:t> </a:t>
            </a:r>
            <a:r>
              <a:rPr lang="sv-SE" sz="2200" b="1" dirty="0" err="1"/>
              <a:t>if</a:t>
            </a:r>
            <a:r>
              <a:rPr lang="sv-SE" sz="2200" b="1" dirty="0"/>
              <a:t> </a:t>
            </a:r>
            <a:r>
              <a:rPr lang="sv-SE" sz="2200" b="1" dirty="0" err="1"/>
              <a:t>you</a:t>
            </a:r>
            <a:r>
              <a:rPr lang="sv-SE" sz="2200" b="1" dirty="0"/>
              <a:t> do not pass a </a:t>
            </a:r>
            <a:r>
              <a:rPr lang="sv-SE" sz="2200" b="1" dirty="0" err="1"/>
              <a:t>course</a:t>
            </a:r>
            <a:r>
              <a:rPr lang="sv-SE" sz="2200" b="1" dirty="0"/>
              <a:t>?</a:t>
            </a:r>
          </a:p>
        </p:txBody>
      </p:sp>
      <p:sp>
        <p:nvSpPr>
          <p:cNvPr id="5" name="Underrubrik 2">
            <a:extLst>
              <a:ext uri="{FF2B5EF4-FFF2-40B4-BE49-F238E27FC236}">
                <a16:creationId xmlns:a16="http://schemas.microsoft.com/office/drawing/2014/main" id="{0BF659CD-78F3-3241-64AA-269C1FAD747D}"/>
              </a:ext>
            </a:extLst>
          </p:cNvPr>
          <p:cNvSpPr txBox="1">
            <a:spLocks/>
          </p:cNvSpPr>
          <p:nvPr/>
        </p:nvSpPr>
        <p:spPr>
          <a:xfrm>
            <a:off x="367766" y="1591945"/>
            <a:ext cx="9390831" cy="526573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ational 2" panose="020B05040305020202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ational 2" panose="020B05040305020202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ational 2" panose="020B05040305020202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ational 2" panose="020B05040305020202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dirty="0"/>
          </a:p>
        </p:txBody>
      </p:sp>
      <p:sp>
        <p:nvSpPr>
          <p:cNvPr id="6" name="TextBox 5">
            <a:extLst>
              <a:ext uri="{FF2B5EF4-FFF2-40B4-BE49-F238E27FC236}">
                <a16:creationId xmlns:a16="http://schemas.microsoft.com/office/drawing/2014/main" id="{36208EA8-8FA7-CD69-4237-9545622106D1}"/>
              </a:ext>
            </a:extLst>
          </p:cNvPr>
          <p:cNvSpPr txBox="1"/>
          <p:nvPr/>
        </p:nvSpPr>
        <p:spPr>
          <a:xfrm>
            <a:off x="268030" y="2035046"/>
            <a:ext cx="7065468" cy="2308324"/>
          </a:xfrm>
          <a:prstGeom prst="rect">
            <a:avLst/>
          </a:prstGeom>
          <a:noFill/>
        </p:spPr>
        <p:txBody>
          <a:bodyPr wrap="square">
            <a:spAutoFit/>
          </a:bodyPr>
          <a:lstStyle/>
          <a:p>
            <a:r>
              <a:rPr lang="sv-SE" dirty="0" err="1"/>
              <a:t>You</a:t>
            </a:r>
            <a:r>
              <a:rPr lang="sv-SE" dirty="0"/>
              <a:t> </a:t>
            </a:r>
            <a:r>
              <a:rPr lang="sv-SE" dirty="0" err="1"/>
              <a:t>may</a:t>
            </a:r>
            <a:r>
              <a:rPr lang="sv-SE" dirty="0"/>
              <a:t> </a:t>
            </a:r>
            <a:r>
              <a:rPr lang="sv-SE" dirty="0" err="1"/>
              <a:t>need</a:t>
            </a:r>
            <a:r>
              <a:rPr lang="sv-SE" dirty="0"/>
              <a:t> to </a:t>
            </a:r>
            <a:r>
              <a:rPr lang="sv-SE" dirty="0" err="1"/>
              <a:t>take</a:t>
            </a:r>
            <a:r>
              <a:rPr lang="sv-SE" dirty="0"/>
              <a:t> </a:t>
            </a:r>
            <a:r>
              <a:rPr lang="sv-SE" dirty="0" err="1"/>
              <a:t>additional</a:t>
            </a:r>
            <a:r>
              <a:rPr lang="sv-SE" dirty="0"/>
              <a:t> </a:t>
            </a:r>
            <a:r>
              <a:rPr lang="sv-SE" dirty="0" err="1"/>
              <a:t>courses</a:t>
            </a:r>
            <a:r>
              <a:rPr lang="sv-SE" dirty="0"/>
              <a:t> at </a:t>
            </a:r>
            <a:r>
              <a:rPr lang="sv-SE" dirty="0" err="1"/>
              <a:t>home</a:t>
            </a:r>
            <a:r>
              <a:rPr lang="sv-SE" dirty="0"/>
              <a:t>. In </a:t>
            </a:r>
            <a:r>
              <a:rPr lang="sv-SE" dirty="0" err="1"/>
              <a:t>your</a:t>
            </a:r>
            <a:r>
              <a:rPr lang="sv-SE" dirty="0"/>
              <a:t> program </a:t>
            </a:r>
            <a:r>
              <a:rPr lang="sv-SE" dirty="0" err="1"/>
              <a:t>syllabus</a:t>
            </a:r>
            <a:r>
              <a:rPr lang="sv-SE" dirty="0"/>
              <a:t> </a:t>
            </a:r>
            <a:r>
              <a:rPr lang="sv-SE" dirty="0" err="1"/>
              <a:t>you</a:t>
            </a:r>
            <a:r>
              <a:rPr lang="sv-SE" dirty="0"/>
              <a:t> </a:t>
            </a:r>
            <a:r>
              <a:rPr lang="sv-SE" dirty="0" err="1"/>
              <a:t>can</a:t>
            </a:r>
            <a:r>
              <a:rPr lang="sv-SE" dirty="0"/>
              <a:t> </a:t>
            </a:r>
            <a:r>
              <a:rPr lang="sv-SE" dirty="0" err="1"/>
              <a:t>see</a:t>
            </a:r>
            <a:r>
              <a:rPr lang="sv-SE" dirty="0"/>
              <a:t> </a:t>
            </a:r>
            <a:r>
              <a:rPr lang="sv-SE" dirty="0" err="1"/>
              <a:t>what</a:t>
            </a:r>
            <a:r>
              <a:rPr lang="sv-SE" dirty="0"/>
              <a:t> is </a:t>
            </a:r>
            <a:r>
              <a:rPr lang="sv-SE" dirty="0" err="1"/>
              <a:t>required</a:t>
            </a:r>
            <a:r>
              <a:rPr lang="sv-SE" dirty="0"/>
              <a:t> in order to </a:t>
            </a:r>
            <a:r>
              <a:rPr lang="sv-SE" dirty="0" err="1"/>
              <a:t>take</a:t>
            </a:r>
            <a:r>
              <a:rPr lang="sv-SE" dirty="0"/>
              <a:t> the </a:t>
            </a:r>
            <a:r>
              <a:rPr lang="sv-SE" dirty="0" err="1"/>
              <a:t>degree</a:t>
            </a:r>
            <a:r>
              <a:rPr lang="sv-SE" dirty="0"/>
              <a:t>. It </a:t>
            </a:r>
            <a:r>
              <a:rPr lang="sv-SE" dirty="0" err="1"/>
              <a:t>does</a:t>
            </a:r>
            <a:r>
              <a:rPr lang="sv-SE" dirty="0"/>
              <a:t> not </a:t>
            </a:r>
            <a:r>
              <a:rPr lang="sv-SE" dirty="0" err="1"/>
              <a:t>matter</a:t>
            </a:r>
            <a:r>
              <a:rPr lang="sv-SE" dirty="0"/>
              <a:t> for the </a:t>
            </a:r>
            <a:r>
              <a:rPr lang="sv-SE" dirty="0" err="1"/>
              <a:t>degree</a:t>
            </a:r>
            <a:r>
              <a:rPr lang="sv-SE" dirty="0"/>
              <a:t> </a:t>
            </a:r>
            <a:r>
              <a:rPr lang="sv-SE" dirty="0" err="1"/>
              <a:t>if</a:t>
            </a:r>
            <a:r>
              <a:rPr lang="sv-SE" dirty="0"/>
              <a:t> </a:t>
            </a:r>
            <a:r>
              <a:rPr lang="sv-SE" dirty="0" err="1"/>
              <a:t>you</a:t>
            </a:r>
            <a:r>
              <a:rPr lang="sv-SE" dirty="0"/>
              <a:t> </a:t>
            </a:r>
            <a:r>
              <a:rPr lang="sv-SE" dirty="0" err="1"/>
              <a:t>take</a:t>
            </a:r>
            <a:r>
              <a:rPr lang="sv-SE" dirty="0"/>
              <a:t> the </a:t>
            </a:r>
            <a:r>
              <a:rPr lang="sv-SE" dirty="0" err="1"/>
              <a:t>courses</a:t>
            </a:r>
            <a:r>
              <a:rPr lang="sv-SE" dirty="0"/>
              <a:t> </a:t>
            </a:r>
            <a:r>
              <a:rPr lang="sv-SE" dirty="0" err="1"/>
              <a:t>abroad</a:t>
            </a:r>
            <a:r>
              <a:rPr lang="sv-SE" dirty="0"/>
              <a:t> or at </a:t>
            </a:r>
            <a:r>
              <a:rPr lang="sv-SE" dirty="0" err="1"/>
              <a:t>home</a:t>
            </a:r>
            <a:r>
              <a:rPr lang="sv-SE" dirty="0"/>
              <a:t>.</a:t>
            </a:r>
          </a:p>
          <a:p>
            <a:endParaRPr lang="sv-SE" dirty="0"/>
          </a:p>
          <a:p>
            <a:r>
              <a:rPr lang="sv-SE" dirty="0" err="1"/>
              <a:t>Discuss</a:t>
            </a:r>
            <a:r>
              <a:rPr lang="sv-SE" dirty="0"/>
              <a:t> </a:t>
            </a:r>
            <a:r>
              <a:rPr lang="sv-SE" dirty="0" err="1"/>
              <a:t>with</a:t>
            </a:r>
            <a:r>
              <a:rPr lang="sv-SE" dirty="0"/>
              <a:t> </a:t>
            </a:r>
            <a:r>
              <a:rPr lang="sv-SE" dirty="0" err="1"/>
              <a:t>your</a:t>
            </a:r>
            <a:r>
              <a:rPr lang="sv-SE" dirty="0"/>
              <a:t> program manager or </a:t>
            </a:r>
            <a:r>
              <a:rPr lang="sv-SE" dirty="0" err="1"/>
              <a:t>contact</a:t>
            </a:r>
            <a:r>
              <a:rPr lang="sv-SE" dirty="0"/>
              <a:t> the </a:t>
            </a:r>
            <a:r>
              <a:rPr lang="sv-SE" dirty="0" err="1"/>
              <a:t>study</a:t>
            </a:r>
            <a:r>
              <a:rPr lang="sv-SE" dirty="0"/>
              <a:t> </a:t>
            </a:r>
            <a:r>
              <a:rPr lang="sv-SE" dirty="0" err="1"/>
              <a:t>councellor</a:t>
            </a:r>
            <a:r>
              <a:rPr lang="sv-SE" dirty="0"/>
              <a:t> </a:t>
            </a:r>
            <a:r>
              <a:rPr lang="sv-SE" dirty="0" err="1"/>
              <a:t>if</a:t>
            </a:r>
            <a:r>
              <a:rPr lang="sv-SE" dirty="0"/>
              <a:t> </a:t>
            </a:r>
            <a:r>
              <a:rPr lang="sv-SE" dirty="0" err="1"/>
              <a:t>you</a:t>
            </a:r>
            <a:r>
              <a:rPr lang="sv-SE" dirty="0"/>
              <a:t> </a:t>
            </a:r>
            <a:r>
              <a:rPr lang="sv-SE" dirty="0" err="1"/>
              <a:t>need</a:t>
            </a:r>
            <a:r>
              <a:rPr lang="sv-SE" dirty="0"/>
              <a:t> </a:t>
            </a:r>
            <a:r>
              <a:rPr lang="sv-SE" dirty="0" err="1"/>
              <a:t>advice</a:t>
            </a:r>
            <a:r>
              <a:rPr lang="sv-SE" dirty="0"/>
              <a:t> or an </a:t>
            </a:r>
            <a:r>
              <a:rPr lang="sv-SE" dirty="0" err="1"/>
              <a:t>individual</a:t>
            </a:r>
            <a:r>
              <a:rPr lang="sv-SE" dirty="0"/>
              <a:t> </a:t>
            </a:r>
            <a:r>
              <a:rPr lang="sv-SE" dirty="0" err="1"/>
              <a:t>study</a:t>
            </a:r>
            <a:r>
              <a:rPr lang="sv-SE" dirty="0"/>
              <a:t> plan to finish </a:t>
            </a:r>
            <a:r>
              <a:rPr lang="sv-SE" dirty="0" err="1"/>
              <a:t>your</a:t>
            </a:r>
            <a:r>
              <a:rPr lang="sv-SE" dirty="0"/>
              <a:t> program.</a:t>
            </a:r>
          </a:p>
        </p:txBody>
      </p:sp>
    </p:spTree>
    <p:extLst>
      <p:ext uri="{BB962C8B-B14F-4D97-AF65-F5344CB8AC3E}">
        <p14:creationId xmlns:p14="http://schemas.microsoft.com/office/powerpoint/2010/main" val="215201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DE7B-76AE-2975-8EDB-61AFF12CFC46}"/>
              </a:ext>
            </a:extLst>
          </p:cNvPr>
          <p:cNvSpPr>
            <a:spLocks noGrp="1"/>
          </p:cNvSpPr>
          <p:nvPr>
            <p:ph type="title"/>
          </p:nvPr>
        </p:nvSpPr>
        <p:spPr/>
        <p:txBody>
          <a:bodyPr>
            <a:normAutofit/>
          </a:bodyPr>
          <a:lstStyle/>
          <a:p>
            <a:r>
              <a:rPr lang="sv-SE" dirty="0" err="1">
                <a:latin typeface="Aptos" panose="020B0004020202020204" pitchFamily="34" charset="0"/>
                <a:ea typeface="Aptos" panose="020B0004020202020204" pitchFamily="34" charset="0"/>
                <a:cs typeface="Aptos" panose="020B0004020202020204" pitchFamily="34" charset="0"/>
              </a:rPr>
              <a:t>Questions</a:t>
            </a:r>
            <a:r>
              <a:rPr lang="sv-SE" dirty="0">
                <a:latin typeface="Aptos" panose="020B0004020202020204" pitchFamily="34" charset="0"/>
                <a:ea typeface="Aptos" panose="020B0004020202020204" pitchFamily="34" charset="0"/>
                <a:cs typeface="Aptos" panose="020B0004020202020204" pitchFamily="34" charset="0"/>
              </a:rPr>
              <a:t>?</a:t>
            </a:r>
            <a:endParaRPr lang="en-SE" dirty="0"/>
          </a:p>
        </p:txBody>
      </p:sp>
    </p:spTree>
    <p:extLst>
      <p:ext uri="{BB962C8B-B14F-4D97-AF65-F5344CB8AC3E}">
        <p14:creationId xmlns:p14="http://schemas.microsoft.com/office/powerpoint/2010/main" val="230455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B596A-F513-975F-F2D5-0894B0C1F56F}"/>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90EB697-7463-5087-3A82-E31A3ACDCC2F}"/>
              </a:ext>
            </a:extLst>
          </p:cNvPr>
          <p:cNvSpPr>
            <a:spLocks noGrp="1"/>
          </p:cNvSpPr>
          <p:nvPr>
            <p:ph type="sldNum" sz="quarter" idx="12"/>
          </p:nvPr>
        </p:nvSpPr>
        <p:spPr/>
        <p:txBody>
          <a:bodyPr/>
          <a:lstStyle/>
          <a:p>
            <a:fld id="{A8234D02-5D0D-FA4B-9077-9CBD85AA2B8C}" type="slidenum">
              <a:rPr lang="sv-SE" smtClean="0"/>
              <a:pPr/>
              <a:t>18</a:t>
            </a:fld>
            <a:endParaRPr lang="sv-SE" dirty="0"/>
          </a:p>
        </p:txBody>
      </p:sp>
      <p:sp>
        <p:nvSpPr>
          <p:cNvPr id="5" name="Underrubrik 2">
            <a:extLst>
              <a:ext uri="{FF2B5EF4-FFF2-40B4-BE49-F238E27FC236}">
                <a16:creationId xmlns:a16="http://schemas.microsoft.com/office/drawing/2014/main" id="{04292CD3-4FF3-D3F4-586E-CDEF0D877CD2}"/>
              </a:ext>
            </a:extLst>
          </p:cNvPr>
          <p:cNvSpPr txBox="1">
            <a:spLocks/>
          </p:cNvSpPr>
          <p:nvPr/>
        </p:nvSpPr>
        <p:spPr>
          <a:xfrm>
            <a:off x="367766" y="1591945"/>
            <a:ext cx="9390831" cy="526573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ational 2" panose="020B05040305020202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ational 2" panose="020B05040305020202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ational 2" panose="020B05040305020202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ational 2" panose="020B05040305020202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dirty="0"/>
          </a:p>
        </p:txBody>
      </p:sp>
      <p:sp>
        <p:nvSpPr>
          <p:cNvPr id="6" name="TextBox 5">
            <a:extLst>
              <a:ext uri="{FF2B5EF4-FFF2-40B4-BE49-F238E27FC236}">
                <a16:creationId xmlns:a16="http://schemas.microsoft.com/office/drawing/2014/main" id="{E90BFABF-1254-9ECA-7471-ED16B48AD6D8}"/>
              </a:ext>
            </a:extLst>
          </p:cNvPr>
          <p:cNvSpPr txBox="1"/>
          <p:nvPr/>
        </p:nvSpPr>
        <p:spPr>
          <a:xfrm>
            <a:off x="238859" y="1722530"/>
            <a:ext cx="7065468" cy="3970318"/>
          </a:xfrm>
          <a:prstGeom prst="rect">
            <a:avLst/>
          </a:prstGeom>
          <a:noFill/>
        </p:spPr>
        <p:txBody>
          <a:bodyPr wrap="square">
            <a:spAutoFit/>
          </a:bodyPr>
          <a:lstStyle/>
          <a:p>
            <a:r>
              <a:rPr lang="sv-SE" dirty="0" err="1"/>
              <a:t>Getting</a:t>
            </a:r>
            <a:r>
              <a:rPr lang="sv-SE" dirty="0"/>
              <a:t> Ready to go - meeting </a:t>
            </a:r>
            <a:r>
              <a:rPr lang="sv-SE" dirty="0" err="1"/>
              <a:t>organized</a:t>
            </a:r>
            <a:r>
              <a:rPr lang="sv-SE" dirty="0"/>
              <a:t> by International Office</a:t>
            </a:r>
          </a:p>
          <a:p>
            <a:endParaRPr lang="sv-SE" dirty="0"/>
          </a:p>
          <a:p>
            <a:r>
              <a:rPr lang="sv-SE" dirty="0"/>
              <a:t>7 May at 14-16 in Växjö</a:t>
            </a:r>
          </a:p>
          <a:p>
            <a:r>
              <a:rPr lang="sv-SE" dirty="0"/>
              <a:t>8 May at 11-13 in Kalmar</a:t>
            </a:r>
          </a:p>
          <a:p>
            <a:endParaRPr lang="sv-SE" dirty="0"/>
          </a:p>
          <a:p>
            <a:endParaRPr lang="sv-SE" dirty="0"/>
          </a:p>
          <a:p>
            <a:r>
              <a:rPr lang="sv-SE" dirty="0" err="1"/>
              <a:t>Skillmill</a:t>
            </a:r>
            <a:r>
              <a:rPr lang="sv-SE" dirty="0"/>
              <a:t> </a:t>
            </a:r>
            <a:r>
              <a:rPr lang="sv-SE" dirty="0" err="1"/>
              <a:t>app</a:t>
            </a:r>
            <a:r>
              <a:rPr lang="sv-SE" dirty="0"/>
              <a:t> – </a:t>
            </a:r>
            <a:r>
              <a:rPr lang="sv-SE" dirty="0" err="1"/>
              <a:t>helps</a:t>
            </a:r>
            <a:r>
              <a:rPr lang="sv-SE" dirty="0"/>
              <a:t> to </a:t>
            </a:r>
            <a:r>
              <a:rPr lang="sv-SE" dirty="0" err="1"/>
              <a:t>verbalize</a:t>
            </a:r>
            <a:r>
              <a:rPr lang="sv-SE" dirty="0"/>
              <a:t> </a:t>
            </a:r>
            <a:r>
              <a:rPr lang="sv-SE" dirty="0" err="1"/>
              <a:t>your</a:t>
            </a:r>
            <a:r>
              <a:rPr lang="sv-SE" dirty="0"/>
              <a:t> soft </a:t>
            </a:r>
            <a:r>
              <a:rPr lang="sv-SE" dirty="0" err="1"/>
              <a:t>skills</a:t>
            </a:r>
            <a:r>
              <a:rPr lang="sv-SE" dirty="0"/>
              <a:t>. </a:t>
            </a:r>
          </a:p>
          <a:p>
            <a:endParaRPr lang="sv-SE" dirty="0"/>
          </a:p>
          <a:p>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207806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21B5D-0101-38F6-151A-BD75C7955372}"/>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9D578D4-7319-B9BA-99A3-AB2084231039}"/>
              </a:ext>
            </a:extLst>
          </p:cNvPr>
          <p:cNvSpPr>
            <a:spLocks noGrp="1"/>
          </p:cNvSpPr>
          <p:nvPr>
            <p:ph type="sldNum" sz="quarter" idx="12"/>
          </p:nvPr>
        </p:nvSpPr>
        <p:spPr/>
        <p:txBody>
          <a:bodyPr/>
          <a:lstStyle/>
          <a:p>
            <a:fld id="{A8234D02-5D0D-FA4B-9077-9CBD85AA2B8C}" type="slidenum">
              <a:rPr lang="sv-SE" smtClean="0"/>
              <a:pPr/>
              <a:t>19</a:t>
            </a:fld>
            <a:endParaRPr lang="sv-SE" dirty="0"/>
          </a:p>
        </p:txBody>
      </p:sp>
      <p:sp>
        <p:nvSpPr>
          <p:cNvPr id="4" name="Platshållare för text 3">
            <a:extLst>
              <a:ext uri="{FF2B5EF4-FFF2-40B4-BE49-F238E27FC236}">
                <a16:creationId xmlns:a16="http://schemas.microsoft.com/office/drawing/2014/main" id="{525967F4-2505-E573-6A0A-390A681D97FA}"/>
              </a:ext>
            </a:extLst>
          </p:cNvPr>
          <p:cNvSpPr>
            <a:spLocks noGrp="1"/>
          </p:cNvSpPr>
          <p:nvPr>
            <p:ph type="body" sz="quarter" idx="13"/>
          </p:nvPr>
        </p:nvSpPr>
        <p:spPr>
          <a:xfrm>
            <a:off x="268030" y="1064011"/>
            <a:ext cx="6873549" cy="365125"/>
          </a:xfrm>
        </p:spPr>
        <p:txBody>
          <a:bodyPr/>
          <a:lstStyle/>
          <a:p>
            <a:r>
              <a:rPr lang="en-US" sz="2200" b="1" dirty="0"/>
              <a:t>During the exchange</a:t>
            </a:r>
          </a:p>
        </p:txBody>
      </p:sp>
      <p:sp>
        <p:nvSpPr>
          <p:cNvPr id="5" name="Underrubrik 2">
            <a:extLst>
              <a:ext uri="{FF2B5EF4-FFF2-40B4-BE49-F238E27FC236}">
                <a16:creationId xmlns:a16="http://schemas.microsoft.com/office/drawing/2014/main" id="{2B3C92AE-EC68-A2B8-DECC-72CE6187343E}"/>
              </a:ext>
            </a:extLst>
          </p:cNvPr>
          <p:cNvSpPr txBox="1">
            <a:spLocks/>
          </p:cNvSpPr>
          <p:nvPr/>
        </p:nvSpPr>
        <p:spPr>
          <a:xfrm>
            <a:off x="367766" y="1591945"/>
            <a:ext cx="9390831" cy="526573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ational 2" panose="020B05040305020202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ational 2" panose="020B05040305020202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ational 2" panose="020B05040305020202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ational 2" panose="020B05040305020202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v-SE" dirty="0"/>
          </a:p>
        </p:txBody>
      </p:sp>
      <p:sp>
        <p:nvSpPr>
          <p:cNvPr id="6" name="TextBox 5">
            <a:extLst>
              <a:ext uri="{FF2B5EF4-FFF2-40B4-BE49-F238E27FC236}">
                <a16:creationId xmlns:a16="http://schemas.microsoft.com/office/drawing/2014/main" id="{993DCA62-61D2-73A9-2011-DEBABB374F0D}"/>
              </a:ext>
            </a:extLst>
          </p:cNvPr>
          <p:cNvSpPr txBox="1"/>
          <p:nvPr/>
        </p:nvSpPr>
        <p:spPr>
          <a:xfrm>
            <a:off x="268030" y="1591945"/>
            <a:ext cx="7065468" cy="5078313"/>
          </a:xfrm>
          <a:prstGeom prst="rect">
            <a:avLst/>
          </a:prstGeom>
          <a:noFill/>
        </p:spPr>
        <p:txBody>
          <a:bodyPr wrap="square">
            <a:spAutoFit/>
          </a:bodyPr>
          <a:lstStyle/>
          <a:p>
            <a:pPr algn="l">
              <a:buFont typeface="Arial" panose="020B0604020202020204" pitchFamily="34" charset="0"/>
              <a:buChar char="•"/>
            </a:pPr>
            <a:r>
              <a:rPr lang="en-US" b="0" i="0" dirty="0">
                <a:solidFill>
                  <a:srgbClr val="333333"/>
                </a:solidFill>
                <a:effectLst/>
                <a:latin typeface="Neue Helvetica"/>
              </a:rPr>
              <a:t>Be a good ambassador for Linnaeus University and for Sweden!</a:t>
            </a:r>
          </a:p>
          <a:p>
            <a:pPr algn="l">
              <a:buFont typeface="Arial" panose="020B0604020202020204" pitchFamily="34" charset="0"/>
              <a:buChar char="•"/>
            </a:pPr>
            <a:endParaRPr lang="en-US" b="0" i="0" dirty="0">
              <a:solidFill>
                <a:srgbClr val="333333"/>
              </a:solidFill>
              <a:effectLst/>
              <a:latin typeface="Neue Helvetica"/>
            </a:endParaRPr>
          </a:p>
          <a:p>
            <a:pPr algn="l">
              <a:buFont typeface="Arial" panose="020B0604020202020204" pitchFamily="34" charset="0"/>
              <a:buChar char="•"/>
            </a:pPr>
            <a:r>
              <a:rPr lang="en-US" b="0" i="0" dirty="0">
                <a:solidFill>
                  <a:srgbClr val="333333"/>
                </a:solidFill>
                <a:effectLst/>
                <a:latin typeface="Neue Helvetica"/>
              </a:rPr>
              <a:t>If you need information material about Linnaeus University please contact International Office at </a:t>
            </a:r>
            <a:r>
              <a:rPr lang="en-US" b="0" i="0" u="sng" dirty="0">
                <a:solidFill>
                  <a:srgbClr val="333333"/>
                </a:solidFill>
                <a:effectLst/>
                <a:latin typeface="Neue Helvetica"/>
                <a:hlinkClick r:id="rId3"/>
              </a:rPr>
              <a:t>outexchange@lnu.se</a:t>
            </a:r>
            <a:r>
              <a:rPr lang="en-US" b="0" i="0" dirty="0">
                <a:solidFill>
                  <a:srgbClr val="333333"/>
                </a:solidFill>
                <a:effectLst/>
                <a:latin typeface="Neue Helvetica"/>
              </a:rPr>
              <a:t>.</a:t>
            </a:r>
          </a:p>
          <a:p>
            <a:pPr algn="l">
              <a:buFont typeface="Arial" panose="020B0604020202020204" pitchFamily="34" charset="0"/>
              <a:buChar char="•"/>
            </a:pPr>
            <a:endParaRPr lang="en-US" dirty="0">
              <a:solidFill>
                <a:srgbClr val="333333"/>
              </a:solidFill>
              <a:latin typeface="Neue Helvetica"/>
            </a:endParaRPr>
          </a:p>
          <a:p>
            <a:pPr algn="l">
              <a:buFont typeface="Arial" panose="020B0604020202020204" pitchFamily="34" charset="0"/>
              <a:buChar char="•"/>
            </a:pPr>
            <a:r>
              <a:rPr lang="en-US" b="0" i="0" dirty="0">
                <a:solidFill>
                  <a:srgbClr val="333333"/>
                </a:solidFill>
                <a:effectLst/>
                <a:latin typeface="Neue Helvetica"/>
              </a:rPr>
              <a:t>We and the </a:t>
            </a:r>
            <a:r>
              <a:rPr lang="en-US" dirty="0">
                <a:solidFill>
                  <a:srgbClr val="333333"/>
                </a:solidFill>
                <a:latin typeface="Neue Helvetica"/>
              </a:rPr>
              <a:t>International Office encourage you to contact us during your exchange for any questions you might have.</a:t>
            </a:r>
            <a:endParaRPr lang="en-US" b="0" i="0" dirty="0">
              <a:solidFill>
                <a:srgbClr val="333333"/>
              </a:solidFill>
              <a:effectLst/>
              <a:latin typeface="Neue Helvetica"/>
            </a:endParaRPr>
          </a:p>
          <a:p>
            <a:pPr algn="l">
              <a:buFont typeface="Arial" panose="020B0604020202020204" pitchFamily="34" charset="0"/>
              <a:buChar char="•"/>
            </a:pPr>
            <a:endParaRPr lang="en-US" b="0" i="0" dirty="0">
              <a:solidFill>
                <a:srgbClr val="333333"/>
              </a:solidFill>
              <a:effectLst/>
              <a:latin typeface="Neue Helvetica"/>
            </a:endParaRPr>
          </a:p>
          <a:p>
            <a:pPr algn="l">
              <a:buFont typeface="Arial" panose="020B0604020202020204" pitchFamily="34" charset="0"/>
              <a:buChar char="•"/>
            </a:pPr>
            <a:r>
              <a:rPr lang="en-US" b="0" i="0" dirty="0">
                <a:solidFill>
                  <a:srgbClr val="333333"/>
                </a:solidFill>
                <a:effectLst/>
                <a:latin typeface="Neue Helvetica"/>
              </a:rPr>
              <a:t>If you want to prolong your exchange period this is only possible for student who go abroad during autumn semester. Please send an email to International Office, </a:t>
            </a:r>
            <a:r>
              <a:rPr lang="en-US" b="0" i="0" u="sng" dirty="0">
                <a:solidFill>
                  <a:srgbClr val="333333"/>
                </a:solidFill>
                <a:effectLst/>
                <a:latin typeface="Neue Helvetica"/>
                <a:hlinkClick r:id="rId3"/>
              </a:rPr>
              <a:t>outexchange@lnu.se</a:t>
            </a:r>
            <a:r>
              <a:rPr lang="en-US" b="0" i="0" dirty="0">
                <a:solidFill>
                  <a:srgbClr val="333333"/>
                </a:solidFill>
                <a:effectLst/>
                <a:latin typeface="Neue Helvetica"/>
              </a:rPr>
              <a:t> and they will find out if it is possible.</a:t>
            </a:r>
          </a:p>
          <a:p>
            <a:endParaRPr lang="sv-SE" dirty="0"/>
          </a:p>
          <a:p>
            <a:r>
              <a:rPr lang="sv-SE" dirty="0" err="1"/>
              <a:t>Share</a:t>
            </a:r>
            <a:r>
              <a:rPr lang="sv-SE" dirty="0"/>
              <a:t> </a:t>
            </a:r>
            <a:r>
              <a:rPr lang="sv-SE" dirty="0" err="1"/>
              <a:t>your</a:t>
            </a:r>
            <a:r>
              <a:rPr lang="sv-SE" dirty="0"/>
              <a:t> </a:t>
            </a:r>
            <a:r>
              <a:rPr lang="sv-SE" dirty="0" err="1"/>
              <a:t>experiences</a:t>
            </a:r>
            <a:r>
              <a:rPr lang="sv-SE" dirty="0"/>
              <a:t> @lnuabroad</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91903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813A45-F47B-52AB-204F-F491F3E453D0}"/>
              </a:ext>
            </a:extLst>
          </p:cNvPr>
          <p:cNvSpPr>
            <a:spLocks noGrp="1"/>
          </p:cNvSpPr>
          <p:nvPr>
            <p:ph type="sldNum" sz="quarter" idx="12"/>
          </p:nvPr>
        </p:nvSpPr>
        <p:spPr/>
        <p:txBody>
          <a:bodyPr/>
          <a:lstStyle/>
          <a:p>
            <a:fld id="{A8234D02-5D0D-FA4B-9077-9CBD85AA2B8C}" type="slidenum">
              <a:rPr lang="sv-SE" smtClean="0"/>
              <a:pPr/>
              <a:t>2</a:t>
            </a:fld>
            <a:endParaRPr lang="sv-SE" dirty="0"/>
          </a:p>
        </p:txBody>
      </p:sp>
      <p:sp>
        <p:nvSpPr>
          <p:cNvPr id="3" name="Title 2">
            <a:extLst>
              <a:ext uri="{FF2B5EF4-FFF2-40B4-BE49-F238E27FC236}">
                <a16:creationId xmlns:a16="http://schemas.microsoft.com/office/drawing/2014/main" id="{8A06ECCE-D88B-981C-16AB-F0B6E7E56894}"/>
              </a:ext>
            </a:extLst>
          </p:cNvPr>
          <p:cNvSpPr>
            <a:spLocks noGrp="1"/>
          </p:cNvSpPr>
          <p:nvPr>
            <p:ph type="title"/>
          </p:nvPr>
        </p:nvSpPr>
        <p:spPr>
          <a:xfrm>
            <a:off x="328443" y="860509"/>
            <a:ext cx="10515600" cy="690499"/>
          </a:xfrm>
        </p:spPr>
        <p:txBody>
          <a:bodyPr>
            <a:normAutofit fontScale="90000"/>
          </a:bodyPr>
          <a:lstStyle/>
          <a:p>
            <a:r>
              <a:rPr lang="en-SE" dirty="0"/>
              <a:t>Agenda</a:t>
            </a:r>
          </a:p>
        </p:txBody>
      </p:sp>
      <p:sp>
        <p:nvSpPr>
          <p:cNvPr id="4" name="Subtitle 3">
            <a:extLst>
              <a:ext uri="{FF2B5EF4-FFF2-40B4-BE49-F238E27FC236}">
                <a16:creationId xmlns:a16="http://schemas.microsoft.com/office/drawing/2014/main" id="{34C1563B-1C70-048B-C931-5C2F59CD8BA1}"/>
              </a:ext>
            </a:extLst>
          </p:cNvPr>
          <p:cNvSpPr>
            <a:spLocks noGrp="1"/>
          </p:cNvSpPr>
          <p:nvPr>
            <p:ph type="subTitle" idx="1"/>
          </p:nvPr>
        </p:nvSpPr>
        <p:spPr>
          <a:xfrm>
            <a:off x="328443" y="1678329"/>
            <a:ext cx="5505198" cy="5179671"/>
          </a:xfrm>
        </p:spPr>
        <p:txBody>
          <a:bodyPr/>
          <a:lstStyle/>
          <a:p>
            <a:pPr marL="342900" lvl="0" indent="-342900">
              <a:buSzPts val="1000"/>
              <a:buFont typeface="Symbol" pitchFamily="2" charset="2"/>
              <a:buChar char=""/>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Short presentation round</a:t>
            </a:r>
          </a:p>
          <a:p>
            <a:pPr marL="342900" lvl="0" indent="-342900">
              <a:buSzPts val="1000"/>
              <a:buFont typeface="Symbol" pitchFamily="2" charset="2"/>
              <a:buChar char=""/>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Who does what IO/Faculty</a:t>
            </a:r>
          </a:p>
          <a:p>
            <a:pPr marL="342900" lvl="0" indent="-342900">
              <a:buSzPts val="1000"/>
              <a:buFont typeface="Symbol" pitchFamily="2" charset="2"/>
              <a:buChar char=""/>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What is expected of you</a:t>
            </a:r>
          </a:p>
          <a:p>
            <a:pPr marL="342900" lvl="0" indent="-342900">
              <a:buSzPts val="1000"/>
              <a:buFont typeface="Symbol" pitchFamily="2" charset="2"/>
              <a:buChar char=""/>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Learning Agreement (LA) – what is it and why is it needed? </a:t>
            </a:r>
          </a:p>
          <a:p>
            <a:pPr marL="342900" lvl="0" indent="-342900">
              <a:buSzPts val="1000"/>
              <a:buFont typeface="Symbol" pitchFamily="2" charset="2"/>
              <a:buChar char=""/>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Before the exchange - How to prepare the Learning Agreement</a:t>
            </a:r>
          </a:p>
          <a:p>
            <a:pPr marL="342900" lvl="0" indent="-342900">
              <a:buSzPts val="1000"/>
              <a:buFont typeface="Symbol" pitchFamily="2" charset="2"/>
              <a:buChar char=""/>
              <a:tabLst>
                <a:tab pos="457200" algn="l"/>
              </a:tabLst>
            </a:pPr>
            <a:r>
              <a:rPr lang="en-US" b="1" dirty="0">
                <a:latin typeface="Aptos" panose="020B0004020202020204" pitchFamily="34" charset="0"/>
                <a:ea typeface="Times New Roman" panose="02020603050405020304" pitchFamily="18" charset="0"/>
                <a:cs typeface="Aptos" panose="020B0004020202020204" pitchFamily="34" charset="0"/>
              </a:rPr>
              <a:t>During the exchange - </a:t>
            </a:r>
            <a:r>
              <a:rPr lang="en-US" sz="1800" b="1" dirty="0">
                <a:effectLst/>
                <a:latin typeface="Aptos" panose="020B0004020202020204" pitchFamily="34" charset="0"/>
                <a:ea typeface="Times New Roman" panose="02020603050405020304" pitchFamily="18" charset="0"/>
                <a:cs typeface="Aptos" panose="020B0004020202020204" pitchFamily="34" charset="0"/>
              </a:rPr>
              <a:t>What to do if you need to change courses?</a:t>
            </a:r>
          </a:p>
          <a:p>
            <a:pPr marL="342900" lvl="0" indent="-342900">
              <a:buSzPts val="1000"/>
              <a:buFont typeface="Symbol" pitchFamily="2" charset="2"/>
              <a:buChar char=""/>
              <a:tabLst>
                <a:tab pos="457200" algn="l"/>
              </a:tabLst>
            </a:pPr>
            <a:r>
              <a:rPr lang="en-US" b="1" dirty="0">
                <a:latin typeface="Aptos" panose="020B0004020202020204" pitchFamily="34" charset="0"/>
                <a:ea typeface="Times New Roman" panose="02020603050405020304" pitchFamily="18" charset="0"/>
                <a:cs typeface="Aptos" panose="020B0004020202020204" pitchFamily="34" charset="0"/>
              </a:rPr>
              <a:t>After the exchange – Applying for credit transfer</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342900" lvl="0" indent="-342900">
              <a:buSzPts val="1000"/>
              <a:buFont typeface="Symbol" pitchFamily="2" charset="2"/>
              <a:buChar char=""/>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What to do if semester times overlap?</a:t>
            </a:r>
          </a:p>
          <a:p>
            <a:pPr marL="342900" lvl="0" indent="-342900">
              <a:buSzPts val="1000"/>
              <a:buFont typeface="Symbol" pitchFamily="2" charset="2"/>
              <a:buChar char=""/>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Questions</a:t>
            </a:r>
            <a:endParaRPr lang="sv-SE" sz="2800" dirty="0"/>
          </a:p>
        </p:txBody>
      </p:sp>
    </p:spTree>
    <p:extLst>
      <p:ext uri="{BB962C8B-B14F-4D97-AF65-F5344CB8AC3E}">
        <p14:creationId xmlns:p14="http://schemas.microsoft.com/office/powerpoint/2010/main" val="271019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E72EC-973A-96C5-B134-32F6BA1047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DCA8A-5C88-E461-A6C2-69D544FF561D}"/>
              </a:ext>
            </a:extLst>
          </p:cNvPr>
          <p:cNvSpPr>
            <a:spLocks noGrp="1"/>
          </p:cNvSpPr>
          <p:nvPr>
            <p:ph type="title"/>
          </p:nvPr>
        </p:nvSpPr>
        <p:spPr/>
        <p:txBody>
          <a:bodyPr>
            <a:normAutofit fontScale="90000"/>
          </a:bodyPr>
          <a:lstStyle/>
          <a:p>
            <a:r>
              <a:rPr lang="en-US" dirty="0">
                <a:latin typeface="Aptos" panose="020B0004020202020204" pitchFamily="34" charset="0"/>
                <a:ea typeface="Aptos" panose="020B0004020202020204" pitchFamily="34" charset="0"/>
                <a:cs typeface="Aptos" panose="020B0004020202020204" pitchFamily="34" charset="0"/>
              </a:rPr>
              <a:t>We wish you a good exchange!</a:t>
            </a:r>
            <a:endParaRPr lang="en-SE" dirty="0"/>
          </a:p>
        </p:txBody>
      </p:sp>
    </p:spTree>
    <p:extLst>
      <p:ext uri="{BB962C8B-B14F-4D97-AF65-F5344CB8AC3E}">
        <p14:creationId xmlns:p14="http://schemas.microsoft.com/office/powerpoint/2010/main" val="62278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AF715-18E7-CF6D-FE96-796554995F74}"/>
              </a:ext>
            </a:extLst>
          </p:cNvPr>
          <p:cNvSpPr>
            <a:spLocks noGrp="1"/>
          </p:cNvSpPr>
          <p:nvPr>
            <p:ph type="title"/>
          </p:nvPr>
        </p:nvSpPr>
        <p:spPr/>
        <p:txBody>
          <a:bodyPr>
            <a:normAutofit/>
          </a:bodyPr>
          <a:lstStyle/>
          <a:p>
            <a:pPr marL="342900" lvl="0" indent="-342900">
              <a:buSzPts val="1000"/>
              <a:buFont typeface="Symbol" pitchFamily="2" charset="2"/>
              <a:buChar char=""/>
              <a:tabLst>
                <a:tab pos="457200" algn="l"/>
              </a:tabLst>
            </a:pPr>
            <a:r>
              <a:rPr lang="en-US" sz="6600" b="1" dirty="0">
                <a:effectLst/>
                <a:latin typeface="Aptos" panose="020B0004020202020204" pitchFamily="34" charset="0"/>
                <a:ea typeface="Times New Roman" panose="02020603050405020304" pitchFamily="18" charset="0"/>
                <a:cs typeface="Aptos" panose="020B0004020202020204" pitchFamily="34" charset="0"/>
              </a:rPr>
              <a:t>Short presentation round</a:t>
            </a:r>
          </a:p>
        </p:txBody>
      </p:sp>
    </p:spTree>
    <p:extLst>
      <p:ext uri="{BB962C8B-B14F-4D97-AF65-F5344CB8AC3E}">
        <p14:creationId xmlns:p14="http://schemas.microsoft.com/office/powerpoint/2010/main" val="403339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E1902C-DBD8-DC1B-BAA8-E75131BBA3F2}"/>
              </a:ext>
            </a:extLst>
          </p:cNvPr>
          <p:cNvSpPr>
            <a:spLocks noGrp="1"/>
          </p:cNvSpPr>
          <p:nvPr>
            <p:ph type="sldNum" sz="quarter" idx="12"/>
          </p:nvPr>
        </p:nvSpPr>
        <p:spPr/>
        <p:txBody>
          <a:bodyPr/>
          <a:lstStyle/>
          <a:p>
            <a:fld id="{A8234D02-5D0D-FA4B-9077-9CBD85AA2B8C}" type="slidenum">
              <a:rPr lang="sv-SE" smtClean="0"/>
              <a:pPr/>
              <a:t>4</a:t>
            </a:fld>
            <a:endParaRPr lang="sv-SE" dirty="0"/>
          </a:p>
        </p:txBody>
      </p:sp>
      <p:sp>
        <p:nvSpPr>
          <p:cNvPr id="5" name="Subtitle 4">
            <a:extLst>
              <a:ext uri="{FF2B5EF4-FFF2-40B4-BE49-F238E27FC236}">
                <a16:creationId xmlns:a16="http://schemas.microsoft.com/office/drawing/2014/main" id="{D48E7107-8E33-F210-AB64-4A604AB082CD}"/>
              </a:ext>
            </a:extLst>
          </p:cNvPr>
          <p:cNvSpPr>
            <a:spLocks noGrp="1"/>
          </p:cNvSpPr>
          <p:nvPr>
            <p:ph type="subTitle" idx="1"/>
          </p:nvPr>
        </p:nvSpPr>
        <p:spPr>
          <a:xfrm>
            <a:off x="305609" y="1700529"/>
            <a:ext cx="10804977" cy="4424697"/>
          </a:xfrm>
        </p:spPr>
        <p:txBody>
          <a:bodyPr/>
          <a:lstStyle/>
          <a:p>
            <a:r>
              <a:rPr lang="en-US" b="1" dirty="0"/>
              <a:t>Faculty of Technology</a:t>
            </a:r>
          </a:p>
          <a:p>
            <a:r>
              <a:rPr lang="en-US" dirty="0"/>
              <a:t>Answers questions about the academic part of the exchange. The program manager approves which courses you can take and how they can be credited, the international coordinator coordinates the writing of the Learning Agreement and the credit transfer.</a:t>
            </a:r>
          </a:p>
          <a:p>
            <a:r>
              <a:rPr lang="en-US" dirty="0"/>
              <a:t>Program managers + International coordinator (Katarina Rönndahl) </a:t>
            </a:r>
            <a:r>
              <a:rPr lang="en-US" dirty="0">
                <a:hlinkClick r:id="rId3"/>
              </a:rPr>
              <a:t>katarina.ronndahl@lnu.se</a:t>
            </a:r>
            <a:endParaRPr lang="en-US" dirty="0"/>
          </a:p>
          <a:p>
            <a:r>
              <a:rPr lang="en-US" dirty="0"/>
              <a:t>or </a:t>
            </a:r>
            <a:r>
              <a:rPr lang="en-US" dirty="0">
                <a:hlinkClick r:id="rId4"/>
              </a:rPr>
              <a:t>ftk.outexchange@lnu.se</a:t>
            </a:r>
            <a:endParaRPr lang="en-US" dirty="0"/>
          </a:p>
          <a:p>
            <a:endParaRPr lang="en-US" dirty="0"/>
          </a:p>
          <a:p>
            <a:r>
              <a:rPr lang="en-US" b="1" dirty="0"/>
              <a:t>International Office</a:t>
            </a:r>
          </a:p>
          <a:p>
            <a:r>
              <a:rPr lang="en-US" dirty="0"/>
              <a:t>Answers practical questions about your application to the host university, information about course lists, insurance, the Erasmus scholarship, questions about Mobility Online, accommodation and other practical questions about the exchange. </a:t>
            </a:r>
            <a:r>
              <a:rPr lang="en-US" dirty="0">
                <a:hlinkClick r:id="rId5"/>
              </a:rPr>
              <a:t>outexchange@lnu.se</a:t>
            </a:r>
            <a:endParaRPr lang="en-US" dirty="0"/>
          </a:p>
          <a:p>
            <a:endParaRPr lang="sv-SE" dirty="0"/>
          </a:p>
          <a:p>
            <a:endParaRPr lang="sv-SE" dirty="0"/>
          </a:p>
          <a:p>
            <a:endParaRPr lang="sv-SE" b="1" dirty="0"/>
          </a:p>
        </p:txBody>
      </p:sp>
      <p:sp>
        <p:nvSpPr>
          <p:cNvPr id="4" name="TextBox 3">
            <a:extLst>
              <a:ext uri="{FF2B5EF4-FFF2-40B4-BE49-F238E27FC236}">
                <a16:creationId xmlns:a16="http://schemas.microsoft.com/office/drawing/2014/main" id="{4653E12C-4423-1C28-022A-7EC7C7B34440}"/>
              </a:ext>
            </a:extLst>
          </p:cNvPr>
          <p:cNvSpPr txBox="1"/>
          <p:nvPr/>
        </p:nvSpPr>
        <p:spPr>
          <a:xfrm>
            <a:off x="2088" y="1005306"/>
            <a:ext cx="6093912" cy="369332"/>
          </a:xfrm>
          <a:prstGeom prst="rect">
            <a:avLst/>
          </a:prstGeom>
          <a:noFill/>
        </p:spPr>
        <p:txBody>
          <a:bodyPr wrap="square">
            <a:spAutoFit/>
          </a:bodyPr>
          <a:lstStyle/>
          <a:p>
            <a:pPr lvl="0">
              <a:buSzPts val="1000"/>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	Who does what IO/Faculty?</a:t>
            </a:r>
          </a:p>
        </p:txBody>
      </p:sp>
    </p:spTree>
    <p:extLst>
      <p:ext uri="{BB962C8B-B14F-4D97-AF65-F5344CB8AC3E}">
        <p14:creationId xmlns:p14="http://schemas.microsoft.com/office/powerpoint/2010/main" val="133701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AF715-18E7-CF6D-FE96-796554995F74}"/>
              </a:ext>
            </a:extLst>
          </p:cNvPr>
          <p:cNvSpPr>
            <a:spLocks noGrp="1"/>
          </p:cNvSpPr>
          <p:nvPr>
            <p:ph type="title"/>
          </p:nvPr>
        </p:nvSpPr>
        <p:spPr/>
        <p:txBody>
          <a:bodyPr>
            <a:normAutofit/>
          </a:bodyPr>
          <a:lstStyle/>
          <a:p>
            <a:pPr marL="342900" lvl="0" indent="-342900">
              <a:buSzPts val="1000"/>
              <a:buFont typeface="Symbol" pitchFamily="2" charset="2"/>
              <a:buChar char=""/>
              <a:tabLst>
                <a:tab pos="457200" algn="l"/>
              </a:tabLst>
            </a:pPr>
            <a:r>
              <a:rPr lang="sv-SE" sz="6600" b="1" dirty="0" err="1">
                <a:effectLst/>
                <a:latin typeface="Aptos" panose="020B0004020202020204" pitchFamily="34" charset="0"/>
                <a:ea typeface="Times New Roman" panose="02020603050405020304" pitchFamily="18" charset="0"/>
                <a:cs typeface="Aptos" panose="020B0004020202020204" pitchFamily="34" charset="0"/>
              </a:rPr>
              <a:t>What</a:t>
            </a:r>
            <a:r>
              <a:rPr lang="sv-SE" sz="6600" b="1" dirty="0">
                <a:effectLst/>
                <a:latin typeface="Aptos" panose="020B0004020202020204" pitchFamily="34" charset="0"/>
                <a:ea typeface="Times New Roman" panose="02020603050405020304" pitchFamily="18" charset="0"/>
                <a:cs typeface="Aptos" panose="020B0004020202020204" pitchFamily="34" charset="0"/>
              </a:rPr>
              <a:t> is </a:t>
            </a:r>
            <a:r>
              <a:rPr lang="sv-SE" sz="6600" b="1" dirty="0" err="1">
                <a:effectLst/>
                <a:latin typeface="Aptos" panose="020B0004020202020204" pitchFamily="34" charset="0"/>
                <a:ea typeface="Times New Roman" panose="02020603050405020304" pitchFamily="18" charset="0"/>
                <a:cs typeface="Aptos" panose="020B0004020202020204" pitchFamily="34" charset="0"/>
              </a:rPr>
              <a:t>expected</a:t>
            </a:r>
            <a:r>
              <a:rPr lang="sv-SE" sz="6600" b="1" dirty="0">
                <a:effectLst/>
                <a:latin typeface="Aptos" panose="020B0004020202020204" pitchFamily="34" charset="0"/>
                <a:ea typeface="Times New Roman" panose="02020603050405020304" pitchFamily="18" charset="0"/>
                <a:cs typeface="Aptos" panose="020B0004020202020204" pitchFamily="34" charset="0"/>
              </a:rPr>
              <a:t> of </a:t>
            </a:r>
            <a:r>
              <a:rPr lang="sv-SE" sz="6600" b="1" dirty="0" err="1">
                <a:effectLst/>
                <a:latin typeface="Aptos" panose="020B0004020202020204" pitchFamily="34" charset="0"/>
                <a:ea typeface="Times New Roman" panose="02020603050405020304" pitchFamily="18" charset="0"/>
                <a:cs typeface="Aptos" panose="020B0004020202020204" pitchFamily="34" charset="0"/>
              </a:rPr>
              <a:t>you</a:t>
            </a:r>
            <a:endParaRPr lang="sv-SE" sz="6600" b="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5222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1944E9B-831C-0566-0FDC-AD219A7A9BA2}"/>
              </a:ext>
            </a:extLst>
          </p:cNvPr>
          <p:cNvSpPr>
            <a:spLocks noGrp="1"/>
          </p:cNvSpPr>
          <p:nvPr>
            <p:ph type="sldNum" sz="quarter" idx="12"/>
          </p:nvPr>
        </p:nvSpPr>
        <p:spPr/>
        <p:txBody>
          <a:bodyPr/>
          <a:lstStyle/>
          <a:p>
            <a:fld id="{A8234D02-5D0D-FA4B-9077-9CBD85AA2B8C}" type="slidenum">
              <a:rPr lang="sv-SE" smtClean="0"/>
              <a:pPr/>
              <a:t>6</a:t>
            </a:fld>
            <a:endParaRPr lang="sv-SE" dirty="0"/>
          </a:p>
        </p:txBody>
      </p:sp>
      <p:sp>
        <p:nvSpPr>
          <p:cNvPr id="5" name="Subtitle 4">
            <a:extLst>
              <a:ext uri="{FF2B5EF4-FFF2-40B4-BE49-F238E27FC236}">
                <a16:creationId xmlns:a16="http://schemas.microsoft.com/office/drawing/2014/main" id="{2E699A0F-7700-B9E4-81A1-07B8319A8198}"/>
              </a:ext>
            </a:extLst>
          </p:cNvPr>
          <p:cNvSpPr>
            <a:spLocks noGrp="1"/>
          </p:cNvSpPr>
          <p:nvPr>
            <p:ph type="subTitle" idx="1"/>
          </p:nvPr>
        </p:nvSpPr>
        <p:spPr>
          <a:xfrm>
            <a:off x="268031" y="1592263"/>
            <a:ext cx="8904294" cy="4465637"/>
          </a:xfrm>
        </p:spPr>
        <p:txBody>
          <a:bodyPr/>
          <a:lstStyle/>
          <a:p>
            <a:r>
              <a:rPr lang="en-US" dirty="0"/>
              <a:t>That you study full-time, corresponding to 30 credits/semester</a:t>
            </a:r>
          </a:p>
          <a:p>
            <a:r>
              <a:rPr lang="en-US" dirty="0"/>
              <a:t>- register for exchange studies in Ladok, important for CSN </a:t>
            </a:r>
            <a:r>
              <a:rPr lang="en-US" dirty="0" err="1"/>
              <a:t>i.a.</a:t>
            </a:r>
            <a:r>
              <a:rPr lang="en-US" dirty="0"/>
              <a:t> (remember to apply for CSN for a whole year as it may take some time before you get your points credited in Ladok)</a:t>
            </a:r>
          </a:p>
          <a:p>
            <a:endParaRPr lang="en-US" dirty="0"/>
          </a:p>
          <a:p>
            <a:r>
              <a:rPr lang="en-US" dirty="0"/>
              <a:t>That you write a Learning Agreement and get it approved by your program manager</a:t>
            </a:r>
          </a:p>
          <a:p>
            <a:r>
              <a:rPr lang="en-US" dirty="0"/>
              <a:t>- also applies if you study outside the </a:t>
            </a:r>
            <a:r>
              <a:rPr lang="en-US" dirty="0" err="1"/>
              <a:t>programme</a:t>
            </a:r>
            <a:r>
              <a:rPr lang="en-US" dirty="0"/>
              <a:t>, e.g. as free-standing courses after you have finished your program</a:t>
            </a:r>
          </a:p>
          <a:p>
            <a:endParaRPr lang="en-US" dirty="0"/>
          </a:p>
          <a:p>
            <a:r>
              <a:rPr lang="en-US" dirty="0"/>
              <a:t>That you apply for credit transfer when you return</a:t>
            </a:r>
          </a:p>
          <a:p>
            <a:r>
              <a:rPr lang="en-US" dirty="0"/>
              <a:t>- and get the courses credited either within the program or as free standing courses</a:t>
            </a:r>
            <a:endParaRPr lang="sv-SE" dirty="0"/>
          </a:p>
        </p:txBody>
      </p:sp>
    </p:spTree>
    <p:extLst>
      <p:ext uri="{BB962C8B-B14F-4D97-AF65-F5344CB8AC3E}">
        <p14:creationId xmlns:p14="http://schemas.microsoft.com/office/powerpoint/2010/main" val="215169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11C25F4A-B69D-16CF-15F6-28C46419E7CA}"/>
              </a:ext>
            </a:extLst>
          </p:cNvPr>
          <p:cNvSpPr>
            <a:spLocks noGrp="1"/>
          </p:cNvSpPr>
          <p:nvPr>
            <p:ph type="sldNum" sz="quarter" idx="12"/>
          </p:nvPr>
        </p:nvSpPr>
        <p:spPr>
          <a:xfrm>
            <a:off x="9172325" y="6356350"/>
            <a:ext cx="2743200" cy="365125"/>
          </a:xfrm>
        </p:spPr>
        <p:txBody>
          <a:bodyPr anchor="ctr">
            <a:normAutofit/>
          </a:bodyPr>
          <a:lstStyle/>
          <a:p>
            <a:pPr>
              <a:spcAft>
                <a:spcPts val="600"/>
              </a:spcAft>
            </a:pPr>
            <a:fld id="{A8234D02-5D0D-FA4B-9077-9CBD85AA2B8C}" type="slidenum">
              <a:rPr lang="sv-SE" smtClean="0"/>
              <a:pPr>
                <a:spcAft>
                  <a:spcPts val="600"/>
                </a:spcAft>
              </a:pPr>
              <a:t>7</a:t>
            </a:fld>
            <a:endParaRPr lang="sv-SE"/>
          </a:p>
        </p:txBody>
      </p:sp>
      <p:sp>
        <p:nvSpPr>
          <p:cNvPr id="20" name="Title 3">
            <a:extLst>
              <a:ext uri="{FF2B5EF4-FFF2-40B4-BE49-F238E27FC236}">
                <a16:creationId xmlns:a16="http://schemas.microsoft.com/office/drawing/2014/main" id="{29F359EC-64F6-1857-8E35-B3755CA6D520}"/>
              </a:ext>
            </a:extLst>
          </p:cNvPr>
          <p:cNvSpPr>
            <a:spLocks noGrp="1"/>
          </p:cNvSpPr>
          <p:nvPr>
            <p:ph type="title"/>
          </p:nvPr>
        </p:nvSpPr>
        <p:spPr>
          <a:xfrm>
            <a:off x="337288" y="941616"/>
            <a:ext cx="10397517" cy="456185"/>
          </a:xfrm>
        </p:spPr>
        <p:txBody>
          <a:bodyPr>
            <a:normAutofit fontScale="90000"/>
          </a:bodyPr>
          <a:lstStyle/>
          <a:p>
            <a:r>
              <a:rPr lang="en-US" dirty="0"/>
              <a:t>How many credits do you need to take for it to count as full-time studies?</a:t>
            </a:r>
          </a:p>
        </p:txBody>
      </p:sp>
      <p:sp>
        <p:nvSpPr>
          <p:cNvPr id="22" name="Subtitle 4">
            <a:extLst>
              <a:ext uri="{FF2B5EF4-FFF2-40B4-BE49-F238E27FC236}">
                <a16:creationId xmlns:a16="http://schemas.microsoft.com/office/drawing/2014/main" id="{53F03806-067B-0684-36BB-7CFD4325A109}"/>
              </a:ext>
            </a:extLst>
          </p:cNvPr>
          <p:cNvSpPr>
            <a:spLocks noGrp="1"/>
          </p:cNvSpPr>
          <p:nvPr>
            <p:ph type="subTitle" idx="1"/>
          </p:nvPr>
        </p:nvSpPr>
        <p:spPr>
          <a:xfrm>
            <a:off x="117718" y="2000767"/>
            <a:ext cx="4474677" cy="4355583"/>
          </a:xfrm>
        </p:spPr>
        <p:txBody>
          <a:bodyPr/>
          <a:lstStyle/>
          <a:p>
            <a:r>
              <a:rPr lang="en-US" dirty="0"/>
              <a:t>In general, 30 credits correspond to:</a:t>
            </a:r>
          </a:p>
          <a:p>
            <a:pPr marL="285750" indent="-285750">
              <a:buFont typeface="Arial" panose="020B0604020202020204" pitchFamily="34" charset="0"/>
              <a:buChar char="•"/>
            </a:pPr>
            <a:r>
              <a:rPr lang="en-US" dirty="0"/>
              <a:t>EU/Erasmus/Nordlys – 30 ECTS</a:t>
            </a:r>
          </a:p>
          <a:p>
            <a:pPr marL="285750" indent="-285750">
              <a:buFont typeface="Arial" panose="020B0604020202020204" pitchFamily="34" charset="0"/>
              <a:buChar char="•"/>
            </a:pPr>
            <a:r>
              <a:rPr lang="en-US" dirty="0"/>
              <a:t>UK – 60 credits</a:t>
            </a:r>
          </a:p>
          <a:p>
            <a:pPr marL="285750" indent="-285750">
              <a:buFont typeface="Arial" panose="020B0604020202020204" pitchFamily="34" charset="0"/>
              <a:buChar char="•"/>
            </a:pPr>
            <a:r>
              <a:rPr lang="en-US" dirty="0"/>
              <a:t>USA + USAC: 12 - 15 credits</a:t>
            </a:r>
          </a:p>
          <a:p>
            <a:pPr marL="285750" indent="-285750">
              <a:buFont typeface="Arial" panose="020B0604020202020204" pitchFamily="34" charset="0"/>
              <a:buChar char="•"/>
            </a:pPr>
            <a:r>
              <a:rPr lang="en-US" dirty="0"/>
              <a:t>Syd Korea: 14 - 18 credits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Check the instructions from the host university and the International Office</a:t>
            </a:r>
          </a:p>
        </p:txBody>
      </p:sp>
      <p:pic>
        <p:nvPicPr>
          <p:cNvPr id="3" name="Picture 2">
            <a:extLst>
              <a:ext uri="{FF2B5EF4-FFF2-40B4-BE49-F238E27FC236}">
                <a16:creationId xmlns:a16="http://schemas.microsoft.com/office/drawing/2014/main" id="{85B968B3-42C9-4FD3-0C92-D4C685485DAE}"/>
              </a:ext>
            </a:extLst>
          </p:cNvPr>
          <p:cNvPicPr>
            <a:picLocks noChangeAspect="1"/>
          </p:cNvPicPr>
          <p:nvPr/>
        </p:nvPicPr>
        <p:blipFill>
          <a:blip r:embed="rId2"/>
          <a:stretch>
            <a:fillRect/>
          </a:stretch>
        </p:blipFill>
        <p:spPr>
          <a:xfrm>
            <a:off x="4717656" y="1486494"/>
            <a:ext cx="7474344" cy="5323674"/>
          </a:xfrm>
          <a:prstGeom prst="rect">
            <a:avLst/>
          </a:prstGeom>
        </p:spPr>
      </p:pic>
    </p:spTree>
    <p:extLst>
      <p:ext uri="{BB962C8B-B14F-4D97-AF65-F5344CB8AC3E}">
        <p14:creationId xmlns:p14="http://schemas.microsoft.com/office/powerpoint/2010/main" val="371486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AF715-18E7-CF6D-FE96-796554995F74}"/>
              </a:ext>
            </a:extLst>
          </p:cNvPr>
          <p:cNvSpPr>
            <a:spLocks noGrp="1"/>
          </p:cNvSpPr>
          <p:nvPr>
            <p:ph type="title"/>
          </p:nvPr>
        </p:nvSpPr>
        <p:spPr>
          <a:xfrm>
            <a:off x="237550" y="1442721"/>
            <a:ext cx="11718230" cy="1022687"/>
          </a:xfrm>
        </p:spPr>
        <p:txBody>
          <a:bodyPr>
            <a:normAutofit/>
          </a:bodyPr>
          <a:lstStyle/>
          <a:p>
            <a:pPr marL="342900" lvl="0" indent="-342900">
              <a:buSzPts val="1000"/>
              <a:buFont typeface="Symbol" pitchFamily="2" charset="2"/>
              <a:buChar char=""/>
              <a:tabLst>
                <a:tab pos="457200" algn="l"/>
              </a:tabLst>
            </a:pPr>
            <a:r>
              <a:rPr lang="sv-SE" sz="6600" dirty="0">
                <a:effectLst/>
                <a:latin typeface="Aptos" panose="020B0004020202020204" pitchFamily="34" charset="0"/>
                <a:ea typeface="Times New Roman" panose="02020603050405020304" pitchFamily="18" charset="0"/>
                <a:cs typeface="Aptos" panose="020B0004020202020204" pitchFamily="34" charset="0"/>
              </a:rPr>
              <a:t>Learning Agreement</a:t>
            </a:r>
            <a:endParaRPr lang="sv-SE" sz="66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644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CF7E0C28-F10D-9DE5-D6E4-B227F8BBC366}"/>
              </a:ext>
            </a:extLst>
          </p:cNvPr>
          <p:cNvSpPr>
            <a:spLocks noGrp="1"/>
          </p:cNvSpPr>
          <p:nvPr>
            <p:ph type="sldNum" sz="quarter" idx="12"/>
          </p:nvPr>
        </p:nvSpPr>
        <p:spPr>
          <a:xfrm>
            <a:off x="9172325" y="6356350"/>
            <a:ext cx="2743200" cy="365125"/>
          </a:xfrm>
        </p:spPr>
        <p:txBody>
          <a:bodyPr anchor="ctr">
            <a:normAutofit/>
          </a:bodyPr>
          <a:lstStyle/>
          <a:p>
            <a:pPr>
              <a:spcAft>
                <a:spcPts val="600"/>
              </a:spcAft>
            </a:pPr>
            <a:fld id="{A8234D02-5D0D-FA4B-9077-9CBD85AA2B8C}" type="slidenum">
              <a:rPr lang="sv-SE" smtClean="0"/>
              <a:pPr>
                <a:spcAft>
                  <a:spcPts val="600"/>
                </a:spcAft>
              </a:pPr>
              <a:t>9</a:t>
            </a:fld>
            <a:endParaRPr lang="sv-SE"/>
          </a:p>
        </p:txBody>
      </p:sp>
      <p:sp>
        <p:nvSpPr>
          <p:cNvPr id="10" name="Title 3">
            <a:extLst>
              <a:ext uri="{FF2B5EF4-FFF2-40B4-BE49-F238E27FC236}">
                <a16:creationId xmlns:a16="http://schemas.microsoft.com/office/drawing/2014/main" id="{5CE26996-0E16-B810-F9B5-3D97252E9826}"/>
              </a:ext>
            </a:extLst>
          </p:cNvPr>
          <p:cNvSpPr>
            <a:spLocks noGrp="1"/>
          </p:cNvSpPr>
          <p:nvPr>
            <p:ph type="title"/>
          </p:nvPr>
        </p:nvSpPr>
        <p:spPr>
          <a:xfrm>
            <a:off x="268030" y="1105236"/>
            <a:ext cx="10090995" cy="456185"/>
          </a:xfrm>
        </p:spPr>
        <p:txBody>
          <a:bodyPr>
            <a:normAutofit/>
          </a:bodyPr>
          <a:lstStyle/>
          <a:p>
            <a:r>
              <a:rPr lang="en-US" dirty="0"/>
              <a:t>Learning Agreement - what is it and why is it needed?</a:t>
            </a:r>
          </a:p>
        </p:txBody>
      </p:sp>
      <p:sp>
        <p:nvSpPr>
          <p:cNvPr id="5" name="Underrubrik 4">
            <a:extLst>
              <a:ext uri="{FF2B5EF4-FFF2-40B4-BE49-F238E27FC236}">
                <a16:creationId xmlns:a16="http://schemas.microsoft.com/office/drawing/2014/main" id="{6890B60C-E707-92A7-2623-2D2BCE26641A}"/>
              </a:ext>
            </a:extLst>
          </p:cNvPr>
          <p:cNvSpPr>
            <a:spLocks noGrp="1"/>
          </p:cNvSpPr>
          <p:nvPr>
            <p:ph type="subTitle" idx="1"/>
          </p:nvPr>
        </p:nvSpPr>
        <p:spPr>
          <a:xfrm>
            <a:off x="200574" y="1723764"/>
            <a:ext cx="11418754" cy="4695774"/>
          </a:xfrm>
        </p:spPr>
        <p:txBody>
          <a:bodyPr>
            <a:normAutofit/>
          </a:bodyPr>
          <a:lstStyle/>
          <a:p>
            <a:pPr lvl="0"/>
            <a:r>
              <a:rPr lang="en-US" sz="1800" kern="1200" dirty="0">
                <a:solidFill>
                  <a:schemeClr val="tx1"/>
                </a:solidFill>
                <a:effectLst/>
                <a:latin typeface="+mn-lt"/>
                <a:ea typeface="+mn-ea"/>
                <a:cs typeface="+mn-cs"/>
              </a:rPr>
              <a:t>The Learning Agreement is a document that states which courses you will study during the exchange and how these will be credited when you return. It is a guarantee for you so that you know in advance that the courses you take can be credited either within the program or as free standing courses so that you get your credits. If you go through Erasmus, it is also necessary for you in order to receive your scholarship.</a:t>
            </a:r>
          </a:p>
          <a:p>
            <a:pPr lvl="0"/>
            <a:endParaRPr lang="en-US" sz="1800" kern="1200" dirty="0">
              <a:solidFill>
                <a:schemeClr val="tx1"/>
              </a:solidFill>
              <a:effectLst/>
              <a:latin typeface="+mn-lt"/>
              <a:ea typeface="+mn-ea"/>
              <a:cs typeface="+mn-cs"/>
            </a:endParaRPr>
          </a:p>
          <a:p>
            <a:pPr lvl="0"/>
            <a:r>
              <a:rPr lang="en-US" sz="1800" kern="1200" dirty="0">
                <a:solidFill>
                  <a:schemeClr val="tx1"/>
                </a:solidFill>
                <a:effectLst/>
                <a:latin typeface="+mn-lt"/>
                <a:ea typeface="+mn-ea"/>
                <a:cs typeface="+mn-cs"/>
              </a:rPr>
              <a:t>The Learning Agreement is filled out by you as a student in consultation with your program manager. It is important that you before the meeting with the program manager have done thorough preparatory work and that you have a first draft of course selection. In order for the program manager to be able to make an assessment, it is important that you have relevant course information with you.</a:t>
            </a:r>
          </a:p>
          <a:p>
            <a:pPr lvl="0"/>
            <a:endParaRPr lang="en-US" sz="1800" kern="1200" dirty="0">
              <a:solidFill>
                <a:schemeClr val="tx1"/>
              </a:solidFill>
              <a:effectLst/>
              <a:latin typeface="+mn-lt"/>
              <a:ea typeface="+mn-ea"/>
              <a:cs typeface="+mn-cs"/>
            </a:endParaRPr>
          </a:p>
          <a:p>
            <a:pPr lvl="0"/>
            <a:r>
              <a:rPr lang="en-US" sz="1800" kern="1200" dirty="0">
                <a:solidFill>
                  <a:schemeClr val="tx1"/>
                </a:solidFill>
                <a:effectLst/>
                <a:latin typeface="+mn-lt"/>
                <a:ea typeface="+mn-ea"/>
                <a:cs typeface="+mn-cs"/>
              </a:rPr>
              <a:t>Things to consider when choosing a course:</a:t>
            </a:r>
          </a:p>
          <a:p>
            <a:pPr lvl="0"/>
            <a:r>
              <a:rPr lang="en-US" sz="1800" kern="1200" dirty="0">
                <a:solidFill>
                  <a:schemeClr val="tx1"/>
                </a:solidFill>
                <a:effectLst/>
                <a:latin typeface="+mn-lt"/>
                <a:ea typeface="+mn-ea"/>
                <a:cs typeface="+mn-cs"/>
              </a:rPr>
              <a:t>Not choosing courses similar to those you have already studied or will study later in the program.</a:t>
            </a:r>
          </a:p>
          <a:p>
            <a:pPr lvl="0"/>
            <a:r>
              <a:rPr lang="en-US" sz="1800" kern="1200" dirty="0">
                <a:solidFill>
                  <a:schemeClr val="tx1"/>
                </a:solidFill>
                <a:effectLst/>
                <a:latin typeface="+mn-lt"/>
                <a:ea typeface="+mn-ea"/>
                <a:cs typeface="+mn-cs"/>
              </a:rPr>
              <a:t>That the courses are at the right level (check the prerequisites)</a:t>
            </a:r>
            <a:endParaRPr lang="sv-SE" b="1" dirty="0"/>
          </a:p>
        </p:txBody>
      </p:sp>
    </p:spTree>
    <p:extLst>
      <p:ext uri="{BB962C8B-B14F-4D97-AF65-F5344CB8AC3E}">
        <p14:creationId xmlns:p14="http://schemas.microsoft.com/office/powerpoint/2010/main" val="1659025929"/>
      </p:ext>
    </p:extLst>
  </p:cSld>
  <p:clrMapOvr>
    <a:masterClrMapping/>
  </p:clrMapOvr>
</p:sld>
</file>

<file path=ppt/theme/theme1.xml><?xml version="1.0" encoding="utf-8"?>
<a:theme xmlns:a="http://schemas.openxmlformats.org/drawingml/2006/main" name="LNU–1">
  <a:themeElements>
    <a:clrScheme name="LNU">
      <a:dk1>
        <a:srgbClr val="FAF9F6"/>
      </a:dk1>
      <a:lt1>
        <a:srgbClr val="000000"/>
      </a:lt1>
      <a:dk2>
        <a:srgbClr val="FFDF00"/>
      </a:dk2>
      <a:lt2>
        <a:srgbClr val="222125"/>
      </a:lt2>
      <a:accent1>
        <a:srgbClr val="FFDF00"/>
      </a:accent1>
      <a:accent2>
        <a:srgbClr val="FCEDB1"/>
      </a:accent2>
      <a:accent3>
        <a:srgbClr val="B40089"/>
      </a:accent3>
      <a:accent4>
        <a:srgbClr val="5F4DB8"/>
      </a:accent4>
      <a:accent5>
        <a:srgbClr val="006D3D"/>
      </a:accent5>
      <a:accent6>
        <a:srgbClr val="222023"/>
      </a:accent6>
      <a:hlink>
        <a:srgbClr val="5E4FB7"/>
      </a:hlink>
      <a:folHlink>
        <a:srgbClr val="B200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NU-ppt-mall_2024_Svenska" id="{BF458B0D-E920-7448-87CB-060BD1498411}" vid="{EFD4D5C9-7F85-2642-B0A2-EFC24D4088F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LNU–1</Template>
  <TotalTime>63540</TotalTime>
  <Words>1918</Words>
  <Application>Microsoft Office PowerPoint</Application>
  <PresentationFormat>Widescreen</PresentationFormat>
  <Paragraphs>164</Paragraphs>
  <Slides>20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National 2</vt:lpstr>
      <vt:lpstr>Neue Helvetica</vt:lpstr>
      <vt:lpstr>Symbol</vt:lpstr>
      <vt:lpstr>Wingdings</vt:lpstr>
      <vt:lpstr>LNU–1</vt:lpstr>
      <vt:lpstr>Learning Agreement meeting Faculty of Technology   Katarina Rönndahl, International Coordinator at the Faculty of Technology, katarina.ronndahl@lnu.se</vt:lpstr>
      <vt:lpstr>Agenda</vt:lpstr>
      <vt:lpstr>Short presentation round</vt:lpstr>
      <vt:lpstr>PowerPoint Presentation</vt:lpstr>
      <vt:lpstr>What is expected of you</vt:lpstr>
      <vt:lpstr>PowerPoint Presentation</vt:lpstr>
      <vt:lpstr>How many credits do you need to take for it to count as full-time studies?</vt:lpstr>
      <vt:lpstr>Learning Agreement</vt:lpstr>
      <vt:lpstr>Learning Agreement - what is it and why is it needed?</vt:lpstr>
      <vt:lpstr>PowerPoint Presentation</vt:lpstr>
      <vt:lpstr>During the exchange </vt:lpstr>
      <vt:lpstr>What to do if you need to change courses during the exchange?</vt:lpstr>
      <vt:lpstr>During the exchange</vt:lpstr>
      <vt:lpstr>After the mobility</vt:lpstr>
      <vt:lpstr>PowerPoint Presentation</vt:lpstr>
      <vt:lpstr>PowerPoint Presentation</vt:lpstr>
      <vt:lpstr>Questions?</vt:lpstr>
      <vt:lpstr>PowerPoint Presentation</vt:lpstr>
      <vt:lpstr>PowerPoint Presentation</vt:lpstr>
      <vt:lpstr>We wish you a good exchange!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Olsson</dc:creator>
  <cp:lastModifiedBy>Katarina Rönndahl</cp:lastModifiedBy>
  <cp:revision>131</cp:revision>
  <dcterms:created xsi:type="dcterms:W3CDTF">2024-01-16T12:59:19Z</dcterms:created>
  <dcterms:modified xsi:type="dcterms:W3CDTF">2024-05-06T13:44:06Z</dcterms:modified>
</cp:coreProperties>
</file>