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5199975" cy="36036250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46966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2939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440900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587867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7348347" algn="l" defTabSz="29393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8818016" algn="l" defTabSz="29393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10287686" algn="l" defTabSz="29393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11757355" algn="l" defTabSz="2939339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463" autoAdjust="0"/>
  </p:normalViewPr>
  <p:slideViewPr>
    <p:cSldViewPr>
      <p:cViewPr varScale="1">
        <p:scale>
          <a:sx n="31" d="100"/>
          <a:sy n="31" d="100"/>
        </p:scale>
        <p:origin x="3984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37" d="100"/>
          <a:sy n="137" d="100"/>
        </p:scale>
        <p:origin x="353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C7A072-0FE1-E844-9DAC-9B350AE54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DEE8E-1BA1-3846-BD45-93B1FA3365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605F4-3A97-114C-B1D2-7C4E172D3C18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D9C9B-DFD0-BC47-BC5F-30C1D6C417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3E01C-80E6-4F4D-801F-E5CCE01EB6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A6DAB-442B-F94C-A624-A1BCB089D0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3719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2FC02-615B-475A-94A8-71DBE1BDC173}" type="datetimeFigureOut">
              <a:rPr lang="sv-SE" smtClean="0"/>
              <a:t>2024-04-18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7A4EE-E8A8-4E91-BD52-F70771B96F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>
            <a:extLst>
              <a:ext uri="{FF2B5EF4-FFF2-40B4-BE49-F238E27FC236}">
                <a16:creationId xmlns:a16="http://schemas.microsoft.com/office/drawing/2014/main" id="{218DCD30-E3AE-4945-94E7-9071DD24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1663259"/>
            <a:ext cx="21233698" cy="208614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lnSpc>
                <a:spcPts val="8800"/>
              </a:lnSpc>
            </a:pPr>
            <a:r>
              <a:rPr lang="en-US" sz="8500"/>
              <a:t>Click to edit Master title style</a:t>
            </a:r>
            <a:endParaRPr lang="en-GB" sz="85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6A1E9-277A-1040-9749-5A866A63B0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0000" y="6839997"/>
            <a:ext cx="21239975" cy="24840000"/>
          </a:xfrm>
          <a:prstGeom prst="rect">
            <a:avLst/>
          </a:prstGeom>
        </p:spPr>
        <p:txBody>
          <a:bodyPr lIns="0" tIns="0" rIns="0" bIns="0" numCol="3" spcCol="540000">
            <a:noAutofit/>
          </a:bodyPr>
          <a:lstStyle>
            <a:lvl1pPr marL="0" indent="0">
              <a:defRPr sz="3600" b="0" baseline="0">
                <a:latin typeface="Times New Roman" panose="02020603050405020304" pitchFamily="18" charset="0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27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-1"/>
            <a:ext cx="25199976" cy="584877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32754667"/>
            <a:ext cx="25199976" cy="402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96D5D-C8F2-C948-B4BA-90EB9B980F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33571853"/>
            <a:ext cx="8272882" cy="1539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0FFBCF-FD67-1846-B18E-0ABD0B5893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000" y="33768000"/>
            <a:ext cx="2520000" cy="683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944987"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1889973"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2834960"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3779947" algn="l" rtl="0" eaLnBrk="1" fontAlgn="base" hangingPunct="1">
        <a:lnSpc>
          <a:spcPts val="5581"/>
        </a:lnSpc>
        <a:spcBef>
          <a:spcPct val="0"/>
        </a:spcBef>
        <a:spcAft>
          <a:spcPct val="0"/>
        </a:spcAft>
        <a:defRPr sz="558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708740" indent="-70874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535603" indent="-59061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A513A-0866-4942-8729-C6BA55F5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998" y="1663259"/>
            <a:ext cx="21233699" cy="2086143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8800"/>
              </a:lnSpc>
            </a:pPr>
            <a:r>
              <a:rPr lang="sv-SE" sz="8500" dirty="0"/>
              <a:t>Handledd utbildningspraktik (1TS029)</a:t>
            </a:r>
            <a:br>
              <a:rPr lang="sv-SE" sz="8500" dirty="0"/>
            </a:br>
            <a:r>
              <a:rPr lang="sv-SE" sz="8500" dirty="0"/>
              <a:t>Arbetsplats/arbetsplatser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152400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2400" y="152400"/>
            <a:ext cx="2519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6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1979998" y="6840000"/>
            <a:ext cx="21233699" cy="24840000"/>
          </a:xfrm>
          <a:prstGeom prst="rect">
            <a:avLst/>
          </a:prstGeom>
        </p:spPr>
        <p:txBody>
          <a:bodyPr lIns="0" tIns="0" rIns="0" bIns="0" numCol="3" spcCol="540000">
            <a:noAutofit/>
          </a:bodyPr>
          <a:lstStyle>
            <a:lvl1pPr marL="0" indent="0">
              <a:defRPr sz="3600" b="0" baseline="0">
                <a:latin typeface="Times New Roman" panose="02020603050405020304" pitchFamily="18" charset="0"/>
              </a:defRPr>
            </a:lvl1pPr>
          </a:lstStyle>
          <a:p>
            <a:pPr lvl="0">
              <a:spcBef>
                <a:spcPts val="0"/>
              </a:spcBef>
            </a:pPr>
            <a:r>
              <a:rPr lang="sv-SE" b="1" dirty="0"/>
              <a:t>Praktikplats(-er)</a:t>
            </a:r>
          </a:p>
          <a:p>
            <a:pPr>
              <a:spcBef>
                <a:spcPts val="0"/>
              </a:spcBef>
            </a:pPr>
            <a:r>
              <a:rPr lang="sv-SE" dirty="0"/>
              <a:t>Beskriv t.ex. arbetsplatsernas verksamhet, geografi, tjänster/produkter</a:t>
            </a:r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r>
              <a:rPr lang="sv-SE" b="1" dirty="0"/>
              <a:t>Praktiken</a:t>
            </a:r>
          </a:p>
          <a:p>
            <a:pPr>
              <a:spcBef>
                <a:spcPts val="0"/>
              </a:spcBef>
            </a:pPr>
            <a:r>
              <a:rPr lang="sv-SE" dirty="0"/>
              <a:t>Beskriv t.ex. tidsperiod, orter, omfattning.</a:t>
            </a:r>
          </a:p>
          <a:p>
            <a:pPr>
              <a:spcBef>
                <a:spcPts val="0"/>
              </a:spcBef>
            </a:pPr>
            <a:endParaRPr lang="sv-SE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r>
              <a:rPr lang="sv-SE" b="1" dirty="0"/>
              <a:t>Arbetsuppgifter</a:t>
            </a:r>
          </a:p>
          <a:p>
            <a:pPr>
              <a:spcBef>
                <a:spcPts val="0"/>
              </a:spcBef>
            </a:pPr>
            <a:r>
              <a:rPr lang="sv-SE" dirty="0"/>
              <a:t>Beskriv exempel på vad du fick </a:t>
            </a:r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endParaRPr lang="sv-SE" b="1" dirty="0"/>
          </a:p>
          <a:p>
            <a:pPr>
              <a:spcBef>
                <a:spcPts val="0"/>
              </a:spcBef>
            </a:pPr>
            <a:r>
              <a:rPr lang="sv-SE" b="1" dirty="0"/>
              <a:t>Reflektioner</a:t>
            </a:r>
          </a:p>
          <a:p>
            <a:pPr>
              <a:spcBef>
                <a:spcPts val="0"/>
              </a:spcBef>
            </a:pPr>
            <a:r>
              <a:rPr lang="sv-SE" dirty="0"/>
              <a:t>Några egna reflektioner kring praktiken. </a:t>
            </a:r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r>
              <a:rPr lang="sv-SE" dirty="0"/>
              <a:t>Använd gärna bilder.</a:t>
            </a:r>
          </a:p>
          <a:p>
            <a:pPr lvl="0">
              <a:spcBef>
                <a:spcPts val="0"/>
              </a:spcBef>
            </a:pPr>
            <a:endParaRPr lang="sv-SE" dirty="0"/>
          </a:p>
          <a:p>
            <a:pPr lvl="0">
              <a:spcBef>
                <a:spcPts val="0"/>
              </a:spcBef>
            </a:pPr>
            <a:endParaRPr lang="sv-SE" dirty="0"/>
          </a:p>
        </p:txBody>
      </p:sp>
      <p:sp>
        <p:nvSpPr>
          <p:cNvPr id="23" name="TextBox 22"/>
          <p:cNvSpPr txBox="1"/>
          <p:nvPr/>
        </p:nvSpPr>
        <p:spPr>
          <a:xfrm flipH="1">
            <a:off x="1979998" y="3792911"/>
            <a:ext cx="2123369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500" i="1" dirty="0">
                <a:solidFill>
                  <a:prstClr val="black"/>
                </a:solidFill>
                <a:latin typeface="Times New Roman"/>
                <a:ea typeface="+mj-ea"/>
                <a:cs typeface="+mj-cs"/>
              </a:rPr>
              <a:t>Förnamn Efternamn, Utbildningsprogram</a:t>
            </a:r>
            <a:endParaRPr lang="sv-SE" sz="5500" i="1" baseline="30000" dirty="0">
              <a:solidFill>
                <a:prstClr val="black"/>
              </a:solidFill>
              <a:latin typeface="Times New Roman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9998" y="4775139"/>
            <a:ext cx="212336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v-SE" sz="3000" cap="all" dirty="0">
                <a:solidFill>
                  <a:prstClr val="black"/>
                </a:solidFill>
                <a:latin typeface="+mj-lt"/>
              </a:rPr>
              <a:t>institutionen för skog och träteknik, Linnéuniversitetet</a:t>
            </a:r>
            <a:endParaRPr lang="sv-SE" sz="3000" baseline="300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8D386B-37D1-634C-B097-32A71238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79998" y="10202442"/>
            <a:ext cx="6724799" cy="5041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010B8E-4FB1-7342-9D02-73B23D168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418" y="14543335"/>
            <a:ext cx="6725279" cy="44789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7DE4D26-9F8C-654A-83D6-EA9B6539501D}"/>
              </a:ext>
            </a:extLst>
          </p:cNvPr>
          <p:cNvSpPr txBox="1"/>
          <p:nvPr/>
        </p:nvSpPr>
        <p:spPr>
          <a:xfrm>
            <a:off x="1842306" y="15398576"/>
            <a:ext cx="6724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sv-SE" sz="2000" b="1" dirty="0">
                <a:latin typeface="+mn-lt"/>
              </a:rPr>
              <a:t>Figur 1 </a:t>
            </a:r>
            <a:r>
              <a:rPr lang="sv-SE" sz="2000" dirty="0" err="1">
                <a:latin typeface="+mn-lt"/>
              </a:rPr>
              <a:t>jgkldfgjkldgjlkjgldkgjlkdgjldkjgldkgjldgjdkl</a:t>
            </a:r>
            <a:r>
              <a:rPr lang="sv-SE" sz="2000" b="1" dirty="0">
                <a:latin typeface="+mn-lt"/>
              </a:rPr>
              <a:t>.</a:t>
            </a:r>
            <a:endParaRPr lang="sv-SE" sz="2000" dirty="0">
              <a:latin typeface="+mn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617128-F8EE-CC4B-89A7-79FCB67FD821}"/>
              </a:ext>
            </a:extLst>
          </p:cNvPr>
          <p:cNvSpPr/>
          <p:nvPr/>
        </p:nvSpPr>
        <p:spPr>
          <a:xfrm>
            <a:off x="16417405" y="19096041"/>
            <a:ext cx="671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j-lt"/>
              </a:rPr>
              <a:t>Figur 5 </a:t>
            </a:r>
            <a:r>
              <a:rPr lang="sv-SE" dirty="0" err="1">
                <a:latin typeface="+mj-lt"/>
              </a:rPr>
              <a:t>Vestibulum</a:t>
            </a:r>
            <a:r>
              <a:rPr lang="sv-SE" dirty="0">
                <a:latin typeface="+mj-lt"/>
              </a:rPr>
              <a:t> porta </a:t>
            </a:r>
            <a:r>
              <a:rPr lang="sv-SE" dirty="0" err="1">
                <a:latin typeface="+mj-lt"/>
              </a:rPr>
              <a:t>odio</a:t>
            </a:r>
            <a:r>
              <a:rPr lang="sv-SE" dirty="0">
                <a:latin typeface="+mj-lt"/>
              </a:rPr>
              <a:t> vitae </a:t>
            </a:r>
            <a:r>
              <a:rPr lang="sv-SE" dirty="0" err="1">
                <a:latin typeface="+mj-lt"/>
              </a:rPr>
              <a:t>scelerisque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pretium</a:t>
            </a:r>
            <a:r>
              <a:rPr lang="sv-SE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21C02-90F8-3442-9EA9-546354726E65}"/>
              </a:ext>
            </a:extLst>
          </p:cNvPr>
          <p:cNvSpPr txBox="1"/>
          <p:nvPr/>
        </p:nvSpPr>
        <p:spPr>
          <a:xfrm>
            <a:off x="25888950" y="201453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err="1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8D386B-37D1-634C-B097-32A71238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842307" y="17353842"/>
            <a:ext cx="6724799" cy="50414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DE4D26-9F8C-654A-83D6-EA9B6539501D}"/>
              </a:ext>
            </a:extLst>
          </p:cNvPr>
          <p:cNvSpPr txBox="1"/>
          <p:nvPr/>
        </p:nvSpPr>
        <p:spPr>
          <a:xfrm>
            <a:off x="1806056" y="22549976"/>
            <a:ext cx="6724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sv-SE" sz="2000" b="1" dirty="0">
                <a:latin typeface="+mn-lt"/>
              </a:rPr>
              <a:t>Figur 2 </a:t>
            </a:r>
            <a:r>
              <a:rPr lang="sv-SE" sz="2000" dirty="0" err="1">
                <a:latin typeface="+mn-lt"/>
              </a:rPr>
              <a:t>jgkldfgjkldgjlkjgldkgjlkdgjldkjgldkgjldgjdkl</a:t>
            </a:r>
            <a:r>
              <a:rPr lang="sv-SE" sz="2000" dirty="0">
                <a:latin typeface="+mn-lt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08D386B-37D1-634C-B097-32A71238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51358" y="10731563"/>
            <a:ext cx="6724799" cy="5041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8D386B-37D1-634C-B097-32A71238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47477" y="18294844"/>
            <a:ext cx="6724799" cy="504147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940F8F-4F9D-9149-8DF9-F16E49A3F3FA}"/>
              </a:ext>
            </a:extLst>
          </p:cNvPr>
          <p:cNvSpPr txBox="1"/>
          <p:nvPr/>
        </p:nvSpPr>
        <p:spPr>
          <a:xfrm>
            <a:off x="8999587" y="15999257"/>
            <a:ext cx="6724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sv-SE" sz="2000" b="1" dirty="0">
                <a:latin typeface="+mj-lt"/>
              </a:rPr>
              <a:t>Figur 3 </a:t>
            </a:r>
            <a:r>
              <a:rPr lang="sv-SE" sz="2000" dirty="0" err="1">
                <a:latin typeface="+mj-lt"/>
              </a:rPr>
              <a:t>Aenean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imperdiet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dui</a:t>
            </a:r>
            <a:r>
              <a:rPr lang="sv-SE" sz="2000" dirty="0">
                <a:latin typeface="+mj-lt"/>
              </a:rPr>
              <a:t> in </a:t>
            </a:r>
            <a:r>
              <a:rPr lang="sv-SE" sz="2000" dirty="0" err="1">
                <a:latin typeface="+mj-lt"/>
              </a:rPr>
              <a:t>felis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iaculis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quis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hendrerit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risus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maximus</a:t>
            </a:r>
            <a:r>
              <a:rPr lang="sv-SE" sz="2000" dirty="0">
                <a:latin typeface="+mj-lt"/>
              </a:rPr>
              <a:t>. </a:t>
            </a:r>
            <a:r>
              <a:rPr lang="sv-SE" sz="2000" dirty="0" err="1">
                <a:latin typeface="+mj-lt"/>
              </a:rPr>
              <a:t>Vestibulum</a:t>
            </a:r>
            <a:r>
              <a:rPr lang="sv-SE" sz="2000" dirty="0">
                <a:latin typeface="+mj-lt"/>
              </a:rPr>
              <a:t> porta </a:t>
            </a:r>
            <a:r>
              <a:rPr lang="sv-SE" sz="2000" dirty="0" err="1">
                <a:latin typeface="+mj-lt"/>
              </a:rPr>
              <a:t>odio</a:t>
            </a:r>
            <a:r>
              <a:rPr lang="sv-SE" sz="2000" dirty="0">
                <a:latin typeface="+mj-lt"/>
              </a:rPr>
              <a:t> vitae </a:t>
            </a:r>
            <a:r>
              <a:rPr lang="sv-SE" sz="2000" dirty="0" err="1">
                <a:latin typeface="+mj-lt"/>
              </a:rPr>
              <a:t>scelerisque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pretium</a:t>
            </a:r>
            <a:r>
              <a:rPr lang="sv-SE" sz="2000" dirty="0">
                <a:latin typeface="+mj-lt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40F8F-4F9D-9149-8DF9-F16E49A3F3FA}"/>
              </a:ext>
            </a:extLst>
          </p:cNvPr>
          <p:cNvSpPr txBox="1"/>
          <p:nvPr/>
        </p:nvSpPr>
        <p:spPr>
          <a:xfrm>
            <a:off x="9123270" y="23511333"/>
            <a:ext cx="6724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sv-SE" sz="2000" b="1" dirty="0">
                <a:latin typeface="+mj-lt"/>
              </a:rPr>
              <a:t>Figur 3 </a:t>
            </a:r>
            <a:r>
              <a:rPr lang="sv-SE" sz="2000" dirty="0" err="1">
                <a:latin typeface="+mj-lt"/>
              </a:rPr>
              <a:t>Aenean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imperdiet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dui</a:t>
            </a:r>
            <a:r>
              <a:rPr lang="sv-SE" sz="2000" dirty="0">
                <a:latin typeface="+mj-lt"/>
              </a:rPr>
              <a:t> in </a:t>
            </a:r>
            <a:r>
              <a:rPr lang="sv-SE" sz="2000" dirty="0" err="1">
                <a:latin typeface="+mj-lt"/>
              </a:rPr>
              <a:t>felis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iaculis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quis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hendrerit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risus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maximus</a:t>
            </a:r>
            <a:r>
              <a:rPr lang="sv-SE" sz="2000" dirty="0">
                <a:latin typeface="+mj-lt"/>
              </a:rPr>
              <a:t>. </a:t>
            </a:r>
            <a:r>
              <a:rPr lang="sv-SE" sz="2000" dirty="0" err="1">
                <a:latin typeface="+mj-lt"/>
              </a:rPr>
              <a:t>Vestibulum</a:t>
            </a:r>
            <a:r>
              <a:rPr lang="sv-SE" sz="2000" dirty="0">
                <a:latin typeface="+mj-lt"/>
              </a:rPr>
              <a:t> porta </a:t>
            </a:r>
            <a:r>
              <a:rPr lang="sv-SE" sz="2000" dirty="0" err="1">
                <a:latin typeface="+mj-lt"/>
              </a:rPr>
              <a:t>odio</a:t>
            </a:r>
            <a:r>
              <a:rPr lang="sv-SE" sz="2000" dirty="0">
                <a:latin typeface="+mj-lt"/>
              </a:rPr>
              <a:t> vitae </a:t>
            </a:r>
            <a:r>
              <a:rPr lang="sv-SE" sz="2000" dirty="0" err="1">
                <a:latin typeface="+mj-lt"/>
              </a:rPr>
              <a:t>scelerisque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pretium</a:t>
            </a:r>
            <a:r>
              <a:rPr lang="sv-SE" sz="2000" dirty="0">
                <a:latin typeface="+mj-lt"/>
              </a:rPr>
              <a:t>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5010B8E-4FB1-7342-9D02-73B23D168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127" y="23498938"/>
            <a:ext cx="6725279" cy="447895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617128-F8EE-CC4B-89A7-79FCB67FD821}"/>
              </a:ext>
            </a:extLst>
          </p:cNvPr>
          <p:cNvSpPr/>
          <p:nvPr/>
        </p:nvSpPr>
        <p:spPr>
          <a:xfrm>
            <a:off x="16386775" y="28171253"/>
            <a:ext cx="6719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latin typeface="+mj-lt"/>
              </a:rPr>
              <a:t>Figur 6 </a:t>
            </a:r>
            <a:r>
              <a:rPr lang="sv-SE" dirty="0" err="1">
                <a:latin typeface="+mj-lt"/>
              </a:rPr>
              <a:t>Vestibulum</a:t>
            </a:r>
            <a:r>
              <a:rPr lang="sv-SE" dirty="0">
                <a:latin typeface="+mj-lt"/>
              </a:rPr>
              <a:t> porta </a:t>
            </a:r>
            <a:r>
              <a:rPr lang="sv-SE" dirty="0" err="1">
                <a:latin typeface="+mj-lt"/>
              </a:rPr>
              <a:t>odio</a:t>
            </a:r>
            <a:r>
              <a:rPr lang="sv-SE" dirty="0">
                <a:latin typeface="+mj-lt"/>
              </a:rPr>
              <a:t> vitae </a:t>
            </a:r>
            <a:r>
              <a:rPr lang="sv-SE" dirty="0" err="1">
                <a:latin typeface="+mj-lt"/>
              </a:rPr>
              <a:t>scelerisque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pretium</a:t>
            </a:r>
            <a:r>
              <a:rPr lang="sv-SE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1460983"/>
      </p:ext>
    </p:extLst>
  </p:cSld>
  <p:clrMapOvr>
    <a:masterClrMapping/>
  </p:clrMapOvr>
</p:sld>
</file>

<file path=ppt/theme/theme1.xml><?xml version="1.0" encoding="utf-8"?>
<a:theme xmlns:a="http://schemas.openxmlformats.org/drawingml/2006/main" name="Linnéuniversitetet">
  <a:themeElements>
    <a:clrScheme name="Småland">
      <a:dk1>
        <a:sysClr val="windowText" lastClr="000000"/>
      </a:dk1>
      <a:lt1>
        <a:sysClr val="window" lastClr="FFFFFF"/>
      </a:lt1>
      <a:dk2>
        <a:srgbClr val="747474"/>
      </a:dk2>
      <a:lt2>
        <a:srgbClr val="FFFFFF"/>
      </a:lt2>
      <a:accent1>
        <a:srgbClr val="FFE000"/>
      </a:accent1>
      <a:accent2>
        <a:srgbClr val="B71234"/>
      </a:accent2>
      <a:accent3>
        <a:srgbClr val="557630"/>
      </a:accent3>
      <a:accent4>
        <a:srgbClr val="006983"/>
      </a:accent4>
      <a:accent5>
        <a:srgbClr val="928B81"/>
      </a:accent5>
      <a:accent6>
        <a:srgbClr val="C55E9B"/>
      </a:accent6>
      <a:hlink>
        <a:srgbClr val="0000FF"/>
      </a:hlink>
      <a:folHlink>
        <a:srgbClr val="800080"/>
      </a:folHlink>
    </a:clrScheme>
    <a:fontScheme name="Linnéuniversitete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stermall_700x1000mm_SV_20191205.potx" id="{FE455C2C-64FF-4A4D-B039-2ECDFDE6A170}" vid="{569DB8B8-50B2-4891-BAD9-DD4D0BFC5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Postermall_700x1000mm_SV_20191205</Template>
  <TotalTime>35</TotalTime>
  <Words>135</Words>
  <Application>Microsoft Office PowerPoint</Application>
  <PresentationFormat>Anpassad</PresentationFormat>
  <Paragraphs>115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Linnéuniversitetet</vt:lpstr>
      <vt:lpstr>Handledd utbildningspraktik (1TS029) Arbetsplats/arbetsplatser</vt:lpstr>
    </vt:vector>
  </TitlesOfParts>
  <Company>Linnaeus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consectetur adipiscing elit</dc:title>
  <dc:creator>Erika Olofsson</dc:creator>
  <cp:lastModifiedBy>Daniel Nilsson</cp:lastModifiedBy>
  <cp:revision>6</cp:revision>
  <dcterms:created xsi:type="dcterms:W3CDTF">2020-09-11T13:14:49Z</dcterms:created>
  <dcterms:modified xsi:type="dcterms:W3CDTF">2024-04-18T09:02:54Z</dcterms:modified>
  <cp:version>1</cp:version>
</cp:coreProperties>
</file>