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 id="2147483726" r:id="rId2"/>
    <p:sldMasterId id="2147483744" r:id="rId3"/>
  </p:sldMasterIdLst>
  <p:notesMasterIdLst>
    <p:notesMasterId r:id="rId12"/>
  </p:notesMasterIdLst>
  <p:handoutMasterIdLst>
    <p:handoutMasterId r:id="rId13"/>
  </p:handoutMasterIdLst>
  <p:sldIdLst>
    <p:sldId id="739" r:id="rId4"/>
    <p:sldId id="728" r:id="rId5"/>
    <p:sldId id="729" r:id="rId6"/>
    <p:sldId id="730" r:id="rId7"/>
    <p:sldId id="731" r:id="rId8"/>
    <p:sldId id="733" r:id="rId9"/>
    <p:sldId id="734" r:id="rId10"/>
    <p:sldId id="738" r:id="rId11"/>
  </p:sldIdLst>
  <p:sldSz cx="12192000" cy="6858000"/>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40" autoAdjust="0"/>
    <p:restoredTop sz="60517" autoAdjust="0"/>
  </p:normalViewPr>
  <p:slideViewPr>
    <p:cSldViewPr snapToGrid="0">
      <p:cViewPr varScale="1">
        <p:scale>
          <a:sx n="48" d="100"/>
          <a:sy n="48" d="100"/>
        </p:scale>
        <p:origin x="1096" y="36"/>
      </p:cViewPr>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90" d="100"/>
        <a:sy n="90" d="100"/>
      </p:scale>
      <p:origin x="0" y="0"/>
    </p:cViewPr>
  </p:sorterViewPr>
  <p:notesViewPr>
    <p:cSldViewPr snapToGrid="0">
      <p:cViewPr varScale="1">
        <p:scale>
          <a:sx n="84" d="100"/>
          <a:sy n="84" d="100"/>
        </p:scale>
        <p:origin x="143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F4C5E4F0-D3FA-4DA4-A22F-C8403270267A}"/>
              </a:ext>
            </a:extLst>
          </p:cNvPr>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DF326617-8B27-474A-B181-9771AD6D7E01}"/>
              </a:ext>
            </a:extLst>
          </p:cNvPr>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10F01D08-A997-4CF9-8FC8-583D109F5B2F}" type="datetimeFigureOut">
              <a:rPr lang="sv-SE" smtClean="0"/>
              <a:t>2022-11-17</a:t>
            </a:fld>
            <a:endParaRPr lang="sv-SE"/>
          </a:p>
        </p:txBody>
      </p:sp>
      <p:sp>
        <p:nvSpPr>
          <p:cNvPr id="4" name="Platshållare för sidfot 3">
            <a:extLst>
              <a:ext uri="{FF2B5EF4-FFF2-40B4-BE49-F238E27FC236}">
                <a16:creationId xmlns:a16="http://schemas.microsoft.com/office/drawing/2014/main" id="{772F1D54-6CB5-4C02-BA86-A603DA3AA6A2}"/>
              </a:ext>
            </a:extLst>
          </p:cNvPr>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0723C97D-EA2F-4432-AFD3-87260A8ABF32}"/>
              </a:ext>
            </a:extLst>
          </p:cNvPr>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EA706B98-C733-4EA7-9D8E-4006F06079BA}" type="slidenum">
              <a:rPr lang="sv-SE" smtClean="0"/>
              <a:t>‹#›</a:t>
            </a:fld>
            <a:endParaRPr lang="sv-SE"/>
          </a:p>
        </p:txBody>
      </p:sp>
    </p:spTree>
    <p:extLst>
      <p:ext uri="{BB962C8B-B14F-4D97-AF65-F5344CB8AC3E}">
        <p14:creationId xmlns:p14="http://schemas.microsoft.com/office/powerpoint/2010/main" val="3250249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17429572-621A-4315-9A42-E1C3C1EF176D}" type="datetimeFigureOut">
              <a:rPr lang="sv-SE" smtClean="0"/>
              <a:t>2022-11-17</a:t>
            </a:fld>
            <a:endParaRPr lang="sv-SE"/>
          </a:p>
        </p:txBody>
      </p:sp>
      <p:sp>
        <p:nvSpPr>
          <p:cNvPr id="4" name="Platshållare för bildobjekt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2545943B-6C2F-400D-81E1-D1167DF7FD92}" type="slidenum">
              <a:rPr lang="sv-SE" smtClean="0"/>
              <a:t>‹#›</a:t>
            </a:fld>
            <a:endParaRPr lang="sv-SE"/>
          </a:p>
        </p:txBody>
      </p:sp>
    </p:spTree>
    <p:extLst>
      <p:ext uri="{BB962C8B-B14F-4D97-AF65-F5344CB8AC3E}">
        <p14:creationId xmlns:p14="http://schemas.microsoft.com/office/powerpoint/2010/main" val="1266131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31763" y="1347788"/>
            <a:ext cx="6469062" cy="3640137"/>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0B96618-DCD8-4754-B0DF-254AC674719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74279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7053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0213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5057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2669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7365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14000"/>
              </a:lnSpc>
              <a:spcBef>
                <a:spcPts val="0"/>
              </a:spcBef>
              <a:spcAft>
                <a:spcPts val="0"/>
              </a:spcAft>
              <a:buClrTx/>
              <a:buSzTx/>
              <a:buFont typeface="+mj-lt"/>
              <a:buNone/>
              <a:tabLst/>
              <a:defRPr/>
            </a:pP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6243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31763" y="1347788"/>
            <a:ext cx="6469062" cy="3640137"/>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0B96618-DCD8-4754-B0DF-254AC674719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60203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889" y="2514601"/>
            <a:ext cx="8800601" cy="2262781"/>
          </a:xfrm>
        </p:spPr>
        <p:txBody>
          <a:bodyPr anchor="b">
            <a:normAutofit/>
          </a:bodyPr>
          <a:lstStyle>
            <a:lvl1pPr>
              <a:defRPr sz="5400"/>
            </a:lvl1pPr>
          </a:lstStyle>
          <a:p>
            <a:r>
              <a:rPr lang="sv-SE"/>
              <a:t>Klicka här för att ändra mall för rubrikformat</a:t>
            </a:r>
            <a:endParaRPr lang="en-US" dirty="0"/>
          </a:p>
        </p:txBody>
      </p:sp>
      <p:sp>
        <p:nvSpPr>
          <p:cNvPr id="3" name="Subtitle 2"/>
          <p:cNvSpPr>
            <a:spLocks noGrp="1"/>
          </p:cNvSpPr>
          <p:nvPr>
            <p:ph type="subTitle" idx="1"/>
          </p:nvPr>
        </p:nvSpPr>
        <p:spPr>
          <a:xfrm>
            <a:off x="2589889" y="4777381"/>
            <a:ext cx="880060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42292" y="4321159"/>
            <a:ext cx="1860631"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564445" y="4529542"/>
            <a:ext cx="779971"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998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888" y="609600"/>
            <a:ext cx="8789313" cy="3117040"/>
          </a:xfrm>
        </p:spPr>
        <p:txBody>
          <a:bodyPr anchor="ctr">
            <a:normAutofit/>
          </a:bodyPr>
          <a:lstStyle>
            <a:lvl1pPr algn="l">
              <a:defRPr sz="48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dirty="0"/>
          </a:p>
        </p:txBody>
      </p:sp>
      <p:sp>
        <p:nvSpPr>
          <p:cNvPr id="5" name="Footer Placeholder 4"/>
          <p:cNvSpPr>
            <a:spLocks noGrp="1"/>
          </p:cNvSpPr>
          <p:nvPr>
            <p:ph type="ftr" sz="quarter" idx="11"/>
          </p:nvPr>
        </p:nvSpPr>
        <p:spPr/>
        <p:txBody>
          <a:bodyPr/>
          <a:lstStyle/>
          <a:p>
            <a:endParaRPr lang="sv-SE" dirty="0"/>
          </a:p>
        </p:txBody>
      </p:sp>
      <p:sp>
        <p:nvSpPr>
          <p:cNvPr id="10"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178481542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13" name="Text Placeholder 9"/>
          <p:cNvSpPr>
            <a:spLocks noGrp="1"/>
          </p:cNvSpPr>
          <p:nvPr>
            <p:ph type="body" sz="quarter" idx="13"/>
          </p:nvPr>
        </p:nvSpPr>
        <p:spPr>
          <a:xfrm>
            <a:off x="3221296" y="3505200"/>
            <a:ext cx="7538517"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dirty="0"/>
          </a:p>
        </p:txBody>
      </p:sp>
      <p:sp>
        <p:nvSpPr>
          <p:cNvPr id="5" name="Footer Placeholder 4"/>
          <p:cNvSpPr>
            <a:spLocks noGrp="1"/>
          </p:cNvSpPr>
          <p:nvPr>
            <p:ph type="ftr" sz="quarter" idx="11"/>
          </p:nvPr>
        </p:nvSpPr>
        <p:spPr/>
        <p:txBody>
          <a:bodyPr/>
          <a:lstStyle/>
          <a:p>
            <a:endParaRPr lang="sv-SE" dirty="0"/>
          </a:p>
        </p:txBody>
      </p:sp>
      <p:sp>
        <p:nvSpPr>
          <p:cNvPr id="19"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B6BD9627-3329-4DE6-AC63-754435E16E83}" type="slidenum">
              <a:rPr lang="sv-SE" smtClean="0"/>
              <a:pPr/>
              <a:t>‹#›</a:t>
            </a:fld>
            <a:endParaRPr lang="sv-SE"/>
          </a:p>
        </p:txBody>
      </p:sp>
      <p:sp>
        <p:nvSpPr>
          <p:cNvPr id="14" name="TextBox 13"/>
          <p:cNvSpPr txBox="1"/>
          <p:nvPr/>
        </p:nvSpPr>
        <p:spPr>
          <a:xfrm>
            <a:off x="2411089" y="648005"/>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0892711" y="290530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978751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888" y="2438402"/>
            <a:ext cx="8789313" cy="2724845"/>
          </a:xfrm>
        </p:spPr>
        <p:txBody>
          <a:bodyPr anchor="b">
            <a:normAutofit/>
          </a:bodyPr>
          <a:lstStyle>
            <a:lvl1pPr algn="l">
              <a:defRPr sz="4800" b="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1"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378330513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3"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887" y="4343400"/>
            <a:ext cx="891772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887" y="5181600"/>
            <a:ext cx="891772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2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pPr/>
              <a:t>‹#›</a:t>
            </a:fld>
            <a:endParaRPr lang="sv-SE"/>
          </a:p>
        </p:txBody>
      </p:sp>
      <p:sp>
        <p:nvSpPr>
          <p:cNvPr id="11" name="TextBox 10"/>
          <p:cNvSpPr txBox="1"/>
          <p:nvPr/>
        </p:nvSpPr>
        <p:spPr>
          <a:xfrm>
            <a:off x="2411089" y="648005"/>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10892711" y="290530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929811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888" y="627407"/>
            <a:ext cx="8789312" cy="2880020"/>
          </a:xfrm>
        </p:spPr>
        <p:txBody>
          <a:bodyPr anchor="ctr">
            <a:normAutofit/>
          </a:bodyPr>
          <a:lstStyle>
            <a:lvl1pPr algn="l">
              <a:defRPr sz="4800" b="0"/>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888" y="4343400"/>
            <a:ext cx="878931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235386486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6162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1380" y="627407"/>
            <a:ext cx="2208176" cy="5283817"/>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589888" y="627407"/>
            <a:ext cx="6288464" cy="5283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1678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2514601"/>
            <a:ext cx="8915399" cy="2262781"/>
          </a:xfrm>
        </p:spPr>
        <p:txBody>
          <a:bodyPr anchor="b">
            <a:normAutofit/>
          </a:bodyPr>
          <a:lstStyle>
            <a:lvl1pPr>
              <a:defRPr sz="4050"/>
            </a:lvl1pPr>
          </a:lstStyle>
          <a:p>
            <a:r>
              <a:rPr lang="sv-SE"/>
              <a:t>Klicka här för att ändra mall för rubrikformat</a:t>
            </a:r>
            <a:endParaRPr lang="en-US" dirty="0"/>
          </a:p>
        </p:txBody>
      </p:sp>
      <p:sp>
        <p:nvSpPr>
          <p:cNvPr id="3" name="Subtitle 2"/>
          <p:cNvSpPr>
            <a:spLocks noGrp="1"/>
          </p:cNvSpPr>
          <p:nvPr>
            <p:ph type="subTitle" idx="1"/>
          </p:nvPr>
        </p:nvSpPr>
        <p:spPr>
          <a:xfrm>
            <a:off x="2589214" y="4777381"/>
            <a:ext cx="891539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1" y="4323812"/>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4" y="452954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3542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8911687" cy="1280890"/>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endParaRPr lang="sv-SE" dirty="0"/>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610837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214" y="2058750"/>
            <a:ext cx="8915399" cy="1468800"/>
          </a:xfrm>
        </p:spPr>
        <p:txBody>
          <a:bodyPr anchor="b"/>
          <a:lstStyle>
            <a:lvl1pPr algn="l">
              <a:defRPr sz="3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4" y="3530129"/>
            <a:ext cx="891539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endParaRPr lang="sv-SE" dirty="0"/>
          </a:p>
        </p:txBody>
      </p:sp>
      <p:sp>
        <p:nvSpPr>
          <p:cNvPr id="9"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68325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3602" y="624110"/>
            <a:ext cx="8785599" cy="1280890"/>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2589888" y="2133600"/>
            <a:ext cx="8789313" cy="377762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endParaRPr lang="sv-SE"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9865868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4" y="787784"/>
            <a:ext cx="779767"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3150305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2939374" y="1972703"/>
            <a:ext cx="3992732"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06630" y="1969475"/>
            <a:ext cx="399900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7166957" y="2545738"/>
            <a:ext cx="4338675"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endParaRPr lang="sv-SE" dirty="0"/>
          </a:p>
        </p:txBody>
      </p:sp>
      <p:sp>
        <p:nvSpPr>
          <p:cNvPr id="8" name="Footer Placeholder 7"/>
          <p:cNvSpPr>
            <a:spLocks noGrp="1"/>
          </p:cNvSpPr>
          <p:nvPr>
            <p:ph type="ftr" sz="quarter" idx="11"/>
          </p:nvPr>
        </p:nvSpPr>
        <p:spPr/>
        <p:txBody>
          <a:bodyPr/>
          <a:lstStyle/>
          <a:p>
            <a:endParaRPr lang="sv-SE" dirty="0"/>
          </a:p>
        </p:txBody>
      </p:sp>
      <p:sp>
        <p:nvSpPr>
          <p:cNvPr id="12"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4" y="787784"/>
            <a:ext cx="779767"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515218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endParaRPr lang="sv-SE" dirty="0"/>
          </a:p>
        </p:txBody>
      </p:sp>
      <p:sp>
        <p:nvSpPr>
          <p:cNvPr id="4" name="Footer Placeholder 3"/>
          <p:cNvSpPr>
            <a:spLocks noGrp="1"/>
          </p:cNvSpPr>
          <p:nvPr>
            <p:ph type="ftr" sz="quarter" idx="11"/>
          </p:nvPr>
        </p:nvSpPr>
        <p:spPr/>
        <p:txBody>
          <a:bodyPr/>
          <a:lstStyle/>
          <a:p>
            <a:endParaRPr lang="sv-SE" dirty="0"/>
          </a:p>
        </p:txBody>
      </p:sp>
      <p:sp>
        <p:nvSpPr>
          <p:cNvPr id="7"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81406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sv-SE" dirty="0"/>
          </a:p>
        </p:txBody>
      </p:sp>
      <p:sp>
        <p:nvSpPr>
          <p:cNvPr id="3" name="Footer Placeholder 2"/>
          <p:cNvSpPr>
            <a:spLocks noGrp="1"/>
          </p:cNvSpPr>
          <p:nvPr>
            <p:ph type="ftr" sz="quarter" idx="11"/>
          </p:nvPr>
        </p:nvSpPr>
        <p:spPr/>
        <p:txBody>
          <a:bodyPr/>
          <a:lstStyle/>
          <a:p>
            <a:endParaRPr lang="sv-SE" dirty="0"/>
          </a:p>
        </p:txBody>
      </p:sp>
      <p:sp>
        <p:nvSpPr>
          <p:cNvPr id="6"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1648436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4" y="446088"/>
            <a:ext cx="3505199" cy="976312"/>
          </a:xfrm>
        </p:spPr>
        <p:txBody>
          <a:bodyPr anchor="b"/>
          <a:lstStyle>
            <a:lvl1pPr algn="l">
              <a:defRPr sz="1500" b="0"/>
            </a:lvl1pPr>
          </a:lstStyle>
          <a:p>
            <a:r>
              <a:rPr lang="sv-SE"/>
              <a:t>Klicka här för att ändra mall för rubrikformat</a:t>
            </a:r>
            <a:endParaRPr lang="en-US" dirty="0"/>
          </a:p>
        </p:txBody>
      </p:sp>
      <p:sp>
        <p:nvSpPr>
          <p:cNvPr id="3" name="Content Placeholder 2"/>
          <p:cNvSpPr>
            <a:spLocks noGrp="1"/>
          </p:cNvSpPr>
          <p:nvPr>
            <p:ph idx="1"/>
          </p:nvPr>
        </p:nvSpPr>
        <p:spPr>
          <a:xfrm>
            <a:off x="6323012" y="446090"/>
            <a:ext cx="5181600" cy="5414963"/>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214" y="1598613"/>
            <a:ext cx="35051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3323881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18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7839366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4" y="609600"/>
            <a:ext cx="8915399" cy="3117040"/>
          </a:xfrm>
        </p:spPr>
        <p:txBody>
          <a:bodyPr anchor="ctr">
            <a:normAutofit/>
          </a:bodyPr>
          <a:lstStyle>
            <a:lvl1pPr algn="l">
              <a:defRPr sz="36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4" y="4354046"/>
            <a:ext cx="891539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dirty="0"/>
          </a:p>
        </p:txBody>
      </p:sp>
      <p:sp>
        <p:nvSpPr>
          <p:cNvPr id="5" name="Footer Placeholder 4"/>
          <p:cNvSpPr>
            <a:spLocks noGrp="1"/>
          </p:cNvSpPr>
          <p:nvPr>
            <p:ph type="ftr" sz="quarter" idx="11"/>
          </p:nvPr>
        </p:nvSpPr>
        <p:spPr/>
        <p:txBody>
          <a:bodyPr/>
          <a:lstStyle/>
          <a:p>
            <a:endParaRPr lang="sv-SE" dirty="0"/>
          </a:p>
        </p:txBody>
      </p:sp>
      <p:sp>
        <p:nvSpPr>
          <p:cNvPr id="9"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462743021"/>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849950" y="609600"/>
            <a:ext cx="8393927" cy="2895600"/>
          </a:xfrm>
        </p:spPr>
        <p:txBody>
          <a:bodyPr anchor="ctr">
            <a:normAutofit/>
          </a:bodyPr>
          <a:lstStyle>
            <a:lvl1pPr algn="l">
              <a:defRPr sz="3600" b="0" cap="none"/>
            </a:lvl1pPr>
          </a:lstStyle>
          <a:p>
            <a:r>
              <a:rPr lang="sv-SE"/>
              <a:t>Klicka här för att ändra mall för rubrikformat</a:t>
            </a:r>
            <a:endParaRPr lang="en-US" dirty="0"/>
          </a:p>
        </p:txBody>
      </p:sp>
      <p:sp>
        <p:nvSpPr>
          <p:cNvPr id="13" name="Text Placeholder 9"/>
          <p:cNvSpPr>
            <a:spLocks noGrp="1"/>
          </p:cNvSpPr>
          <p:nvPr>
            <p:ph type="body" sz="quarter" idx="13"/>
          </p:nvPr>
        </p:nvSpPr>
        <p:spPr>
          <a:xfrm>
            <a:off x="3275012" y="3505200"/>
            <a:ext cx="7536555"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2589214" y="4354046"/>
            <a:ext cx="891539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dirty="0"/>
          </a:p>
        </p:txBody>
      </p:sp>
      <p:sp>
        <p:nvSpPr>
          <p:cNvPr id="5" name="Footer Placeholder 4"/>
          <p:cNvSpPr>
            <a:spLocks noGrp="1"/>
          </p:cNvSpPr>
          <p:nvPr>
            <p:ph type="ftr" sz="quarter" idx="11"/>
          </p:nvPr>
        </p:nvSpPr>
        <p:spPr/>
        <p:txBody>
          <a:bodyPr/>
          <a:lstStyle/>
          <a:p>
            <a:endParaRPr lang="sv-SE" dirty="0"/>
          </a:p>
        </p:txBody>
      </p:sp>
      <p:sp>
        <p:nvSpPr>
          <p:cNvPr id="11"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B6BD9627-3329-4DE6-AC63-754435E16E83}" type="slidenum">
              <a:rPr lang="sv-SE" smtClean="0"/>
              <a:pPr/>
              <a:t>‹#›</a:t>
            </a:fld>
            <a:endParaRPr lang="sv-SE"/>
          </a:p>
        </p:txBody>
      </p:sp>
      <p:sp>
        <p:nvSpPr>
          <p:cNvPr id="14" name="TextBox 13"/>
          <p:cNvSpPr txBox="1"/>
          <p:nvPr/>
        </p:nvSpPr>
        <p:spPr>
          <a:xfrm>
            <a:off x="2467652" y="648005"/>
            <a:ext cx="6096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6446749"/>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2"/>
            <a:ext cx="8915400" cy="2724845"/>
          </a:xfrm>
        </p:spPr>
        <p:txBody>
          <a:bodyPr anchor="b">
            <a:normAutofit/>
          </a:bodyPr>
          <a:lstStyle>
            <a:lvl1pPr algn="l">
              <a:defRPr sz="3600" b="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193374678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2" name="Title 1"/>
          <p:cNvSpPr>
            <a:spLocks noGrp="1"/>
          </p:cNvSpPr>
          <p:nvPr>
            <p:ph type="title"/>
          </p:nvPr>
        </p:nvSpPr>
        <p:spPr>
          <a:xfrm>
            <a:off x="2849950" y="609600"/>
            <a:ext cx="8393927" cy="2895600"/>
          </a:xfrm>
        </p:spPr>
        <p:txBody>
          <a:bodyPr anchor="ctr">
            <a:normAutofit/>
          </a:bodyPr>
          <a:lstStyle>
            <a:lvl1pPr algn="l">
              <a:defRPr sz="3600" b="0" cap="none"/>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1"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B6BD9627-3329-4DE6-AC63-754435E16E83}" type="slidenum">
              <a:rPr lang="sv-SE" smtClean="0"/>
              <a:pPr/>
              <a:t>‹#›</a:t>
            </a:fld>
            <a:endParaRPr lang="sv-SE"/>
          </a:p>
        </p:txBody>
      </p:sp>
      <p:sp>
        <p:nvSpPr>
          <p:cNvPr id="17" name="TextBox 16"/>
          <p:cNvSpPr txBox="1"/>
          <p:nvPr/>
        </p:nvSpPr>
        <p:spPr>
          <a:xfrm>
            <a:off x="2467652" y="648005"/>
            <a:ext cx="6096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023421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888" y="2074562"/>
            <a:ext cx="8789313" cy="146880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888" y="3581400"/>
            <a:ext cx="8789313"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endParaRPr lang="sv-SE" dirty="0"/>
          </a:p>
        </p:txBody>
      </p:sp>
      <p:sp>
        <p:nvSpPr>
          <p:cNvPr id="11"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883237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214" y="627407"/>
            <a:ext cx="8915399" cy="2880020"/>
          </a:xfrm>
        </p:spPr>
        <p:txBody>
          <a:bodyPr anchor="ctr">
            <a:normAutofit/>
          </a:bodyPr>
          <a:lstStyle>
            <a:lvl1pPr algn="l">
              <a:defRPr sz="3600" b="0"/>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1234686574"/>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364374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3" y="627407"/>
            <a:ext cx="2207601" cy="5283817"/>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589212" y="627407"/>
            <a:ext cx="6477000" cy="5283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111935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Avslut">
    <p:spTree>
      <p:nvGrpSpPr>
        <p:cNvPr id="1" name=""/>
        <p:cNvGrpSpPr/>
        <p:nvPr/>
      </p:nvGrpSpPr>
      <p:grpSpPr>
        <a:xfrm>
          <a:off x="0" y="0"/>
          <a:ext cx="0" cy="0"/>
          <a:chOff x="0" y="0"/>
          <a:chExt cx="0" cy="0"/>
        </a:xfrm>
      </p:grpSpPr>
      <p:pic>
        <p:nvPicPr>
          <p:cNvPr id="7" name="Content Placeholder 9" descr="090323_Lnu-se.png">
            <a:extLst>
              <a:ext uri="{FF2B5EF4-FFF2-40B4-BE49-F238E27FC236}">
                <a16:creationId xmlns:a16="http://schemas.microsoft.com/office/drawing/2014/main" id="{85731244-C1E5-4462-9CD9-9CABB20B3D3E}"/>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715849" y="4713549"/>
            <a:ext cx="2760304" cy="561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12" descr="090323_Lnu_Symbol.png">
            <a:extLst>
              <a:ext uri="{FF2B5EF4-FFF2-40B4-BE49-F238E27FC236}">
                <a16:creationId xmlns:a16="http://schemas.microsoft.com/office/drawing/2014/main" id="{35F4C14C-02D5-4FC7-BAE9-39BF276B484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4698088" y="1448780"/>
            <a:ext cx="2795829" cy="2775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43146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889" y="2514601"/>
            <a:ext cx="8800601" cy="2262781"/>
          </a:xfrm>
        </p:spPr>
        <p:txBody>
          <a:bodyPr anchor="b">
            <a:normAutofit/>
          </a:bodyPr>
          <a:lstStyle>
            <a:lvl1pPr>
              <a:defRPr sz="5400"/>
            </a:lvl1pPr>
          </a:lstStyle>
          <a:p>
            <a:r>
              <a:rPr lang="sv-SE"/>
              <a:t>Klicka här för att ändra mall för rubrikformat</a:t>
            </a:r>
            <a:endParaRPr lang="en-US" dirty="0"/>
          </a:p>
        </p:txBody>
      </p:sp>
      <p:sp>
        <p:nvSpPr>
          <p:cNvPr id="3" name="Subtitle 2"/>
          <p:cNvSpPr>
            <a:spLocks noGrp="1"/>
          </p:cNvSpPr>
          <p:nvPr>
            <p:ph type="subTitle" idx="1"/>
          </p:nvPr>
        </p:nvSpPr>
        <p:spPr>
          <a:xfrm>
            <a:off x="2589889" y="4777381"/>
            <a:ext cx="880060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r>
              <a:rPr lang="sv-SE"/>
              <a:t>5/25/2022</a:t>
            </a:r>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42292" y="4321159"/>
            <a:ext cx="1860631"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564445" y="4529542"/>
            <a:ext cx="779971"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81875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3602" y="624110"/>
            <a:ext cx="8785599" cy="1280890"/>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2589888" y="2133600"/>
            <a:ext cx="8789313" cy="377762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r>
              <a:rPr lang="sv-SE"/>
              <a:t>5/25/2022</a:t>
            </a:r>
          </a:p>
        </p:txBody>
      </p:sp>
      <p:sp>
        <p:nvSpPr>
          <p:cNvPr id="5" name="Footer Placeholder 4"/>
          <p:cNvSpPr>
            <a:spLocks noGrp="1"/>
          </p:cNvSpPr>
          <p:nvPr>
            <p:ph type="ftr" sz="quarter" idx="11"/>
          </p:nvPr>
        </p:nvSpPr>
        <p:spPr/>
        <p:txBody>
          <a:bodyPr/>
          <a:lstStyle/>
          <a:p>
            <a:endParaRPr lang="sv-SE"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1601554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888" y="2074562"/>
            <a:ext cx="8789313" cy="146880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888" y="3581400"/>
            <a:ext cx="8789313"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r>
              <a:rPr lang="sv-SE"/>
              <a:t>5/25/2022</a:t>
            </a:r>
          </a:p>
        </p:txBody>
      </p:sp>
      <p:sp>
        <p:nvSpPr>
          <p:cNvPr id="5" name="Footer Placeholder 4"/>
          <p:cNvSpPr>
            <a:spLocks noGrp="1"/>
          </p:cNvSpPr>
          <p:nvPr>
            <p:ph type="ftr" sz="quarter" idx="11"/>
          </p:nvPr>
        </p:nvSpPr>
        <p:spPr/>
        <p:txBody>
          <a:bodyPr/>
          <a:lstStyle/>
          <a:p>
            <a:endParaRPr lang="sv-SE" dirty="0"/>
          </a:p>
        </p:txBody>
      </p:sp>
      <p:sp>
        <p:nvSpPr>
          <p:cNvPr id="11"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36277649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589889" y="2136707"/>
            <a:ext cx="4263375" cy="376739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16410" y="2136707"/>
            <a:ext cx="4262791" cy="376739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r>
              <a:rPr lang="sv-SE"/>
              <a:t>5/25/2022</a:t>
            </a:r>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681637" y="787784"/>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2844412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3020469" y="2226626"/>
            <a:ext cx="38327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2589887" y="2802889"/>
            <a:ext cx="4263376" cy="3105703"/>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41540" y="2223398"/>
            <a:ext cx="383098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7111620" y="2799661"/>
            <a:ext cx="4260907" cy="3105703"/>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r>
              <a:rPr lang="sv-SE"/>
              <a:t>5/25/2022</a:t>
            </a:r>
            <a:endParaRPr lang="sv-SE" dirty="0"/>
          </a:p>
        </p:txBody>
      </p:sp>
      <p:sp>
        <p:nvSpPr>
          <p:cNvPr id="8" name="Footer Placeholder 7"/>
          <p:cNvSpPr>
            <a:spLocks noGrp="1"/>
          </p:cNvSpPr>
          <p:nvPr>
            <p:ph type="ftr" sz="quarter" idx="11"/>
          </p:nvPr>
        </p:nvSpPr>
        <p:spPr/>
        <p:txBody>
          <a:bodyPr/>
          <a:lstStyle/>
          <a:p>
            <a:endParaRPr lang="sv-SE" dirty="0"/>
          </a:p>
        </p:txBody>
      </p:sp>
      <p:sp>
        <p:nvSpPr>
          <p:cNvPr id="11"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681637" y="787784"/>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3268539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2593600" y="624110"/>
            <a:ext cx="8785600" cy="128089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r>
              <a:rPr lang="sv-SE"/>
              <a:t>5/25/2022</a:t>
            </a:r>
            <a:endParaRPr lang="sv-SE" dirty="0"/>
          </a:p>
        </p:txBody>
      </p:sp>
      <p:sp>
        <p:nvSpPr>
          <p:cNvPr id="4" name="Footer Placeholder 3"/>
          <p:cNvSpPr>
            <a:spLocks noGrp="1"/>
          </p:cNvSpPr>
          <p:nvPr>
            <p:ph type="ftr" sz="quarter" idx="11"/>
          </p:nvPr>
        </p:nvSpPr>
        <p:spPr/>
        <p:txBody>
          <a:bodyPr/>
          <a:lstStyle/>
          <a:p>
            <a:endParaRPr lang="sv-SE" dirty="0"/>
          </a:p>
        </p:txBody>
      </p:sp>
      <p:sp>
        <p:nvSpPr>
          <p:cNvPr id="8"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339762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589889" y="2136707"/>
            <a:ext cx="4263375" cy="376739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16410" y="2136707"/>
            <a:ext cx="4262791" cy="376739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681637" y="787784"/>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1388881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sv-SE"/>
              <a:t>5/25/2022</a:t>
            </a:r>
            <a:endParaRPr lang="sv-SE" dirty="0"/>
          </a:p>
        </p:txBody>
      </p:sp>
      <p:sp>
        <p:nvSpPr>
          <p:cNvPr id="3" name="Footer Placeholder 2"/>
          <p:cNvSpPr>
            <a:spLocks noGrp="1"/>
          </p:cNvSpPr>
          <p:nvPr>
            <p:ph type="ftr" sz="quarter" idx="11"/>
          </p:nvPr>
        </p:nvSpPr>
        <p:spPr/>
        <p:txBody>
          <a:bodyPr/>
          <a:lstStyle/>
          <a:p>
            <a:endParaRPr lang="sv-SE" dirty="0"/>
          </a:p>
        </p:txBody>
      </p:sp>
      <p:sp>
        <p:nvSpPr>
          <p:cNvPr id="6"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0503387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887" y="446088"/>
            <a:ext cx="3506112" cy="976312"/>
          </a:xfrm>
        </p:spPr>
        <p:txBody>
          <a:bodyPr anchor="b"/>
          <a:lstStyle>
            <a:lvl1pPr algn="l">
              <a:defRPr sz="2000" b="0"/>
            </a:lvl1pPr>
          </a:lstStyle>
          <a:p>
            <a:r>
              <a:rPr lang="sv-SE"/>
              <a:t>Klicka här för att ändra mall för rubrikformat</a:t>
            </a:r>
            <a:endParaRPr lang="en-US" dirty="0"/>
          </a:p>
        </p:txBody>
      </p:sp>
      <p:sp>
        <p:nvSpPr>
          <p:cNvPr id="3" name="Content Placeholder 2"/>
          <p:cNvSpPr>
            <a:spLocks noGrp="1"/>
          </p:cNvSpPr>
          <p:nvPr>
            <p:ph idx="1"/>
          </p:nvPr>
        </p:nvSpPr>
        <p:spPr>
          <a:xfrm>
            <a:off x="6324659" y="446090"/>
            <a:ext cx="5054541" cy="5414963"/>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887" y="1598613"/>
            <a:ext cx="3506112"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r>
              <a:rPr lang="sv-SE"/>
              <a:t>5/25/2022</a:t>
            </a:r>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9866801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888" y="4800600"/>
            <a:ext cx="8789313"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589888" y="634965"/>
            <a:ext cx="8789313"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888" y="5367338"/>
            <a:ext cx="87893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r>
              <a:rPr lang="sv-SE"/>
              <a:t>5/25/2022</a:t>
            </a:r>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3361780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888" y="609600"/>
            <a:ext cx="8789313" cy="3117040"/>
          </a:xfrm>
        </p:spPr>
        <p:txBody>
          <a:bodyPr anchor="ctr">
            <a:normAutofit/>
          </a:bodyPr>
          <a:lstStyle>
            <a:lvl1pPr algn="l">
              <a:defRPr sz="48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r>
              <a:rPr lang="sv-SE"/>
              <a:t>5/25/2022</a:t>
            </a:r>
            <a:endParaRPr lang="sv-SE" dirty="0"/>
          </a:p>
        </p:txBody>
      </p:sp>
      <p:sp>
        <p:nvSpPr>
          <p:cNvPr id="5" name="Footer Placeholder 4"/>
          <p:cNvSpPr>
            <a:spLocks noGrp="1"/>
          </p:cNvSpPr>
          <p:nvPr>
            <p:ph type="ftr" sz="quarter" idx="11"/>
          </p:nvPr>
        </p:nvSpPr>
        <p:spPr/>
        <p:txBody>
          <a:bodyPr/>
          <a:lstStyle/>
          <a:p>
            <a:endParaRPr lang="sv-SE" dirty="0"/>
          </a:p>
        </p:txBody>
      </p:sp>
      <p:sp>
        <p:nvSpPr>
          <p:cNvPr id="10"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29992951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13" name="Text Placeholder 9"/>
          <p:cNvSpPr>
            <a:spLocks noGrp="1"/>
          </p:cNvSpPr>
          <p:nvPr>
            <p:ph type="body" sz="quarter" idx="13"/>
          </p:nvPr>
        </p:nvSpPr>
        <p:spPr>
          <a:xfrm>
            <a:off x="3221296" y="3505200"/>
            <a:ext cx="7538517"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r>
              <a:rPr lang="sv-SE"/>
              <a:t>5/25/2022</a:t>
            </a:r>
            <a:endParaRPr lang="sv-SE" dirty="0"/>
          </a:p>
        </p:txBody>
      </p:sp>
      <p:sp>
        <p:nvSpPr>
          <p:cNvPr id="5" name="Footer Placeholder 4"/>
          <p:cNvSpPr>
            <a:spLocks noGrp="1"/>
          </p:cNvSpPr>
          <p:nvPr>
            <p:ph type="ftr" sz="quarter" idx="11"/>
          </p:nvPr>
        </p:nvSpPr>
        <p:spPr/>
        <p:txBody>
          <a:bodyPr/>
          <a:lstStyle/>
          <a:p>
            <a:endParaRPr lang="sv-SE" dirty="0"/>
          </a:p>
        </p:txBody>
      </p:sp>
      <p:sp>
        <p:nvSpPr>
          <p:cNvPr id="19"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B6BD9627-3329-4DE6-AC63-754435E16E83}" type="slidenum">
              <a:rPr lang="sv-SE" smtClean="0"/>
              <a:pPr/>
              <a:t>‹#›</a:t>
            </a:fld>
            <a:endParaRPr lang="sv-SE"/>
          </a:p>
        </p:txBody>
      </p:sp>
      <p:sp>
        <p:nvSpPr>
          <p:cNvPr id="14" name="TextBox 13"/>
          <p:cNvSpPr txBox="1"/>
          <p:nvPr/>
        </p:nvSpPr>
        <p:spPr>
          <a:xfrm>
            <a:off x="2411089" y="648005"/>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0892711" y="290530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253614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888" y="2438402"/>
            <a:ext cx="8789313" cy="2724845"/>
          </a:xfrm>
        </p:spPr>
        <p:txBody>
          <a:bodyPr anchor="b">
            <a:normAutofit/>
          </a:bodyPr>
          <a:lstStyle>
            <a:lvl1pPr algn="l">
              <a:defRPr sz="4800" b="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r>
              <a:rPr lang="sv-SE"/>
              <a:t>5/25/2022</a:t>
            </a:r>
            <a:endParaRPr lang="sv-SE" dirty="0"/>
          </a:p>
        </p:txBody>
      </p:sp>
      <p:sp>
        <p:nvSpPr>
          <p:cNvPr id="6" name="Footer Placeholder 5"/>
          <p:cNvSpPr>
            <a:spLocks noGrp="1"/>
          </p:cNvSpPr>
          <p:nvPr>
            <p:ph type="ftr" sz="quarter" idx="11"/>
          </p:nvPr>
        </p:nvSpPr>
        <p:spPr/>
        <p:txBody>
          <a:bodyPr/>
          <a:lstStyle/>
          <a:p>
            <a:endParaRPr lang="sv-SE" dirty="0"/>
          </a:p>
        </p:txBody>
      </p:sp>
      <p:sp>
        <p:nvSpPr>
          <p:cNvPr id="11"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27029503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3"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887" y="4343400"/>
            <a:ext cx="891772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887" y="5181600"/>
            <a:ext cx="891772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r>
              <a:rPr lang="sv-SE"/>
              <a:t>5/25/2022</a:t>
            </a:r>
            <a:endParaRPr lang="sv-SE" dirty="0"/>
          </a:p>
        </p:txBody>
      </p:sp>
      <p:sp>
        <p:nvSpPr>
          <p:cNvPr id="6" name="Footer Placeholder 5"/>
          <p:cNvSpPr>
            <a:spLocks noGrp="1"/>
          </p:cNvSpPr>
          <p:nvPr>
            <p:ph type="ftr" sz="quarter" idx="11"/>
          </p:nvPr>
        </p:nvSpPr>
        <p:spPr/>
        <p:txBody>
          <a:bodyPr/>
          <a:lstStyle/>
          <a:p>
            <a:endParaRPr lang="sv-SE" dirty="0"/>
          </a:p>
        </p:txBody>
      </p:sp>
      <p:sp>
        <p:nvSpPr>
          <p:cNvPr id="2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pPr/>
              <a:t>‹#›</a:t>
            </a:fld>
            <a:endParaRPr lang="sv-SE"/>
          </a:p>
        </p:txBody>
      </p:sp>
      <p:sp>
        <p:nvSpPr>
          <p:cNvPr id="11" name="TextBox 10"/>
          <p:cNvSpPr txBox="1"/>
          <p:nvPr/>
        </p:nvSpPr>
        <p:spPr>
          <a:xfrm>
            <a:off x="2411089" y="648005"/>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10892711" y="290530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03661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888" y="627407"/>
            <a:ext cx="8789312" cy="2880020"/>
          </a:xfrm>
        </p:spPr>
        <p:txBody>
          <a:bodyPr anchor="ctr">
            <a:normAutofit/>
          </a:bodyPr>
          <a:lstStyle>
            <a:lvl1pPr algn="l">
              <a:defRPr sz="4800" b="0"/>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888" y="4343400"/>
            <a:ext cx="878931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r>
              <a:rPr lang="sv-SE"/>
              <a:t>5/25/2022</a:t>
            </a:r>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28871718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r>
              <a:rPr lang="sv-SE"/>
              <a:t>5/25/2022</a:t>
            </a:r>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773594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1380" y="627407"/>
            <a:ext cx="2208176" cy="5283817"/>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589888" y="627407"/>
            <a:ext cx="6288464" cy="5283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r>
              <a:rPr lang="sv-SE"/>
              <a:t>5/25/2022</a:t>
            </a:r>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950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3020469" y="2226626"/>
            <a:ext cx="38327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2589887" y="2802889"/>
            <a:ext cx="4263376" cy="3105703"/>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41540" y="2223398"/>
            <a:ext cx="383098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7111620" y="2799661"/>
            <a:ext cx="4260907" cy="3105703"/>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endParaRPr lang="sv-SE" dirty="0"/>
          </a:p>
        </p:txBody>
      </p:sp>
      <p:sp>
        <p:nvSpPr>
          <p:cNvPr id="8" name="Footer Placeholder 7"/>
          <p:cNvSpPr>
            <a:spLocks noGrp="1"/>
          </p:cNvSpPr>
          <p:nvPr>
            <p:ph type="ftr" sz="quarter" idx="11"/>
          </p:nvPr>
        </p:nvSpPr>
        <p:spPr/>
        <p:txBody>
          <a:bodyPr/>
          <a:lstStyle/>
          <a:p>
            <a:endParaRPr lang="sv-SE" dirty="0"/>
          </a:p>
        </p:txBody>
      </p:sp>
      <p:sp>
        <p:nvSpPr>
          <p:cNvPr id="11"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681637" y="787784"/>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423508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2593600" y="624110"/>
            <a:ext cx="8785600" cy="128089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endParaRPr lang="sv-SE" dirty="0"/>
          </a:p>
        </p:txBody>
      </p:sp>
      <p:sp>
        <p:nvSpPr>
          <p:cNvPr id="4" name="Footer Placeholder 3"/>
          <p:cNvSpPr>
            <a:spLocks noGrp="1"/>
          </p:cNvSpPr>
          <p:nvPr>
            <p:ph type="ftr" sz="quarter" idx="11"/>
          </p:nvPr>
        </p:nvSpPr>
        <p:spPr/>
        <p:txBody>
          <a:bodyPr/>
          <a:lstStyle/>
          <a:p>
            <a:endParaRPr lang="sv-SE" dirty="0"/>
          </a:p>
        </p:txBody>
      </p:sp>
      <p:sp>
        <p:nvSpPr>
          <p:cNvPr id="8"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286306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sv-SE" dirty="0"/>
          </a:p>
        </p:txBody>
      </p:sp>
      <p:sp>
        <p:nvSpPr>
          <p:cNvPr id="3" name="Footer Placeholder 2"/>
          <p:cNvSpPr>
            <a:spLocks noGrp="1"/>
          </p:cNvSpPr>
          <p:nvPr>
            <p:ph type="ftr" sz="quarter" idx="11"/>
          </p:nvPr>
        </p:nvSpPr>
        <p:spPr/>
        <p:txBody>
          <a:bodyPr/>
          <a:lstStyle/>
          <a:p>
            <a:endParaRPr lang="sv-SE" dirty="0"/>
          </a:p>
        </p:txBody>
      </p:sp>
      <p:sp>
        <p:nvSpPr>
          <p:cNvPr id="6"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702739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887" y="446088"/>
            <a:ext cx="3506112" cy="976312"/>
          </a:xfrm>
        </p:spPr>
        <p:txBody>
          <a:bodyPr anchor="b"/>
          <a:lstStyle>
            <a:lvl1pPr algn="l">
              <a:defRPr sz="2000" b="0"/>
            </a:lvl1pPr>
          </a:lstStyle>
          <a:p>
            <a:r>
              <a:rPr lang="sv-SE"/>
              <a:t>Klicka här för att ändra mall för rubrikformat</a:t>
            </a:r>
            <a:endParaRPr lang="en-US" dirty="0"/>
          </a:p>
        </p:txBody>
      </p:sp>
      <p:sp>
        <p:nvSpPr>
          <p:cNvPr id="3" name="Content Placeholder 2"/>
          <p:cNvSpPr>
            <a:spLocks noGrp="1"/>
          </p:cNvSpPr>
          <p:nvPr>
            <p:ph idx="1"/>
          </p:nvPr>
        </p:nvSpPr>
        <p:spPr>
          <a:xfrm>
            <a:off x="6324659" y="446090"/>
            <a:ext cx="5054541" cy="5414963"/>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887" y="1598613"/>
            <a:ext cx="3506112"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193052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888" y="4800600"/>
            <a:ext cx="8789313"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589888" y="634965"/>
            <a:ext cx="8789313"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888" y="5367338"/>
            <a:ext cx="87893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670242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1.pn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18"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26416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7228" y="285"/>
            <a:ext cx="2603029"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4384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3600" y="624110"/>
            <a:ext cx="8785600" cy="128089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589888" y="2133600"/>
            <a:ext cx="8789313" cy="38862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363200" y="6135090"/>
            <a:ext cx="102184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sv-SE" dirty="0"/>
          </a:p>
        </p:txBody>
      </p:sp>
      <p:sp>
        <p:nvSpPr>
          <p:cNvPr id="5" name="Footer Placeholder 4"/>
          <p:cNvSpPr>
            <a:spLocks noGrp="1"/>
          </p:cNvSpPr>
          <p:nvPr>
            <p:ph type="ftr" sz="quarter" idx="3"/>
          </p:nvPr>
        </p:nvSpPr>
        <p:spPr>
          <a:xfrm>
            <a:off x="2589887" y="6135810"/>
            <a:ext cx="7621984"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bwMode="gray">
          <a:xfrm>
            <a:off x="681637" y="787784"/>
            <a:ext cx="779971" cy="365125"/>
          </a:xfrm>
          <a:prstGeom prst="rect">
            <a:avLst/>
          </a:prstGeom>
        </p:spPr>
        <p:txBody>
          <a:bodyPr vert="horz" lIns="91440" tIns="45720" rIns="91440" bIns="45720" rtlCol="0" anchor="ctr"/>
          <a:lstStyle>
            <a:lvl1pPr algn="r">
              <a:defRPr sz="2000">
                <a:solidFill>
                  <a:srgbClr val="FEFFFF"/>
                </a:solidFill>
              </a:defRPr>
            </a:lvl1pPr>
          </a:lstStyle>
          <a:p>
            <a:fld id="{B6BD9627-3329-4DE6-AC63-754435E16E83}" type="slidenum">
              <a:rPr lang="sv-SE" smtClean="0"/>
              <a:pPr/>
              <a:t>‹#›</a:t>
            </a:fld>
            <a:endParaRPr lang="sv-SE"/>
          </a:p>
        </p:txBody>
      </p:sp>
      <p:pic>
        <p:nvPicPr>
          <p:cNvPr id="34" name="Picture 6" descr="090323_Lnu_Symbol">
            <a:extLst>
              <a:ext uri="{FF2B5EF4-FFF2-40B4-BE49-F238E27FC236}">
                <a16:creationId xmlns:a16="http://schemas.microsoft.com/office/drawing/2014/main" id="{0AB2469A-08D9-41A5-935D-D672C43B5306}"/>
              </a:ext>
            </a:extLst>
          </p:cNvPr>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0837335"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9120290"/>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2"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5"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6" y="624110"/>
            <a:ext cx="8911687" cy="128089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361613" y="6130437"/>
            <a:ext cx="1146283" cy="370396"/>
          </a:xfrm>
          <a:prstGeom prst="rect">
            <a:avLst/>
          </a:prstGeom>
        </p:spPr>
        <p:txBody>
          <a:bodyPr vert="horz" lIns="91440" tIns="45720" rIns="91440" bIns="45720" rtlCol="0" anchor="ctr"/>
          <a:lstStyle>
            <a:lvl1pPr algn="r">
              <a:defRPr sz="675">
                <a:solidFill>
                  <a:schemeClr val="tx1">
                    <a:tint val="75000"/>
                  </a:schemeClr>
                </a:solidFill>
              </a:defRPr>
            </a:lvl1pPr>
          </a:lstStyle>
          <a:p>
            <a:endParaRPr lang="sv-SE" dirty="0"/>
          </a:p>
        </p:txBody>
      </p:sp>
      <p:sp>
        <p:nvSpPr>
          <p:cNvPr id="5" name="Footer Placeholder 4"/>
          <p:cNvSpPr>
            <a:spLocks noGrp="1"/>
          </p:cNvSpPr>
          <p:nvPr>
            <p:ph type="ftr" sz="quarter" idx="3"/>
          </p:nvPr>
        </p:nvSpPr>
        <p:spPr>
          <a:xfrm>
            <a:off x="2589214" y="6135810"/>
            <a:ext cx="7619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bwMode="gray">
          <a:xfrm>
            <a:off x="531814" y="787784"/>
            <a:ext cx="779767" cy="365125"/>
          </a:xfrm>
          <a:prstGeom prst="rect">
            <a:avLst/>
          </a:prstGeom>
        </p:spPr>
        <p:txBody>
          <a:bodyPr vert="horz" lIns="91440" tIns="45720" rIns="91440" bIns="45720" rtlCol="0" anchor="ctr"/>
          <a:lstStyle>
            <a:lvl1pPr algn="r">
              <a:defRPr sz="1500">
                <a:solidFill>
                  <a:srgbClr val="FEFFFF"/>
                </a:solidFill>
              </a:defRPr>
            </a:lvl1pPr>
          </a:lstStyle>
          <a:p>
            <a:fld id="{B6BD9627-3329-4DE6-AC63-754435E16E83}" type="slidenum">
              <a:rPr lang="sv-SE" smtClean="0"/>
              <a:pPr/>
              <a:t>‹#›</a:t>
            </a:fld>
            <a:endParaRPr lang="sv-SE"/>
          </a:p>
        </p:txBody>
      </p:sp>
      <p:pic>
        <p:nvPicPr>
          <p:cNvPr id="36" name="Picture 6" descr="090323_Lnu_Symbol">
            <a:extLst>
              <a:ext uri="{FF2B5EF4-FFF2-40B4-BE49-F238E27FC236}">
                <a16:creationId xmlns:a16="http://schemas.microsoft.com/office/drawing/2014/main" id="{3850FC97-24C7-47CB-87F7-873DD9CCAE72}"/>
              </a:ext>
            </a:extLst>
          </p:cNvPr>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10837335"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328058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hf sldNum="0" hdr="0" ftr="0" dt="0"/>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26416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7228" y="285"/>
            <a:ext cx="2603029"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4384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3600" y="624110"/>
            <a:ext cx="8785600" cy="128089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589888" y="2133600"/>
            <a:ext cx="8789313" cy="38862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363200" y="6135090"/>
            <a:ext cx="1021840" cy="370171"/>
          </a:xfrm>
          <a:prstGeom prst="rect">
            <a:avLst/>
          </a:prstGeom>
        </p:spPr>
        <p:txBody>
          <a:bodyPr vert="horz" lIns="91440" tIns="45720" rIns="91440" bIns="45720" rtlCol="0" anchor="ctr"/>
          <a:lstStyle>
            <a:lvl1pPr algn="r">
              <a:defRPr sz="900">
                <a:solidFill>
                  <a:schemeClr val="tx1">
                    <a:tint val="75000"/>
                  </a:schemeClr>
                </a:solidFill>
              </a:defRPr>
            </a:lvl1pPr>
          </a:lstStyle>
          <a:p>
            <a:r>
              <a:rPr lang="sv-SE"/>
              <a:t>5/25/2022</a:t>
            </a:r>
            <a:endParaRPr lang="sv-SE" dirty="0"/>
          </a:p>
        </p:txBody>
      </p:sp>
      <p:sp>
        <p:nvSpPr>
          <p:cNvPr id="5" name="Footer Placeholder 4"/>
          <p:cNvSpPr>
            <a:spLocks noGrp="1"/>
          </p:cNvSpPr>
          <p:nvPr>
            <p:ph type="ftr" sz="quarter" idx="3"/>
          </p:nvPr>
        </p:nvSpPr>
        <p:spPr>
          <a:xfrm>
            <a:off x="2589887" y="6135810"/>
            <a:ext cx="7621984"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bwMode="gray">
          <a:xfrm>
            <a:off x="681637" y="787784"/>
            <a:ext cx="779971" cy="365125"/>
          </a:xfrm>
          <a:prstGeom prst="rect">
            <a:avLst/>
          </a:prstGeom>
        </p:spPr>
        <p:txBody>
          <a:bodyPr vert="horz" lIns="91440" tIns="45720" rIns="91440" bIns="45720" rtlCol="0" anchor="ctr"/>
          <a:lstStyle>
            <a:lvl1pPr algn="r">
              <a:defRPr sz="2000">
                <a:solidFill>
                  <a:srgbClr val="FEFFFF"/>
                </a:solidFill>
              </a:defRPr>
            </a:lvl1pPr>
          </a:lstStyle>
          <a:p>
            <a:fld id="{B6BD9627-3329-4DE6-AC63-754435E16E83}" type="slidenum">
              <a:rPr lang="sv-SE" smtClean="0"/>
              <a:pPr/>
              <a:t>‹#›</a:t>
            </a:fld>
            <a:endParaRPr lang="sv-SE"/>
          </a:p>
        </p:txBody>
      </p:sp>
      <p:pic>
        <p:nvPicPr>
          <p:cNvPr id="34" name="Picture 6" descr="090323_Lnu_Symbol">
            <a:extLst>
              <a:ext uri="{FF2B5EF4-FFF2-40B4-BE49-F238E27FC236}">
                <a16:creationId xmlns:a16="http://schemas.microsoft.com/office/drawing/2014/main" id="{0AB2469A-08D9-41A5-935D-D672C43B5306}"/>
              </a:ext>
            </a:extLst>
          </p:cNvPr>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0837335"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27926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3A35C3-0593-4372-AF76-D492062B11E3}"/>
              </a:ext>
            </a:extLst>
          </p:cNvPr>
          <p:cNvSpPr>
            <a:spLocks noGrp="1"/>
          </p:cNvSpPr>
          <p:nvPr>
            <p:ph type="ctrTitle"/>
          </p:nvPr>
        </p:nvSpPr>
        <p:spPr>
          <a:xfrm>
            <a:off x="2085814" y="1572258"/>
            <a:ext cx="8020372" cy="3678167"/>
          </a:xfrm>
        </p:spPr>
        <p:txBody>
          <a:bodyPr>
            <a:normAutofit/>
          </a:bodyPr>
          <a:lstStyle/>
          <a:p>
            <a:pPr algn="ctr"/>
            <a:r>
              <a:rPr lang="sv-SE" sz="6500" b="1" dirty="0">
                <a:solidFill>
                  <a:schemeClr val="tx1"/>
                </a:solidFill>
              </a:rPr>
              <a:t>10 kap. BrB</a:t>
            </a:r>
            <a:br>
              <a:rPr lang="sv-SE" sz="6500" b="1" dirty="0">
                <a:solidFill>
                  <a:schemeClr val="tx1"/>
                </a:solidFill>
              </a:rPr>
            </a:br>
            <a:r>
              <a:rPr lang="sv-SE" b="1" dirty="0">
                <a:solidFill>
                  <a:schemeClr val="tx1"/>
                </a:solidFill>
              </a:rPr>
              <a:t>Förskingring m.m. </a:t>
            </a:r>
            <a:br>
              <a:rPr lang="sv-SE" b="1" dirty="0">
                <a:solidFill>
                  <a:schemeClr val="tx1"/>
                </a:solidFill>
              </a:rPr>
            </a:br>
            <a:endParaRPr lang="sv-SE" b="1" i="1" dirty="0"/>
          </a:p>
        </p:txBody>
      </p:sp>
      <p:sp>
        <p:nvSpPr>
          <p:cNvPr id="3" name="Underrubrik 2">
            <a:extLst>
              <a:ext uri="{FF2B5EF4-FFF2-40B4-BE49-F238E27FC236}">
                <a16:creationId xmlns:a16="http://schemas.microsoft.com/office/drawing/2014/main" id="{499EB56F-5B8A-429F-B249-FE7E19DD2C8B}"/>
              </a:ext>
            </a:extLst>
          </p:cNvPr>
          <p:cNvSpPr>
            <a:spLocks noGrp="1"/>
          </p:cNvSpPr>
          <p:nvPr>
            <p:ph type="subTitle" idx="1"/>
          </p:nvPr>
        </p:nvSpPr>
        <p:spPr>
          <a:xfrm>
            <a:off x="7252855" y="5928852"/>
            <a:ext cx="1964719" cy="399212"/>
          </a:xfrm>
        </p:spPr>
        <p:txBody>
          <a:bodyPr>
            <a:normAutofit/>
          </a:bodyPr>
          <a:lstStyle/>
          <a:p>
            <a:r>
              <a:rPr lang="sv-SE" sz="1800" dirty="0">
                <a:solidFill>
                  <a:schemeClr val="tx1"/>
                </a:solidFill>
                <a:effectLst/>
                <a:latin typeface="Calibri" panose="020F0502020204030204" pitchFamily="34" charset="0"/>
                <a:ea typeface="Calibri" panose="020F0502020204030204" pitchFamily="34" charset="0"/>
              </a:rPr>
              <a:t>©</a:t>
            </a:r>
            <a:r>
              <a:rPr lang="sv-S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Lena Styrlin</a:t>
            </a:r>
            <a:endParaRPr lang="sv-SE" dirty="0">
              <a:solidFill>
                <a:schemeClr val="tx1"/>
              </a:solidFill>
            </a:endParaRPr>
          </a:p>
        </p:txBody>
      </p:sp>
    </p:spTree>
    <p:extLst>
      <p:ext uri="{BB962C8B-B14F-4D97-AF65-F5344CB8AC3E}">
        <p14:creationId xmlns:p14="http://schemas.microsoft.com/office/powerpoint/2010/main" val="3309053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705852"/>
          </a:xfrm>
        </p:spPr>
        <p:txBody>
          <a:bodyPr>
            <a:normAutofit/>
          </a:bodyPr>
          <a:lstStyle/>
          <a:p>
            <a:r>
              <a:rPr lang="sv-SE" sz="3200" b="1" dirty="0">
                <a:solidFill>
                  <a:schemeClr val="tx1"/>
                </a:solidFill>
              </a:rPr>
              <a:t>Förskingring, 10 kap. 1 § BrB</a:t>
            </a:r>
          </a:p>
        </p:txBody>
      </p:sp>
      <p:sp>
        <p:nvSpPr>
          <p:cNvPr id="6" name="Platshållare för innehåll 5"/>
          <p:cNvSpPr>
            <a:spLocks noGrp="1"/>
          </p:cNvSpPr>
          <p:nvPr>
            <p:ph idx="1"/>
          </p:nvPr>
        </p:nvSpPr>
        <p:spPr>
          <a:xfrm>
            <a:off x="2220686" y="965200"/>
            <a:ext cx="9298214" cy="5803899"/>
          </a:xfrm>
        </p:spPr>
        <p:txBody>
          <a:bodyPr>
            <a:normAutofit fontScale="92500" lnSpcReduction="20000"/>
          </a:bodyPr>
          <a:lstStyle/>
          <a:p>
            <a:pPr marL="0" indent="0">
              <a:lnSpc>
                <a:spcPct val="114000"/>
              </a:lnSpc>
              <a:buNone/>
            </a:pPr>
            <a:r>
              <a:rPr lang="sv-SE" sz="2400" b="1" i="1" dirty="0">
                <a:solidFill>
                  <a:schemeClr val="tx1"/>
                </a:solidFill>
                <a:cs typeface="Arial" panose="020B0604020202020204" pitchFamily="34" charset="0"/>
              </a:rPr>
              <a:t>Om någon, som på grund av avtal, allmän eller enskild tjänst eller dylik ställning fått egendom i besittning för annan med skyldighet att utgiva egendomen eller redovisa för denna, genom att tillägna sig egendomen eller annorledes åsidosätter vad han har att iakttaga för att kunna fullgöra sin skyldighet, dömes, om gärningen innebär vinning för honom och skada för den berättigade, för förskingring till fängelse i högst två år.</a:t>
            </a:r>
          </a:p>
          <a:p>
            <a:pPr marL="0" indent="0">
              <a:lnSpc>
                <a:spcPct val="124000"/>
              </a:lnSpc>
              <a:buNone/>
            </a:pPr>
            <a:r>
              <a:rPr lang="sv-SE" sz="2600" b="1" dirty="0">
                <a:solidFill>
                  <a:schemeClr val="accent1"/>
                </a:solidFill>
                <a:cs typeface="Arial" panose="020B0604020202020204" pitchFamily="34" charset="0"/>
              </a:rPr>
              <a:t>Rekvisit</a:t>
            </a:r>
          </a:p>
          <a:p>
            <a:pPr>
              <a:lnSpc>
                <a:spcPct val="114000"/>
              </a:lnSpc>
            </a:pPr>
            <a:r>
              <a:rPr lang="sv-SE" sz="2400" b="1" dirty="0">
                <a:solidFill>
                  <a:schemeClr val="tx1"/>
                </a:solidFill>
                <a:cs typeface="Arial" panose="020B0604020202020204" pitchFamily="34" charset="0"/>
              </a:rPr>
              <a:t>Fått egendom i besittning för annan</a:t>
            </a:r>
          </a:p>
          <a:p>
            <a:pPr lvl="1">
              <a:lnSpc>
                <a:spcPct val="114000"/>
              </a:lnSpc>
            </a:pPr>
            <a:r>
              <a:rPr lang="sv-SE" sz="2200" b="1" dirty="0">
                <a:solidFill>
                  <a:schemeClr val="tx1"/>
                </a:solidFill>
                <a:cs typeface="Arial" panose="020B0604020202020204" pitchFamily="34" charset="0"/>
              </a:rPr>
              <a:t>med skyldighet att utge egendomen – </a:t>
            </a:r>
            <a:r>
              <a:rPr lang="sv-SE" sz="2200" b="1" dirty="0">
                <a:solidFill>
                  <a:schemeClr val="accent1"/>
                </a:solidFill>
                <a:cs typeface="Arial" panose="020B0604020202020204" pitchFamily="34" charset="0"/>
              </a:rPr>
              <a:t>sakförskingring</a:t>
            </a:r>
            <a:r>
              <a:rPr lang="sv-SE" sz="2200" b="1" dirty="0">
                <a:solidFill>
                  <a:schemeClr val="tx1"/>
                </a:solidFill>
                <a:cs typeface="Arial" panose="020B0604020202020204" pitchFamily="34" charset="0"/>
              </a:rPr>
              <a:t> </a:t>
            </a:r>
            <a:r>
              <a:rPr lang="sv-SE" sz="2200" b="1" i="1" dirty="0">
                <a:solidFill>
                  <a:schemeClr val="tx1"/>
                </a:solidFill>
                <a:cs typeface="Arial" panose="020B0604020202020204" pitchFamily="34" charset="0"/>
              </a:rPr>
              <a:t>eller</a:t>
            </a:r>
          </a:p>
          <a:p>
            <a:pPr lvl="1">
              <a:lnSpc>
                <a:spcPct val="114000"/>
              </a:lnSpc>
            </a:pPr>
            <a:r>
              <a:rPr lang="sv-SE" sz="2200" b="1" dirty="0">
                <a:solidFill>
                  <a:schemeClr val="tx1"/>
                </a:solidFill>
                <a:cs typeface="Arial" panose="020B0604020202020204" pitchFamily="34" charset="0"/>
              </a:rPr>
              <a:t>med skyldighet att redovisa egendomen = </a:t>
            </a:r>
            <a:r>
              <a:rPr lang="sv-SE" sz="2200" b="1" dirty="0">
                <a:solidFill>
                  <a:schemeClr val="accent1"/>
                </a:solidFill>
                <a:cs typeface="Arial" panose="020B0604020202020204" pitchFamily="34" charset="0"/>
              </a:rPr>
              <a:t>fordringsförskingring eller värdeförskingring</a:t>
            </a:r>
            <a:r>
              <a:rPr lang="sv-SE" sz="2200" b="1" dirty="0">
                <a:solidFill>
                  <a:schemeClr val="tx1"/>
                </a:solidFill>
                <a:cs typeface="Arial" panose="020B0604020202020204" pitchFamily="34" charset="0"/>
              </a:rPr>
              <a:t>.</a:t>
            </a:r>
          </a:p>
          <a:p>
            <a:pPr>
              <a:lnSpc>
                <a:spcPct val="114000"/>
              </a:lnSpc>
            </a:pPr>
            <a:r>
              <a:rPr lang="sv-SE" sz="2400" b="1" dirty="0">
                <a:solidFill>
                  <a:schemeClr val="tx1"/>
                </a:solidFill>
                <a:cs typeface="Arial" panose="020B0604020202020204" pitchFamily="34" charset="0"/>
              </a:rPr>
              <a:t>Tillägnar sig egendomen eller annat åsidosättande av förpliktelserna.</a:t>
            </a:r>
          </a:p>
          <a:p>
            <a:r>
              <a:rPr lang="sv-SE" sz="2400" b="1" dirty="0">
                <a:solidFill>
                  <a:schemeClr val="tx1"/>
                </a:solidFill>
                <a:cs typeface="Arial" panose="020B0604020202020204" pitchFamily="34" charset="0"/>
              </a:rPr>
              <a:t>Förmögenhetsöverföring (vinning - skada).</a:t>
            </a: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450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705852"/>
          </a:xfrm>
        </p:spPr>
        <p:txBody>
          <a:bodyPr>
            <a:normAutofit/>
          </a:bodyPr>
          <a:lstStyle/>
          <a:p>
            <a:r>
              <a:rPr lang="sv-SE" sz="3200" b="1" dirty="0">
                <a:solidFill>
                  <a:schemeClr val="tx1"/>
                </a:solidFill>
              </a:rPr>
              <a:t>Grov förskingring, 10 kap. 3 § BrB</a:t>
            </a:r>
          </a:p>
        </p:txBody>
      </p:sp>
      <p:sp>
        <p:nvSpPr>
          <p:cNvPr id="6" name="Platshållare för innehåll 5"/>
          <p:cNvSpPr>
            <a:spLocks noGrp="1"/>
          </p:cNvSpPr>
          <p:nvPr>
            <p:ph idx="1"/>
          </p:nvPr>
        </p:nvSpPr>
        <p:spPr>
          <a:xfrm>
            <a:off x="2220686" y="965200"/>
            <a:ext cx="9298214" cy="5803899"/>
          </a:xfrm>
        </p:spPr>
        <p:txBody>
          <a:bodyPr>
            <a:normAutofit fontScale="92500" lnSpcReduction="20000"/>
          </a:bodyPr>
          <a:lstStyle/>
          <a:p>
            <a:pPr marL="0" indent="0">
              <a:lnSpc>
                <a:spcPct val="124000"/>
              </a:lnSpc>
              <a:buNone/>
            </a:pPr>
            <a:r>
              <a:rPr lang="sv-SE" sz="2400" b="1" i="1" dirty="0">
                <a:solidFill>
                  <a:schemeClr val="tx1"/>
                </a:solidFill>
                <a:cs typeface="Arial" panose="020B0604020202020204" pitchFamily="34" charset="0"/>
              </a:rPr>
              <a:t>Om brott som avses i 1 § är att anse som grovt, döms för grov förskingring till fängelse i lägst sex månader och högst sex år.</a:t>
            </a:r>
          </a:p>
          <a:p>
            <a:pPr marL="0" indent="0">
              <a:lnSpc>
                <a:spcPct val="124000"/>
              </a:lnSpc>
              <a:buNone/>
            </a:pPr>
            <a:endParaRPr lang="sv-SE" sz="2600" b="1" dirty="0">
              <a:solidFill>
                <a:schemeClr val="accent1"/>
              </a:solidFill>
              <a:cs typeface="Arial" panose="020B0604020202020204" pitchFamily="34" charset="0"/>
            </a:endParaRPr>
          </a:p>
          <a:p>
            <a:pPr marL="0" indent="0">
              <a:lnSpc>
                <a:spcPct val="124000"/>
              </a:lnSpc>
              <a:buNone/>
            </a:pPr>
            <a:r>
              <a:rPr lang="sv-SE" sz="2600" b="1" dirty="0">
                <a:solidFill>
                  <a:schemeClr val="accent1"/>
                </a:solidFill>
                <a:cs typeface="Arial" panose="020B0604020202020204" pitchFamily="34" charset="0"/>
              </a:rPr>
              <a:t>Omständigheter att beakta</a:t>
            </a:r>
          </a:p>
          <a:p>
            <a:pPr>
              <a:lnSpc>
                <a:spcPct val="124000"/>
              </a:lnSpc>
            </a:pPr>
            <a:r>
              <a:rPr lang="sv-SE" sz="2400" b="1" dirty="0">
                <a:solidFill>
                  <a:schemeClr val="tx1"/>
                </a:solidFill>
                <a:cs typeface="Arial" panose="020B0604020202020204" pitchFamily="34" charset="0"/>
              </a:rPr>
              <a:t>Missbruk av ansvarsfull ställning. </a:t>
            </a:r>
          </a:p>
          <a:p>
            <a:pPr>
              <a:lnSpc>
                <a:spcPct val="124000"/>
              </a:lnSpc>
            </a:pPr>
            <a:r>
              <a:rPr lang="sv-SE" sz="2400" b="1" dirty="0">
                <a:solidFill>
                  <a:schemeClr val="tx1"/>
                </a:solidFill>
                <a:cs typeface="Arial" panose="020B0604020202020204" pitchFamily="34" charset="0"/>
              </a:rPr>
              <a:t>Om gärningsmannen begagnat falsk (eller osann) handling eller vilseledande bokföring.</a:t>
            </a:r>
          </a:p>
          <a:p>
            <a:pPr>
              <a:lnSpc>
                <a:spcPct val="124000"/>
              </a:lnSpc>
            </a:pPr>
            <a:r>
              <a:rPr lang="sv-SE" sz="2400" b="1" dirty="0">
                <a:solidFill>
                  <a:schemeClr val="tx1"/>
                </a:solidFill>
                <a:cs typeface="Arial" panose="020B0604020202020204" pitchFamily="34" charset="0"/>
              </a:rPr>
              <a:t>Om gärningen annars varit av särskilt farlig art. </a:t>
            </a:r>
          </a:p>
          <a:p>
            <a:pPr>
              <a:lnSpc>
                <a:spcPct val="124000"/>
              </a:lnSpc>
            </a:pPr>
            <a:r>
              <a:rPr lang="sv-SE" sz="2400" b="1" dirty="0">
                <a:solidFill>
                  <a:schemeClr val="tx1"/>
                </a:solidFill>
                <a:cs typeface="Arial" panose="020B0604020202020204" pitchFamily="34" charset="0"/>
              </a:rPr>
              <a:t>Om gärningen avsett betydande värde. </a:t>
            </a:r>
          </a:p>
          <a:p>
            <a:pPr>
              <a:lnSpc>
                <a:spcPct val="124000"/>
              </a:lnSpc>
            </a:pPr>
            <a:r>
              <a:rPr lang="sv-SE" sz="2400" b="1" dirty="0">
                <a:solidFill>
                  <a:schemeClr val="tx1"/>
                </a:solidFill>
                <a:cs typeface="Arial" panose="020B0604020202020204" pitchFamily="34" charset="0"/>
              </a:rPr>
              <a:t>Om gärningen inneburit synnerligen kännbar skada.</a:t>
            </a:r>
            <a:endParaRPr lang="sv-SE" sz="2400" dirty="0">
              <a:solidFill>
                <a:schemeClr val="tx1"/>
              </a:solidFill>
              <a:cs typeface="Arial" panose="020B0604020202020204" pitchFamily="34" charset="0"/>
            </a:endParaRPr>
          </a:p>
          <a:p>
            <a:pPr>
              <a:lnSpc>
                <a:spcPct val="124000"/>
              </a:lnSpc>
              <a:tabLst>
                <a:tab pos="1346200" algn="l"/>
              </a:tabLst>
            </a:pPr>
            <a:endParaRPr lang="sv-SE" sz="2400" b="1" dirty="0">
              <a:solidFill>
                <a:schemeClr val="tx1"/>
              </a:solidFill>
              <a:cs typeface="Arial" panose="020B0604020202020204" pitchFamily="34" charset="0"/>
            </a:endParaRPr>
          </a:p>
          <a:p>
            <a:pPr marL="0" indent="0">
              <a:lnSpc>
                <a:spcPct val="124000"/>
              </a:lnSpc>
              <a:buNone/>
              <a:tabLst>
                <a:tab pos="1346200" algn="l"/>
              </a:tabLst>
            </a:pPr>
            <a:r>
              <a:rPr lang="sv-SE" sz="2400" b="1" dirty="0">
                <a:solidFill>
                  <a:schemeClr val="accent1"/>
                </a:solidFill>
                <a:cs typeface="Arial" panose="020B0604020202020204" pitchFamily="34" charset="0"/>
              </a:rPr>
              <a:t>En helhetsbedömning ska göras</a:t>
            </a:r>
            <a:r>
              <a:rPr lang="sv-SE" sz="2400" b="1" dirty="0">
                <a:solidFill>
                  <a:schemeClr val="tx1"/>
                </a:solidFill>
                <a:cs typeface="Arial" panose="020B0604020202020204" pitchFamily="34" charset="0"/>
              </a:rPr>
              <a:t> </a:t>
            </a: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976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anim calcmode="lin" valueType="num">
                                      <p:cBhvr additive="base">
                                        <p:cTn id="25"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580188"/>
          </a:xfrm>
        </p:spPr>
        <p:txBody>
          <a:bodyPr>
            <a:normAutofit/>
          </a:bodyPr>
          <a:lstStyle/>
          <a:p>
            <a:r>
              <a:rPr lang="sv-SE" sz="3200" b="1" dirty="0">
                <a:solidFill>
                  <a:schemeClr val="tx1"/>
                </a:solidFill>
              </a:rPr>
              <a:t>Olovligt förfogande, 10 kap. 4 § BrB</a:t>
            </a:r>
          </a:p>
        </p:txBody>
      </p:sp>
      <p:sp>
        <p:nvSpPr>
          <p:cNvPr id="6" name="Platshållare för innehåll 5"/>
          <p:cNvSpPr>
            <a:spLocks noGrp="1"/>
          </p:cNvSpPr>
          <p:nvPr>
            <p:ph idx="1"/>
          </p:nvPr>
        </p:nvSpPr>
        <p:spPr>
          <a:xfrm>
            <a:off x="2220686" y="1282700"/>
            <a:ext cx="9298214" cy="5486399"/>
          </a:xfrm>
        </p:spPr>
        <p:txBody>
          <a:bodyPr>
            <a:normAutofit/>
          </a:bodyPr>
          <a:lstStyle/>
          <a:p>
            <a:r>
              <a:rPr lang="sv-SE" sz="2400" b="1" dirty="0">
                <a:solidFill>
                  <a:schemeClr val="tx1"/>
                </a:solidFill>
                <a:cs typeface="Arial" panose="020B0604020202020204" pitchFamily="34" charset="0"/>
              </a:rPr>
              <a:t>Subsidiärt till brotten i 10 kap. 1 – 3 §§ BrB, men även bedrägeri i 9 kap. 1 § BrB.</a:t>
            </a:r>
          </a:p>
          <a:p>
            <a:r>
              <a:rPr lang="sv-SE" sz="2400" b="1" dirty="0">
                <a:solidFill>
                  <a:schemeClr val="tx1"/>
                </a:solidFill>
                <a:cs typeface="Arial" panose="020B0604020202020204" pitchFamily="34" charset="0"/>
              </a:rPr>
              <a:t>Den som i annat fall </a:t>
            </a:r>
          </a:p>
          <a:p>
            <a:pPr lvl="1">
              <a:buFont typeface="Wingdings" panose="05000000000000000000" pitchFamily="2" charset="2"/>
              <a:buChar char="§"/>
            </a:pPr>
            <a:r>
              <a:rPr lang="sv-SE" sz="2200" b="1" dirty="0">
                <a:solidFill>
                  <a:schemeClr val="tx1"/>
                </a:solidFill>
                <a:cs typeface="Arial" panose="020B0604020202020204" pitchFamily="34" charset="0"/>
              </a:rPr>
              <a:t>vidtar åtgärd med (annans) egendom som gärningsmannen har i sin besittning</a:t>
            </a:r>
          </a:p>
          <a:p>
            <a:pPr lvl="1">
              <a:buFont typeface="Wingdings" panose="05000000000000000000" pitchFamily="2" charset="2"/>
              <a:buChar char="§"/>
            </a:pPr>
            <a:r>
              <a:rPr lang="sv-SE" sz="2200" b="1" dirty="0">
                <a:solidFill>
                  <a:schemeClr val="tx1"/>
                </a:solidFill>
                <a:cs typeface="Arial" panose="020B0604020202020204" pitchFamily="34" charset="0"/>
              </a:rPr>
              <a:t>varigenom den andre frånhänds egendomen eller på annat sätt berövas sin rätt.</a:t>
            </a:r>
            <a:endParaRPr lang="sv-SE" sz="2400" b="1" dirty="0">
              <a:solidFill>
                <a:schemeClr val="tx1"/>
              </a:solidFill>
              <a:cs typeface="Arial" panose="020B0604020202020204" pitchFamily="34" charset="0"/>
            </a:endParaRPr>
          </a:p>
          <a:p>
            <a:r>
              <a:rPr lang="sv-SE" sz="2400" b="1" dirty="0">
                <a:solidFill>
                  <a:schemeClr val="tx1"/>
                </a:solidFill>
                <a:cs typeface="Arial" panose="020B0604020202020204" pitchFamily="34" charset="0"/>
              </a:rPr>
              <a:t>Inget krav på att ha fått egendomen i besittning på viss grund eller med viss skyldighet.</a:t>
            </a:r>
          </a:p>
          <a:p>
            <a:r>
              <a:rPr lang="sv-SE" sz="2400" b="1" dirty="0">
                <a:solidFill>
                  <a:schemeClr val="tx1"/>
                </a:solidFill>
                <a:cs typeface="Arial" panose="020B0604020202020204" pitchFamily="34" charset="0"/>
              </a:rPr>
              <a:t>Inget krav på förmögenhetsöverföring eller ekonomisk skada.</a:t>
            </a: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550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580188"/>
          </a:xfrm>
        </p:spPr>
        <p:txBody>
          <a:bodyPr>
            <a:normAutofit/>
          </a:bodyPr>
          <a:lstStyle/>
          <a:p>
            <a:r>
              <a:rPr lang="sv-SE" sz="3200" b="1" dirty="0">
                <a:solidFill>
                  <a:schemeClr val="tx1"/>
                </a:solidFill>
              </a:rPr>
              <a:t>Olovligt brukande, 10 kap. 7 § BrB</a:t>
            </a:r>
          </a:p>
        </p:txBody>
      </p:sp>
      <p:sp>
        <p:nvSpPr>
          <p:cNvPr id="6" name="Platshållare för innehåll 5"/>
          <p:cNvSpPr>
            <a:spLocks noGrp="1"/>
          </p:cNvSpPr>
          <p:nvPr>
            <p:ph idx="1"/>
          </p:nvPr>
        </p:nvSpPr>
        <p:spPr>
          <a:xfrm>
            <a:off x="2220686" y="1282700"/>
            <a:ext cx="9298214" cy="5486399"/>
          </a:xfrm>
        </p:spPr>
        <p:txBody>
          <a:bodyPr>
            <a:normAutofit/>
          </a:bodyPr>
          <a:lstStyle/>
          <a:p>
            <a:pPr>
              <a:lnSpc>
                <a:spcPct val="114000"/>
              </a:lnSpc>
            </a:pPr>
            <a:r>
              <a:rPr lang="sv-SE" sz="2600" b="1" dirty="0">
                <a:solidFill>
                  <a:schemeClr val="tx1"/>
                </a:solidFill>
                <a:cs typeface="Arial" panose="020B0604020202020204" pitchFamily="34" charset="0"/>
              </a:rPr>
              <a:t>Olovligen brukar annans sak. </a:t>
            </a:r>
          </a:p>
          <a:p>
            <a:pPr>
              <a:lnSpc>
                <a:spcPct val="114000"/>
              </a:lnSpc>
            </a:pPr>
            <a:endParaRPr lang="sv-SE" sz="2600" b="1" dirty="0">
              <a:solidFill>
                <a:schemeClr val="tx1"/>
              </a:solidFill>
              <a:cs typeface="Arial" panose="020B0604020202020204" pitchFamily="34" charset="0"/>
            </a:endParaRPr>
          </a:p>
          <a:p>
            <a:pPr>
              <a:lnSpc>
                <a:spcPct val="114000"/>
              </a:lnSpc>
            </a:pPr>
            <a:r>
              <a:rPr lang="sv-SE" sz="2600" b="1" dirty="0">
                <a:solidFill>
                  <a:schemeClr val="tx1"/>
                </a:solidFill>
                <a:cs typeface="Arial" panose="020B0604020202020204" pitchFamily="34" charset="0"/>
              </a:rPr>
              <a:t>Vållar skada eller olägenhet.</a:t>
            </a:r>
          </a:p>
          <a:p>
            <a:pPr marL="0" indent="0">
              <a:lnSpc>
                <a:spcPct val="114000"/>
              </a:lnSpc>
              <a:buNone/>
            </a:pPr>
            <a:endParaRPr lang="sv-SE" sz="2600" b="1" dirty="0">
              <a:solidFill>
                <a:schemeClr val="tx1"/>
              </a:solidFill>
              <a:cs typeface="Arial" panose="020B0604020202020204" pitchFamily="34" charset="0"/>
            </a:endParaRPr>
          </a:p>
          <a:p>
            <a:pPr>
              <a:lnSpc>
                <a:spcPct val="114000"/>
              </a:lnSpc>
            </a:pPr>
            <a:r>
              <a:rPr lang="sv-SE" sz="2600" b="1" dirty="0">
                <a:solidFill>
                  <a:schemeClr val="tx1"/>
                </a:solidFill>
                <a:cs typeface="Arial" panose="020B0604020202020204" pitchFamily="34" charset="0"/>
              </a:rPr>
              <a:t>Grovt olovligt brukande</a:t>
            </a:r>
          </a:p>
          <a:p>
            <a:pPr lvl="1">
              <a:lnSpc>
                <a:spcPct val="114000"/>
              </a:lnSpc>
              <a:buFont typeface="Wingdings" panose="05000000000000000000" pitchFamily="2" charset="2"/>
              <a:buChar char="§"/>
            </a:pPr>
            <a:r>
              <a:rPr lang="sv-SE" sz="2400" b="1" dirty="0">
                <a:solidFill>
                  <a:schemeClr val="tx1"/>
                </a:solidFill>
                <a:cs typeface="Arial" panose="020B0604020202020204" pitchFamily="34" charset="0"/>
              </a:rPr>
              <a:t>Gärningen varit av särskilt farlig eller hänsynslös art.</a:t>
            </a:r>
          </a:p>
          <a:p>
            <a:pPr lvl="1">
              <a:lnSpc>
                <a:spcPct val="114000"/>
              </a:lnSpc>
              <a:buFont typeface="Wingdings" panose="05000000000000000000" pitchFamily="2" charset="2"/>
              <a:buChar char="§"/>
            </a:pPr>
            <a:r>
              <a:rPr lang="sv-SE" sz="2400" b="1" dirty="0">
                <a:solidFill>
                  <a:schemeClr val="tx1"/>
                </a:solidFill>
                <a:cs typeface="Arial" panose="020B0604020202020204" pitchFamily="34" charset="0"/>
              </a:rPr>
              <a:t>Avsett betydande värde.</a:t>
            </a:r>
          </a:p>
          <a:p>
            <a:pPr lvl="1">
              <a:lnSpc>
                <a:spcPct val="114000"/>
              </a:lnSpc>
              <a:buFont typeface="Wingdings" panose="05000000000000000000" pitchFamily="2" charset="2"/>
              <a:buChar char="§"/>
            </a:pPr>
            <a:r>
              <a:rPr lang="sv-SE" sz="2400" b="1" dirty="0">
                <a:solidFill>
                  <a:schemeClr val="tx1"/>
                </a:solidFill>
                <a:cs typeface="Arial" panose="020B0604020202020204" pitchFamily="34" charset="0"/>
              </a:rPr>
              <a:t>Inneburit synnerligen kännbar skada. </a:t>
            </a: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34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 calcmode="lin" valueType="num">
                                      <p:cBhvr additive="base">
                                        <p:cTn id="2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 calcmode="lin" valueType="num">
                                      <p:cBhvr additive="base">
                                        <p:cTn id="2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 calcmode="lin" valueType="num">
                                      <p:cBhvr additive="base">
                                        <p:cTn id="3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8828314" cy="705852"/>
          </a:xfrm>
        </p:spPr>
        <p:txBody>
          <a:bodyPr>
            <a:normAutofit/>
          </a:bodyPr>
          <a:lstStyle/>
          <a:p>
            <a:r>
              <a:rPr lang="sv-SE" sz="3200" b="1" dirty="0">
                <a:solidFill>
                  <a:schemeClr val="tx1"/>
                </a:solidFill>
              </a:rPr>
              <a:t>Osjälvständiga brottsformer, 10 kap. 9 § BrB</a:t>
            </a:r>
          </a:p>
        </p:txBody>
      </p:sp>
      <p:sp>
        <p:nvSpPr>
          <p:cNvPr id="6" name="Platshållare för innehåll 5"/>
          <p:cNvSpPr>
            <a:spLocks noGrp="1"/>
          </p:cNvSpPr>
          <p:nvPr>
            <p:ph idx="1"/>
          </p:nvPr>
        </p:nvSpPr>
        <p:spPr>
          <a:xfrm>
            <a:off x="2220686" y="1257300"/>
            <a:ext cx="9831614" cy="5511799"/>
          </a:xfrm>
        </p:spPr>
        <p:txBody>
          <a:bodyPr>
            <a:normAutofit/>
          </a:bodyPr>
          <a:lstStyle/>
          <a:p>
            <a:pPr marL="457200" lvl="1" indent="0">
              <a:buNone/>
            </a:pPr>
            <a:endParaRPr lang="sv-SE" sz="2600" b="1" dirty="0">
              <a:solidFill>
                <a:schemeClr val="tx1"/>
              </a:solidFill>
            </a:endParaRPr>
          </a:p>
          <a:p>
            <a:endParaRPr lang="sv-SE" sz="2800" b="1" dirty="0">
              <a:solidFill>
                <a:schemeClr val="tx1"/>
              </a:solidFill>
            </a:endParaRPr>
          </a:p>
          <a:p>
            <a:pPr marL="0" indent="0">
              <a:lnSpc>
                <a:spcPct val="114000"/>
              </a:lnSpc>
            </a:pPr>
            <a:endParaRPr lang="sv-SE" sz="1125" b="1" dirty="0">
              <a:latin typeface="Arial" panose="020B0604020202020204" pitchFamily="34" charset="0"/>
              <a:cs typeface="Arial" panose="020B0604020202020204" pitchFamily="34" charset="0"/>
            </a:endParaRPr>
          </a:p>
        </p:txBody>
      </p:sp>
      <p:graphicFrame>
        <p:nvGraphicFramePr>
          <p:cNvPr id="7" name="Tabell 4">
            <a:extLst>
              <a:ext uri="{FF2B5EF4-FFF2-40B4-BE49-F238E27FC236}">
                <a16:creationId xmlns:a16="http://schemas.microsoft.com/office/drawing/2014/main" id="{999BCE44-18D5-454A-94E0-F6183DEAEC72}"/>
              </a:ext>
            </a:extLst>
          </p:cNvPr>
          <p:cNvGraphicFramePr>
            <a:graphicFrameLocks/>
          </p:cNvGraphicFramePr>
          <p:nvPr>
            <p:extLst>
              <p:ext uri="{D42A27DB-BD31-4B8C-83A1-F6EECF244321}">
                <p14:modId xmlns:p14="http://schemas.microsoft.com/office/powerpoint/2010/main" val="2516557139"/>
              </p:ext>
            </p:extLst>
          </p:nvPr>
        </p:nvGraphicFramePr>
        <p:xfrm>
          <a:off x="1537909" y="1828801"/>
          <a:ext cx="10193868" cy="4143994"/>
        </p:xfrm>
        <a:graphic>
          <a:graphicData uri="http://schemas.openxmlformats.org/drawingml/2006/table">
            <a:tbl>
              <a:tblPr firstRow="1" bandRow="1"/>
              <a:tblGrid>
                <a:gridCol w="2615018">
                  <a:extLst>
                    <a:ext uri="{9D8B030D-6E8A-4147-A177-3AD203B41FA5}">
                      <a16:colId xmlns:a16="http://schemas.microsoft.com/office/drawing/2014/main" val="2226011356"/>
                    </a:ext>
                  </a:extLst>
                </a:gridCol>
                <a:gridCol w="1462528">
                  <a:extLst>
                    <a:ext uri="{9D8B030D-6E8A-4147-A177-3AD203B41FA5}">
                      <a16:colId xmlns:a16="http://schemas.microsoft.com/office/drawing/2014/main" val="2284134593"/>
                    </a:ext>
                  </a:extLst>
                </a:gridCol>
                <a:gridCol w="2038774">
                  <a:extLst>
                    <a:ext uri="{9D8B030D-6E8A-4147-A177-3AD203B41FA5}">
                      <a16:colId xmlns:a16="http://schemas.microsoft.com/office/drawing/2014/main" val="17164393"/>
                    </a:ext>
                  </a:extLst>
                </a:gridCol>
                <a:gridCol w="2038774">
                  <a:extLst>
                    <a:ext uri="{9D8B030D-6E8A-4147-A177-3AD203B41FA5}">
                      <a16:colId xmlns:a16="http://schemas.microsoft.com/office/drawing/2014/main" val="2051404723"/>
                    </a:ext>
                  </a:extLst>
                </a:gridCol>
                <a:gridCol w="2038774">
                  <a:extLst>
                    <a:ext uri="{9D8B030D-6E8A-4147-A177-3AD203B41FA5}">
                      <a16:colId xmlns:a16="http://schemas.microsoft.com/office/drawing/2014/main" val="1007494371"/>
                    </a:ext>
                  </a:extLst>
                </a:gridCol>
              </a:tblGrid>
              <a:tr h="504363">
                <a:tc>
                  <a:txBody>
                    <a:bodyPr/>
                    <a:lstStyle>
                      <a:lvl1pPr marL="0" algn="l" defTabSz="457200" rtl="0" eaLnBrk="1" latinLnBrk="0" hangingPunct="1">
                        <a:defRPr sz="1800" b="1" kern="1200">
                          <a:solidFill>
                            <a:schemeClr val="lt1"/>
                          </a:solidFill>
                          <a:latin typeface="Times New Roman"/>
                          <a:cs typeface="Times New Roman"/>
                        </a:defRPr>
                      </a:lvl1pPr>
                      <a:lvl2pPr marL="457200" algn="l" defTabSz="457200" rtl="0" eaLnBrk="1" latinLnBrk="0" hangingPunct="1">
                        <a:defRPr sz="1800" b="1" kern="1200">
                          <a:solidFill>
                            <a:schemeClr val="lt1"/>
                          </a:solidFill>
                          <a:latin typeface="Times New Roman"/>
                          <a:cs typeface="Times New Roman"/>
                        </a:defRPr>
                      </a:lvl2pPr>
                      <a:lvl3pPr marL="914400" algn="l" defTabSz="457200" rtl="0" eaLnBrk="1" latinLnBrk="0" hangingPunct="1">
                        <a:defRPr sz="1800" b="1" kern="1200">
                          <a:solidFill>
                            <a:schemeClr val="lt1"/>
                          </a:solidFill>
                          <a:latin typeface="Times New Roman"/>
                          <a:cs typeface="Times New Roman"/>
                        </a:defRPr>
                      </a:lvl3pPr>
                      <a:lvl4pPr marL="1371600" algn="l" defTabSz="457200" rtl="0" eaLnBrk="1" latinLnBrk="0" hangingPunct="1">
                        <a:defRPr sz="1800" b="1" kern="1200">
                          <a:solidFill>
                            <a:schemeClr val="lt1"/>
                          </a:solidFill>
                          <a:latin typeface="Times New Roman"/>
                          <a:cs typeface="Times New Roman"/>
                        </a:defRPr>
                      </a:lvl4pPr>
                      <a:lvl5pPr marL="1828800" algn="l" defTabSz="457200" rtl="0" eaLnBrk="1" latinLnBrk="0" hangingPunct="1">
                        <a:defRPr sz="1800" b="1" kern="1200">
                          <a:solidFill>
                            <a:schemeClr val="lt1"/>
                          </a:solidFill>
                          <a:latin typeface="Times New Roman"/>
                          <a:cs typeface="Times New Roman"/>
                        </a:defRPr>
                      </a:lvl5pPr>
                      <a:lvl6pPr marL="2286000" algn="l" defTabSz="457200" rtl="0" eaLnBrk="1" latinLnBrk="0" hangingPunct="1">
                        <a:defRPr sz="1800" b="1" kern="1200">
                          <a:solidFill>
                            <a:schemeClr val="lt1"/>
                          </a:solidFill>
                          <a:latin typeface="Times New Roman"/>
                          <a:cs typeface="Times New Roman"/>
                        </a:defRPr>
                      </a:lvl6pPr>
                      <a:lvl7pPr marL="2743200" algn="l" defTabSz="457200" rtl="0" eaLnBrk="1" latinLnBrk="0" hangingPunct="1">
                        <a:defRPr sz="1800" b="1" kern="1200">
                          <a:solidFill>
                            <a:schemeClr val="lt1"/>
                          </a:solidFill>
                          <a:latin typeface="Times New Roman"/>
                          <a:cs typeface="Times New Roman"/>
                        </a:defRPr>
                      </a:lvl7pPr>
                      <a:lvl8pPr marL="3200400" algn="l" defTabSz="457200" rtl="0" eaLnBrk="1" latinLnBrk="0" hangingPunct="1">
                        <a:defRPr sz="1800" b="1" kern="1200">
                          <a:solidFill>
                            <a:schemeClr val="lt1"/>
                          </a:solidFill>
                          <a:latin typeface="Times New Roman"/>
                          <a:cs typeface="Times New Roman"/>
                        </a:defRPr>
                      </a:lvl8pPr>
                      <a:lvl9pPr marL="3657600" algn="l" defTabSz="457200" rtl="0" eaLnBrk="1" latinLnBrk="0" hangingPunct="1">
                        <a:defRPr sz="1800" b="1" kern="1200">
                          <a:solidFill>
                            <a:schemeClr val="lt1"/>
                          </a:solidFill>
                          <a:latin typeface="Times New Roman"/>
                          <a:cs typeface="Times New Roman"/>
                        </a:defRPr>
                      </a:lvl9pPr>
                    </a:lstStyle>
                    <a:p>
                      <a:pPr algn="ctr"/>
                      <a:r>
                        <a:rPr lang="sv-SE" b="1" dirty="0"/>
                        <a:t>Brotten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57630"/>
                    </a:solidFill>
                  </a:tcPr>
                </a:tc>
                <a:tc>
                  <a:txBody>
                    <a:bodyPr/>
                    <a:lstStyle>
                      <a:lvl1pPr marL="0" algn="l" defTabSz="457200" rtl="0" eaLnBrk="1" latinLnBrk="0" hangingPunct="1">
                        <a:defRPr sz="1800" b="1" kern="1200">
                          <a:solidFill>
                            <a:schemeClr val="lt1"/>
                          </a:solidFill>
                          <a:latin typeface="Times New Roman"/>
                          <a:cs typeface="Times New Roman"/>
                        </a:defRPr>
                      </a:lvl1pPr>
                      <a:lvl2pPr marL="457200" algn="l" defTabSz="457200" rtl="0" eaLnBrk="1" latinLnBrk="0" hangingPunct="1">
                        <a:defRPr sz="1800" b="1" kern="1200">
                          <a:solidFill>
                            <a:schemeClr val="lt1"/>
                          </a:solidFill>
                          <a:latin typeface="Times New Roman"/>
                          <a:cs typeface="Times New Roman"/>
                        </a:defRPr>
                      </a:lvl2pPr>
                      <a:lvl3pPr marL="914400" algn="l" defTabSz="457200" rtl="0" eaLnBrk="1" latinLnBrk="0" hangingPunct="1">
                        <a:defRPr sz="1800" b="1" kern="1200">
                          <a:solidFill>
                            <a:schemeClr val="lt1"/>
                          </a:solidFill>
                          <a:latin typeface="Times New Roman"/>
                          <a:cs typeface="Times New Roman"/>
                        </a:defRPr>
                      </a:lvl3pPr>
                      <a:lvl4pPr marL="1371600" algn="l" defTabSz="457200" rtl="0" eaLnBrk="1" latinLnBrk="0" hangingPunct="1">
                        <a:defRPr sz="1800" b="1" kern="1200">
                          <a:solidFill>
                            <a:schemeClr val="lt1"/>
                          </a:solidFill>
                          <a:latin typeface="Times New Roman"/>
                          <a:cs typeface="Times New Roman"/>
                        </a:defRPr>
                      </a:lvl4pPr>
                      <a:lvl5pPr marL="1828800" algn="l" defTabSz="457200" rtl="0" eaLnBrk="1" latinLnBrk="0" hangingPunct="1">
                        <a:defRPr sz="1800" b="1" kern="1200">
                          <a:solidFill>
                            <a:schemeClr val="lt1"/>
                          </a:solidFill>
                          <a:latin typeface="Times New Roman"/>
                          <a:cs typeface="Times New Roman"/>
                        </a:defRPr>
                      </a:lvl5pPr>
                      <a:lvl6pPr marL="2286000" algn="l" defTabSz="457200" rtl="0" eaLnBrk="1" latinLnBrk="0" hangingPunct="1">
                        <a:defRPr sz="1800" b="1" kern="1200">
                          <a:solidFill>
                            <a:schemeClr val="lt1"/>
                          </a:solidFill>
                          <a:latin typeface="Times New Roman"/>
                          <a:cs typeface="Times New Roman"/>
                        </a:defRPr>
                      </a:lvl6pPr>
                      <a:lvl7pPr marL="2743200" algn="l" defTabSz="457200" rtl="0" eaLnBrk="1" latinLnBrk="0" hangingPunct="1">
                        <a:defRPr sz="1800" b="1" kern="1200">
                          <a:solidFill>
                            <a:schemeClr val="lt1"/>
                          </a:solidFill>
                          <a:latin typeface="Times New Roman"/>
                          <a:cs typeface="Times New Roman"/>
                        </a:defRPr>
                      </a:lvl7pPr>
                      <a:lvl8pPr marL="3200400" algn="l" defTabSz="457200" rtl="0" eaLnBrk="1" latinLnBrk="0" hangingPunct="1">
                        <a:defRPr sz="1800" b="1" kern="1200">
                          <a:solidFill>
                            <a:schemeClr val="lt1"/>
                          </a:solidFill>
                          <a:latin typeface="Times New Roman"/>
                          <a:cs typeface="Times New Roman"/>
                        </a:defRPr>
                      </a:lvl8pPr>
                      <a:lvl9pPr marL="3657600" algn="l" defTabSz="457200" rtl="0" eaLnBrk="1" latinLnBrk="0" hangingPunct="1">
                        <a:defRPr sz="1800" b="1" kern="1200">
                          <a:solidFill>
                            <a:schemeClr val="lt1"/>
                          </a:solidFill>
                          <a:latin typeface="Times New Roman"/>
                          <a:cs typeface="Times New Roman"/>
                        </a:defRPr>
                      </a:lvl9pPr>
                    </a:lstStyle>
                    <a:p>
                      <a:pPr algn="ctr"/>
                      <a:r>
                        <a:rPr lang="sv-SE" b="1" dirty="0"/>
                        <a:t>Försök</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57630"/>
                    </a:solidFill>
                  </a:tcPr>
                </a:tc>
                <a:tc>
                  <a:txBody>
                    <a:bodyPr/>
                    <a:lstStyle>
                      <a:lvl1pPr marL="0" algn="l" defTabSz="457200" rtl="0" eaLnBrk="1" latinLnBrk="0" hangingPunct="1">
                        <a:defRPr sz="1800" b="1" kern="1200">
                          <a:solidFill>
                            <a:schemeClr val="lt1"/>
                          </a:solidFill>
                          <a:latin typeface="Times New Roman"/>
                          <a:cs typeface="Times New Roman"/>
                        </a:defRPr>
                      </a:lvl1pPr>
                      <a:lvl2pPr marL="457200" algn="l" defTabSz="457200" rtl="0" eaLnBrk="1" latinLnBrk="0" hangingPunct="1">
                        <a:defRPr sz="1800" b="1" kern="1200">
                          <a:solidFill>
                            <a:schemeClr val="lt1"/>
                          </a:solidFill>
                          <a:latin typeface="Times New Roman"/>
                          <a:cs typeface="Times New Roman"/>
                        </a:defRPr>
                      </a:lvl2pPr>
                      <a:lvl3pPr marL="914400" algn="l" defTabSz="457200" rtl="0" eaLnBrk="1" latinLnBrk="0" hangingPunct="1">
                        <a:defRPr sz="1800" b="1" kern="1200">
                          <a:solidFill>
                            <a:schemeClr val="lt1"/>
                          </a:solidFill>
                          <a:latin typeface="Times New Roman"/>
                          <a:cs typeface="Times New Roman"/>
                        </a:defRPr>
                      </a:lvl3pPr>
                      <a:lvl4pPr marL="1371600" algn="l" defTabSz="457200" rtl="0" eaLnBrk="1" latinLnBrk="0" hangingPunct="1">
                        <a:defRPr sz="1800" b="1" kern="1200">
                          <a:solidFill>
                            <a:schemeClr val="lt1"/>
                          </a:solidFill>
                          <a:latin typeface="Times New Roman"/>
                          <a:cs typeface="Times New Roman"/>
                        </a:defRPr>
                      </a:lvl4pPr>
                      <a:lvl5pPr marL="1828800" algn="l" defTabSz="457200" rtl="0" eaLnBrk="1" latinLnBrk="0" hangingPunct="1">
                        <a:defRPr sz="1800" b="1" kern="1200">
                          <a:solidFill>
                            <a:schemeClr val="lt1"/>
                          </a:solidFill>
                          <a:latin typeface="Times New Roman"/>
                          <a:cs typeface="Times New Roman"/>
                        </a:defRPr>
                      </a:lvl5pPr>
                      <a:lvl6pPr marL="2286000" algn="l" defTabSz="457200" rtl="0" eaLnBrk="1" latinLnBrk="0" hangingPunct="1">
                        <a:defRPr sz="1800" b="1" kern="1200">
                          <a:solidFill>
                            <a:schemeClr val="lt1"/>
                          </a:solidFill>
                          <a:latin typeface="Times New Roman"/>
                          <a:cs typeface="Times New Roman"/>
                        </a:defRPr>
                      </a:lvl6pPr>
                      <a:lvl7pPr marL="2743200" algn="l" defTabSz="457200" rtl="0" eaLnBrk="1" latinLnBrk="0" hangingPunct="1">
                        <a:defRPr sz="1800" b="1" kern="1200">
                          <a:solidFill>
                            <a:schemeClr val="lt1"/>
                          </a:solidFill>
                          <a:latin typeface="Times New Roman"/>
                          <a:cs typeface="Times New Roman"/>
                        </a:defRPr>
                      </a:lvl7pPr>
                      <a:lvl8pPr marL="3200400" algn="l" defTabSz="457200" rtl="0" eaLnBrk="1" latinLnBrk="0" hangingPunct="1">
                        <a:defRPr sz="1800" b="1" kern="1200">
                          <a:solidFill>
                            <a:schemeClr val="lt1"/>
                          </a:solidFill>
                          <a:latin typeface="Times New Roman"/>
                          <a:cs typeface="Times New Roman"/>
                        </a:defRPr>
                      </a:lvl8pPr>
                      <a:lvl9pPr marL="3657600" algn="l" defTabSz="457200" rtl="0" eaLnBrk="1" latinLnBrk="0" hangingPunct="1">
                        <a:defRPr sz="1800" b="1" kern="1200">
                          <a:solidFill>
                            <a:schemeClr val="lt1"/>
                          </a:solidFill>
                          <a:latin typeface="Times New Roman"/>
                          <a:cs typeface="Times New Roman"/>
                        </a:defRPr>
                      </a:lvl9pPr>
                    </a:lstStyle>
                    <a:p>
                      <a:pPr algn="ctr"/>
                      <a:r>
                        <a:rPr lang="sv-SE" b="1" dirty="0"/>
                        <a:t>Förberedelse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57630"/>
                    </a:solidFill>
                  </a:tcPr>
                </a:tc>
                <a:tc>
                  <a:txBody>
                    <a:bodyPr/>
                    <a:lstStyle>
                      <a:lvl1pPr marL="0" algn="l" defTabSz="457200" rtl="0" eaLnBrk="1" latinLnBrk="0" hangingPunct="1">
                        <a:defRPr sz="1800" b="1" kern="1200">
                          <a:solidFill>
                            <a:schemeClr val="lt1"/>
                          </a:solidFill>
                          <a:latin typeface="Times New Roman"/>
                          <a:cs typeface="Times New Roman"/>
                        </a:defRPr>
                      </a:lvl1pPr>
                      <a:lvl2pPr marL="457200" algn="l" defTabSz="457200" rtl="0" eaLnBrk="1" latinLnBrk="0" hangingPunct="1">
                        <a:defRPr sz="1800" b="1" kern="1200">
                          <a:solidFill>
                            <a:schemeClr val="lt1"/>
                          </a:solidFill>
                          <a:latin typeface="Times New Roman"/>
                          <a:cs typeface="Times New Roman"/>
                        </a:defRPr>
                      </a:lvl2pPr>
                      <a:lvl3pPr marL="914400" algn="l" defTabSz="457200" rtl="0" eaLnBrk="1" latinLnBrk="0" hangingPunct="1">
                        <a:defRPr sz="1800" b="1" kern="1200">
                          <a:solidFill>
                            <a:schemeClr val="lt1"/>
                          </a:solidFill>
                          <a:latin typeface="Times New Roman"/>
                          <a:cs typeface="Times New Roman"/>
                        </a:defRPr>
                      </a:lvl3pPr>
                      <a:lvl4pPr marL="1371600" algn="l" defTabSz="457200" rtl="0" eaLnBrk="1" latinLnBrk="0" hangingPunct="1">
                        <a:defRPr sz="1800" b="1" kern="1200">
                          <a:solidFill>
                            <a:schemeClr val="lt1"/>
                          </a:solidFill>
                          <a:latin typeface="Times New Roman"/>
                          <a:cs typeface="Times New Roman"/>
                        </a:defRPr>
                      </a:lvl4pPr>
                      <a:lvl5pPr marL="1828800" algn="l" defTabSz="457200" rtl="0" eaLnBrk="1" latinLnBrk="0" hangingPunct="1">
                        <a:defRPr sz="1800" b="1" kern="1200">
                          <a:solidFill>
                            <a:schemeClr val="lt1"/>
                          </a:solidFill>
                          <a:latin typeface="Times New Roman"/>
                          <a:cs typeface="Times New Roman"/>
                        </a:defRPr>
                      </a:lvl5pPr>
                      <a:lvl6pPr marL="2286000" algn="l" defTabSz="457200" rtl="0" eaLnBrk="1" latinLnBrk="0" hangingPunct="1">
                        <a:defRPr sz="1800" b="1" kern="1200">
                          <a:solidFill>
                            <a:schemeClr val="lt1"/>
                          </a:solidFill>
                          <a:latin typeface="Times New Roman"/>
                          <a:cs typeface="Times New Roman"/>
                        </a:defRPr>
                      </a:lvl6pPr>
                      <a:lvl7pPr marL="2743200" algn="l" defTabSz="457200" rtl="0" eaLnBrk="1" latinLnBrk="0" hangingPunct="1">
                        <a:defRPr sz="1800" b="1" kern="1200">
                          <a:solidFill>
                            <a:schemeClr val="lt1"/>
                          </a:solidFill>
                          <a:latin typeface="Times New Roman"/>
                          <a:cs typeface="Times New Roman"/>
                        </a:defRPr>
                      </a:lvl7pPr>
                      <a:lvl8pPr marL="3200400" algn="l" defTabSz="457200" rtl="0" eaLnBrk="1" latinLnBrk="0" hangingPunct="1">
                        <a:defRPr sz="1800" b="1" kern="1200">
                          <a:solidFill>
                            <a:schemeClr val="lt1"/>
                          </a:solidFill>
                          <a:latin typeface="Times New Roman"/>
                          <a:cs typeface="Times New Roman"/>
                        </a:defRPr>
                      </a:lvl8pPr>
                      <a:lvl9pPr marL="3657600" algn="l" defTabSz="457200" rtl="0" eaLnBrk="1" latinLnBrk="0" hangingPunct="1">
                        <a:defRPr sz="1800" b="1" kern="1200">
                          <a:solidFill>
                            <a:schemeClr val="lt1"/>
                          </a:solidFill>
                          <a:latin typeface="Times New Roman"/>
                          <a:cs typeface="Times New Roman"/>
                        </a:defRPr>
                      </a:lvl9pPr>
                    </a:lstStyle>
                    <a:p>
                      <a:pPr algn="ctr"/>
                      <a:r>
                        <a:rPr lang="sv-SE" b="1" dirty="0"/>
                        <a:t>Stämpling</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57630"/>
                    </a:solidFill>
                  </a:tcPr>
                </a:tc>
                <a:tc>
                  <a:txBody>
                    <a:bodyPr/>
                    <a:lstStyle>
                      <a:lvl1pPr marL="0" algn="l" defTabSz="457200" rtl="0" eaLnBrk="1" latinLnBrk="0" hangingPunct="1">
                        <a:defRPr sz="1800" b="1" kern="1200">
                          <a:solidFill>
                            <a:schemeClr val="lt1"/>
                          </a:solidFill>
                          <a:latin typeface="Times New Roman"/>
                          <a:cs typeface="Times New Roman"/>
                        </a:defRPr>
                      </a:lvl1pPr>
                      <a:lvl2pPr marL="457200" algn="l" defTabSz="457200" rtl="0" eaLnBrk="1" latinLnBrk="0" hangingPunct="1">
                        <a:defRPr sz="1800" b="1" kern="1200">
                          <a:solidFill>
                            <a:schemeClr val="lt1"/>
                          </a:solidFill>
                          <a:latin typeface="Times New Roman"/>
                          <a:cs typeface="Times New Roman"/>
                        </a:defRPr>
                      </a:lvl2pPr>
                      <a:lvl3pPr marL="914400" algn="l" defTabSz="457200" rtl="0" eaLnBrk="1" latinLnBrk="0" hangingPunct="1">
                        <a:defRPr sz="1800" b="1" kern="1200">
                          <a:solidFill>
                            <a:schemeClr val="lt1"/>
                          </a:solidFill>
                          <a:latin typeface="Times New Roman"/>
                          <a:cs typeface="Times New Roman"/>
                        </a:defRPr>
                      </a:lvl3pPr>
                      <a:lvl4pPr marL="1371600" algn="l" defTabSz="457200" rtl="0" eaLnBrk="1" latinLnBrk="0" hangingPunct="1">
                        <a:defRPr sz="1800" b="1" kern="1200">
                          <a:solidFill>
                            <a:schemeClr val="lt1"/>
                          </a:solidFill>
                          <a:latin typeface="Times New Roman"/>
                          <a:cs typeface="Times New Roman"/>
                        </a:defRPr>
                      </a:lvl4pPr>
                      <a:lvl5pPr marL="1828800" algn="l" defTabSz="457200" rtl="0" eaLnBrk="1" latinLnBrk="0" hangingPunct="1">
                        <a:defRPr sz="1800" b="1" kern="1200">
                          <a:solidFill>
                            <a:schemeClr val="lt1"/>
                          </a:solidFill>
                          <a:latin typeface="Times New Roman"/>
                          <a:cs typeface="Times New Roman"/>
                        </a:defRPr>
                      </a:lvl5pPr>
                      <a:lvl6pPr marL="2286000" algn="l" defTabSz="457200" rtl="0" eaLnBrk="1" latinLnBrk="0" hangingPunct="1">
                        <a:defRPr sz="1800" b="1" kern="1200">
                          <a:solidFill>
                            <a:schemeClr val="lt1"/>
                          </a:solidFill>
                          <a:latin typeface="Times New Roman"/>
                          <a:cs typeface="Times New Roman"/>
                        </a:defRPr>
                      </a:lvl6pPr>
                      <a:lvl7pPr marL="2743200" algn="l" defTabSz="457200" rtl="0" eaLnBrk="1" latinLnBrk="0" hangingPunct="1">
                        <a:defRPr sz="1800" b="1" kern="1200">
                          <a:solidFill>
                            <a:schemeClr val="lt1"/>
                          </a:solidFill>
                          <a:latin typeface="Times New Roman"/>
                          <a:cs typeface="Times New Roman"/>
                        </a:defRPr>
                      </a:lvl7pPr>
                      <a:lvl8pPr marL="3200400" algn="l" defTabSz="457200" rtl="0" eaLnBrk="1" latinLnBrk="0" hangingPunct="1">
                        <a:defRPr sz="1800" b="1" kern="1200">
                          <a:solidFill>
                            <a:schemeClr val="lt1"/>
                          </a:solidFill>
                          <a:latin typeface="Times New Roman"/>
                          <a:cs typeface="Times New Roman"/>
                        </a:defRPr>
                      </a:lvl8pPr>
                      <a:lvl9pPr marL="3657600" algn="l" defTabSz="457200" rtl="0" eaLnBrk="1" latinLnBrk="0" hangingPunct="1">
                        <a:defRPr sz="1800" b="1" kern="1200">
                          <a:solidFill>
                            <a:schemeClr val="lt1"/>
                          </a:solidFill>
                          <a:latin typeface="Times New Roman"/>
                          <a:cs typeface="Times New Roman"/>
                        </a:defRPr>
                      </a:lvl9pPr>
                    </a:lstStyle>
                    <a:p>
                      <a:pPr algn="ctr"/>
                      <a:r>
                        <a:rPr lang="sv-SE" b="1" dirty="0"/>
                        <a:t>Underlåtenhet att avslöja</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57630"/>
                    </a:solidFill>
                  </a:tcPr>
                </a:tc>
                <a:extLst>
                  <a:ext uri="{0D108BD9-81ED-4DB2-BD59-A6C34878D82A}">
                    <a16:rowId xmlns:a16="http://schemas.microsoft.com/office/drawing/2014/main" val="3769729649"/>
                  </a:ext>
                </a:extLst>
              </a:tr>
              <a:tr h="700024">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r>
                        <a:rPr lang="sv-SE" b="1" dirty="0"/>
                        <a:t>Förskingring</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r>
                        <a:rPr lang="sv-SE" b="1" dirty="0"/>
                        <a:t>X</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extLst>
                  <a:ext uri="{0D108BD9-81ED-4DB2-BD59-A6C34878D82A}">
                    <a16:rowId xmlns:a16="http://schemas.microsoft.com/office/drawing/2014/main" val="729707243"/>
                  </a:ext>
                </a:extLst>
              </a:tr>
              <a:tr h="700770">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r>
                        <a:rPr lang="sv-SE" b="1" dirty="0"/>
                        <a:t>Grov förskingring</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r>
                        <a:rPr lang="sv-SE" b="1" dirty="0"/>
                        <a:t>X</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r>
                        <a:rPr lang="sv-SE" b="1" dirty="0"/>
                        <a:t>X</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r>
                        <a:rPr lang="sv-SE" b="1" dirty="0"/>
                        <a:t>X</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extLst>
                  <a:ext uri="{0D108BD9-81ED-4DB2-BD59-A6C34878D82A}">
                    <a16:rowId xmlns:a16="http://schemas.microsoft.com/office/drawing/2014/main" val="2440879530"/>
                  </a:ext>
                </a:extLst>
              </a:tr>
              <a:tr h="288207">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r>
                        <a:rPr lang="sv-SE" b="1" dirty="0"/>
                        <a:t>Grov trolöshet mot huvudman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r>
                        <a:rPr lang="sv-SE" b="1" dirty="0"/>
                        <a:t>X</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r>
                        <a:rPr lang="sv-SE" b="1" dirty="0"/>
                        <a:t>X</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r>
                        <a:rPr lang="sv-SE" b="1" dirty="0"/>
                        <a:t>X</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extLst>
                  <a:ext uri="{0D108BD9-81ED-4DB2-BD59-A6C34878D82A}">
                    <a16:rowId xmlns:a16="http://schemas.microsoft.com/office/drawing/2014/main" val="630103971"/>
                  </a:ext>
                </a:extLst>
              </a:tr>
              <a:tr h="288207">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r>
                        <a:rPr lang="sv-SE" b="1" dirty="0"/>
                        <a:t>Grovt givande av muta</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r>
                        <a:rPr lang="sv-SE" b="1" dirty="0"/>
                        <a:t>X</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extLst>
                  <a:ext uri="{0D108BD9-81ED-4DB2-BD59-A6C34878D82A}">
                    <a16:rowId xmlns:a16="http://schemas.microsoft.com/office/drawing/2014/main" val="3727107619"/>
                  </a:ext>
                </a:extLst>
              </a:tr>
              <a:tr h="288207">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extLst>
                  <a:ext uri="{0D108BD9-81ED-4DB2-BD59-A6C34878D82A}">
                    <a16:rowId xmlns:a16="http://schemas.microsoft.com/office/drawing/2014/main" val="1957585999"/>
                  </a:ext>
                </a:extLst>
              </a:tr>
              <a:tr h="288207">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20000"/>
                      </a:srgbClr>
                    </a:solidFill>
                  </a:tcPr>
                </a:tc>
                <a:extLst>
                  <a:ext uri="{0D108BD9-81ED-4DB2-BD59-A6C34878D82A}">
                    <a16:rowId xmlns:a16="http://schemas.microsoft.com/office/drawing/2014/main" val="1818588535"/>
                  </a:ext>
                </a:extLst>
              </a:tr>
              <a:tr h="288207">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tc>
                  <a:txBody>
                    <a:bodyPr/>
                    <a:lstStyle>
                      <a:lvl1pPr marL="0" algn="l" defTabSz="457200" rtl="0" eaLnBrk="1" latinLnBrk="0" hangingPunct="1">
                        <a:defRPr sz="1800" kern="1200">
                          <a:solidFill>
                            <a:schemeClr val="dk1"/>
                          </a:solidFill>
                          <a:latin typeface="Times New Roman"/>
                          <a:cs typeface="Times New Roman"/>
                        </a:defRPr>
                      </a:lvl1pPr>
                      <a:lvl2pPr marL="457200" algn="l" defTabSz="457200" rtl="0" eaLnBrk="1" latinLnBrk="0" hangingPunct="1">
                        <a:defRPr sz="1800" kern="1200">
                          <a:solidFill>
                            <a:schemeClr val="dk1"/>
                          </a:solidFill>
                          <a:latin typeface="Times New Roman"/>
                          <a:cs typeface="Times New Roman"/>
                        </a:defRPr>
                      </a:lvl2pPr>
                      <a:lvl3pPr marL="914400" algn="l" defTabSz="457200" rtl="0" eaLnBrk="1" latinLnBrk="0" hangingPunct="1">
                        <a:defRPr sz="1800" kern="1200">
                          <a:solidFill>
                            <a:schemeClr val="dk1"/>
                          </a:solidFill>
                          <a:latin typeface="Times New Roman"/>
                          <a:cs typeface="Times New Roman"/>
                        </a:defRPr>
                      </a:lvl3pPr>
                      <a:lvl4pPr marL="1371600" algn="l" defTabSz="457200" rtl="0" eaLnBrk="1" latinLnBrk="0" hangingPunct="1">
                        <a:defRPr sz="1800" kern="1200">
                          <a:solidFill>
                            <a:schemeClr val="dk1"/>
                          </a:solidFill>
                          <a:latin typeface="Times New Roman"/>
                          <a:cs typeface="Times New Roman"/>
                        </a:defRPr>
                      </a:lvl4pPr>
                      <a:lvl5pPr marL="1828800" algn="l" defTabSz="457200" rtl="0" eaLnBrk="1" latinLnBrk="0" hangingPunct="1">
                        <a:defRPr sz="1800" kern="1200">
                          <a:solidFill>
                            <a:schemeClr val="dk1"/>
                          </a:solidFill>
                          <a:latin typeface="Times New Roman"/>
                          <a:cs typeface="Times New Roman"/>
                        </a:defRPr>
                      </a:lvl5pPr>
                      <a:lvl6pPr marL="2286000" algn="l" defTabSz="457200" rtl="0" eaLnBrk="1" latinLnBrk="0" hangingPunct="1">
                        <a:defRPr sz="1800" kern="1200">
                          <a:solidFill>
                            <a:schemeClr val="dk1"/>
                          </a:solidFill>
                          <a:latin typeface="Times New Roman"/>
                          <a:cs typeface="Times New Roman"/>
                        </a:defRPr>
                      </a:lvl6pPr>
                      <a:lvl7pPr marL="2743200" algn="l" defTabSz="457200" rtl="0" eaLnBrk="1" latinLnBrk="0" hangingPunct="1">
                        <a:defRPr sz="1800" kern="1200">
                          <a:solidFill>
                            <a:schemeClr val="dk1"/>
                          </a:solidFill>
                          <a:latin typeface="Times New Roman"/>
                          <a:cs typeface="Times New Roman"/>
                        </a:defRPr>
                      </a:lvl7pPr>
                      <a:lvl8pPr marL="3200400" algn="l" defTabSz="457200" rtl="0" eaLnBrk="1" latinLnBrk="0" hangingPunct="1">
                        <a:defRPr sz="1800" kern="1200">
                          <a:solidFill>
                            <a:schemeClr val="dk1"/>
                          </a:solidFill>
                          <a:latin typeface="Times New Roman"/>
                          <a:cs typeface="Times New Roman"/>
                        </a:defRPr>
                      </a:lvl8pPr>
                      <a:lvl9pPr marL="3657600" algn="l" defTabSz="457200" rtl="0" eaLnBrk="1" latinLnBrk="0" hangingPunct="1">
                        <a:defRPr sz="1800" kern="1200">
                          <a:solidFill>
                            <a:schemeClr val="dk1"/>
                          </a:solidFill>
                          <a:latin typeface="Times New Roman"/>
                          <a:cs typeface="Times New Roman"/>
                        </a:defRPr>
                      </a:lvl9pPr>
                    </a:lstStyle>
                    <a:p>
                      <a:pPr algn="ctr"/>
                      <a:endParaRPr lang="sv-SE"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E000">
                        <a:tint val="40000"/>
                      </a:srgbClr>
                    </a:solidFill>
                  </a:tcPr>
                </a:tc>
                <a:extLst>
                  <a:ext uri="{0D108BD9-81ED-4DB2-BD59-A6C34878D82A}">
                    <a16:rowId xmlns:a16="http://schemas.microsoft.com/office/drawing/2014/main" val="2394190739"/>
                  </a:ext>
                </a:extLst>
              </a:tr>
            </a:tbl>
          </a:graphicData>
        </a:graphic>
      </p:graphicFrame>
    </p:spTree>
    <p:extLst>
      <p:ext uri="{BB962C8B-B14F-4D97-AF65-F5344CB8AC3E}">
        <p14:creationId xmlns:p14="http://schemas.microsoft.com/office/powerpoint/2010/main" val="2498438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1138988"/>
          </a:xfrm>
        </p:spPr>
        <p:txBody>
          <a:bodyPr>
            <a:normAutofit/>
          </a:bodyPr>
          <a:lstStyle/>
          <a:p>
            <a:r>
              <a:rPr lang="sv-SE" sz="3200" b="1" dirty="0">
                <a:solidFill>
                  <a:schemeClr val="tx1"/>
                </a:solidFill>
              </a:rPr>
              <a:t>Åtalsprövningsregler, 10 kap. 10 § 1 st. BrB</a:t>
            </a:r>
          </a:p>
        </p:txBody>
      </p:sp>
      <p:sp>
        <p:nvSpPr>
          <p:cNvPr id="6" name="Platshållare för innehåll 5"/>
          <p:cNvSpPr>
            <a:spLocks noGrp="1"/>
          </p:cNvSpPr>
          <p:nvPr>
            <p:ph idx="1"/>
          </p:nvPr>
        </p:nvSpPr>
        <p:spPr>
          <a:xfrm>
            <a:off x="2220686" y="1879600"/>
            <a:ext cx="9120414" cy="4889499"/>
          </a:xfrm>
        </p:spPr>
        <p:txBody>
          <a:bodyPr>
            <a:normAutofit/>
          </a:bodyPr>
          <a:lstStyle/>
          <a:p>
            <a:pPr marL="0" indent="0">
              <a:lnSpc>
                <a:spcPct val="114000"/>
              </a:lnSpc>
              <a:buNone/>
            </a:pPr>
            <a:r>
              <a:rPr lang="sv-SE" sz="2800" b="1" dirty="0">
                <a:solidFill>
                  <a:schemeClr val="tx1"/>
                </a:solidFill>
              </a:rPr>
              <a:t>Det som föreskrivs i 8 kap. 13 § om inskränkning i åklagares åtalsrätt ska gälla även de brott som angetts i detta kapitel, </a:t>
            </a:r>
            <a:r>
              <a:rPr lang="sv-SE" sz="2800" b="1" dirty="0">
                <a:solidFill>
                  <a:schemeClr val="accent1"/>
                </a:solidFill>
              </a:rPr>
              <a:t>undantag grov förskingring </a:t>
            </a:r>
            <a:r>
              <a:rPr lang="sv-SE" sz="2800" b="1" dirty="0">
                <a:solidFill>
                  <a:schemeClr val="tx1"/>
                </a:solidFill>
              </a:rPr>
              <a:t>och </a:t>
            </a:r>
            <a:r>
              <a:rPr lang="sv-SE" sz="2800" b="1" dirty="0">
                <a:solidFill>
                  <a:schemeClr val="accent1"/>
                </a:solidFill>
              </a:rPr>
              <a:t>grov trolöshet mot huvudman</a:t>
            </a:r>
            <a:r>
              <a:rPr lang="sv-SE" sz="2800" b="1" dirty="0">
                <a:solidFill>
                  <a:schemeClr val="tx1"/>
                </a:solidFill>
              </a:rPr>
              <a:t>.</a:t>
            </a:r>
            <a:endParaRPr lang="sv-SE" altLang="sv-SE" sz="2800" b="1" dirty="0">
              <a:solidFill>
                <a:schemeClr val="tx1"/>
              </a:solidFill>
              <a:cs typeface="Arial" panose="020B0604020202020204" pitchFamily="34" charset="0"/>
            </a:endParaRPr>
          </a:p>
          <a:p>
            <a:pPr lvl="1">
              <a:lnSpc>
                <a:spcPct val="114000"/>
              </a:lnSpc>
              <a:buFont typeface="Wingdings" panose="05000000000000000000" pitchFamily="2" charset="2"/>
              <a:buChar char="§"/>
            </a:pPr>
            <a:endParaRPr lang="sv-SE" altLang="sv-SE" sz="2200" b="1" dirty="0">
              <a:solidFill>
                <a:schemeClr val="tx1"/>
              </a:solidFill>
              <a:cs typeface="Arial" panose="020B0604020202020204" pitchFamily="34" charset="0"/>
            </a:endParaRP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2824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BC247D6B-0289-4072-9A28-04C0AC6ED3D7}"/>
              </a:ext>
            </a:extLst>
          </p:cNvPr>
          <p:cNvSpPr txBox="1"/>
          <p:nvPr/>
        </p:nvSpPr>
        <p:spPr>
          <a:xfrm>
            <a:off x="2125218" y="5547292"/>
            <a:ext cx="7941564" cy="584775"/>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sv-SE" sz="3200" b="1" i="0" u="none" strike="noStrike" kern="1200" cap="none" spc="0" normalizeH="0" baseline="0" noProof="0" dirty="0">
                <a:ln>
                  <a:noFill/>
                </a:ln>
                <a:solidFill>
                  <a:prstClr val="black"/>
                </a:solidFill>
                <a:effectLst/>
                <a:uLnTx/>
                <a:uFillTx/>
                <a:latin typeface="Century Gothic" panose="020B0502020202020204"/>
                <a:ea typeface="+mn-ea"/>
                <a:cs typeface="Arial" panose="020B0604020202020204" pitchFamily="34" charset="0"/>
              </a:rPr>
              <a:t>Tack för visad uppmärksamhet!</a:t>
            </a:r>
          </a:p>
        </p:txBody>
      </p:sp>
      <p:pic>
        <p:nvPicPr>
          <p:cNvPr id="3" name="Bildobjekt 2">
            <a:extLst>
              <a:ext uri="{FF2B5EF4-FFF2-40B4-BE49-F238E27FC236}">
                <a16:creationId xmlns:a16="http://schemas.microsoft.com/office/drawing/2014/main" id="{E14DB114-EED3-45AE-9E01-5196C793DF77}"/>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945892867"/>
      </p:ext>
    </p:extLst>
  </p:cSld>
  <p:clrMapOvr>
    <a:masterClrMapping/>
  </p:clrMapOvr>
</p:sld>
</file>

<file path=ppt/theme/theme1.xml><?xml version="1.0" encoding="utf-8"?>
<a:theme xmlns:a="http://schemas.openxmlformats.org/drawingml/2006/main" name="1_Slinga">
  <a:themeElements>
    <a:clrScheme name="Slin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n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3_Slinga">
  <a:themeElements>
    <a:clrScheme name="Slin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n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n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2_Slinga">
  <a:themeElements>
    <a:clrScheme name="Slin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n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11219</TotalTime>
  <Words>443</Words>
  <Application>Microsoft Office PowerPoint</Application>
  <PresentationFormat>Bredbild</PresentationFormat>
  <Paragraphs>67</Paragraphs>
  <Slides>8</Slides>
  <Notes>8</Notes>
  <HiddenSlides>0</HiddenSlides>
  <MMClips>0</MMClips>
  <ScaleCrop>false</ScaleCrop>
  <HeadingPairs>
    <vt:vector size="6" baseType="variant">
      <vt:variant>
        <vt:lpstr>Använt teckensnitt</vt:lpstr>
      </vt:variant>
      <vt:variant>
        <vt:i4>6</vt:i4>
      </vt:variant>
      <vt:variant>
        <vt:lpstr>Tema</vt:lpstr>
      </vt:variant>
      <vt:variant>
        <vt:i4>3</vt:i4>
      </vt:variant>
      <vt:variant>
        <vt:lpstr>Bildrubriker</vt:lpstr>
      </vt:variant>
      <vt:variant>
        <vt:i4>8</vt:i4>
      </vt:variant>
    </vt:vector>
  </HeadingPairs>
  <TitlesOfParts>
    <vt:vector size="17" baseType="lpstr">
      <vt:lpstr>Arial</vt:lpstr>
      <vt:lpstr>Calibri</vt:lpstr>
      <vt:lpstr>Century Gothic</vt:lpstr>
      <vt:lpstr>Times New Roman</vt:lpstr>
      <vt:lpstr>Wingdings</vt:lpstr>
      <vt:lpstr>Wingdings 3</vt:lpstr>
      <vt:lpstr>1_Slinga</vt:lpstr>
      <vt:lpstr>3_Slinga</vt:lpstr>
      <vt:lpstr>2_Slinga</vt:lpstr>
      <vt:lpstr>10 kap. BrB Förskingring m.m.  </vt:lpstr>
      <vt:lpstr>Förskingring, 10 kap. 1 § BrB</vt:lpstr>
      <vt:lpstr>Grov förskingring, 10 kap. 3 § BrB</vt:lpstr>
      <vt:lpstr>Olovligt förfogande, 10 kap. 4 § BrB</vt:lpstr>
      <vt:lpstr>Olovligt brukande, 10 kap. 7 § BrB</vt:lpstr>
      <vt:lpstr>Osjälvständiga brottsformer, 10 kap. 9 § BrB</vt:lpstr>
      <vt:lpstr>Åtalsprövningsregler, 10 kap. 10 § 1 st. BrB</vt:lpstr>
      <vt:lpstr>PowerPoint-presentation</vt:lpstr>
    </vt:vector>
  </TitlesOfParts>
  <Company>Linnaeus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23:6-9 RB Grundläggande brottsutredning</dc:title>
  <dc:creator>Anna Mårtensson</dc:creator>
  <cp:lastModifiedBy>Anna Quintero Tovar</cp:lastModifiedBy>
  <cp:revision>332</cp:revision>
  <cp:lastPrinted>2021-05-19T06:01:10Z</cp:lastPrinted>
  <dcterms:created xsi:type="dcterms:W3CDTF">2020-02-13T12:21:27Z</dcterms:created>
  <dcterms:modified xsi:type="dcterms:W3CDTF">2022-11-17T08:50:35Z</dcterms:modified>
</cp:coreProperties>
</file>