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2.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1" r:id="rId1"/>
    <p:sldMasterId id="2147483726" r:id="rId2"/>
    <p:sldMasterId id="2147483744" r:id="rId3"/>
  </p:sldMasterIdLst>
  <p:notesMasterIdLst>
    <p:notesMasterId r:id="rId12"/>
  </p:notesMasterIdLst>
  <p:handoutMasterIdLst>
    <p:handoutMasterId r:id="rId13"/>
  </p:handoutMasterIdLst>
  <p:sldIdLst>
    <p:sldId id="739" r:id="rId4"/>
    <p:sldId id="728" r:id="rId5"/>
    <p:sldId id="729" r:id="rId6"/>
    <p:sldId id="730" r:id="rId7"/>
    <p:sldId id="731" r:id="rId8"/>
    <p:sldId id="733" r:id="rId9"/>
    <p:sldId id="734" r:id="rId10"/>
    <p:sldId id="738" r:id="rId11"/>
  </p:sldIdLst>
  <p:sldSz cx="12192000" cy="6858000"/>
  <p:notesSz cx="6794500" cy="9931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940" autoAdjust="0"/>
    <p:restoredTop sz="60517" autoAdjust="0"/>
  </p:normalViewPr>
  <p:slideViewPr>
    <p:cSldViewPr snapToGrid="0">
      <p:cViewPr varScale="1">
        <p:scale>
          <a:sx n="48" d="100"/>
          <a:sy n="48" d="100"/>
        </p:scale>
        <p:origin x="1096" y="36"/>
      </p:cViewPr>
      <p:guideLst/>
    </p:cSldViewPr>
  </p:slideViewPr>
  <p:outlineViewPr>
    <p:cViewPr>
      <p:scale>
        <a:sx n="33" d="100"/>
        <a:sy n="33" d="100"/>
      </p:scale>
      <p:origin x="0" y="0"/>
    </p:cViewPr>
  </p:outlineViewPr>
  <p:notesTextViewPr>
    <p:cViewPr>
      <p:scale>
        <a:sx n="150" d="100"/>
        <a:sy n="150" d="100"/>
      </p:scale>
      <p:origin x="0" y="0"/>
    </p:cViewPr>
  </p:notesTextViewPr>
  <p:sorterViewPr>
    <p:cViewPr>
      <p:scale>
        <a:sx n="90" d="100"/>
        <a:sy n="90" d="100"/>
      </p:scale>
      <p:origin x="0" y="0"/>
    </p:cViewPr>
  </p:sorterViewPr>
  <p:notesViewPr>
    <p:cSldViewPr snapToGrid="0">
      <p:cViewPr varScale="1">
        <p:scale>
          <a:sx n="84" d="100"/>
          <a:sy n="84" d="100"/>
        </p:scale>
        <p:origin x="1434"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handoutMaster" Target="handoutMasters/handoutMaster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a:extLst>
              <a:ext uri="{FF2B5EF4-FFF2-40B4-BE49-F238E27FC236}">
                <a16:creationId xmlns:a16="http://schemas.microsoft.com/office/drawing/2014/main" id="{F4C5E4F0-D3FA-4DA4-A22F-C8403270267A}"/>
              </a:ext>
            </a:extLst>
          </p:cNvPr>
          <p:cNvSpPr>
            <a:spLocks noGrp="1"/>
          </p:cNvSpPr>
          <p:nvPr>
            <p:ph type="hdr" sz="quarter"/>
          </p:nvPr>
        </p:nvSpPr>
        <p:spPr>
          <a:xfrm>
            <a:off x="0" y="0"/>
            <a:ext cx="2944283" cy="498295"/>
          </a:xfrm>
          <a:prstGeom prst="rect">
            <a:avLst/>
          </a:prstGeom>
        </p:spPr>
        <p:txBody>
          <a:bodyPr vert="horz" lIns="91440" tIns="45720" rIns="91440" bIns="45720" rtlCol="0"/>
          <a:lstStyle>
            <a:lvl1pPr algn="l">
              <a:defRPr sz="1200"/>
            </a:lvl1pPr>
          </a:lstStyle>
          <a:p>
            <a:endParaRPr lang="sv-SE"/>
          </a:p>
        </p:txBody>
      </p:sp>
      <p:sp>
        <p:nvSpPr>
          <p:cNvPr id="3" name="Platshållare för datum 2">
            <a:extLst>
              <a:ext uri="{FF2B5EF4-FFF2-40B4-BE49-F238E27FC236}">
                <a16:creationId xmlns:a16="http://schemas.microsoft.com/office/drawing/2014/main" id="{DF326617-8B27-474A-B181-9771AD6D7E01}"/>
              </a:ext>
            </a:extLst>
          </p:cNvPr>
          <p:cNvSpPr>
            <a:spLocks noGrp="1"/>
          </p:cNvSpPr>
          <p:nvPr>
            <p:ph type="dt" sz="quarter" idx="1"/>
          </p:nvPr>
        </p:nvSpPr>
        <p:spPr>
          <a:xfrm>
            <a:off x="3848645" y="0"/>
            <a:ext cx="2944283" cy="498295"/>
          </a:xfrm>
          <a:prstGeom prst="rect">
            <a:avLst/>
          </a:prstGeom>
        </p:spPr>
        <p:txBody>
          <a:bodyPr vert="horz" lIns="91440" tIns="45720" rIns="91440" bIns="45720" rtlCol="0"/>
          <a:lstStyle>
            <a:lvl1pPr algn="r">
              <a:defRPr sz="1200"/>
            </a:lvl1pPr>
          </a:lstStyle>
          <a:p>
            <a:fld id="{10F01D08-A997-4CF9-8FC8-583D109F5B2F}" type="datetimeFigureOut">
              <a:rPr lang="sv-SE" smtClean="0"/>
              <a:t>2022-11-17</a:t>
            </a:fld>
            <a:endParaRPr lang="sv-SE"/>
          </a:p>
        </p:txBody>
      </p:sp>
      <p:sp>
        <p:nvSpPr>
          <p:cNvPr id="4" name="Platshållare för sidfot 3">
            <a:extLst>
              <a:ext uri="{FF2B5EF4-FFF2-40B4-BE49-F238E27FC236}">
                <a16:creationId xmlns:a16="http://schemas.microsoft.com/office/drawing/2014/main" id="{772F1D54-6CB5-4C02-BA86-A603DA3AA6A2}"/>
              </a:ext>
            </a:extLst>
          </p:cNvPr>
          <p:cNvSpPr>
            <a:spLocks noGrp="1"/>
          </p:cNvSpPr>
          <p:nvPr>
            <p:ph type="ftr" sz="quarter" idx="2"/>
          </p:nvPr>
        </p:nvSpPr>
        <p:spPr>
          <a:xfrm>
            <a:off x="0" y="9433107"/>
            <a:ext cx="2944283" cy="498294"/>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a:extLst>
              <a:ext uri="{FF2B5EF4-FFF2-40B4-BE49-F238E27FC236}">
                <a16:creationId xmlns:a16="http://schemas.microsoft.com/office/drawing/2014/main" id="{0723C97D-EA2F-4432-AFD3-87260A8ABF32}"/>
              </a:ext>
            </a:extLst>
          </p:cNvPr>
          <p:cNvSpPr>
            <a:spLocks noGrp="1"/>
          </p:cNvSpPr>
          <p:nvPr>
            <p:ph type="sldNum" sz="quarter" idx="3"/>
          </p:nvPr>
        </p:nvSpPr>
        <p:spPr>
          <a:xfrm>
            <a:off x="3848645" y="9433107"/>
            <a:ext cx="2944283" cy="498294"/>
          </a:xfrm>
          <a:prstGeom prst="rect">
            <a:avLst/>
          </a:prstGeom>
        </p:spPr>
        <p:txBody>
          <a:bodyPr vert="horz" lIns="91440" tIns="45720" rIns="91440" bIns="45720" rtlCol="0" anchor="b"/>
          <a:lstStyle>
            <a:lvl1pPr algn="r">
              <a:defRPr sz="1200"/>
            </a:lvl1pPr>
          </a:lstStyle>
          <a:p>
            <a:fld id="{EA706B98-C733-4EA7-9D8E-4006F06079BA}" type="slidenum">
              <a:rPr lang="sv-SE" smtClean="0"/>
              <a:t>‹#›</a:t>
            </a:fld>
            <a:endParaRPr lang="sv-SE"/>
          </a:p>
        </p:txBody>
      </p:sp>
    </p:spTree>
    <p:extLst>
      <p:ext uri="{BB962C8B-B14F-4D97-AF65-F5344CB8AC3E}">
        <p14:creationId xmlns:p14="http://schemas.microsoft.com/office/powerpoint/2010/main" val="32502491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44283" cy="498295"/>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48645" y="0"/>
            <a:ext cx="2944283" cy="498295"/>
          </a:xfrm>
          <a:prstGeom prst="rect">
            <a:avLst/>
          </a:prstGeom>
        </p:spPr>
        <p:txBody>
          <a:bodyPr vert="horz" lIns="91440" tIns="45720" rIns="91440" bIns="45720" rtlCol="0"/>
          <a:lstStyle>
            <a:lvl1pPr algn="r">
              <a:defRPr sz="1200"/>
            </a:lvl1pPr>
          </a:lstStyle>
          <a:p>
            <a:fld id="{17429572-621A-4315-9A42-E1C3C1EF176D}" type="datetimeFigureOut">
              <a:rPr lang="sv-SE" smtClean="0"/>
              <a:t>2022-11-17</a:t>
            </a:fld>
            <a:endParaRPr lang="sv-SE"/>
          </a:p>
        </p:txBody>
      </p:sp>
      <p:sp>
        <p:nvSpPr>
          <p:cNvPr id="4" name="Platshållare för bildobjekt 3"/>
          <p:cNvSpPr>
            <a:spLocks noGrp="1" noRot="1" noChangeAspect="1"/>
          </p:cNvSpPr>
          <p:nvPr>
            <p:ph type="sldImg" idx="2"/>
          </p:nvPr>
        </p:nvSpPr>
        <p:spPr>
          <a:xfrm>
            <a:off x="419100" y="1241425"/>
            <a:ext cx="5956300" cy="3351213"/>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79450" y="4779486"/>
            <a:ext cx="5435600" cy="3910489"/>
          </a:xfrm>
          <a:prstGeom prst="rect">
            <a:avLst/>
          </a:prstGeom>
        </p:spPr>
        <p:txBody>
          <a:bodyPr vert="horz" lIns="91440" tIns="45720" rIns="91440" bIns="45720" rtlCol="0"/>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9433107"/>
            <a:ext cx="2944283" cy="498294"/>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48645" y="9433107"/>
            <a:ext cx="2944283" cy="498294"/>
          </a:xfrm>
          <a:prstGeom prst="rect">
            <a:avLst/>
          </a:prstGeom>
        </p:spPr>
        <p:txBody>
          <a:bodyPr vert="horz" lIns="91440" tIns="45720" rIns="91440" bIns="45720" rtlCol="0" anchor="b"/>
          <a:lstStyle>
            <a:lvl1pPr algn="r">
              <a:defRPr sz="1200"/>
            </a:lvl1pPr>
          </a:lstStyle>
          <a:p>
            <a:fld id="{2545943B-6C2F-400D-81E1-D1167DF7FD92}" type="slidenum">
              <a:rPr lang="sv-SE" smtClean="0"/>
              <a:t>‹#›</a:t>
            </a:fld>
            <a:endParaRPr lang="sv-SE"/>
          </a:p>
        </p:txBody>
      </p:sp>
    </p:spTree>
    <p:extLst>
      <p:ext uri="{BB962C8B-B14F-4D97-AF65-F5344CB8AC3E}">
        <p14:creationId xmlns:p14="http://schemas.microsoft.com/office/powerpoint/2010/main" val="12661311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131763" y="1347788"/>
            <a:ext cx="6469062" cy="3640137"/>
          </a:xfrm>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80B96618-DCD8-4754-B0DF-254AC6747191}" type="slidenum">
              <a:rPr kumimoji="0" lang="sv-SE"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0" fontAlgn="base" latinLnBrk="0" hangingPunct="0">
                <a:lnSpc>
                  <a:spcPct val="100000"/>
                </a:lnSpc>
                <a:spcBef>
                  <a:spcPct val="0"/>
                </a:spcBef>
                <a:spcAft>
                  <a:spcPct val="0"/>
                </a:spcAft>
                <a:buClrTx/>
                <a:buSzTx/>
                <a:buFontTx/>
                <a:buNone/>
                <a:tabLst/>
                <a:defRPr/>
              </a:pPr>
              <a:t>1</a:t>
            </a:fld>
            <a:endParaRPr kumimoji="0" lang="sv-SE"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8742796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419100" y="1241425"/>
            <a:ext cx="5956300" cy="3351213"/>
          </a:xfrm>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sv-SE" dirty="0"/>
          </a:p>
        </p:txBody>
      </p:sp>
      <p:sp>
        <p:nvSpPr>
          <p:cNvPr id="4" name="Platshållare för bildnumm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545943B-6C2F-400D-81E1-D1167DF7FD92}"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170533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419100" y="1241425"/>
            <a:ext cx="5956300" cy="3351213"/>
          </a:xfrm>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sv-SE" dirty="0"/>
          </a:p>
        </p:txBody>
      </p:sp>
      <p:sp>
        <p:nvSpPr>
          <p:cNvPr id="4" name="Platshållare för bildnumm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545943B-6C2F-400D-81E1-D1167DF7FD92}"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102138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419100" y="1241425"/>
            <a:ext cx="5956300" cy="3351213"/>
          </a:xfrm>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545943B-6C2F-400D-81E1-D1167DF7FD92}"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850572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419100" y="1241425"/>
            <a:ext cx="5956300" cy="3351213"/>
          </a:xfrm>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sv-SE" dirty="0"/>
          </a:p>
        </p:txBody>
      </p:sp>
      <p:sp>
        <p:nvSpPr>
          <p:cNvPr id="4" name="Platshållare för bildnumm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545943B-6C2F-400D-81E1-D1167DF7FD92}"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826699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419100" y="1241425"/>
            <a:ext cx="5956300" cy="3351213"/>
          </a:xfrm>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sv-SE" dirty="0"/>
          </a:p>
        </p:txBody>
      </p:sp>
      <p:sp>
        <p:nvSpPr>
          <p:cNvPr id="4" name="Platshållare för bildnumm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545943B-6C2F-400D-81E1-D1167DF7FD92}"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873656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419100" y="1241425"/>
            <a:ext cx="5956300" cy="3351213"/>
          </a:xfrm>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14000"/>
              </a:lnSpc>
              <a:spcBef>
                <a:spcPts val="0"/>
              </a:spcBef>
              <a:spcAft>
                <a:spcPts val="0"/>
              </a:spcAft>
              <a:buClrTx/>
              <a:buSzTx/>
              <a:buFont typeface="+mj-lt"/>
              <a:buNone/>
              <a:tabLst/>
              <a:defRPr/>
            </a:pPr>
            <a:endParaRPr lang="sv-SE" dirty="0"/>
          </a:p>
        </p:txBody>
      </p:sp>
      <p:sp>
        <p:nvSpPr>
          <p:cNvPr id="4" name="Platshållare för bildnumm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545943B-6C2F-400D-81E1-D1167DF7FD92}"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662431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131763" y="1347788"/>
            <a:ext cx="6469062" cy="3640137"/>
          </a:xfrm>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80B96618-DCD8-4754-B0DF-254AC6747191}" type="slidenum">
              <a:rPr kumimoji="0" lang="sv-SE"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0" fontAlgn="base" latinLnBrk="0" hangingPunct="0">
                <a:lnSpc>
                  <a:spcPct val="100000"/>
                </a:lnSpc>
                <a:spcBef>
                  <a:spcPct val="0"/>
                </a:spcBef>
                <a:spcAft>
                  <a:spcPct val="0"/>
                </a:spcAft>
                <a:buClrTx/>
                <a:buSzTx/>
                <a:buFontTx/>
                <a:buNone/>
                <a:tabLst/>
                <a:defRPr/>
              </a:pPr>
              <a:t>8</a:t>
            </a:fld>
            <a:endParaRPr kumimoji="0" lang="sv-SE"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5602035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Title 1"/>
          <p:cNvSpPr>
            <a:spLocks noGrp="1"/>
          </p:cNvSpPr>
          <p:nvPr>
            <p:ph type="ctrTitle"/>
          </p:nvPr>
        </p:nvSpPr>
        <p:spPr>
          <a:xfrm>
            <a:off x="2589889" y="2514601"/>
            <a:ext cx="8800601" cy="2262781"/>
          </a:xfrm>
        </p:spPr>
        <p:txBody>
          <a:bodyPr anchor="b">
            <a:normAutofit/>
          </a:bodyPr>
          <a:lstStyle>
            <a:lvl1pPr>
              <a:defRPr sz="5400"/>
            </a:lvl1pPr>
          </a:lstStyle>
          <a:p>
            <a:r>
              <a:rPr lang="sv-SE"/>
              <a:t>Klicka här för att ändra mall för rubrikformat</a:t>
            </a:r>
            <a:endParaRPr lang="en-US" dirty="0"/>
          </a:p>
        </p:txBody>
      </p:sp>
      <p:sp>
        <p:nvSpPr>
          <p:cNvPr id="3" name="Subtitle 2"/>
          <p:cNvSpPr>
            <a:spLocks noGrp="1"/>
          </p:cNvSpPr>
          <p:nvPr>
            <p:ph type="subTitle" idx="1"/>
          </p:nvPr>
        </p:nvSpPr>
        <p:spPr>
          <a:xfrm>
            <a:off x="2589889" y="4777381"/>
            <a:ext cx="880060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a:t>Klicka här för att ändra mall för underrubrikformat</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8"/>
          <p:cNvSpPr/>
          <p:nvPr/>
        </p:nvSpPr>
        <p:spPr bwMode="auto">
          <a:xfrm>
            <a:off x="-42292" y="4321159"/>
            <a:ext cx="1860631"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564445" y="4529542"/>
            <a:ext cx="779971"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39987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och bildtext">
    <p:spTree>
      <p:nvGrpSpPr>
        <p:cNvPr id="1" name=""/>
        <p:cNvGrpSpPr/>
        <p:nvPr/>
      </p:nvGrpSpPr>
      <p:grpSpPr>
        <a:xfrm>
          <a:off x="0" y="0"/>
          <a:ext cx="0" cy="0"/>
          <a:chOff x="0" y="0"/>
          <a:chExt cx="0" cy="0"/>
        </a:xfrm>
      </p:grpSpPr>
      <p:sp>
        <p:nvSpPr>
          <p:cNvPr id="2" name="Title 1"/>
          <p:cNvSpPr>
            <a:spLocks noGrp="1"/>
          </p:cNvSpPr>
          <p:nvPr>
            <p:ph type="title"/>
          </p:nvPr>
        </p:nvSpPr>
        <p:spPr>
          <a:xfrm>
            <a:off x="2589888" y="609600"/>
            <a:ext cx="8789313" cy="3117040"/>
          </a:xfrm>
        </p:spPr>
        <p:txBody>
          <a:bodyPr anchor="ctr">
            <a:normAutofit/>
          </a:bodyPr>
          <a:lstStyle>
            <a:lvl1pPr algn="l">
              <a:defRPr sz="4800" b="0" cap="none"/>
            </a:lvl1pPr>
          </a:lstStyle>
          <a:p>
            <a:r>
              <a:rPr lang="sv-SE"/>
              <a:t>Klicka här för att ändra mall för rubrikformat</a:t>
            </a:r>
            <a:endParaRPr lang="en-US" dirty="0"/>
          </a:p>
        </p:txBody>
      </p:sp>
      <p:sp>
        <p:nvSpPr>
          <p:cNvPr id="3" name="Text Placeholder 2"/>
          <p:cNvSpPr>
            <a:spLocks noGrp="1"/>
          </p:cNvSpPr>
          <p:nvPr>
            <p:ph type="body" idx="1"/>
          </p:nvPr>
        </p:nvSpPr>
        <p:spPr>
          <a:xfrm>
            <a:off x="2589888" y="4354046"/>
            <a:ext cx="8789313"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endParaRPr lang="sv-SE" dirty="0"/>
          </a:p>
        </p:txBody>
      </p:sp>
      <p:sp>
        <p:nvSpPr>
          <p:cNvPr id="5" name="Footer Placeholder 4"/>
          <p:cNvSpPr>
            <a:spLocks noGrp="1"/>
          </p:cNvSpPr>
          <p:nvPr>
            <p:ph type="ftr" sz="quarter" idx="11"/>
          </p:nvPr>
        </p:nvSpPr>
        <p:spPr/>
        <p:txBody>
          <a:bodyPr/>
          <a:lstStyle/>
          <a:p>
            <a:endParaRPr lang="sv-SE" dirty="0"/>
          </a:p>
        </p:txBody>
      </p:sp>
      <p:sp>
        <p:nvSpPr>
          <p:cNvPr id="10" name="Freeform 11"/>
          <p:cNvSpPr/>
          <p:nvPr/>
        </p:nvSpPr>
        <p:spPr bwMode="auto">
          <a:xfrm flipV="1">
            <a:off x="78" y="3166528"/>
            <a:ext cx="1811141"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681637" y="3244141"/>
            <a:ext cx="779971" cy="365125"/>
          </a:xfrm>
        </p:spPr>
        <p:txBody>
          <a:bodyPr/>
          <a:lstStyle/>
          <a:p>
            <a:fld id="{B6BD9627-3329-4DE6-AC63-754435E16E83}" type="slidenum">
              <a:rPr lang="sv-SE" smtClean="0"/>
              <a:pPr/>
              <a:t>‹#›</a:t>
            </a:fld>
            <a:endParaRPr lang="sv-SE"/>
          </a:p>
        </p:txBody>
      </p:sp>
    </p:spTree>
    <p:extLst>
      <p:ext uri="{BB962C8B-B14F-4D97-AF65-F5344CB8AC3E}">
        <p14:creationId xmlns:p14="http://schemas.microsoft.com/office/powerpoint/2010/main" val="1784815422"/>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 med beskrivning">
    <p:spTree>
      <p:nvGrpSpPr>
        <p:cNvPr id="1" name=""/>
        <p:cNvGrpSpPr/>
        <p:nvPr/>
      </p:nvGrpSpPr>
      <p:grpSpPr>
        <a:xfrm>
          <a:off x="0" y="0"/>
          <a:ext cx="0" cy="0"/>
          <a:chOff x="0" y="0"/>
          <a:chExt cx="0" cy="0"/>
        </a:xfrm>
      </p:grpSpPr>
      <p:sp>
        <p:nvSpPr>
          <p:cNvPr id="2" name="Title 1"/>
          <p:cNvSpPr>
            <a:spLocks noGrp="1"/>
          </p:cNvSpPr>
          <p:nvPr>
            <p:ph type="title"/>
          </p:nvPr>
        </p:nvSpPr>
        <p:spPr>
          <a:xfrm>
            <a:off x="2917498" y="609600"/>
            <a:ext cx="8146116" cy="2895600"/>
          </a:xfrm>
        </p:spPr>
        <p:txBody>
          <a:bodyPr anchor="ctr">
            <a:normAutofit/>
          </a:bodyPr>
          <a:lstStyle>
            <a:lvl1pPr algn="l">
              <a:defRPr sz="4800" b="0" cap="none"/>
            </a:lvl1pPr>
          </a:lstStyle>
          <a:p>
            <a:r>
              <a:rPr lang="sv-SE"/>
              <a:t>Klicka här för att ändra mall för rubrikformat</a:t>
            </a:r>
            <a:endParaRPr lang="en-US" dirty="0"/>
          </a:p>
        </p:txBody>
      </p:sp>
      <p:sp>
        <p:nvSpPr>
          <p:cNvPr id="13" name="Text Placeholder 9"/>
          <p:cNvSpPr>
            <a:spLocks noGrp="1"/>
          </p:cNvSpPr>
          <p:nvPr>
            <p:ph type="body" sz="quarter" idx="13"/>
          </p:nvPr>
        </p:nvSpPr>
        <p:spPr>
          <a:xfrm>
            <a:off x="3221296" y="3505200"/>
            <a:ext cx="7538517"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a:t>Klicka här för att ändra format på bakgrundstexten</a:t>
            </a:r>
          </a:p>
        </p:txBody>
      </p:sp>
      <p:sp>
        <p:nvSpPr>
          <p:cNvPr id="3" name="Text Placeholder 2"/>
          <p:cNvSpPr>
            <a:spLocks noGrp="1"/>
          </p:cNvSpPr>
          <p:nvPr>
            <p:ph type="body" idx="1"/>
          </p:nvPr>
        </p:nvSpPr>
        <p:spPr>
          <a:xfrm>
            <a:off x="2589888" y="4354046"/>
            <a:ext cx="8789313"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endParaRPr lang="sv-SE" dirty="0"/>
          </a:p>
        </p:txBody>
      </p:sp>
      <p:sp>
        <p:nvSpPr>
          <p:cNvPr id="5" name="Footer Placeholder 4"/>
          <p:cNvSpPr>
            <a:spLocks noGrp="1"/>
          </p:cNvSpPr>
          <p:nvPr>
            <p:ph type="ftr" sz="quarter" idx="11"/>
          </p:nvPr>
        </p:nvSpPr>
        <p:spPr/>
        <p:txBody>
          <a:bodyPr/>
          <a:lstStyle/>
          <a:p>
            <a:endParaRPr lang="sv-SE" dirty="0"/>
          </a:p>
        </p:txBody>
      </p:sp>
      <p:sp>
        <p:nvSpPr>
          <p:cNvPr id="19" name="Freeform 11"/>
          <p:cNvSpPr/>
          <p:nvPr/>
        </p:nvSpPr>
        <p:spPr bwMode="auto">
          <a:xfrm flipV="1">
            <a:off x="78" y="3166528"/>
            <a:ext cx="1811141"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681637" y="3244141"/>
            <a:ext cx="779971" cy="365125"/>
          </a:xfrm>
        </p:spPr>
        <p:txBody>
          <a:bodyPr/>
          <a:lstStyle/>
          <a:p>
            <a:fld id="{B6BD9627-3329-4DE6-AC63-754435E16E83}" type="slidenum">
              <a:rPr lang="sv-SE" smtClean="0"/>
              <a:pPr/>
              <a:t>‹#›</a:t>
            </a:fld>
            <a:endParaRPr lang="sv-SE"/>
          </a:p>
        </p:txBody>
      </p:sp>
      <p:sp>
        <p:nvSpPr>
          <p:cNvPr id="14" name="TextBox 13"/>
          <p:cNvSpPr txBox="1"/>
          <p:nvPr/>
        </p:nvSpPr>
        <p:spPr>
          <a:xfrm>
            <a:off x="2411089" y="648005"/>
            <a:ext cx="60975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0892711" y="2905306"/>
            <a:ext cx="60975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299787514"/>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nkort">
    <p:spTree>
      <p:nvGrpSpPr>
        <p:cNvPr id="1" name=""/>
        <p:cNvGrpSpPr/>
        <p:nvPr/>
      </p:nvGrpSpPr>
      <p:grpSpPr>
        <a:xfrm>
          <a:off x="0" y="0"/>
          <a:ext cx="0" cy="0"/>
          <a:chOff x="0" y="0"/>
          <a:chExt cx="0" cy="0"/>
        </a:xfrm>
      </p:grpSpPr>
      <p:sp>
        <p:nvSpPr>
          <p:cNvPr id="2" name="Title 1"/>
          <p:cNvSpPr>
            <a:spLocks noGrp="1"/>
          </p:cNvSpPr>
          <p:nvPr>
            <p:ph type="title"/>
          </p:nvPr>
        </p:nvSpPr>
        <p:spPr>
          <a:xfrm>
            <a:off x="2589888" y="2438402"/>
            <a:ext cx="8789313" cy="2724845"/>
          </a:xfrm>
        </p:spPr>
        <p:txBody>
          <a:bodyPr anchor="b">
            <a:normAutofit/>
          </a:bodyPr>
          <a:lstStyle>
            <a:lvl1pPr algn="l">
              <a:defRPr sz="4800" b="0"/>
            </a:lvl1pPr>
          </a:lstStyle>
          <a:p>
            <a:r>
              <a:rPr lang="sv-SE"/>
              <a:t>Klicka här för att ändra mall för rubrikformat</a:t>
            </a:r>
            <a:endParaRPr lang="en-US" dirty="0"/>
          </a:p>
        </p:txBody>
      </p:sp>
      <p:sp>
        <p:nvSpPr>
          <p:cNvPr id="4" name="Text Placeholder 3"/>
          <p:cNvSpPr>
            <a:spLocks noGrp="1"/>
          </p:cNvSpPr>
          <p:nvPr>
            <p:ph type="body" sz="half" idx="2"/>
          </p:nvPr>
        </p:nvSpPr>
        <p:spPr>
          <a:xfrm>
            <a:off x="2589888" y="5181600"/>
            <a:ext cx="8789313"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sv-SE"/>
              <a:t>Klicka här för att ändra format på bakgrundstexten</a:t>
            </a:r>
          </a:p>
        </p:txBody>
      </p:sp>
      <p:sp>
        <p:nvSpPr>
          <p:cNvPr id="5" name="Date Placeholder 4"/>
          <p:cNvSpPr>
            <a:spLocks noGrp="1"/>
          </p:cNvSpPr>
          <p:nvPr>
            <p:ph type="dt" sz="half" idx="10"/>
          </p:nvPr>
        </p:nvSpPr>
        <p:spPr/>
        <p:txBody>
          <a:bodyPr/>
          <a:lstStyle/>
          <a:p>
            <a:endParaRPr lang="sv-SE" dirty="0"/>
          </a:p>
        </p:txBody>
      </p:sp>
      <p:sp>
        <p:nvSpPr>
          <p:cNvPr id="6" name="Footer Placeholder 5"/>
          <p:cNvSpPr>
            <a:spLocks noGrp="1"/>
          </p:cNvSpPr>
          <p:nvPr>
            <p:ph type="ftr" sz="quarter" idx="11"/>
          </p:nvPr>
        </p:nvSpPr>
        <p:spPr/>
        <p:txBody>
          <a:bodyPr/>
          <a:lstStyle/>
          <a:p>
            <a:endParaRPr lang="sv-SE" dirty="0"/>
          </a:p>
        </p:txBody>
      </p:sp>
      <p:sp>
        <p:nvSpPr>
          <p:cNvPr id="11" name="Freeform 11"/>
          <p:cNvSpPr/>
          <p:nvPr/>
        </p:nvSpPr>
        <p:spPr bwMode="auto">
          <a:xfrm flipV="1">
            <a:off x="78" y="4910661"/>
            <a:ext cx="1811141"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681637" y="4983089"/>
            <a:ext cx="779971" cy="365125"/>
          </a:xfrm>
        </p:spPr>
        <p:txBody>
          <a:bodyPr/>
          <a:lstStyle/>
          <a:p>
            <a:fld id="{B6BD9627-3329-4DE6-AC63-754435E16E83}" type="slidenum">
              <a:rPr lang="sv-SE" smtClean="0"/>
              <a:pPr/>
              <a:t>‹#›</a:t>
            </a:fld>
            <a:endParaRPr lang="sv-SE"/>
          </a:p>
        </p:txBody>
      </p:sp>
    </p:spTree>
    <p:extLst>
      <p:ext uri="{BB962C8B-B14F-4D97-AF65-F5344CB8AC3E}">
        <p14:creationId xmlns:p14="http://schemas.microsoft.com/office/powerpoint/2010/main" val="3783305130"/>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nkort för citat">
    <p:spTree>
      <p:nvGrpSpPr>
        <p:cNvPr id="1" name=""/>
        <p:cNvGrpSpPr/>
        <p:nvPr/>
      </p:nvGrpSpPr>
      <p:grpSpPr>
        <a:xfrm>
          <a:off x="0" y="0"/>
          <a:ext cx="0" cy="0"/>
          <a:chOff x="0" y="0"/>
          <a:chExt cx="0" cy="0"/>
        </a:xfrm>
      </p:grpSpPr>
      <p:sp>
        <p:nvSpPr>
          <p:cNvPr id="13" name="Title 1"/>
          <p:cNvSpPr>
            <a:spLocks noGrp="1"/>
          </p:cNvSpPr>
          <p:nvPr>
            <p:ph type="title"/>
          </p:nvPr>
        </p:nvSpPr>
        <p:spPr>
          <a:xfrm>
            <a:off x="2917498" y="609600"/>
            <a:ext cx="8146116" cy="2895600"/>
          </a:xfrm>
        </p:spPr>
        <p:txBody>
          <a:bodyPr anchor="ctr">
            <a:normAutofit/>
          </a:bodyPr>
          <a:lstStyle>
            <a:lvl1pPr algn="l">
              <a:defRPr sz="4800" b="0" cap="none"/>
            </a:lvl1pPr>
          </a:lstStyle>
          <a:p>
            <a:r>
              <a:rPr lang="sv-SE"/>
              <a:t>Klicka här för att ändra mall för rubrikformat</a:t>
            </a:r>
            <a:endParaRPr lang="en-US" dirty="0"/>
          </a:p>
        </p:txBody>
      </p:sp>
      <p:sp>
        <p:nvSpPr>
          <p:cNvPr id="21" name="Text Placeholder 9"/>
          <p:cNvSpPr>
            <a:spLocks noGrp="1"/>
          </p:cNvSpPr>
          <p:nvPr>
            <p:ph type="body" sz="quarter" idx="13"/>
          </p:nvPr>
        </p:nvSpPr>
        <p:spPr>
          <a:xfrm>
            <a:off x="2589887" y="4343400"/>
            <a:ext cx="8917723"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a:t>Klicka här för att ändra format på bakgrundstexten</a:t>
            </a:r>
          </a:p>
        </p:txBody>
      </p:sp>
      <p:sp>
        <p:nvSpPr>
          <p:cNvPr id="4" name="Text Placeholder 3"/>
          <p:cNvSpPr>
            <a:spLocks noGrp="1"/>
          </p:cNvSpPr>
          <p:nvPr>
            <p:ph type="body" sz="half" idx="2"/>
          </p:nvPr>
        </p:nvSpPr>
        <p:spPr>
          <a:xfrm>
            <a:off x="2589887" y="5181600"/>
            <a:ext cx="8917723"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sv-SE"/>
              <a:t>Klicka här för att ändra format på bakgrundstexten</a:t>
            </a:r>
          </a:p>
        </p:txBody>
      </p:sp>
      <p:sp>
        <p:nvSpPr>
          <p:cNvPr id="5" name="Date Placeholder 4"/>
          <p:cNvSpPr>
            <a:spLocks noGrp="1"/>
          </p:cNvSpPr>
          <p:nvPr>
            <p:ph type="dt" sz="half" idx="10"/>
          </p:nvPr>
        </p:nvSpPr>
        <p:spPr/>
        <p:txBody>
          <a:bodyPr/>
          <a:lstStyle/>
          <a:p>
            <a:endParaRPr lang="sv-SE" dirty="0"/>
          </a:p>
        </p:txBody>
      </p:sp>
      <p:sp>
        <p:nvSpPr>
          <p:cNvPr id="6" name="Footer Placeholder 5"/>
          <p:cNvSpPr>
            <a:spLocks noGrp="1"/>
          </p:cNvSpPr>
          <p:nvPr>
            <p:ph type="ftr" sz="quarter" idx="11"/>
          </p:nvPr>
        </p:nvSpPr>
        <p:spPr/>
        <p:txBody>
          <a:bodyPr/>
          <a:lstStyle/>
          <a:p>
            <a:endParaRPr lang="sv-SE" dirty="0"/>
          </a:p>
        </p:txBody>
      </p:sp>
      <p:sp>
        <p:nvSpPr>
          <p:cNvPr id="20" name="Freeform 11"/>
          <p:cNvSpPr/>
          <p:nvPr/>
        </p:nvSpPr>
        <p:spPr bwMode="auto">
          <a:xfrm flipV="1">
            <a:off x="78" y="4910661"/>
            <a:ext cx="1811141"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681637" y="4983089"/>
            <a:ext cx="779971" cy="365125"/>
          </a:xfrm>
        </p:spPr>
        <p:txBody>
          <a:bodyPr/>
          <a:lstStyle/>
          <a:p>
            <a:fld id="{B6BD9627-3329-4DE6-AC63-754435E16E83}" type="slidenum">
              <a:rPr lang="sv-SE" smtClean="0"/>
              <a:pPr/>
              <a:t>‹#›</a:t>
            </a:fld>
            <a:endParaRPr lang="sv-SE"/>
          </a:p>
        </p:txBody>
      </p:sp>
      <p:sp>
        <p:nvSpPr>
          <p:cNvPr id="11" name="TextBox 10"/>
          <p:cNvSpPr txBox="1"/>
          <p:nvPr/>
        </p:nvSpPr>
        <p:spPr>
          <a:xfrm>
            <a:off x="2411089" y="648005"/>
            <a:ext cx="60975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10892711" y="2905306"/>
            <a:ext cx="60975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559298114"/>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Sant eller falskt">
    <p:spTree>
      <p:nvGrpSpPr>
        <p:cNvPr id="1" name=""/>
        <p:cNvGrpSpPr/>
        <p:nvPr/>
      </p:nvGrpSpPr>
      <p:grpSpPr>
        <a:xfrm>
          <a:off x="0" y="0"/>
          <a:ext cx="0" cy="0"/>
          <a:chOff x="0" y="0"/>
          <a:chExt cx="0" cy="0"/>
        </a:xfrm>
      </p:grpSpPr>
      <p:sp>
        <p:nvSpPr>
          <p:cNvPr id="2" name="Title 1"/>
          <p:cNvSpPr>
            <a:spLocks noGrp="1"/>
          </p:cNvSpPr>
          <p:nvPr>
            <p:ph type="title"/>
          </p:nvPr>
        </p:nvSpPr>
        <p:spPr>
          <a:xfrm>
            <a:off x="2589888" y="627407"/>
            <a:ext cx="8789312" cy="2880020"/>
          </a:xfrm>
        </p:spPr>
        <p:txBody>
          <a:bodyPr anchor="ctr">
            <a:normAutofit/>
          </a:bodyPr>
          <a:lstStyle>
            <a:lvl1pPr algn="l">
              <a:defRPr sz="4800" b="0"/>
            </a:lvl1pPr>
          </a:lstStyle>
          <a:p>
            <a:r>
              <a:rPr lang="sv-SE"/>
              <a:t>Klicka här för att ändra mall för rubrikformat</a:t>
            </a:r>
            <a:endParaRPr lang="en-US" dirty="0"/>
          </a:p>
        </p:txBody>
      </p:sp>
      <p:sp>
        <p:nvSpPr>
          <p:cNvPr id="21" name="Text Placeholder 9"/>
          <p:cNvSpPr>
            <a:spLocks noGrp="1"/>
          </p:cNvSpPr>
          <p:nvPr>
            <p:ph type="body" sz="quarter" idx="13"/>
          </p:nvPr>
        </p:nvSpPr>
        <p:spPr>
          <a:xfrm>
            <a:off x="2589888" y="4343400"/>
            <a:ext cx="8789313"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a:t>Klicka här för att ändra format på bakgrundstexten</a:t>
            </a:r>
          </a:p>
        </p:txBody>
      </p:sp>
      <p:sp>
        <p:nvSpPr>
          <p:cNvPr id="4" name="Text Placeholder 3"/>
          <p:cNvSpPr>
            <a:spLocks noGrp="1"/>
          </p:cNvSpPr>
          <p:nvPr>
            <p:ph type="body" sz="half" idx="2"/>
          </p:nvPr>
        </p:nvSpPr>
        <p:spPr>
          <a:xfrm>
            <a:off x="2589888" y="5181600"/>
            <a:ext cx="8789313"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sv-SE"/>
              <a:t>Klicka här för att ändra format på bakgrundstexten</a:t>
            </a:r>
          </a:p>
        </p:txBody>
      </p:sp>
      <p:sp>
        <p:nvSpPr>
          <p:cNvPr id="5" name="Date Placeholder 4"/>
          <p:cNvSpPr>
            <a:spLocks noGrp="1"/>
          </p:cNvSpPr>
          <p:nvPr>
            <p:ph type="dt" sz="half" idx="10"/>
          </p:nvPr>
        </p:nvSpPr>
        <p:spPr/>
        <p:txBody>
          <a:bodyPr/>
          <a:lstStyle/>
          <a:p>
            <a:endParaRPr lang="sv-SE" dirty="0"/>
          </a:p>
        </p:txBody>
      </p:sp>
      <p:sp>
        <p:nvSpPr>
          <p:cNvPr id="6" name="Footer Placeholder 5"/>
          <p:cNvSpPr>
            <a:spLocks noGrp="1"/>
          </p:cNvSpPr>
          <p:nvPr>
            <p:ph type="ftr" sz="quarter" idx="11"/>
          </p:nvPr>
        </p:nvSpPr>
        <p:spPr/>
        <p:txBody>
          <a:bodyPr/>
          <a:lstStyle/>
          <a:p>
            <a:endParaRPr lang="sv-SE" dirty="0"/>
          </a:p>
        </p:txBody>
      </p:sp>
      <p:sp>
        <p:nvSpPr>
          <p:cNvPr id="10" name="Freeform 11"/>
          <p:cNvSpPr/>
          <p:nvPr/>
        </p:nvSpPr>
        <p:spPr bwMode="auto">
          <a:xfrm flipV="1">
            <a:off x="78" y="4910661"/>
            <a:ext cx="1811141"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681637" y="4983089"/>
            <a:ext cx="779971" cy="365125"/>
          </a:xfrm>
        </p:spPr>
        <p:txBody>
          <a:bodyPr/>
          <a:lstStyle/>
          <a:p>
            <a:fld id="{B6BD9627-3329-4DE6-AC63-754435E16E83}" type="slidenum">
              <a:rPr lang="sv-SE" smtClean="0"/>
              <a:pPr/>
              <a:t>‹#›</a:t>
            </a:fld>
            <a:endParaRPr lang="sv-SE"/>
          </a:p>
        </p:txBody>
      </p:sp>
    </p:spTree>
    <p:extLst>
      <p:ext uri="{BB962C8B-B14F-4D97-AF65-F5344CB8AC3E}">
        <p14:creationId xmlns:p14="http://schemas.microsoft.com/office/powerpoint/2010/main" val="2353864862"/>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Vertical Text Placeholder 2"/>
          <p:cNvSpPr>
            <a:spLocks noGrp="1"/>
          </p:cNvSpPr>
          <p:nvPr>
            <p:ph type="body" orient="vert" idx="1"/>
          </p:nvPr>
        </p:nvSpPr>
        <p:spPr/>
        <p:txBody>
          <a:bodyPr vert="eaVert" ancho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78" y="711194"/>
            <a:ext cx="1811141"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861620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71380" y="627407"/>
            <a:ext cx="2208176" cy="5283817"/>
          </a:xfrm>
        </p:spPr>
        <p:txBody>
          <a:bodyPr vert="eaVert" anchor="ctr"/>
          <a:lstStyle/>
          <a:p>
            <a:r>
              <a:rPr lang="sv-SE"/>
              <a:t>Klicka här för att ändra mall för rubrikformat</a:t>
            </a:r>
            <a:endParaRPr lang="en-US" dirty="0"/>
          </a:p>
        </p:txBody>
      </p:sp>
      <p:sp>
        <p:nvSpPr>
          <p:cNvPr id="3" name="Vertical Text Placeholder 2"/>
          <p:cNvSpPr>
            <a:spLocks noGrp="1"/>
          </p:cNvSpPr>
          <p:nvPr>
            <p:ph type="body" orient="vert" idx="1"/>
          </p:nvPr>
        </p:nvSpPr>
        <p:spPr>
          <a:xfrm>
            <a:off x="2589888" y="627407"/>
            <a:ext cx="6288464" cy="5283817"/>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78" y="711194"/>
            <a:ext cx="1811141"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7167806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Title 1"/>
          <p:cNvSpPr>
            <a:spLocks noGrp="1"/>
          </p:cNvSpPr>
          <p:nvPr>
            <p:ph type="ctrTitle"/>
          </p:nvPr>
        </p:nvSpPr>
        <p:spPr>
          <a:xfrm>
            <a:off x="2589214" y="2514601"/>
            <a:ext cx="8915399" cy="2262781"/>
          </a:xfrm>
        </p:spPr>
        <p:txBody>
          <a:bodyPr anchor="b">
            <a:normAutofit/>
          </a:bodyPr>
          <a:lstStyle>
            <a:lvl1pPr>
              <a:defRPr sz="4050"/>
            </a:lvl1pPr>
          </a:lstStyle>
          <a:p>
            <a:r>
              <a:rPr lang="sv-SE"/>
              <a:t>Klicka här för att ändra mall för rubrikformat</a:t>
            </a:r>
            <a:endParaRPr lang="en-US" dirty="0"/>
          </a:p>
        </p:txBody>
      </p:sp>
      <p:sp>
        <p:nvSpPr>
          <p:cNvPr id="3" name="Subtitle 2"/>
          <p:cNvSpPr>
            <a:spLocks noGrp="1"/>
          </p:cNvSpPr>
          <p:nvPr>
            <p:ph type="subTitle" idx="1"/>
          </p:nvPr>
        </p:nvSpPr>
        <p:spPr>
          <a:xfrm>
            <a:off x="2589214" y="4777381"/>
            <a:ext cx="8915399" cy="1126283"/>
          </a:xfrm>
        </p:spPr>
        <p:txBody>
          <a:bodyPr anchor="t"/>
          <a:lstStyle>
            <a:lvl1pPr marL="0" indent="0" algn="l">
              <a:buNone/>
              <a:defRPr>
                <a:solidFill>
                  <a:schemeClr val="tx1">
                    <a:lumMod val="65000"/>
                    <a:lumOff val="3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sv-SE"/>
              <a:t>Klicka här för att ändra mall för underrubrikformat</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1" y="4323812"/>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4" y="4529542"/>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9354265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a:xfrm>
            <a:off x="2592926" y="624110"/>
            <a:ext cx="8911687" cy="1280890"/>
          </a:xfrm>
        </p:spPr>
        <p:txBody>
          <a:bodyPr/>
          <a:lstStyle/>
          <a:p>
            <a:r>
              <a:rPr lang="sv-SE"/>
              <a:t>Klicka här för att ändra mall för rubrikformat</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endParaRPr lang="sv-SE"/>
          </a:p>
        </p:txBody>
      </p:sp>
      <p:sp>
        <p:nvSpPr>
          <p:cNvPr id="5" name="Footer Placeholder 4"/>
          <p:cNvSpPr>
            <a:spLocks noGrp="1"/>
          </p:cNvSpPr>
          <p:nvPr>
            <p:ph type="ftr" sz="quarter" idx="11"/>
          </p:nvPr>
        </p:nvSpPr>
        <p:spPr/>
        <p:txBody>
          <a:bodyPr/>
          <a:lstStyle/>
          <a:p>
            <a:endParaRPr lang="sv-SE" dirty="0"/>
          </a:p>
        </p:txBody>
      </p:sp>
      <p:sp>
        <p:nvSpPr>
          <p:cNvPr id="8" name="Freeform 11"/>
          <p:cNvSpPr/>
          <p:nvPr/>
        </p:nvSpPr>
        <p:spPr bwMode="auto">
          <a:xfrm flipV="1">
            <a:off x="-4188" y="714377"/>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6BD9627-3329-4DE6-AC63-754435E16E83}" type="slidenum">
              <a:rPr lang="sv-SE" smtClean="0"/>
              <a:t>‹#›</a:t>
            </a:fld>
            <a:endParaRPr lang="sv-SE"/>
          </a:p>
        </p:txBody>
      </p:sp>
    </p:spTree>
    <p:extLst>
      <p:ext uri="{BB962C8B-B14F-4D97-AF65-F5344CB8AC3E}">
        <p14:creationId xmlns:p14="http://schemas.microsoft.com/office/powerpoint/2010/main" val="161083790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Title 1"/>
          <p:cNvSpPr>
            <a:spLocks noGrp="1"/>
          </p:cNvSpPr>
          <p:nvPr>
            <p:ph type="title"/>
          </p:nvPr>
        </p:nvSpPr>
        <p:spPr>
          <a:xfrm>
            <a:off x="2589214" y="2058750"/>
            <a:ext cx="8915399" cy="1468800"/>
          </a:xfrm>
        </p:spPr>
        <p:txBody>
          <a:bodyPr anchor="b"/>
          <a:lstStyle>
            <a:lvl1pPr algn="l">
              <a:defRPr sz="3000" b="0" cap="none"/>
            </a:lvl1pPr>
          </a:lstStyle>
          <a:p>
            <a:r>
              <a:rPr lang="sv-SE"/>
              <a:t>Klicka här för att ändra mall för rubrikformat</a:t>
            </a:r>
            <a:endParaRPr lang="en-US" dirty="0"/>
          </a:p>
        </p:txBody>
      </p:sp>
      <p:sp>
        <p:nvSpPr>
          <p:cNvPr id="3" name="Text Placeholder 2"/>
          <p:cNvSpPr>
            <a:spLocks noGrp="1"/>
          </p:cNvSpPr>
          <p:nvPr>
            <p:ph type="body" idx="1"/>
          </p:nvPr>
        </p:nvSpPr>
        <p:spPr>
          <a:xfrm>
            <a:off x="2589214" y="3530129"/>
            <a:ext cx="8915399" cy="860400"/>
          </a:xfrm>
        </p:spPr>
        <p:txBody>
          <a:bodyPr anchor="t"/>
          <a:lstStyle>
            <a:lvl1pPr marL="0" indent="0" algn="l">
              <a:buNone/>
              <a:defRPr sz="1500">
                <a:solidFill>
                  <a:schemeClr val="tx1">
                    <a:lumMod val="65000"/>
                    <a:lumOff val="3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endParaRPr lang="sv-SE"/>
          </a:p>
        </p:txBody>
      </p:sp>
      <p:sp>
        <p:nvSpPr>
          <p:cNvPr id="5" name="Footer Placeholder 4"/>
          <p:cNvSpPr>
            <a:spLocks noGrp="1"/>
          </p:cNvSpPr>
          <p:nvPr>
            <p:ph type="ftr" sz="quarter" idx="11"/>
          </p:nvPr>
        </p:nvSpPr>
        <p:spPr/>
        <p:txBody>
          <a:bodyPr/>
          <a:lstStyle/>
          <a:p>
            <a:endParaRPr lang="sv-SE" dirty="0"/>
          </a:p>
        </p:txBody>
      </p:sp>
      <p:sp>
        <p:nvSpPr>
          <p:cNvPr id="9" name="Freeform 11"/>
          <p:cNvSpPr/>
          <p:nvPr/>
        </p:nvSpPr>
        <p:spPr bwMode="auto">
          <a:xfrm flipV="1">
            <a:off x="-4188" y="3178177"/>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4" y="3244141"/>
            <a:ext cx="779767" cy="365125"/>
          </a:xfrm>
        </p:spPr>
        <p:txBody>
          <a:bodyPr/>
          <a:lstStyle/>
          <a:p>
            <a:fld id="{B6BD9627-3329-4DE6-AC63-754435E16E83}" type="slidenum">
              <a:rPr lang="sv-SE" smtClean="0"/>
              <a:t>‹#›</a:t>
            </a:fld>
            <a:endParaRPr lang="sv-SE"/>
          </a:p>
        </p:txBody>
      </p:sp>
    </p:spTree>
    <p:extLst>
      <p:ext uri="{BB962C8B-B14F-4D97-AF65-F5344CB8AC3E}">
        <p14:creationId xmlns:p14="http://schemas.microsoft.com/office/powerpoint/2010/main" val="2683258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a:xfrm>
            <a:off x="2593602" y="624110"/>
            <a:ext cx="8785599" cy="1280890"/>
          </a:xfrm>
        </p:spPr>
        <p:txBody>
          <a:bodyPr/>
          <a:lstStyle/>
          <a:p>
            <a:r>
              <a:rPr lang="sv-SE"/>
              <a:t>Klicka här för att ändra mall för rubrikformat</a:t>
            </a:r>
            <a:endParaRPr lang="en-US" dirty="0"/>
          </a:p>
        </p:txBody>
      </p:sp>
      <p:sp>
        <p:nvSpPr>
          <p:cNvPr id="3" name="Content Placeholder 2"/>
          <p:cNvSpPr>
            <a:spLocks noGrp="1"/>
          </p:cNvSpPr>
          <p:nvPr>
            <p:ph idx="1"/>
          </p:nvPr>
        </p:nvSpPr>
        <p:spPr>
          <a:xfrm>
            <a:off x="2589888" y="2133600"/>
            <a:ext cx="8789313" cy="3777622"/>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endParaRPr lang="sv-SE"/>
          </a:p>
        </p:txBody>
      </p:sp>
      <p:sp>
        <p:nvSpPr>
          <p:cNvPr id="5" name="Footer Placeholder 4"/>
          <p:cNvSpPr>
            <a:spLocks noGrp="1"/>
          </p:cNvSpPr>
          <p:nvPr>
            <p:ph type="ftr" sz="quarter" idx="11"/>
          </p:nvPr>
        </p:nvSpPr>
        <p:spPr/>
        <p:txBody>
          <a:bodyPr/>
          <a:lstStyle/>
          <a:p>
            <a:endParaRPr lang="sv-SE" dirty="0"/>
          </a:p>
        </p:txBody>
      </p:sp>
      <p:sp>
        <p:nvSpPr>
          <p:cNvPr id="10" name="Freeform 11"/>
          <p:cNvSpPr/>
          <p:nvPr/>
        </p:nvSpPr>
        <p:spPr bwMode="auto">
          <a:xfrm flipV="1">
            <a:off x="78" y="711194"/>
            <a:ext cx="1811141"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6BD9627-3329-4DE6-AC63-754435E16E83}" type="slidenum">
              <a:rPr lang="sv-SE" smtClean="0"/>
              <a:t>‹#›</a:t>
            </a:fld>
            <a:endParaRPr lang="sv-SE"/>
          </a:p>
        </p:txBody>
      </p:sp>
    </p:spTree>
    <p:extLst>
      <p:ext uri="{BB962C8B-B14F-4D97-AF65-F5344CB8AC3E}">
        <p14:creationId xmlns:p14="http://schemas.microsoft.com/office/powerpoint/2010/main" val="298658686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Date Placeholder 4"/>
          <p:cNvSpPr>
            <a:spLocks noGrp="1"/>
          </p:cNvSpPr>
          <p:nvPr>
            <p:ph type="dt" sz="half" idx="10"/>
          </p:nvPr>
        </p:nvSpPr>
        <p:spPr/>
        <p:txBody>
          <a:bodyPr/>
          <a:lstStyle/>
          <a:p>
            <a:endParaRPr lang="sv-SE" dirty="0"/>
          </a:p>
        </p:txBody>
      </p:sp>
      <p:sp>
        <p:nvSpPr>
          <p:cNvPr id="6" name="Footer Placeholder 5"/>
          <p:cNvSpPr>
            <a:spLocks noGrp="1"/>
          </p:cNvSpPr>
          <p:nvPr>
            <p:ph type="ftr" sz="quarter" idx="11"/>
          </p:nvPr>
        </p:nvSpPr>
        <p:spPr/>
        <p:txBody>
          <a:bodyPr/>
          <a:lstStyle/>
          <a:p>
            <a:endParaRPr lang="sv-SE" dirty="0"/>
          </a:p>
        </p:txBody>
      </p:sp>
      <p:sp>
        <p:nvSpPr>
          <p:cNvPr id="10" name="Freeform 11"/>
          <p:cNvSpPr/>
          <p:nvPr/>
        </p:nvSpPr>
        <p:spPr bwMode="auto">
          <a:xfrm flipV="1">
            <a:off x="-4188" y="714377"/>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4" y="787784"/>
            <a:ext cx="779767" cy="365125"/>
          </a:xfrm>
        </p:spPr>
        <p:txBody>
          <a:bodyPr/>
          <a:lstStyle/>
          <a:p>
            <a:fld id="{B6BD9627-3329-4DE6-AC63-754435E16E83}" type="slidenum">
              <a:rPr lang="sv-SE" smtClean="0"/>
              <a:t>‹#›</a:t>
            </a:fld>
            <a:endParaRPr lang="sv-SE"/>
          </a:p>
        </p:txBody>
      </p:sp>
    </p:spTree>
    <p:extLst>
      <p:ext uri="{BB962C8B-B14F-4D97-AF65-F5344CB8AC3E}">
        <p14:creationId xmlns:p14="http://schemas.microsoft.com/office/powerpoint/2010/main" val="315030508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sv-SE"/>
              <a:t>Klicka här för att ändra mall för rubrikformat</a:t>
            </a:r>
            <a:endParaRPr lang="en-US" dirty="0"/>
          </a:p>
        </p:txBody>
      </p:sp>
      <p:sp>
        <p:nvSpPr>
          <p:cNvPr id="3" name="Text Placeholder 2"/>
          <p:cNvSpPr>
            <a:spLocks noGrp="1"/>
          </p:cNvSpPr>
          <p:nvPr>
            <p:ph type="body" idx="1"/>
          </p:nvPr>
        </p:nvSpPr>
        <p:spPr>
          <a:xfrm>
            <a:off x="2939374" y="1972703"/>
            <a:ext cx="3992732" cy="576262"/>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sv-SE"/>
              <a:t>Klicka här för att ändra format på bakgrundstexten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Text Placeholder 4"/>
          <p:cNvSpPr>
            <a:spLocks noGrp="1"/>
          </p:cNvSpPr>
          <p:nvPr>
            <p:ph type="body" sz="quarter" idx="3"/>
          </p:nvPr>
        </p:nvSpPr>
        <p:spPr>
          <a:xfrm>
            <a:off x="7506630" y="1969475"/>
            <a:ext cx="3999001" cy="576262"/>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sv-SE"/>
              <a:t>Klicka här för att ändra format på bakgrundstexten</a:t>
            </a:r>
          </a:p>
        </p:txBody>
      </p:sp>
      <p:sp>
        <p:nvSpPr>
          <p:cNvPr id="6" name="Content Placeholder 5"/>
          <p:cNvSpPr>
            <a:spLocks noGrp="1"/>
          </p:cNvSpPr>
          <p:nvPr>
            <p:ph sz="quarter" idx="4"/>
          </p:nvPr>
        </p:nvSpPr>
        <p:spPr>
          <a:xfrm>
            <a:off x="7166957" y="2545738"/>
            <a:ext cx="4338675" cy="3354060"/>
          </a:xfrm>
        </p:spPr>
        <p:txBody>
          <a:bodyPr>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7" name="Date Placeholder 6"/>
          <p:cNvSpPr>
            <a:spLocks noGrp="1"/>
          </p:cNvSpPr>
          <p:nvPr>
            <p:ph type="dt" sz="half" idx="10"/>
          </p:nvPr>
        </p:nvSpPr>
        <p:spPr/>
        <p:txBody>
          <a:bodyPr/>
          <a:lstStyle/>
          <a:p>
            <a:endParaRPr lang="sv-SE" dirty="0"/>
          </a:p>
        </p:txBody>
      </p:sp>
      <p:sp>
        <p:nvSpPr>
          <p:cNvPr id="8" name="Footer Placeholder 7"/>
          <p:cNvSpPr>
            <a:spLocks noGrp="1"/>
          </p:cNvSpPr>
          <p:nvPr>
            <p:ph type="ftr" sz="quarter" idx="11"/>
          </p:nvPr>
        </p:nvSpPr>
        <p:spPr/>
        <p:txBody>
          <a:bodyPr/>
          <a:lstStyle/>
          <a:p>
            <a:endParaRPr lang="sv-SE" dirty="0"/>
          </a:p>
        </p:txBody>
      </p:sp>
      <p:sp>
        <p:nvSpPr>
          <p:cNvPr id="12" name="Freeform 11"/>
          <p:cNvSpPr/>
          <p:nvPr/>
        </p:nvSpPr>
        <p:spPr bwMode="auto">
          <a:xfrm flipV="1">
            <a:off x="-4188" y="714377"/>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4" y="787784"/>
            <a:ext cx="779767" cy="365125"/>
          </a:xfrm>
        </p:spPr>
        <p:txBody>
          <a:bodyPr/>
          <a:lstStyle/>
          <a:p>
            <a:fld id="{B6BD9627-3329-4DE6-AC63-754435E16E83}" type="slidenum">
              <a:rPr lang="sv-SE" smtClean="0"/>
              <a:t>‹#›</a:t>
            </a:fld>
            <a:endParaRPr lang="sv-SE"/>
          </a:p>
        </p:txBody>
      </p:sp>
    </p:spTree>
    <p:extLst>
      <p:ext uri="{BB962C8B-B14F-4D97-AF65-F5344CB8AC3E}">
        <p14:creationId xmlns:p14="http://schemas.microsoft.com/office/powerpoint/2010/main" val="251521882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Date Placeholder 2"/>
          <p:cNvSpPr>
            <a:spLocks noGrp="1"/>
          </p:cNvSpPr>
          <p:nvPr>
            <p:ph type="dt" sz="half" idx="10"/>
          </p:nvPr>
        </p:nvSpPr>
        <p:spPr/>
        <p:txBody>
          <a:bodyPr/>
          <a:lstStyle/>
          <a:p>
            <a:endParaRPr lang="sv-SE" dirty="0"/>
          </a:p>
        </p:txBody>
      </p:sp>
      <p:sp>
        <p:nvSpPr>
          <p:cNvPr id="4" name="Footer Placeholder 3"/>
          <p:cNvSpPr>
            <a:spLocks noGrp="1"/>
          </p:cNvSpPr>
          <p:nvPr>
            <p:ph type="ftr" sz="quarter" idx="11"/>
          </p:nvPr>
        </p:nvSpPr>
        <p:spPr/>
        <p:txBody>
          <a:bodyPr/>
          <a:lstStyle/>
          <a:p>
            <a:endParaRPr lang="sv-SE" dirty="0"/>
          </a:p>
        </p:txBody>
      </p:sp>
      <p:sp>
        <p:nvSpPr>
          <p:cNvPr id="7" name="Freeform 11"/>
          <p:cNvSpPr/>
          <p:nvPr/>
        </p:nvSpPr>
        <p:spPr bwMode="auto">
          <a:xfrm flipV="1">
            <a:off x="-4188" y="714377"/>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6BD9627-3329-4DE6-AC63-754435E16E83}" type="slidenum">
              <a:rPr lang="sv-SE" smtClean="0"/>
              <a:t>‹#›</a:t>
            </a:fld>
            <a:endParaRPr lang="sv-SE"/>
          </a:p>
        </p:txBody>
      </p:sp>
    </p:spTree>
    <p:extLst>
      <p:ext uri="{BB962C8B-B14F-4D97-AF65-F5344CB8AC3E}">
        <p14:creationId xmlns:p14="http://schemas.microsoft.com/office/powerpoint/2010/main" val="18140678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sv-SE" dirty="0"/>
          </a:p>
        </p:txBody>
      </p:sp>
      <p:sp>
        <p:nvSpPr>
          <p:cNvPr id="3" name="Footer Placeholder 2"/>
          <p:cNvSpPr>
            <a:spLocks noGrp="1"/>
          </p:cNvSpPr>
          <p:nvPr>
            <p:ph type="ftr" sz="quarter" idx="11"/>
          </p:nvPr>
        </p:nvSpPr>
        <p:spPr/>
        <p:txBody>
          <a:bodyPr/>
          <a:lstStyle/>
          <a:p>
            <a:endParaRPr lang="sv-SE" dirty="0"/>
          </a:p>
        </p:txBody>
      </p:sp>
      <p:sp>
        <p:nvSpPr>
          <p:cNvPr id="6" name="Freeform 11"/>
          <p:cNvSpPr/>
          <p:nvPr/>
        </p:nvSpPr>
        <p:spPr bwMode="auto">
          <a:xfrm flipV="1">
            <a:off x="-4188" y="714377"/>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6BD9627-3329-4DE6-AC63-754435E16E83}" type="slidenum">
              <a:rPr lang="sv-SE" smtClean="0"/>
              <a:t>‹#›</a:t>
            </a:fld>
            <a:endParaRPr lang="sv-SE"/>
          </a:p>
        </p:txBody>
      </p:sp>
    </p:spTree>
    <p:extLst>
      <p:ext uri="{BB962C8B-B14F-4D97-AF65-F5344CB8AC3E}">
        <p14:creationId xmlns:p14="http://schemas.microsoft.com/office/powerpoint/2010/main" val="116484361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2589214" y="446088"/>
            <a:ext cx="3505199" cy="976312"/>
          </a:xfrm>
        </p:spPr>
        <p:txBody>
          <a:bodyPr anchor="b"/>
          <a:lstStyle>
            <a:lvl1pPr algn="l">
              <a:defRPr sz="1500" b="0"/>
            </a:lvl1pPr>
          </a:lstStyle>
          <a:p>
            <a:r>
              <a:rPr lang="sv-SE"/>
              <a:t>Klicka här för att ändra mall för rubrikformat</a:t>
            </a:r>
            <a:endParaRPr lang="en-US" dirty="0"/>
          </a:p>
        </p:txBody>
      </p:sp>
      <p:sp>
        <p:nvSpPr>
          <p:cNvPr id="3" name="Content Placeholder 2"/>
          <p:cNvSpPr>
            <a:spLocks noGrp="1"/>
          </p:cNvSpPr>
          <p:nvPr>
            <p:ph idx="1"/>
          </p:nvPr>
        </p:nvSpPr>
        <p:spPr>
          <a:xfrm>
            <a:off x="6323012" y="446090"/>
            <a:ext cx="5181600" cy="5414963"/>
          </a:xfrm>
        </p:spPr>
        <p:txBody>
          <a:bodyPr anchor="ctr">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Text Placeholder 3"/>
          <p:cNvSpPr>
            <a:spLocks noGrp="1"/>
          </p:cNvSpPr>
          <p:nvPr>
            <p:ph type="body" sz="half" idx="2"/>
          </p:nvPr>
        </p:nvSpPr>
        <p:spPr>
          <a:xfrm>
            <a:off x="2589214" y="1598613"/>
            <a:ext cx="3505199" cy="4262436"/>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endParaRPr lang="sv-SE" dirty="0"/>
          </a:p>
        </p:txBody>
      </p:sp>
      <p:sp>
        <p:nvSpPr>
          <p:cNvPr id="6" name="Footer Placeholder 5"/>
          <p:cNvSpPr>
            <a:spLocks noGrp="1"/>
          </p:cNvSpPr>
          <p:nvPr>
            <p:ph type="ftr" sz="quarter" idx="11"/>
          </p:nvPr>
        </p:nvSpPr>
        <p:spPr/>
        <p:txBody>
          <a:bodyPr/>
          <a:lstStyle/>
          <a:p>
            <a:endParaRPr lang="sv-SE" dirty="0"/>
          </a:p>
        </p:txBody>
      </p:sp>
      <p:sp>
        <p:nvSpPr>
          <p:cNvPr id="9" name="Freeform 11"/>
          <p:cNvSpPr/>
          <p:nvPr/>
        </p:nvSpPr>
        <p:spPr bwMode="auto">
          <a:xfrm flipV="1">
            <a:off x="-4188" y="714377"/>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6BD9627-3329-4DE6-AC63-754435E16E83}" type="slidenum">
              <a:rPr lang="sv-SE" smtClean="0"/>
              <a:t>‹#›</a:t>
            </a:fld>
            <a:endParaRPr lang="sv-SE"/>
          </a:p>
        </p:txBody>
      </p:sp>
    </p:spTree>
    <p:extLst>
      <p:ext uri="{BB962C8B-B14F-4D97-AF65-F5344CB8AC3E}">
        <p14:creationId xmlns:p14="http://schemas.microsoft.com/office/powerpoint/2010/main" val="133238817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1800" b="0"/>
            </a:lvl1pPr>
          </a:lstStyle>
          <a:p>
            <a:r>
              <a:rPr lang="sv-SE"/>
              <a:t>Klicka här för att ändra mall för rubrikformat</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sv-SE"/>
              <a:t>Klicka på ikonen för att lägga till en bild</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9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endParaRPr lang="sv-SE" dirty="0"/>
          </a:p>
        </p:txBody>
      </p:sp>
      <p:sp>
        <p:nvSpPr>
          <p:cNvPr id="6" name="Footer Placeholder 5"/>
          <p:cNvSpPr>
            <a:spLocks noGrp="1"/>
          </p:cNvSpPr>
          <p:nvPr>
            <p:ph type="ftr" sz="quarter" idx="11"/>
          </p:nvPr>
        </p:nvSpPr>
        <p:spPr/>
        <p:txBody>
          <a:bodyPr/>
          <a:lstStyle/>
          <a:p>
            <a:endParaRPr lang="sv-SE" dirty="0"/>
          </a:p>
        </p:txBody>
      </p:sp>
      <p:sp>
        <p:nvSpPr>
          <p:cNvPr id="9" name="Freeform 11"/>
          <p:cNvSpPr/>
          <p:nvPr/>
        </p:nvSpPr>
        <p:spPr bwMode="auto">
          <a:xfrm flipV="1">
            <a:off x="-4188" y="4911727"/>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4" y="4983089"/>
            <a:ext cx="779767" cy="365125"/>
          </a:xfrm>
        </p:spPr>
        <p:txBody>
          <a:bodyPr/>
          <a:lstStyle/>
          <a:p>
            <a:fld id="{B6BD9627-3329-4DE6-AC63-754435E16E83}" type="slidenum">
              <a:rPr lang="sv-SE" smtClean="0"/>
              <a:t>‹#›</a:t>
            </a:fld>
            <a:endParaRPr lang="sv-SE"/>
          </a:p>
        </p:txBody>
      </p:sp>
    </p:spTree>
    <p:extLst>
      <p:ext uri="{BB962C8B-B14F-4D97-AF65-F5344CB8AC3E}">
        <p14:creationId xmlns:p14="http://schemas.microsoft.com/office/powerpoint/2010/main" val="78393667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Titel och bildtext">
    <p:spTree>
      <p:nvGrpSpPr>
        <p:cNvPr id="1" name=""/>
        <p:cNvGrpSpPr/>
        <p:nvPr/>
      </p:nvGrpSpPr>
      <p:grpSpPr>
        <a:xfrm>
          <a:off x="0" y="0"/>
          <a:ext cx="0" cy="0"/>
          <a:chOff x="0" y="0"/>
          <a:chExt cx="0" cy="0"/>
        </a:xfrm>
      </p:grpSpPr>
      <p:sp>
        <p:nvSpPr>
          <p:cNvPr id="2" name="Title 1"/>
          <p:cNvSpPr>
            <a:spLocks noGrp="1"/>
          </p:cNvSpPr>
          <p:nvPr>
            <p:ph type="title"/>
          </p:nvPr>
        </p:nvSpPr>
        <p:spPr>
          <a:xfrm>
            <a:off x="2589214" y="609600"/>
            <a:ext cx="8915399" cy="3117040"/>
          </a:xfrm>
        </p:spPr>
        <p:txBody>
          <a:bodyPr anchor="ctr">
            <a:normAutofit/>
          </a:bodyPr>
          <a:lstStyle>
            <a:lvl1pPr algn="l">
              <a:defRPr sz="3600" b="0" cap="none"/>
            </a:lvl1pPr>
          </a:lstStyle>
          <a:p>
            <a:r>
              <a:rPr lang="sv-SE"/>
              <a:t>Klicka här för att ändra mall för rubrikformat</a:t>
            </a:r>
            <a:endParaRPr lang="en-US" dirty="0"/>
          </a:p>
        </p:txBody>
      </p:sp>
      <p:sp>
        <p:nvSpPr>
          <p:cNvPr id="3" name="Text Placeholder 2"/>
          <p:cNvSpPr>
            <a:spLocks noGrp="1"/>
          </p:cNvSpPr>
          <p:nvPr>
            <p:ph type="body" idx="1"/>
          </p:nvPr>
        </p:nvSpPr>
        <p:spPr>
          <a:xfrm>
            <a:off x="2589214" y="4354046"/>
            <a:ext cx="8915399" cy="1555864"/>
          </a:xfrm>
        </p:spPr>
        <p:txBody>
          <a:bodyPr anchor="ctr">
            <a:normAutofit/>
          </a:bodyPr>
          <a:lstStyle>
            <a:lvl1pPr marL="0" indent="0" algn="l">
              <a:buNone/>
              <a:defRPr sz="1350">
                <a:solidFill>
                  <a:schemeClr val="tx1">
                    <a:lumMod val="65000"/>
                    <a:lumOff val="3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endParaRPr lang="sv-SE" dirty="0"/>
          </a:p>
        </p:txBody>
      </p:sp>
      <p:sp>
        <p:nvSpPr>
          <p:cNvPr id="5" name="Footer Placeholder 4"/>
          <p:cNvSpPr>
            <a:spLocks noGrp="1"/>
          </p:cNvSpPr>
          <p:nvPr>
            <p:ph type="ftr" sz="quarter" idx="11"/>
          </p:nvPr>
        </p:nvSpPr>
        <p:spPr/>
        <p:txBody>
          <a:bodyPr/>
          <a:lstStyle/>
          <a:p>
            <a:endParaRPr lang="sv-SE" dirty="0"/>
          </a:p>
        </p:txBody>
      </p:sp>
      <p:sp>
        <p:nvSpPr>
          <p:cNvPr id="9" name="Freeform 11"/>
          <p:cNvSpPr/>
          <p:nvPr/>
        </p:nvSpPr>
        <p:spPr bwMode="auto">
          <a:xfrm flipV="1">
            <a:off x="-4188" y="3178177"/>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4" y="3244141"/>
            <a:ext cx="779767" cy="365125"/>
          </a:xfrm>
        </p:spPr>
        <p:txBody>
          <a:bodyPr/>
          <a:lstStyle/>
          <a:p>
            <a:fld id="{B6BD9627-3329-4DE6-AC63-754435E16E83}" type="slidenum">
              <a:rPr lang="sv-SE" smtClean="0"/>
              <a:pPr/>
              <a:t>‹#›</a:t>
            </a:fld>
            <a:endParaRPr lang="sv-SE"/>
          </a:p>
        </p:txBody>
      </p:sp>
    </p:spTree>
    <p:extLst>
      <p:ext uri="{BB962C8B-B14F-4D97-AF65-F5344CB8AC3E}">
        <p14:creationId xmlns:p14="http://schemas.microsoft.com/office/powerpoint/2010/main" val="462743021"/>
      </p:ext>
    </p:extLst>
  </p:cSld>
  <p:clrMapOvr>
    <a:masterClrMapping/>
  </p:clrMapOvr>
  <p:hf sldNum="0" hdr="0" ftr="0" dt="0"/>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Citat med beskrivning">
    <p:spTree>
      <p:nvGrpSpPr>
        <p:cNvPr id="1" name=""/>
        <p:cNvGrpSpPr/>
        <p:nvPr/>
      </p:nvGrpSpPr>
      <p:grpSpPr>
        <a:xfrm>
          <a:off x="0" y="0"/>
          <a:ext cx="0" cy="0"/>
          <a:chOff x="0" y="0"/>
          <a:chExt cx="0" cy="0"/>
        </a:xfrm>
      </p:grpSpPr>
      <p:sp>
        <p:nvSpPr>
          <p:cNvPr id="2" name="Title 1"/>
          <p:cNvSpPr>
            <a:spLocks noGrp="1"/>
          </p:cNvSpPr>
          <p:nvPr>
            <p:ph type="title"/>
          </p:nvPr>
        </p:nvSpPr>
        <p:spPr>
          <a:xfrm>
            <a:off x="2849950" y="609600"/>
            <a:ext cx="8393927" cy="2895600"/>
          </a:xfrm>
        </p:spPr>
        <p:txBody>
          <a:bodyPr anchor="ctr">
            <a:normAutofit/>
          </a:bodyPr>
          <a:lstStyle>
            <a:lvl1pPr algn="l">
              <a:defRPr sz="3600" b="0" cap="none"/>
            </a:lvl1pPr>
          </a:lstStyle>
          <a:p>
            <a:r>
              <a:rPr lang="sv-SE"/>
              <a:t>Klicka här för att ändra mall för rubrikformat</a:t>
            </a:r>
            <a:endParaRPr lang="en-US" dirty="0"/>
          </a:p>
        </p:txBody>
      </p:sp>
      <p:sp>
        <p:nvSpPr>
          <p:cNvPr id="13" name="Text Placeholder 9"/>
          <p:cNvSpPr>
            <a:spLocks noGrp="1"/>
          </p:cNvSpPr>
          <p:nvPr>
            <p:ph type="body" sz="quarter" idx="13"/>
          </p:nvPr>
        </p:nvSpPr>
        <p:spPr>
          <a:xfrm>
            <a:off x="3275012" y="3505200"/>
            <a:ext cx="7536555" cy="381000"/>
          </a:xfrm>
        </p:spPr>
        <p:txBody>
          <a:bodyPr anchor="ctr">
            <a:noAutofit/>
          </a:bodyPr>
          <a:lstStyle>
            <a:lvl1pPr marL="0" indent="0">
              <a:buFontTx/>
              <a:buNone/>
              <a:defRPr sz="1200">
                <a:solidFill>
                  <a:schemeClr val="tx1">
                    <a:lumMod val="50000"/>
                    <a:lumOff val="50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sv-SE"/>
              <a:t>Klicka här för att ändra format på bakgrundstexten</a:t>
            </a:r>
          </a:p>
        </p:txBody>
      </p:sp>
      <p:sp>
        <p:nvSpPr>
          <p:cNvPr id="3" name="Text Placeholder 2"/>
          <p:cNvSpPr>
            <a:spLocks noGrp="1"/>
          </p:cNvSpPr>
          <p:nvPr>
            <p:ph type="body" idx="1"/>
          </p:nvPr>
        </p:nvSpPr>
        <p:spPr>
          <a:xfrm>
            <a:off x="2589214" y="4354046"/>
            <a:ext cx="8915399" cy="1555864"/>
          </a:xfrm>
        </p:spPr>
        <p:txBody>
          <a:bodyPr anchor="ctr">
            <a:normAutofit/>
          </a:bodyPr>
          <a:lstStyle>
            <a:lvl1pPr marL="0" indent="0" algn="l">
              <a:buNone/>
              <a:defRPr sz="1350">
                <a:solidFill>
                  <a:schemeClr val="tx1">
                    <a:lumMod val="65000"/>
                    <a:lumOff val="3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endParaRPr lang="sv-SE" dirty="0"/>
          </a:p>
        </p:txBody>
      </p:sp>
      <p:sp>
        <p:nvSpPr>
          <p:cNvPr id="5" name="Footer Placeholder 4"/>
          <p:cNvSpPr>
            <a:spLocks noGrp="1"/>
          </p:cNvSpPr>
          <p:nvPr>
            <p:ph type="ftr" sz="quarter" idx="11"/>
          </p:nvPr>
        </p:nvSpPr>
        <p:spPr/>
        <p:txBody>
          <a:bodyPr/>
          <a:lstStyle/>
          <a:p>
            <a:endParaRPr lang="sv-SE" dirty="0"/>
          </a:p>
        </p:txBody>
      </p:sp>
      <p:sp>
        <p:nvSpPr>
          <p:cNvPr id="11" name="Freeform 11"/>
          <p:cNvSpPr/>
          <p:nvPr/>
        </p:nvSpPr>
        <p:spPr bwMode="auto">
          <a:xfrm flipV="1">
            <a:off x="-4188" y="3178177"/>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4" y="3244141"/>
            <a:ext cx="779767" cy="365125"/>
          </a:xfrm>
        </p:spPr>
        <p:txBody>
          <a:bodyPr/>
          <a:lstStyle/>
          <a:p>
            <a:fld id="{B6BD9627-3329-4DE6-AC63-754435E16E83}" type="slidenum">
              <a:rPr lang="sv-SE" smtClean="0"/>
              <a:pPr/>
              <a:t>‹#›</a:t>
            </a:fld>
            <a:endParaRPr lang="sv-SE"/>
          </a:p>
        </p:txBody>
      </p:sp>
      <p:sp>
        <p:nvSpPr>
          <p:cNvPr id="14" name="TextBox 13"/>
          <p:cNvSpPr txBox="1"/>
          <p:nvPr/>
        </p:nvSpPr>
        <p:spPr>
          <a:xfrm>
            <a:off x="2467652" y="648005"/>
            <a:ext cx="609600" cy="584776"/>
          </a:xfrm>
          <a:prstGeom prst="rect">
            <a:avLst/>
          </a:prstGeom>
        </p:spPr>
        <p:txBody>
          <a:bodyPr vert="horz" lIns="68580" tIns="34290" rIns="68580" bIns="34290" rtlCol="0" anchor="ctr">
            <a:noAutofit/>
          </a:bodyPr>
          <a:lstStyle/>
          <a:p>
            <a:pPr lvl="0"/>
            <a:r>
              <a:rPr lang="en-US" sz="6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68580" tIns="34290" rIns="68580" bIns="34290" rtlCol="0" anchor="ctr">
            <a:noAutofit/>
          </a:bodyPr>
          <a:lstStyle/>
          <a:p>
            <a:pPr lvl="0"/>
            <a:r>
              <a:rPr lang="en-US" sz="6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096446749"/>
      </p:ext>
    </p:extLst>
  </p:cSld>
  <p:clrMapOvr>
    <a:masterClrMapping/>
  </p:clrMapOvr>
  <p:hf sldNum="0" hdr="0" ftr="0" dt="0"/>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Namnkort">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2"/>
            <a:ext cx="8915400" cy="2724845"/>
          </a:xfrm>
        </p:spPr>
        <p:txBody>
          <a:bodyPr anchor="b">
            <a:normAutofit/>
          </a:bodyPr>
          <a:lstStyle>
            <a:lvl1pPr algn="l">
              <a:defRPr sz="3600" b="0"/>
            </a:lvl1pPr>
          </a:lstStyle>
          <a:p>
            <a:r>
              <a:rPr lang="sv-SE"/>
              <a:t>Klicka här för att ändra mall för rubrikformat</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sv-SE"/>
              <a:t>Klicka här för att ändra format på bakgrundstexten</a:t>
            </a:r>
          </a:p>
        </p:txBody>
      </p:sp>
      <p:sp>
        <p:nvSpPr>
          <p:cNvPr id="5" name="Date Placeholder 4"/>
          <p:cNvSpPr>
            <a:spLocks noGrp="1"/>
          </p:cNvSpPr>
          <p:nvPr>
            <p:ph type="dt" sz="half" idx="10"/>
          </p:nvPr>
        </p:nvSpPr>
        <p:spPr/>
        <p:txBody>
          <a:bodyPr/>
          <a:lstStyle/>
          <a:p>
            <a:endParaRPr lang="sv-SE" dirty="0"/>
          </a:p>
        </p:txBody>
      </p:sp>
      <p:sp>
        <p:nvSpPr>
          <p:cNvPr id="6" name="Footer Placeholder 5"/>
          <p:cNvSpPr>
            <a:spLocks noGrp="1"/>
          </p:cNvSpPr>
          <p:nvPr>
            <p:ph type="ftr" sz="quarter" idx="11"/>
          </p:nvPr>
        </p:nvSpPr>
        <p:spPr/>
        <p:txBody>
          <a:bodyPr/>
          <a:lstStyle/>
          <a:p>
            <a:endParaRPr lang="sv-SE" dirty="0"/>
          </a:p>
        </p:txBody>
      </p:sp>
      <p:sp>
        <p:nvSpPr>
          <p:cNvPr id="9" name="Freeform 11"/>
          <p:cNvSpPr/>
          <p:nvPr/>
        </p:nvSpPr>
        <p:spPr bwMode="auto">
          <a:xfrm flipV="1">
            <a:off x="-4188" y="4911727"/>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4" y="4983089"/>
            <a:ext cx="779767" cy="365125"/>
          </a:xfrm>
        </p:spPr>
        <p:txBody>
          <a:bodyPr/>
          <a:lstStyle/>
          <a:p>
            <a:fld id="{B6BD9627-3329-4DE6-AC63-754435E16E83}" type="slidenum">
              <a:rPr lang="sv-SE" smtClean="0"/>
              <a:pPr/>
              <a:t>‹#›</a:t>
            </a:fld>
            <a:endParaRPr lang="sv-SE"/>
          </a:p>
        </p:txBody>
      </p:sp>
    </p:spTree>
    <p:extLst>
      <p:ext uri="{BB962C8B-B14F-4D97-AF65-F5344CB8AC3E}">
        <p14:creationId xmlns:p14="http://schemas.microsoft.com/office/powerpoint/2010/main" val="1933746788"/>
      </p:ext>
    </p:extLst>
  </p:cSld>
  <p:clrMapOvr>
    <a:masterClrMapping/>
  </p:clrMapOvr>
  <p:hf sldNum="0" hdr="0" ftr="0" dt="0"/>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Namnkort för citat">
    <p:spTree>
      <p:nvGrpSpPr>
        <p:cNvPr id="1" name=""/>
        <p:cNvGrpSpPr/>
        <p:nvPr/>
      </p:nvGrpSpPr>
      <p:grpSpPr>
        <a:xfrm>
          <a:off x="0" y="0"/>
          <a:ext cx="0" cy="0"/>
          <a:chOff x="0" y="0"/>
          <a:chExt cx="0" cy="0"/>
        </a:xfrm>
      </p:grpSpPr>
      <p:sp>
        <p:nvSpPr>
          <p:cNvPr id="12" name="Title 1"/>
          <p:cNvSpPr>
            <a:spLocks noGrp="1"/>
          </p:cNvSpPr>
          <p:nvPr>
            <p:ph type="title"/>
          </p:nvPr>
        </p:nvSpPr>
        <p:spPr>
          <a:xfrm>
            <a:off x="2849950" y="609600"/>
            <a:ext cx="8393927" cy="2895600"/>
          </a:xfrm>
        </p:spPr>
        <p:txBody>
          <a:bodyPr anchor="ctr">
            <a:normAutofit/>
          </a:bodyPr>
          <a:lstStyle>
            <a:lvl1pPr algn="l">
              <a:defRPr sz="3600" b="0" cap="none"/>
            </a:lvl1pPr>
          </a:lstStyle>
          <a:p>
            <a:r>
              <a:rPr lang="sv-SE"/>
              <a:t>Klicka här för att ändra mall för rubrikformat</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1800">
                <a:solidFill>
                  <a:schemeClr val="accent1"/>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sv-SE"/>
              <a:t>Klicka här för att ändra format på bakgrundstexten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sv-SE"/>
              <a:t>Klicka här för att ändra format på bakgrundstexten</a:t>
            </a:r>
          </a:p>
        </p:txBody>
      </p:sp>
      <p:sp>
        <p:nvSpPr>
          <p:cNvPr id="5" name="Date Placeholder 4"/>
          <p:cNvSpPr>
            <a:spLocks noGrp="1"/>
          </p:cNvSpPr>
          <p:nvPr>
            <p:ph type="dt" sz="half" idx="10"/>
          </p:nvPr>
        </p:nvSpPr>
        <p:spPr/>
        <p:txBody>
          <a:bodyPr/>
          <a:lstStyle/>
          <a:p>
            <a:endParaRPr lang="sv-SE" dirty="0"/>
          </a:p>
        </p:txBody>
      </p:sp>
      <p:sp>
        <p:nvSpPr>
          <p:cNvPr id="6" name="Footer Placeholder 5"/>
          <p:cNvSpPr>
            <a:spLocks noGrp="1"/>
          </p:cNvSpPr>
          <p:nvPr>
            <p:ph type="ftr" sz="quarter" idx="11"/>
          </p:nvPr>
        </p:nvSpPr>
        <p:spPr/>
        <p:txBody>
          <a:bodyPr/>
          <a:lstStyle/>
          <a:p>
            <a:endParaRPr lang="sv-SE" dirty="0"/>
          </a:p>
        </p:txBody>
      </p:sp>
      <p:sp>
        <p:nvSpPr>
          <p:cNvPr id="11" name="Freeform 11"/>
          <p:cNvSpPr/>
          <p:nvPr/>
        </p:nvSpPr>
        <p:spPr bwMode="auto">
          <a:xfrm flipV="1">
            <a:off x="-4188" y="4911727"/>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4" y="4983089"/>
            <a:ext cx="779767" cy="365125"/>
          </a:xfrm>
        </p:spPr>
        <p:txBody>
          <a:bodyPr/>
          <a:lstStyle/>
          <a:p>
            <a:fld id="{B6BD9627-3329-4DE6-AC63-754435E16E83}" type="slidenum">
              <a:rPr lang="sv-SE" smtClean="0"/>
              <a:pPr/>
              <a:t>‹#›</a:t>
            </a:fld>
            <a:endParaRPr lang="sv-SE"/>
          </a:p>
        </p:txBody>
      </p:sp>
      <p:sp>
        <p:nvSpPr>
          <p:cNvPr id="17" name="TextBox 16"/>
          <p:cNvSpPr txBox="1"/>
          <p:nvPr/>
        </p:nvSpPr>
        <p:spPr>
          <a:xfrm>
            <a:off x="2467652" y="648005"/>
            <a:ext cx="609600" cy="584776"/>
          </a:xfrm>
          <a:prstGeom prst="rect">
            <a:avLst/>
          </a:prstGeom>
        </p:spPr>
        <p:txBody>
          <a:bodyPr vert="horz" lIns="68580" tIns="34290" rIns="68580" bIns="34290" rtlCol="0" anchor="ctr">
            <a:noAutofit/>
          </a:bodyPr>
          <a:lstStyle/>
          <a:p>
            <a:pPr lvl="0"/>
            <a:r>
              <a:rPr lang="en-US" sz="6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68580" tIns="34290" rIns="68580" bIns="34290" rtlCol="0" anchor="ctr">
            <a:noAutofit/>
          </a:bodyPr>
          <a:lstStyle/>
          <a:p>
            <a:pPr lvl="0"/>
            <a:r>
              <a:rPr lang="en-US" sz="6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950234213"/>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Title 1"/>
          <p:cNvSpPr>
            <a:spLocks noGrp="1"/>
          </p:cNvSpPr>
          <p:nvPr>
            <p:ph type="title"/>
          </p:nvPr>
        </p:nvSpPr>
        <p:spPr>
          <a:xfrm>
            <a:off x="2589888" y="2074562"/>
            <a:ext cx="8789313" cy="1468800"/>
          </a:xfrm>
        </p:spPr>
        <p:txBody>
          <a:bodyPr anchor="b"/>
          <a:lstStyle>
            <a:lvl1pPr algn="l">
              <a:defRPr sz="4000" b="0" cap="none"/>
            </a:lvl1pPr>
          </a:lstStyle>
          <a:p>
            <a:r>
              <a:rPr lang="sv-SE"/>
              <a:t>Klicka här för att ändra mall för rubrikformat</a:t>
            </a:r>
            <a:endParaRPr lang="en-US" dirty="0"/>
          </a:p>
        </p:txBody>
      </p:sp>
      <p:sp>
        <p:nvSpPr>
          <p:cNvPr id="3" name="Text Placeholder 2"/>
          <p:cNvSpPr>
            <a:spLocks noGrp="1"/>
          </p:cNvSpPr>
          <p:nvPr>
            <p:ph type="body" idx="1"/>
          </p:nvPr>
        </p:nvSpPr>
        <p:spPr>
          <a:xfrm>
            <a:off x="2589888" y="3581400"/>
            <a:ext cx="8789313"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endParaRPr lang="sv-SE"/>
          </a:p>
        </p:txBody>
      </p:sp>
      <p:sp>
        <p:nvSpPr>
          <p:cNvPr id="5" name="Footer Placeholder 4"/>
          <p:cNvSpPr>
            <a:spLocks noGrp="1"/>
          </p:cNvSpPr>
          <p:nvPr>
            <p:ph type="ftr" sz="quarter" idx="11"/>
          </p:nvPr>
        </p:nvSpPr>
        <p:spPr/>
        <p:txBody>
          <a:bodyPr/>
          <a:lstStyle/>
          <a:p>
            <a:endParaRPr lang="sv-SE" dirty="0"/>
          </a:p>
        </p:txBody>
      </p:sp>
      <p:sp>
        <p:nvSpPr>
          <p:cNvPr id="11" name="Freeform 11"/>
          <p:cNvSpPr/>
          <p:nvPr/>
        </p:nvSpPr>
        <p:spPr bwMode="auto">
          <a:xfrm flipV="1">
            <a:off x="78" y="3166528"/>
            <a:ext cx="1811141"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681637" y="3244141"/>
            <a:ext cx="779971" cy="365125"/>
          </a:xfrm>
        </p:spPr>
        <p:txBody>
          <a:bodyPr/>
          <a:lstStyle/>
          <a:p>
            <a:fld id="{B6BD9627-3329-4DE6-AC63-754435E16E83}" type="slidenum">
              <a:rPr lang="sv-SE" smtClean="0"/>
              <a:t>‹#›</a:t>
            </a:fld>
            <a:endParaRPr lang="sv-SE"/>
          </a:p>
        </p:txBody>
      </p:sp>
    </p:spTree>
    <p:extLst>
      <p:ext uri="{BB962C8B-B14F-4D97-AF65-F5344CB8AC3E}">
        <p14:creationId xmlns:p14="http://schemas.microsoft.com/office/powerpoint/2010/main" val="18832372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Sant eller falskt">
    <p:spTree>
      <p:nvGrpSpPr>
        <p:cNvPr id="1" name=""/>
        <p:cNvGrpSpPr/>
        <p:nvPr/>
      </p:nvGrpSpPr>
      <p:grpSpPr>
        <a:xfrm>
          <a:off x="0" y="0"/>
          <a:ext cx="0" cy="0"/>
          <a:chOff x="0" y="0"/>
          <a:chExt cx="0" cy="0"/>
        </a:xfrm>
      </p:grpSpPr>
      <p:sp>
        <p:nvSpPr>
          <p:cNvPr id="2" name="Title 1"/>
          <p:cNvSpPr>
            <a:spLocks noGrp="1"/>
          </p:cNvSpPr>
          <p:nvPr>
            <p:ph type="title"/>
          </p:nvPr>
        </p:nvSpPr>
        <p:spPr>
          <a:xfrm>
            <a:off x="2589214" y="627407"/>
            <a:ext cx="8915399" cy="2880020"/>
          </a:xfrm>
        </p:spPr>
        <p:txBody>
          <a:bodyPr anchor="ctr">
            <a:normAutofit/>
          </a:bodyPr>
          <a:lstStyle>
            <a:lvl1pPr algn="l">
              <a:defRPr sz="3600" b="0"/>
            </a:lvl1pPr>
          </a:lstStyle>
          <a:p>
            <a:r>
              <a:rPr lang="sv-SE"/>
              <a:t>Klicka här för att ändra mall för rubrikformat</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1800">
                <a:solidFill>
                  <a:schemeClr val="accent1"/>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sv-SE"/>
              <a:t>Klicka här för att ändra format på bakgrundstexten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sv-SE"/>
              <a:t>Klicka här för att ändra format på bakgrundstexten</a:t>
            </a:r>
          </a:p>
        </p:txBody>
      </p:sp>
      <p:sp>
        <p:nvSpPr>
          <p:cNvPr id="5" name="Date Placeholder 4"/>
          <p:cNvSpPr>
            <a:spLocks noGrp="1"/>
          </p:cNvSpPr>
          <p:nvPr>
            <p:ph type="dt" sz="half" idx="10"/>
          </p:nvPr>
        </p:nvSpPr>
        <p:spPr/>
        <p:txBody>
          <a:bodyPr/>
          <a:lstStyle/>
          <a:p>
            <a:endParaRPr lang="sv-SE" dirty="0"/>
          </a:p>
        </p:txBody>
      </p:sp>
      <p:sp>
        <p:nvSpPr>
          <p:cNvPr id="6" name="Footer Placeholder 5"/>
          <p:cNvSpPr>
            <a:spLocks noGrp="1"/>
          </p:cNvSpPr>
          <p:nvPr>
            <p:ph type="ftr" sz="quarter" idx="11"/>
          </p:nvPr>
        </p:nvSpPr>
        <p:spPr/>
        <p:txBody>
          <a:bodyPr/>
          <a:lstStyle/>
          <a:p>
            <a:endParaRPr lang="sv-SE" dirty="0"/>
          </a:p>
        </p:txBody>
      </p:sp>
      <p:sp>
        <p:nvSpPr>
          <p:cNvPr id="9" name="Freeform 11"/>
          <p:cNvSpPr/>
          <p:nvPr/>
        </p:nvSpPr>
        <p:spPr bwMode="auto">
          <a:xfrm flipV="1">
            <a:off x="-4188" y="4911727"/>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4" y="4983089"/>
            <a:ext cx="779767" cy="365125"/>
          </a:xfrm>
        </p:spPr>
        <p:txBody>
          <a:bodyPr/>
          <a:lstStyle/>
          <a:p>
            <a:fld id="{B6BD9627-3329-4DE6-AC63-754435E16E83}" type="slidenum">
              <a:rPr lang="sv-SE" smtClean="0"/>
              <a:pPr/>
              <a:t>‹#›</a:t>
            </a:fld>
            <a:endParaRPr lang="sv-SE"/>
          </a:p>
        </p:txBody>
      </p:sp>
    </p:spTree>
    <p:extLst>
      <p:ext uri="{BB962C8B-B14F-4D97-AF65-F5344CB8AC3E}">
        <p14:creationId xmlns:p14="http://schemas.microsoft.com/office/powerpoint/2010/main" val="1234686574"/>
      </p:ext>
    </p:extLst>
  </p:cSld>
  <p:clrMapOvr>
    <a:masterClrMapping/>
  </p:clrMapOvr>
  <p:hf sldNum="0" hdr="0" ftr="0" dt="0"/>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Vertical Text Placeholder 2"/>
          <p:cNvSpPr>
            <a:spLocks noGrp="1"/>
          </p:cNvSpPr>
          <p:nvPr>
            <p:ph type="body" orient="vert" idx="1"/>
          </p:nvPr>
        </p:nvSpPr>
        <p:spPr/>
        <p:txBody>
          <a:bodyPr vert="eaVert" ancho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8" y="714377"/>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63643742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3" y="627407"/>
            <a:ext cx="2207601" cy="5283817"/>
          </a:xfrm>
        </p:spPr>
        <p:txBody>
          <a:bodyPr vert="eaVert" anchor="ctr"/>
          <a:lstStyle/>
          <a:p>
            <a:r>
              <a:rPr lang="sv-SE"/>
              <a:t>Klicka här för att ändra mall för rubrikformat</a:t>
            </a:r>
            <a:endParaRPr lang="en-US" dirty="0"/>
          </a:p>
        </p:txBody>
      </p:sp>
      <p:sp>
        <p:nvSpPr>
          <p:cNvPr id="3" name="Vertical Text Placeholder 2"/>
          <p:cNvSpPr>
            <a:spLocks noGrp="1"/>
          </p:cNvSpPr>
          <p:nvPr>
            <p:ph type="body" orient="vert" idx="1"/>
          </p:nvPr>
        </p:nvSpPr>
        <p:spPr>
          <a:xfrm>
            <a:off x="2589212" y="627407"/>
            <a:ext cx="6477000" cy="5283817"/>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8" y="714377"/>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01119356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Avslut">
    <p:spTree>
      <p:nvGrpSpPr>
        <p:cNvPr id="1" name=""/>
        <p:cNvGrpSpPr/>
        <p:nvPr/>
      </p:nvGrpSpPr>
      <p:grpSpPr>
        <a:xfrm>
          <a:off x="0" y="0"/>
          <a:ext cx="0" cy="0"/>
          <a:chOff x="0" y="0"/>
          <a:chExt cx="0" cy="0"/>
        </a:xfrm>
      </p:grpSpPr>
      <p:pic>
        <p:nvPicPr>
          <p:cNvPr id="7" name="Content Placeholder 9" descr="090323_Lnu-se.png">
            <a:extLst>
              <a:ext uri="{FF2B5EF4-FFF2-40B4-BE49-F238E27FC236}">
                <a16:creationId xmlns:a16="http://schemas.microsoft.com/office/drawing/2014/main" id="{85731244-C1E5-4462-9CD9-9CABB20B3D3E}"/>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a:fillRect/>
          </a:stretch>
        </p:blipFill>
        <p:spPr bwMode="auto">
          <a:xfrm>
            <a:off x="4715849" y="4713549"/>
            <a:ext cx="2760304" cy="5614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Content Placeholder 12" descr="090323_Lnu_Symbol.png">
            <a:extLst>
              <a:ext uri="{FF2B5EF4-FFF2-40B4-BE49-F238E27FC236}">
                <a16:creationId xmlns:a16="http://schemas.microsoft.com/office/drawing/2014/main" id="{35F4C14C-02D5-4FC7-BAE9-39BF276B4841}"/>
              </a:ext>
            </a:extLst>
          </p:cNvPr>
          <p:cNvPicPr>
            <a:picLocks noChangeAspect="1"/>
          </p:cNvPicPr>
          <p:nvPr userDrawn="1"/>
        </p:nvPicPr>
        <p:blipFill>
          <a:blip r:embed="rId3" cstate="screen">
            <a:extLst>
              <a:ext uri="{28A0092B-C50C-407E-A947-70E740481C1C}">
                <a14:useLocalDpi xmlns:a14="http://schemas.microsoft.com/office/drawing/2010/main"/>
              </a:ext>
            </a:extLst>
          </a:blip>
          <a:srcRect/>
          <a:stretch>
            <a:fillRect/>
          </a:stretch>
        </p:blipFill>
        <p:spPr bwMode="auto">
          <a:xfrm>
            <a:off x="4698088" y="1448780"/>
            <a:ext cx="2795829" cy="27755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4431465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Title 1"/>
          <p:cNvSpPr>
            <a:spLocks noGrp="1"/>
          </p:cNvSpPr>
          <p:nvPr>
            <p:ph type="ctrTitle"/>
          </p:nvPr>
        </p:nvSpPr>
        <p:spPr>
          <a:xfrm>
            <a:off x="2589889" y="2514601"/>
            <a:ext cx="8800601" cy="2262781"/>
          </a:xfrm>
        </p:spPr>
        <p:txBody>
          <a:bodyPr anchor="b">
            <a:normAutofit/>
          </a:bodyPr>
          <a:lstStyle>
            <a:lvl1pPr>
              <a:defRPr sz="5400"/>
            </a:lvl1pPr>
          </a:lstStyle>
          <a:p>
            <a:r>
              <a:rPr lang="sv-SE"/>
              <a:t>Klicka här för att ändra mall för rubrikformat</a:t>
            </a:r>
            <a:endParaRPr lang="en-US" dirty="0"/>
          </a:p>
        </p:txBody>
      </p:sp>
      <p:sp>
        <p:nvSpPr>
          <p:cNvPr id="3" name="Subtitle 2"/>
          <p:cNvSpPr>
            <a:spLocks noGrp="1"/>
          </p:cNvSpPr>
          <p:nvPr>
            <p:ph type="subTitle" idx="1"/>
          </p:nvPr>
        </p:nvSpPr>
        <p:spPr>
          <a:xfrm>
            <a:off x="2589889" y="4777381"/>
            <a:ext cx="880060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a:t>Klicka här för att ändra mall för underrubrikformat</a:t>
            </a:r>
            <a:endParaRPr lang="en-US" dirty="0"/>
          </a:p>
        </p:txBody>
      </p:sp>
      <p:sp>
        <p:nvSpPr>
          <p:cNvPr id="4" name="Date Placeholder 3"/>
          <p:cNvSpPr>
            <a:spLocks noGrp="1"/>
          </p:cNvSpPr>
          <p:nvPr>
            <p:ph type="dt" sz="half" idx="10"/>
          </p:nvPr>
        </p:nvSpPr>
        <p:spPr/>
        <p:txBody>
          <a:bodyPr/>
          <a:lstStyle/>
          <a:p>
            <a:r>
              <a:rPr lang="sv-SE"/>
              <a:t>5/25/2022</a:t>
            </a:r>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8"/>
          <p:cNvSpPr/>
          <p:nvPr/>
        </p:nvSpPr>
        <p:spPr bwMode="auto">
          <a:xfrm>
            <a:off x="-42292" y="4321159"/>
            <a:ext cx="1860631"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564445" y="4529542"/>
            <a:ext cx="779971"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7818751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a:xfrm>
            <a:off x="2593602" y="624110"/>
            <a:ext cx="8785599" cy="1280890"/>
          </a:xfrm>
        </p:spPr>
        <p:txBody>
          <a:bodyPr/>
          <a:lstStyle/>
          <a:p>
            <a:r>
              <a:rPr lang="sv-SE"/>
              <a:t>Klicka här för att ändra mall för rubrikformat</a:t>
            </a:r>
            <a:endParaRPr lang="en-US" dirty="0"/>
          </a:p>
        </p:txBody>
      </p:sp>
      <p:sp>
        <p:nvSpPr>
          <p:cNvPr id="3" name="Content Placeholder 2"/>
          <p:cNvSpPr>
            <a:spLocks noGrp="1"/>
          </p:cNvSpPr>
          <p:nvPr>
            <p:ph idx="1"/>
          </p:nvPr>
        </p:nvSpPr>
        <p:spPr>
          <a:xfrm>
            <a:off x="2589888" y="2133600"/>
            <a:ext cx="8789313" cy="3777622"/>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r>
              <a:rPr lang="sv-SE"/>
              <a:t>5/25/2022</a:t>
            </a:r>
          </a:p>
        </p:txBody>
      </p:sp>
      <p:sp>
        <p:nvSpPr>
          <p:cNvPr id="5" name="Footer Placeholder 4"/>
          <p:cNvSpPr>
            <a:spLocks noGrp="1"/>
          </p:cNvSpPr>
          <p:nvPr>
            <p:ph type="ftr" sz="quarter" idx="11"/>
          </p:nvPr>
        </p:nvSpPr>
        <p:spPr/>
        <p:txBody>
          <a:bodyPr/>
          <a:lstStyle/>
          <a:p>
            <a:endParaRPr lang="sv-SE" dirty="0"/>
          </a:p>
        </p:txBody>
      </p:sp>
      <p:sp>
        <p:nvSpPr>
          <p:cNvPr id="10" name="Freeform 11"/>
          <p:cNvSpPr/>
          <p:nvPr/>
        </p:nvSpPr>
        <p:spPr bwMode="auto">
          <a:xfrm flipV="1">
            <a:off x="78" y="711194"/>
            <a:ext cx="1811141"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6BD9627-3329-4DE6-AC63-754435E16E83}" type="slidenum">
              <a:rPr lang="sv-SE" smtClean="0"/>
              <a:t>‹#›</a:t>
            </a:fld>
            <a:endParaRPr lang="sv-SE"/>
          </a:p>
        </p:txBody>
      </p:sp>
    </p:spTree>
    <p:extLst>
      <p:ext uri="{BB962C8B-B14F-4D97-AF65-F5344CB8AC3E}">
        <p14:creationId xmlns:p14="http://schemas.microsoft.com/office/powerpoint/2010/main" val="416015543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Title 1"/>
          <p:cNvSpPr>
            <a:spLocks noGrp="1"/>
          </p:cNvSpPr>
          <p:nvPr>
            <p:ph type="title"/>
          </p:nvPr>
        </p:nvSpPr>
        <p:spPr>
          <a:xfrm>
            <a:off x="2589888" y="2074562"/>
            <a:ext cx="8789313" cy="1468800"/>
          </a:xfrm>
        </p:spPr>
        <p:txBody>
          <a:bodyPr anchor="b"/>
          <a:lstStyle>
            <a:lvl1pPr algn="l">
              <a:defRPr sz="4000" b="0" cap="none"/>
            </a:lvl1pPr>
          </a:lstStyle>
          <a:p>
            <a:r>
              <a:rPr lang="sv-SE"/>
              <a:t>Klicka här för att ändra mall för rubrikformat</a:t>
            </a:r>
            <a:endParaRPr lang="en-US" dirty="0"/>
          </a:p>
        </p:txBody>
      </p:sp>
      <p:sp>
        <p:nvSpPr>
          <p:cNvPr id="3" name="Text Placeholder 2"/>
          <p:cNvSpPr>
            <a:spLocks noGrp="1"/>
          </p:cNvSpPr>
          <p:nvPr>
            <p:ph type="body" idx="1"/>
          </p:nvPr>
        </p:nvSpPr>
        <p:spPr>
          <a:xfrm>
            <a:off x="2589888" y="3581400"/>
            <a:ext cx="8789313"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r>
              <a:rPr lang="sv-SE"/>
              <a:t>5/25/2022</a:t>
            </a:r>
          </a:p>
        </p:txBody>
      </p:sp>
      <p:sp>
        <p:nvSpPr>
          <p:cNvPr id="5" name="Footer Placeholder 4"/>
          <p:cNvSpPr>
            <a:spLocks noGrp="1"/>
          </p:cNvSpPr>
          <p:nvPr>
            <p:ph type="ftr" sz="quarter" idx="11"/>
          </p:nvPr>
        </p:nvSpPr>
        <p:spPr/>
        <p:txBody>
          <a:bodyPr/>
          <a:lstStyle/>
          <a:p>
            <a:endParaRPr lang="sv-SE" dirty="0"/>
          </a:p>
        </p:txBody>
      </p:sp>
      <p:sp>
        <p:nvSpPr>
          <p:cNvPr id="11" name="Freeform 11"/>
          <p:cNvSpPr/>
          <p:nvPr/>
        </p:nvSpPr>
        <p:spPr bwMode="auto">
          <a:xfrm flipV="1">
            <a:off x="78" y="3166528"/>
            <a:ext cx="1811141"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681637" y="3244141"/>
            <a:ext cx="779971" cy="365125"/>
          </a:xfrm>
        </p:spPr>
        <p:txBody>
          <a:bodyPr/>
          <a:lstStyle/>
          <a:p>
            <a:fld id="{B6BD9627-3329-4DE6-AC63-754435E16E83}" type="slidenum">
              <a:rPr lang="sv-SE" smtClean="0"/>
              <a:t>‹#›</a:t>
            </a:fld>
            <a:endParaRPr lang="sv-SE"/>
          </a:p>
        </p:txBody>
      </p:sp>
    </p:spTree>
    <p:extLst>
      <p:ext uri="{BB962C8B-B14F-4D97-AF65-F5344CB8AC3E}">
        <p14:creationId xmlns:p14="http://schemas.microsoft.com/office/powerpoint/2010/main" val="362776491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sz="half" idx="1"/>
          </p:nvPr>
        </p:nvSpPr>
        <p:spPr>
          <a:xfrm>
            <a:off x="2589889" y="2136707"/>
            <a:ext cx="4263375" cy="3767397"/>
          </a:xfrm>
        </p:spPr>
        <p:txBody>
          <a:bodyPr>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Content Placeholder 3"/>
          <p:cNvSpPr>
            <a:spLocks noGrp="1"/>
          </p:cNvSpPr>
          <p:nvPr>
            <p:ph sz="half" idx="2"/>
          </p:nvPr>
        </p:nvSpPr>
        <p:spPr>
          <a:xfrm>
            <a:off x="7116410" y="2136707"/>
            <a:ext cx="4262791" cy="3767397"/>
          </a:xfrm>
        </p:spPr>
        <p:txBody>
          <a:bodyPr>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Date Placeholder 4"/>
          <p:cNvSpPr>
            <a:spLocks noGrp="1"/>
          </p:cNvSpPr>
          <p:nvPr>
            <p:ph type="dt" sz="half" idx="10"/>
          </p:nvPr>
        </p:nvSpPr>
        <p:spPr/>
        <p:txBody>
          <a:bodyPr/>
          <a:lstStyle/>
          <a:p>
            <a:r>
              <a:rPr lang="sv-SE"/>
              <a:t>5/25/2022</a:t>
            </a:r>
            <a:endParaRPr lang="sv-SE" dirty="0"/>
          </a:p>
        </p:txBody>
      </p:sp>
      <p:sp>
        <p:nvSpPr>
          <p:cNvPr id="6" name="Footer Placeholder 5"/>
          <p:cNvSpPr>
            <a:spLocks noGrp="1"/>
          </p:cNvSpPr>
          <p:nvPr>
            <p:ph type="ftr" sz="quarter" idx="11"/>
          </p:nvPr>
        </p:nvSpPr>
        <p:spPr/>
        <p:txBody>
          <a:bodyPr/>
          <a:lstStyle/>
          <a:p>
            <a:endParaRPr lang="sv-SE" dirty="0"/>
          </a:p>
        </p:txBody>
      </p:sp>
      <p:sp>
        <p:nvSpPr>
          <p:cNvPr id="9" name="Freeform 11"/>
          <p:cNvSpPr/>
          <p:nvPr/>
        </p:nvSpPr>
        <p:spPr bwMode="auto">
          <a:xfrm flipV="1">
            <a:off x="78" y="711194"/>
            <a:ext cx="1811141"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681637" y="787784"/>
            <a:ext cx="779971" cy="365125"/>
          </a:xfrm>
        </p:spPr>
        <p:txBody>
          <a:bodyPr/>
          <a:lstStyle/>
          <a:p>
            <a:fld id="{B6BD9627-3329-4DE6-AC63-754435E16E83}" type="slidenum">
              <a:rPr lang="sv-SE" smtClean="0"/>
              <a:t>‹#›</a:t>
            </a:fld>
            <a:endParaRPr lang="sv-SE"/>
          </a:p>
        </p:txBody>
      </p:sp>
    </p:spTree>
    <p:extLst>
      <p:ext uri="{BB962C8B-B14F-4D97-AF65-F5344CB8AC3E}">
        <p14:creationId xmlns:p14="http://schemas.microsoft.com/office/powerpoint/2010/main" val="428444127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sv-SE"/>
              <a:t>Klicka här för att ändra mall för rubrikformat</a:t>
            </a:r>
            <a:endParaRPr lang="en-US" dirty="0"/>
          </a:p>
        </p:txBody>
      </p:sp>
      <p:sp>
        <p:nvSpPr>
          <p:cNvPr id="3" name="Text Placeholder 2"/>
          <p:cNvSpPr>
            <a:spLocks noGrp="1"/>
          </p:cNvSpPr>
          <p:nvPr>
            <p:ph type="body" idx="1"/>
          </p:nvPr>
        </p:nvSpPr>
        <p:spPr>
          <a:xfrm>
            <a:off x="3020469" y="2226626"/>
            <a:ext cx="3832795"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Content Placeholder 3"/>
          <p:cNvSpPr>
            <a:spLocks noGrp="1"/>
          </p:cNvSpPr>
          <p:nvPr>
            <p:ph sz="half" idx="2"/>
          </p:nvPr>
        </p:nvSpPr>
        <p:spPr>
          <a:xfrm>
            <a:off x="2589887" y="2802889"/>
            <a:ext cx="4263376" cy="3105703"/>
          </a:xfrm>
        </p:spPr>
        <p:txBody>
          <a:bodyPr>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Text Placeholder 4"/>
          <p:cNvSpPr>
            <a:spLocks noGrp="1"/>
          </p:cNvSpPr>
          <p:nvPr>
            <p:ph type="body" sz="quarter" idx="3"/>
          </p:nvPr>
        </p:nvSpPr>
        <p:spPr>
          <a:xfrm>
            <a:off x="7541540" y="2223398"/>
            <a:ext cx="3830985"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Content Placeholder 5"/>
          <p:cNvSpPr>
            <a:spLocks noGrp="1"/>
          </p:cNvSpPr>
          <p:nvPr>
            <p:ph sz="quarter" idx="4"/>
          </p:nvPr>
        </p:nvSpPr>
        <p:spPr>
          <a:xfrm>
            <a:off x="7111620" y="2799661"/>
            <a:ext cx="4260907" cy="3105703"/>
          </a:xfrm>
        </p:spPr>
        <p:txBody>
          <a:bodyPr>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7" name="Date Placeholder 6"/>
          <p:cNvSpPr>
            <a:spLocks noGrp="1"/>
          </p:cNvSpPr>
          <p:nvPr>
            <p:ph type="dt" sz="half" idx="10"/>
          </p:nvPr>
        </p:nvSpPr>
        <p:spPr/>
        <p:txBody>
          <a:bodyPr/>
          <a:lstStyle/>
          <a:p>
            <a:r>
              <a:rPr lang="sv-SE"/>
              <a:t>5/25/2022</a:t>
            </a:r>
            <a:endParaRPr lang="sv-SE" dirty="0"/>
          </a:p>
        </p:txBody>
      </p:sp>
      <p:sp>
        <p:nvSpPr>
          <p:cNvPr id="8" name="Footer Placeholder 7"/>
          <p:cNvSpPr>
            <a:spLocks noGrp="1"/>
          </p:cNvSpPr>
          <p:nvPr>
            <p:ph type="ftr" sz="quarter" idx="11"/>
          </p:nvPr>
        </p:nvSpPr>
        <p:spPr/>
        <p:txBody>
          <a:bodyPr/>
          <a:lstStyle/>
          <a:p>
            <a:endParaRPr lang="sv-SE" dirty="0"/>
          </a:p>
        </p:txBody>
      </p:sp>
      <p:sp>
        <p:nvSpPr>
          <p:cNvPr id="11" name="Freeform 11"/>
          <p:cNvSpPr/>
          <p:nvPr/>
        </p:nvSpPr>
        <p:spPr bwMode="auto">
          <a:xfrm flipV="1">
            <a:off x="78" y="711194"/>
            <a:ext cx="1811141"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681637" y="787784"/>
            <a:ext cx="779971" cy="365125"/>
          </a:xfrm>
        </p:spPr>
        <p:txBody>
          <a:bodyPr/>
          <a:lstStyle/>
          <a:p>
            <a:fld id="{B6BD9627-3329-4DE6-AC63-754435E16E83}" type="slidenum">
              <a:rPr lang="sv-SE" smtClean="0"/>
              <a:t>‹#›</a:t>
            </a:fld>
            <a:endParaRPr lang="sv-SE"/>
          </a:p>
        </p:txBody>
      </p:sp>
    </p:spTree>
    <p:extLst>
      <p:ext uri="{BB962C8B-B14F-4D97-AF65-F5344CB8AC3E}">
        <p14:creationId xmlns:p14="http://schemas.microsoft.com/office/powerpoint/2010/main" val="132685390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a:xfrm>
            <a:off x="2593600" y="624110"/>
            <a:ext cx="8785600" cy="1280890"/>
          </a:xfrm>
        </p:spPr>
        <p:txBody>
          <a:bodyPr/>
          <a:lstStyle/>
          <a:p>
            <a:r>
              <a:rPr lang="sv-SE"/>
              <a:t>Klicka här för att ändra mall för rubrikformat</a:t>
            </a:r>
            <a:endParaRPr lang="en-US" dirty="0"/>
          </a:p>
        </p:txBody>
      </p:sp>
      <p:sp>
        <p:nvSpPr>
          <p:cNvPr id="3" name="Date Placeholder 2"/>
          <p:cNvSpPr>
            <a:spLocks noGrp="1"/>
          </p:cNvSpPr>
          <p:nvPr>
            <p:ph type="dt" sz="half" idx="10"/>
          </p:nvPr>
        </p:nvSpPr>
        <p:spPr/>
        <p:txBody>
          <a:bodyPr/>
          <a:lstStyle/>
          <a:p>
            <a:r>
              <a:rPr lang="sv-SE"/>
              <a:t>5/25/2022</a:t>
            </a:r>
            <a:endParaRPr lang="sv-SE" dirty="0"/>
          </a:p>
        </p:txBody>
      </p:sp>
      <p:sp>
        <p:nvSpPr>
          <p:cNvPr id="4" name="Footer Placeholder 3"/>
          <p:cNvSpPr>
            <a:spLocks noGrp="1"/>
          </p:cNvSpPr>
          <p:nvPr>
            <p:ph type="ftr" sz="quarter" idx="11"/>
          </p:nvPr>
        </p:nvSpPr>
        <p:spPr/>
        <p:txBody>
          <a:bodyPr/>
          <a:lstStyle/>
          <a:p>
            <a:endParaRPr lang="sv-SE" dirty="0"/>
          </a:p>
        </p:txBody>
      </p:sp>
      <p:sp>
        <p:nvSpPr>
          <p:cNvPr id="8" name="Freeform 11"/>
          <p:cNvSpPr/>
          <p:nvPr/>
        </p:nvSpPr>
        <p:spPr bwMode="auto">
          <a:xfrm flipV="1">
            <a:off x="78" y="711194"/>
            <a:ext cx="1811141"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6BD9627-3329-4DE6-AC63-754435E16E83}" type="slidenum">
              <a:rPr lang="sv-SE" smtClean="0"/>
              <a:t>‹#›</a:t>
            </a:fld>
            <a:endParaRPr lang="sv-SE"/>
          </a:p>
        </p:txBody>
      </p:sp>
    </p:spTree>
    <p:extLst>
      <p:ext uri="{BB962C8B-B14F-4D97-AF65-F5344CB8AC3E}">
        <p14:creationId xmlns:p14="http://schemas.microsoft.com/office/powerpoint/2010/main" val="3397620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sz="half" idx="1"/>
          </p:nvPr>
        </p:nvSpPr>
        <p:spPr>
          <a:xfrm>
            <a:off x="2589889" y="2136707"/>
            <a:ext cx="4263375" cy="3767397"/>
          </a:xfrm>
        </p:spPr>
        <p:txBody>
          <a:bodyPr>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Content Placeholder 3"/>
          <p:cNvSpPr>
            <a:spLocks noGrp="1"/>
          </p:cNvSpPr>
          <p:nvPr>
            <p:ph sz="half" idx="2"/>
          </p:nvPr>
        </p:nvSpPr>
        <p:spPr>
          <a:xfrm>
            <a:off x="7116410" y="2136707"/>
            <a:ext cx="4262791" cy="3767397"/>
          </a:xfrm>
        </p:spPr>
        <p:txBody>
          <a:bodyPr>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Date Placeholder 4"/>
          <p:cNvSpPr>
            <a:spLocks noGrp="1"/>
          </p:cNvSpPr>
          <p:nvPr>
            <p:ph type="dt" sz="half" idx="10"/>
          </p:nvPr>
        </p:nvSpPr>
        <p:spPr/>
        <p:txBody>
          <a:bodyPr/>
          <a:lstStyle/>
          <a:p>
            <a:endParaRPr lang="sv-SE" dirty="0"/>
          </a:p>
        </p:txBody>
      </p:sp>
      <p:sp>
        <p:nvSpPr>
          <p:cNvPr id="6" name="Footer Placeholder 5"/>
          <p:cNvSpPr>
            <a:spLocks noGrp="1"/>
          </p:cNvSpPr>
          <p:nvPr>
            <p:ph type="ftr" sz="quarter" idx="11"/>
          </p:nvPr>
        </p:nvSpPr>
        <p:spPr/>
        <p:txBody>
          <a:bodyPr/>
          <a:lstStyle/>
          <a:p>
            <a:endParaRPr lang="sv-SE" dirty="0"/>
          </a:p>
        </p:txBody>
      </p:sp>
      <p:sp>
        <p:nvSpPr>
          <p:cNvPr id="9" name="Freeform 11"/>
          <p:cNvSpPr/>
          <p:nvPr/>
        </p:nvSpPr>
        <p:spPr bwMode="auto">
          <a:xfrm flipV="1">
            <a:off x="78" y="711194"/>
            <a:ext cx="1811141"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681637" y="787784"/>
            <a:ext cx="779971" cy="365125"/>
          </a:xfrm>
        </p:spPr>
        <p:txBody>
          <a:bodyPr/>
          <a:lstStyle/>
          <a:p>
            <a:fld id="{B6BD9627-3329-4DE6-AC63-754435E16E83}" type="slidenum">
              <a:rPr lang="sv-SE" smtClean="0"/>
              <a:t>‹#›</a:t>
            </a:fld>
            <a:endParaRPr lang="sv-SE"/>
          </a:p>
        </p:txBody>
      </p:sp>
    </p:spTree>
    <p:extLst>
      <p:ext uri="{BB962C8B-B14F-4D97-AF65-F5344CB8AC3E}">
        <p14:creationId xmlns:p14="http://schemas.microsoft.com/office/powerpoint/2010/main" val="4138888142"/>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sv-SE"/>
              <a:t>5/25/2022</a:t>
            </a:r>
            <a:endParaRPr lang="sv-SE" dirty="0"/>
          </a:p>
        </p:txBody>
      </p:sp>
      <p:sp>
        <p:nvSpPr>
          <p:cNvPr id="3" name="Footer Placeholder 2"/>
          <p:cNvSpPr>
            <a:spLocks noGrp="1"/>
          </p:cNvSpPr>
          <p:nvPr>
            <p:ph type="ftr" sz="quarter" idx="11"/>
          </p:nvPr>
        </p:nvSpPr>
        <p:spPr/>
        <p:txBody>
          <a:bodyPr/>
          <a:lstStyle/>
          <a:p>
            <a:endParaRPr lang="sv-SE" dirty="0"/>
          </a:p>
        </p:txBody>
      </p:sp>
      <p:sp>
        <p:nvSpPr>
          <p:cNvPr id="6" name="Freeform 11"/>
          <p:cNvSpPr/>
          <p:nvPr/>
        </p:nvSpPr>
        <p:spPr bwMode="auto">
          <a:xfrm flipV="1">
            <a:off x="78" y="711194"/>
            <a:ext cx="1811141"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6BD9627-3329-4DE6-AC63-754435E16E83}" type="slidenum">
              <a:rPr lang="sv-SE" smtClean="0"/>
              <a:t>‹#›</a:t>
            </a:fld>
            <a:endParaRPr lang="sv-SE"/>
          </a:p>
        </p:txBody>
      </p:sp>
    </p:spTree>
    <p:extLst>
      <p:ext uri="{BB962C8B-B14F-4D97-AF65-F5344CB8AC3E}">
        <p14:creationId xmlns:p14="http://schemas.microsoft.com/office/powerpoint/2010/main" val="205033873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2589887" y="446088"/>
            <a:ext cx="3506112" cy="976312"/>
          </a:xfrm>
        </p:spPr>
        <p:txBody>
          <a:bodyPr anchor="b"/>
          <a:lstStyle>
            <a:lvl1pPr algn="l">
              <a:defRPr sz="2000" b="0"/>
            </a:lvl1pPr>
          </a:lstStyle>
          <a:p>
            <a:r>
              <a:rPr lang="sv-SE"/>
              <a:t>Klicka här för att ändra mall för rubrikformat</a:t>
            </a:r>
            <a:endParaRPr lang="en-US" dirty="0"/>
          </a:p>
        </p:txBody>
      </p:sp>
      <p:sp>
        <p:nvSpPr>
          <p:cNvPr id="3" name="Content Placeholder 2"/>
          <p:cNvSpPr>
            <a:spLocks noGrp="1"/>
          </p:cNvSpPr>
          <p:nvPr>
            <p:ph idx="1"/>
          </p:nvPr>
        </p:nvSpPr>
        <p:spPr>
          <a:xfrm>
            <a:off x="6324659" y="446090"/>
            <a:ext cx="5054541" cy="5414963"/>
          </a:xfrm>
        </p:spPr>
        <p:txBody>
          <a:bodyPr anchor="ctr">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Text Placeholder 3"/>
          <p:cNvSpPr>
            <a:spLocks noGrp="1"/>
          </p:cNvSpPr>
          <p:nvPr>
            <p:ph type="body" sz="half" idx="2"/>
          </p:nvPr>
        </p:nvSpPr>
        <p:spPr>
          <a:xfrm>
            <a:off x="2589887" y="1598613"/>
            <a:ext cx="3506112"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r>
              <a:rPr lang="sv-SE"/>
              <a:t>5/25/2022</a:t>
            </a:r>
            <a:endParaRPr lang="sv-SE" dirty="0"/>
          </a:p>
        </p:txBody>
      </p:sp>
      <p:sp>
        <p:nvSpPr>
          <p:cNvPr id="6" name="Footer Placeholder 5"/>
          <p:cNvSpPr>
            <a:spLocks noGrp="1"/>
          </p:cNvSpPr>
          <p:nvPr>
            <p:ph type="ftr" sz="quarter" idx="11"/>
          </p:nvPr>
        </p:nvSpPr>
        <p:spPr/>
        <p:txBody>
          <a:bodyPr/>
          <a:lstStyle/>
          <a:p>
            <a:endParaRPr lang="sv-SE" dirty="0"/>
          </a:p>
        </p:txBody>
      </p:sp>
      <p:sp>
        <p:nvSpPr>
          <p:cNvPr id="10" name="Freeform 11"/>
          <p:cNvSpPr/>
          <p:nvPr/>
        </p:nvSpPr>
        <p:spPr bwMode="auto">
          <a:xfrm flipV="1">
            <a:off x="78" y="711194"/>
            <a:ext cx="1811141"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6BD9627-3329-4DE6-AC63-754435E16E83}" type="slidenum">
              <a:rPr lang="sv-SE" smtClean="0"/>
              <a:t>‹#›</a:t>
            </a:fld>
            <a:endParaRPr lang="sv-SE"/>
          </a:p>
        </p:txBody>
      </p:sp>
    </p:spTree>
    <p:extLst>
      <p:ext uri="{BB962C8B-B14F-4D97-AF65-F5344CB8AC3E}">
        <p14:creationId xmlns:p14="http://schemas.microsoft.com/office/powerpoint/2010/main" val="1986680134"/>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2589888" y="4800600"/>
            <a:ext cx="8789313" cy="566738"/>
          </a:xfrm>
        </p:spPr>
        <p:txBody>
          <a:bodyPr anchor="b">
            <a:normAutofit/>
          </a:bodyPr>
          <a:lstStyle>
            <a:lvl1pPr algn="l">
              <a:defRPr sz="2400" b="0"/>
            </a:lvl1pPr>
          </a:lstStyle>
          <a:p>
            <a:r>
              <a:rPr lang="sv-SE"/>
              <a:t>Klicka här för att ändra mall för rubrikformat</a:t>
            </a:r>
            <a:endParaRPr lang="en-US" dirty="0"/>
          </a:p>
        </p:txBody>
      </p:sp>
      <p:sp>
        <p:nvSpPr>
          <p:cNvPr id="3" name="Picture Placeholder 2"/>
          <p:cNvSpPr>
            <a:spLocks noGrp="1" noChangeAspect="1"/>
          </p:cNvSpPr>
          <p:nvPr>
            <p:ph type="pic" idx="1"/>
          </p:nvPr>
        </p:nvSpPr>
        <p:spPr>
          <a:xfrm>
            <a:off x="2589888" y="634965"/>
            <a:ext cx="8789313"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v-SE"/>
              <a:t>Klicka på ikonen för att lägga till en bild</a:t>
            </a:r>
            <a:endParaRPr lang="en-US" dirty="0"/>
          </a:p>
        </p:txBody>
      </p:sp>
      <p:sp>
        <p:nvSpPr>
          <p:cNvPr id="4" name="Text Placeholder 3"/>
          <p:cNvSpPr>
            <a:spLocks noGrp="1"/>
          </p:cNvSpPr>
          <p:nvPr>
            <p:ph type="body" sz="half" idx="2"/>
          </p:nvPr>
        </p:nvSpPr>
        <p:spPr>
          <a:xfrm>
            <a:off x="2589888" y="5367338"/>
            <a:ext cx="8789313"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r>
              <a:rPr lang="sv-SE"/>
              <a:t>5/25/2022</a:t>
            </a:r>
            <a:endParaRPr lang="sv-SE" dirty="0"/>
          </a:p>
        </p:txBody>
      </p:sp>
      <p:sp>
        <p:nvSpPr>
          <p:cNvPr id="6" name="Footer Placeholder 5"/>
          <p:cNvSpPr>
            <a:spLocks noGrp="1"/>
          </p:cNvSpPr>
          <p:nvPr>
            <p:ph type="ftr" sz="quarter" idx="11"/>
          </p:nvPr>
        </p:nvSpPr>
        <p:spPr/>
        <p:txBody>
          <a:bodyPr/>
          <a:lstStyle/>
          <a:p>
            <a:endParaRPr lang="sv-SE" dirty="0"/>
          </a:p>
        </p:txBody>
      </p:sp>
      <p:sp>
        <p:nvSpPr>
          <p:cNvPr id="10" name="Freeform 11"/>
          <p:cNvSpPr/>
          <p:nvPr/>
        </p:nvSpPr>
        <p:spPr bwMode="auto">
          <a:xfrm flipV="1">
            <a:off x="78" y="4910661"/>
            <a:ext cx="1811141"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681637" y="4983089"/>
            <a:ext cx="779971" cy="365125"/>
          </a:xfrm>
        </p:spPr>
        <p:txBody>
          <a:bodyPr/>
          <a:lstStyle/>
          <a:p>
            <a:fld id="{B6BD9627-3329-4DE6-AC63-754435E16E83}" type="slidenum">
              <a:rPr lang="sv-SE" smtClean="0"/>
              <a:t>‹#›</a:t>
            </a:fld>
            <a:endParaRPr lang="sv-SE"/>
          </a:p>
        </p:txBody>
      </p:sp>
    </p:spTree>
    <p:extLst>
      <p:ext uri="{BB962C8B-B14F-4D97-AF65-F5344CB8AC3E}">
        <p14:creationId xmlns:p14="http://schemas.microsoft.com/office/powerpoint/2010/main" val="336178024"/>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p:cSld name="Titel och bildtext">
    <p:spTree>
      <p:nvGrpSpPr>
        <p:cNvPr id="1" name=""/>
        <p:cNvGrpSpPr/>
        <p:nvPr/>
      </p:nvGrpSpPr>
      <p:grpSpPr>
        <a:xfrm>
          <a:off x="0" y="0"/>
          <a:ext cx="0" cy="0"/>
          <a:chOff x="0" y="0"/>
          <a:chExt cx="0" cy="0"/>
        </a:xfrm>
      </p:grpSpPr>
      <p:sp>
        <p:nvSpPr>
          <p:cNvPr id="2" name="Title 1"/>
          <p:cNvSpPr>
            <a:spLocks noGrp="1"/>
          </p:cNvSpPr>
          <p:nvPr>
            <p:ph type="title"/>
          </p:nvPr>
        </p:nvSpPr>
        <p:spPr>
          <a:xfrm>
            <a:off x="2589888" y="609600"/>
            <a:ext cx="8789313" cy="3117040"/>
          </a:xfrm>
        </p:spPr>
        <p:txBody>
          <a:bodyPr anchor="ctr">
            <a:normAutofit/>
          </a:bodyPr>
          <a:lstStyle>
            <a:lvl1pPr algn="l">
              <a:defRPr sz="4800" b="0" cap="none"/>
            </a:lvl1pPr>
          </a:lstStyle>
          <a:p>
            <a:r>
              <a:rPr lang="sv-SE"/>
              <a:t>Klicka här för att ändra mall för rubrikformat</a:t>
            </a:r>
            <a:endParaRPr lang="en-US" dirty="0"/>
          </a:p>
        </p:txBody>
      </p:sp>
      <p:sp>
        <p:nvSpPr>
          <p:cNvPr id="3" name="Text Placeholder 2"/>
          <p:cNvSpPr>
            <a:spLocks noGrp="1"/>
          </p:cNvSpPr>
          <p:nvPr>
            <p:ph type="body" idx="1"/>
          </p:nvPr>
        </p:nvSpPr>
        <p:spPr>
          <a:xfrm>
            <a:off x="2589888" y="4354046"/>
            <a:ext cx="8789313"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r>
              <a:rPr lang="sv-SE"/>
              <a:t>5/25/2022</a:t>
            </a:r>
            <a:endParaRPr lang="sv-SE" dirty="0"/>
          </a:p>
        </p:txBody>
      </p:sp>
      <p:sp>
        <p:nvSpPr>
          <p:cNvPr id="5" name="Footer Placeholder 4"/>
          <p:cNvSpPr>
            <a:spLocks noGrp="1"/>
          </p:cNvSpPr>
          <p:nvPr>
            <p:ph type="ftr" sz="quarter" idx="11"/>
          </p:nvPr>
        </p:nvSpPr>
        <p:spPr/>
        <p:txBody>
          <a:bodyPr/>
          <a:lstStyle/>
          <a:p>
            <a:endParaRPr lang="sv-SE" dirty="0"/>
          </a:p>
        </p:txBody>
      </p:sp>
      <p:sp>
        <p:nvSpPr>
          <p:cNvPr id="10" name="Freeform 11"/>
          <p:cNvSpPr/>
          <p:nvPr/>
        </p:nvSpPr>
        <p:spPr bwMode="auto">
          <a:xfrm flipV="1">
            <a:off x="78" y="3166528"/>
            <a:ext cx="1811141"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681637" y="3244141"/>
            <a:ext cx="779971" cy="365125"/>
          </a:xfrm>
        </p:spPr>
        <p:txBody>
          <a:bodyPr/>
          <a:lstStyle/>
          <a:p>
            <a:fld id="{B6BD9627-3329-4DE6-AC63-754435E16E83}" type="slidenum">
              <a:rPr lang="sv-SE" smtClean="0"/>
              <a:pPr/>
              <a:t>‹#›</a:t>
            </a:fld>
            <a:endParaRPr lang="sv-SE"/>
          </a:p>
        </p:txBody>
      </p:sp>
    </p:spTree>
    <p:extLst>
      <p:ext uri="{BB962C8B-B14F-4D97-AF65-F5344CB8AC3E}">
        <p14:creationId xmlns:p14="http://schemas.microsoft.com/office/powerpoint/2010/main" val="299929518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p:cSld name="Citat med beskrivning">
    <p:spTree>
      <p:nvGrpSpPr>
        <p:cNvPr id="1" name=""/>
        <p:cNvGrpSpPr/>
        <p:nvPr/>
      </p:nvGrpSpPr>
      <p:grpSpPr>
        <a:xfrm>
          <a:off x="0" y="0"/>
          <a:ext cx="0" cy="0"/>
          <a:chOff x="0" y="0"/>
          <a:chExt cx="0" cy="0"/>
        </a:xfrm>
      </p:grpSpPr>
      <p:sp>
        <p:nvSpPr>
          <p:cNvPr id="2" name="Title 1"/>
          <p:cNvSpPr>
            <a:spLocks noGrp="1"/>
          </p:cNvSpPr>
          <p:nvPr>
            <p:ph type="title"/>
          </p:nvPr>
        </p:nvSpPr>
        <p:spPr>
          <a:xfrm>
            <a:off x="2917498" y="609600"/>
            <a:ext cx="8146116" cy="2895600"/>
          </a:xfrm>
        </p:spPr>
        <p:txBody>
          <a:bodyPr anchor="ctr">
            <a:normAutofit/>
          </a:bodyPr>
          <a:lstStyle>
            <a:lvl1pPr algn="l">
              <a:defRPr sz="4800" b="0" cap="none"/>
            </a:lvl1pPr>
          </a:lstStyle>
          <a:p>
            <a:r>
              <a:rPr lang="sv-SE"/>
              <a:t>Klicka här för att ändra mall för rubrikformat</a:t>
            </a:r>
            <a:endParaRPr lang="en-US" dirty="0"/>
          </a:p>
        </p:txBody>
      </p:sp>
      <p:sp>
        <p:nvSpPr>
          <p:cNvPr id="13" name="Text Placeholder 9"/>
          <p:cNvSpPr>
            <a:spLocks noGrp="1"/>
          </p:cNvSpPr>
          <p:nvPr>
            <p:ph type="body" sz="quarter" idx="13"/>
          </p:nvPr>
        </p:nvSpPr>
        <p:spPr>
          <a:xfrm>
            <a:off x="3221296" y="3505200"/>
            <a:ext cx="7538517"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a:t>Klicka här för att ändra format på bakgrundstexten</a:t>
            </a:r>
          </a:p>
        </p:txBody>
      </p:sp>
      <p:sp>
        <p:nvSpPr>
          <p:cNvPr id="3" name="Text Placeholder 2"/>
          <p:cNvSpPr>
            <a:spLocks noGrp="1"/>
          </p:cNvSpPr>
          <p:nvPr>
            <p:ph type="body" idx="1"/>
          </p:nvPr>
        </p:nvSpPr>
        <p:spPr>
          <a:xfrm>
            <a:off x="2589888" y="4354046"/>
            <a:ext cx="8789313"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r>
              <a:rPr lang="sv-SE"/>
              <a:t>5/25/2022</a:t>
            </a:r>
            <a:endParaRPr lang="sv-SE" dirty="0"/>
          </a:p>
        </p:txBody>
      </p:sp>
      <p:sp>
        <p:nvSpPr>
          <p:cNvPr id="5" name="Footer Placeholder 4"/>
          <p:cNvSpPr>
            <a:spLocks noGrp="1"/>
          </p:cNvSpPr>
          <p:nvPr>
            <p:ph type="ftr" sz="quarter" idx="11"/>
          </p:nvPr>
        </p:nvSpPr>
        <p:spPr/>
        <p:txBody>
          <a:bodyPr/>
          <a:lstStyle/>
          <a:p>
            <a:endParaRPr lang="sv-SE" dirty="0"/>
          </a:p>
        </p:txBody>
      </p:sp>
      <p:sp>
        <p:nvSpPr>
          <p:cNvPr id="19" name="Freeform 11"/>
          <p:cNvSpPr/>
          <p:nvPr/>
        </p:nvSpPr>
        <p:spPr bwMode="auto">
          <a:xfrm flipV="1">
            <a:off x="78" y="3166528"/>
            <a:ext cx="1811141"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681637" y="3244141"/>
            <a:ext cx="779971" cy="365125"/>
          </a:xfrm>
        </p:spPr>
        <p:txBody>
          <a:bodyPr/>
          <a:lstStyle/>
          <a:p>
            <a:fld id="{B6BD9627-3329-4DE6-AC63-754435E16E83}" type="slidenum">
              <a:rPr lang="sv-SE" smtClean="0"/>
              <a:pPr/>
              <a:t>‹#›</a:t>
            </a:fld>
            <a:endParaRPr lang="sv-SE"/>
          </a:p>
        </p:txBody>
      </p:sp>
      <p:sp>
        <p:nvSpPr>
          <p:cNvPr id="14" name="TextBox 13"/>
          <p:cNvSpPr txBox="1"/>
          <p:nvPr/>
        </p:nvSpPr>
        <p:spPr>
          <a:xfrm>
            <a:off x="2411089" y="648005"/>
            <a:ext cx="60975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0892711" y="2905306"/>
            <a:ext cx="60975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62536147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p:cSld name="Namnkort">
    <p:spTree>
      <p:nvGrpSpPr>
        <p:cNvPr id="1" name=""/>
        <p:cNvGrpSpPr/>
        <p:nvPr/>
      </p:nvGrpSpPr>
      <p:grpSpPr>
        <a:xfrm>
          <a:off x="0" y="0"/>
          <a:ext cx="0" cy="0"/>
          <a:chOff x="0" y="0"/>
          <a:chExt cx="0" cy="0"/>
        </a:xfrm>
      </p:grpSpPr>
      <p:sp>
        <p:nvSpPr>
          <p:cNvPr id="2" name="Title 1"/>
          <p:cNvSpPr>
            <a:spLocks noGrp="1"/>
          </p:cNvSpPr>
          <p:nvPr>
            <p:ph type="title"/>
          </p:nvPr>
        </p:nvSpPr>
        <p:spPr>
          <a:xfrm>
            <a:off x="2589888" y="2438402"/>
            <a:ext cx="8789313" cy="2724845"/>
          </a:xfrm>
        </p:spPr>
        <p:txBody>
          <a:bodyPr anchor="b">
            <a:normAutofit/>
          </a:bodyPr>
          <a:lstStyle>
            <a:lvl1pPr algn="l">
              <a:defRPr sz="4800" b="0"/>
            </a:lvl1pPr>
          </a:lstStyle>
          <a:p>
            <a:r>
              <a:rPr lang="sv-SE"/>
              <a:t>Klicka här för att ändra mall för rubrikformat</a:t>
            </a:r>
            <a:endParaRPr lang="en-US" dirty="0"/>
          </a:p>
        </p:txBody>
      </p:sp>
      <p:sp>
        <p:nvSpPr>
          <p:cNvPr id="4" name="Text Placeholder 3"/>
          <p:cNvSpPr>
            <a:spLocks noGrp="1"/>
          </p:cNvSpPr>
          <p:nvPr>
            <p:ph type="body" sz="half" idx="2"/>
          </p:nvPr>
        </p:nvSpPr>
        <p:spPr>
          <a:xfrm>
            <a:off x="2589888" y="5181600"/>
            <a:ext cx="8789313"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sv-SE"/>
              <a:t>Klicka här för att ändra format på bakgrundstexten</a:t>
            </a:r>
          </a:p>
        </p:txBody>
      </p:sp>
      <p:sp>
        <p:nvSpPr>
          <p:cNvPr id="5" name="Date Placeholder 4"/>
          <p:cNvSpPr>
            <a:spLocks noGrp="1"/>
          </p:cNvSpPr>
          <p:nvPr>
            <p:ph type="dt" sz="half" idx="10"/>
          </p:nvPr>
        </p:nvSpPr>
        <p:spPr/>
        <p:txBody>
          <a:bodyPr/>
          <a:lstStyle/>
          <a:p>
            <a:r>
              <a:rPr lang="sv-SE"/>
              <a:t>5/25/2022</a:t>
            </a:r>
            <a:endParaRPr lang="sv-SE" dirty="0"/>
          </a:p>
        </p:txBody>
      </p:sp>
      <p:sp>
        <p:nvSpPr>
          <p:cNvPr id="6" name="Footer Placeholder 5"/>
          <p:cNvSpPr>
            <a:spLocks noGrp="1"/>
          </p:cNvSpPr>
          <p:nvPr>
            <p:ph type="ftr" sz="quarter" idx="11"/>
          </p:nvPr>
        </p:nvSpPr>
        <p:spPr/>
        <p:txBody>
          <a:bodyPr/>
          <a:lstStyle/>
          <a:p>
            <a:endParaRPr lang="sv-SE" dirty="0"/>
          </a:p>
        </p:txBody>
      </p:sp>
      <p:sp>
        <p:nvSpPr>
          <p:cNvPr id="11" name="Freeform 11"/>
          <p:cNvSpPr/>
          <p:nvPr/>
        </p:nvSpPr>
        <p:spPr bwMode="auto">
          <a:xfrm flipV="1">
            <a:off x="78" y="4910661"/>
            <a:ext cx="1811141"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681637" y="4983089"/>
            <a:ext cx="779971" cy="365125"/>
          </a:xfrm>
        </p:spPr>
        <p:txBody>
          <a:bodyPr/>
          <a:lstStyle/>
          <a:p>
            <a:fld id="{B6BD9627-3329-4DE6-AC63-754435E16E83}" type="slidenum">
              <a:rPr lang="sv-SE" smtClean="0"/>
              <a:pPr/>
              <a:t>‹#›</a:t>
            </a:fld>
            <a:endParaRPr lang="sv-SE"/>
          </a:p>
        </p:txBody>
      </p:sp>
    </p:spTree>
    <p:extLst>
      <p:ext uri="{BB962C8B-B14F-4D97-AF65-F5344CB8AC3E}">
        <p14:creationId xmlns:p14="http://schemas.microsoft.com/office/powerpoint/2010/main" val="2702950341"/>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p:cSld name="Namnkort för citat">
    <p:spTree>
      <p:nvGrpSpPr>
        <p:cNvPr id="1" name=""/>
        <p:cNvGrpSpPr/>
        <p:nvPr/>
      </p:nvGrpSpPr>
      <p:grpSpPr>
        <a:xfrm>
          <a:off x="0" y="0"/>
          <a:ext cx="0" cy="0"/>
          <a:chOff x="0" y="0"/>
          <a:chExt cx="0" cy="0"/>
        </a:xfrm>
      </p:grpSpPr>
      <p:sp>
        <p:nvSpPr>
          <p:cNvPr id="13" name="Title 1"/>
          <p:cNvSpPr>
            <a:spLocks noGrp="1"/>
          </p:cNvSpPr>
          <p:nvPr>
            <p:ph type="title"/>
          </p:nvPr>
        </p:nvSpPr>
        <p:spPr>
          <a:xfrm>
            <a:off x="2917498" y="609600"/>
            <a:ext cx="8146116" cy="2895600"/>
          </a:xfrm>
        </p:spPr>
        <p:txBody>
          <a:bodyPr anchor="ctr">
            <a:normAutofit/>
          </a:bodyPr>
          <a:lstStyle>
            <a:lvl1pPr algn="l">
              <a:defRPr sz="4800" b="0" cap="none"/>
            </a:lvl1pPr>
          </a:lstStyle>
          <a:p>
            <a:r>
              <a:rPr lang="sv-SE"/>
              <a:t>Klicka här för att ändra mall för rubrikformat</a:t>
            </a:r>
            <a:endParaRPr lang="en-US" dirty="0"/>
          </a:p>
        </p:txBody>
      </p:sp>
      <p:sp>
        <p:nvSpPr>
          <p:cNvPr id="21" name="Text Placeholder 9"/>
          <p:cNvSpPr>
            <a:spLocks noGrp="1"/>
          </p:cNvSpPr>
          <p:nvPr>
            <p:ph type="body" sz="quarter" idx="13"/>
          </p:nvPr>
        </p:nvSpPr>
        <p:spPr>
          <a:xfrm>
            <a:off x="2589887" y="4343400"/>
            <a:ext cx="8917723"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a:t>Klicka här för att ändra format på bakgrundstexten</a:t>
            </a:r>
          </a:p>
        </p:txBody>
      </p:sp>
      <p:sp>
        <p:nvSpPr>
          <p:cNvPr id="4" name="Text Placeholder 3"/>
          <p:cNvSpPr>
            <a:spLocks noGrp="1"/>
          </p:cNvSpPr>
          <p:nvPr>
            <p:ph type="body" sz="half" idx="2"/>
          </p:nvPr>
        </p:nvSpPr>
        <p:spPr>
          <a:xfrm>
            <a:off x="2589887" y="5181600"/>
            <a:ext cx="8917723"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sv-SE"/>
              <a:t>Klicka här för att ändra format på bakgrundstexten</a:t>
            </a:r>
          </a:p>
        </p:txBody>
      </p:sp>
      <p:sp>
        <p:nvSpPr>
          <p:cNvPr id="5" name="Date Placeholder 4"/>
          <p:cNvSpPr>
            <a:spLocks noGrp="1"/>
          </p:cNvSpPr>
          <p:nvPr>
            <p:ph type="dt" sz="half" idx="10"/>
          </p:nvPr>
        </p:nvSpPr>
        <p:spPr/>
        <p:txBody>
          <a:bodyPr/>
          <a:lstStyle/>
          <a:p>
            <a:r>
              <a:rPr lang="sv-SE"/>
              <a:t>5/25/2022</a:t>
            </a:r>
            <a:endParaRPr lang="sv-SE" dirty="0"/>
          </a:p>
        </p:txBody>
      </p:sp>
      <p:sp>
        <p:nvSpPr>
          <p:cNvPr id="6" name="Footer Placeholder 5"/>
          <p:cNvSpPr>
            <a:spLocks noGrp="1"/>
          </p:cNvSpPr>
          <p:nvPr>
            <p:ph type="ftr" sz="quarter" idx="11"/>
          </p:nvPr>
        </p:nvSpPr>
        <p:spPr/>
        <p:txBody>
          <a:bodyPr/>
          <a:lstStyle/>
          <a:p>
            <a:endParaRPr lang="sv-SE" dirty="0"/>
          </a:p>
        </p:txBody>
      </p:sp>
      <p:sp>
        <p:nvSpPr>
          <p:cNvPr id="20" name="Freeform 11"/>
          <p:cNvSpPr/>
          <p:nvPr/>
        </p:nvSpPr>
        <p:spPr bwMode="auto">
          <a:xfrm flipV="1">
            <a:off x="78" y="4910661"/>
            <a:ext cx="1811141"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681637" y="4983089"/>
            <a:ext cx="779971" cy="365125"/>
          </a:xfrm>
        </p:spPr>
        <p:txBody>
          <a:bodyPr/>
          <a:lstStyle/>
          <a:p>
            <a:fld id="{B6BD9627-3329-4DE6-AC63-754435E16E83}" type="slidenum">
              <a:rPr lang="sv-SE" smtClean="0"/>
              <a:pPr/>
              <a:t>‹#›</a:t>
            </a:fld>
            <a:endParaRPr lang="sv-SE"/>
          </a:p>
        </p:txBody>
      </p:sp>
      <p:sp>
        <p:nvSpPr>
          <p:cNvPr id="11" name="TextBox 10"/>
          <p:cNvSpPr txBox="1"/>
          <p:nvPr/>
        </p:nvSpPr>
        <p:spPr>
          <a:xfrm>
            <a:off x="2411089" y="648005"/>
            <a:ext cx="60975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10892711" y="2905306"/>
            <a:ext cx="60975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360366182"/>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p:cSld name="Sant eller falskt">
    <p:spTree>
      <p:nvGrpSpPr>
        <p:cNvPr id="1" name=""/>
        <p:cNvGrpSpPr/>
        <p:nvPr/>
      </p:nvGrpSpPr>
      <p:grpSpPr>
        <a:xfrm>
          <a:off x="0" y="0"/>
          <a:ext cx="0" cy="0"/>
          <a:chOff x="0" y="0"/>
          <a:chExt cx="0" cy="0"/>
        </a:xfrm>
      </p:grpSpPr>
      <p:sp>
        <p:nvSpPr>
          <p:cNvPr id="2" name="Title 1"/>
          <p:cNvSpPr>
            <a:spLocks noGrp="1"/>
          </p:cNvSpPr>
          <p:nvPr>
            <p:ph type="title"/>
          </p:nvPr>
        </p:nvSpPr>
        <p:spPr>
          <a:xfrm>
            <a:off x="2589888" y="627407"/>
            <a:ext cx="8789312" cy="2880020"/>
          </a:xfrm>
        </p:spPr>
        <p:txBody>
          <a:bodyPr anchor="ctr">
            <a:normAutofit/>
          </a:bodyPr>
          <a:lstStyle>
            <a:lvl1pPr algn="l">
              <a:defRPr sz="4800" b="0"/>
            </a:lvl1pPr>
          </a:lstStyle>
          <a:p>
            <a:r>
              <a:rPr lang="sv-SE"/>
              <a:t>Klicka här för att ändra mall för rubrikformat</a:t>
            </a:r>
            <a:endParaRPr lang="en-US" dirty="0"/>
          </a:p>
        </p:txBody>
      </p:sp>
      <p:sp>
        <p:nvSpPr>
          <p:cNvPr id="21" name="Text Placeholder 9"/>
          <p:cNvSpPr>
            <a:spLocks noGrp="1"/>
          </p:cNvSpPr>
          <p:nvPr>
            <p:ph type="body" sz="quarter" idx="13"/>
          </p:nvPr>
        </p:nvSpPr>
        <p:spPr>
          <a:xfrm>
            <a:off x="2589888" y="4343400"/>
            <a:ext cx="8789313"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a:t>Klicka här för att ändra format på bakgrundstexten</a:t>
            </a:r>
          </a:p>
        </p:txBody>
      </p:sp>
      <p:sp>
        <p:nvSpPr>
          <p:cNvPr id="4" name="Text Placeholder 3"/>
          <p:cNvSpPr>
            <a:spLocks noGrp="1"/>
          </p:cNvSpPr>
          <p:nvPr>
            <p:ph type="body" sz="half" idx="2"/>
          </p:nvPr>
        </p:nvSpPr>
        <p:spPr>
          <a:xfrm>
            <a:off x="2589888" y="5181600"/>
            <a:ext cx="8789313"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sv-SE"/>
              <a:t>Klicka här för att ändra format på bakgrundstexten</a:t>
            </a:r>
          </a:p>
        </p:txBody>
      </p:sp>
      <p:sp>
        <p:nvSpPr>
          <p:cNvPr id="5" name="Date Placeholder 4"/>
          <p:cNvSpPr>
            <a:spLocks noGrp="1"/>
          </p:cNvSpPr>
          <p:nvPr>
            <p:ph type="dt" sz="half" idx="10"/>
          </p:nvPr>
        </p:nvSpPr>
        <p:spPr/>
        <p:txBody>
          <a:bodyPr/>
          <a:lstStyle/>
          <a:p>
            <a:r>
              <a:rPr lang="sv-SE"/>
              <a:t>5/25/2022</a:t>
            </a:r>
            <a:endParaRPr lang="sv-SE" dirty="0"/>
          </a:p>
        </p:txBody>
      </p:sp>
      <p:sp>
        <p:nvSpPr>
          <p:cNvPr id="6" name="Footer Placeholder 5"/>
          <p:cNvSpPr>
            <a:spLocks noGrp="1"/>
          </p:cNvSpPr>
          <p:nvPr>
            <p:ph type="ftr" sz="quarter" idx="11"/>
          </p:nvPr>
        </p:nvSpPr>
        <p:spPr/>
        <p:txBody>
          <a:bodyPr/>
          <a:lstStyle/>
          <a:p>
            <a:endParaRPr lang="sv-SE" dirty="0"/>
          </a:p>
        </p:txBody>
      </p:sp>
      <p:sp>
        <p:nvSpPr>
          <p:cNvPr id="10" name="Freeform 11"/>
          <p:cNvSpPr/>
          <p:nvPr/>
        </p:nvSpPr>
        <p:spPr bwMode="auto">
          <a:xfrm flipV="1">
            <a:off x="78" y="4910661"/>
            <a:ext cx="1811141"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681637" y="4983089"/>
            <a:ext cx="779971" cy="365125"/>
          </a:xfrm>
        </p:spPr>
        <p:txBody>
          <a:bodyPr/>
          <a:lstStyle/>
          <a:p>
            <a:fld id="{B6BD9627-3329-4DE6-AC63-754435E16E83}" type="slidenum">
              <a:rPr lang="sv-SE" smtClean="0"/>
              <a:pPr/>
              <a:t>‹#›</a:t>
            </a:fld>
            <a:endParaRPr lang="sv-SE"/>
          </a:p>
        </p:txBody>
      </p:sp>
    </p:spTree>
    <p:extLst>
      <p:ext uri="{BB962C8B-B14F-4D97-AF65-F5344CB8AC3E}">
        <p14:creationId xmlns:p14="http://schemas.microsoft.com/office/powerpoint/2010/main" val="2887171874"/>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Vertical Text Placeholder 2"/>
          <p:cNvSpPr>
            <a:spLocks noGrp="1"/>
          </p:cNvSpPr>
          <p:nvPr>
            <p:ph type="body" orient="vert" idx="1"/>
          </p:nvPr>
        </p:nvSpPr>
        <p:spPr/>
        <p:txBody>
          <a:bodyPr vert="eaVert" ancho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r>
              <a:rPr lang="sv-SE"/>
              <a:t>5/25/2022</a:t>
            </a:r>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78" y="711194"/>
            <a:ext cx="1811141"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07735947"/>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71380" y="627407"/>
            <a:ext cx="2208176" cy="5283817"/>
          </a:xfrm>
        </p:spPr>
        <p:txBody>
          <a:bodyPr vert="eaVert" anchor="ctr"/>
          <a:lstStyle/>
          <a:p>
            <a:r>
              <a:rPr lang="sv-SE"/>
              <a:t>Klicka här för att ändra mall för rubrikformat</a:t>
            </a:r>
            <a:endParaRPr lang="en-US" dirty="0"/>
          </a:p>
        </p:txBody>
      </p:sp>
      <p:sp>
        <p:nvSpPr>
          <p:cNvPr id="3" name="Vertical Text Placeholder 2"/>
          <p:cNvSpPr>
            <a:spLocks noGrp="1"/>
          </p:cNvSpPr>
          <p:nvPr>
            <p:ph type="body" orient="vert" idx="1"/>
          </p:nvPr>
        </p:nvSpPr>
        <p:spPr>
          <a:xfrm>
            <a:off x="2589888" y="627407"/>
            <a:ext cx="6288464" cy="5283817"/>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r>
              <a:rPr lang="sv-SE"/>
              <a:t>5/25/2022</a:t>
            </a:r>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78" y="711194"/>
            <a:ext cx="1811141"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195000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sv-SE"/>
              <a:t>Klicka här för att ändra mall för rubrikformat</a:t>
            </a:r>
            <a:endParaRPr lang="en-US" dirty="0"/>
          </a:p>
        </p:txBody>
      </p:sp>
      <p:sp>
        <p:nvSpPr>
          <p:cNvPr id="3" name="Text Placeholder 2"/>
          <p:cNvSpPr>
            <a:spLocks noGrp="1"/>
          </p:cNvSpPr>
          <p:nvPr>
            <p:ph type="body" idx="1"/>
          </p:nvPr>
        </p:nvSpPr>
        <p:spPr>
          <a:xfrm>
            <a:off x="3020469" y="2226626"/>
            <a:ext cx="3832795"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Content Placeholder 3"/>
          <p:cNvSpPr>
            <a:spLocks noGrp="1"/>
          </p:cNvSpPr>
          <p:nvPr>
            <p:ph sz="half" idx="2"/>
          </p:nvPr>
        </p:nvSpPr>
        <p:spPr>
          <a:xfrm>
            <a:off x="2589887" y="2802889"/>
            <a:ext cx="4263376" cy="3105703"/>
          </a:xfrm>
        </p:spPr>
        <p:txBody>
          <a:bodyPr>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Text Placeholder 4"/>
          <p:cNvSpPr>
            <a:spLocks noGrp="1"/>
          </p:cNvSpPr>
          <p:nvPr>
            <p:ph type="body" sz="quarter" idx="3"/>
          </p:nvPr>
        </p:nvSpPr>
        <p:spPr>
          <a:xfrm>
            <a:off x="7541540" y="2223398"/>
            <a:ext cx="3830985"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Content Placeholder 5"/>
          <p:cNvSpPr>
            <a:spLocks noGrp="1"/>
          </p:cNvSpPr>
          <p:nvPr>
            <p:ph sz="quarter" idx="4"/>
          </p:nvPr>
        </p:nvSpPr>
        <p:spPr>
          <a:xfrm>
            <a:off x="7111620" y="2799661"/>
            <a:ext cx="4260907" cy="3105703"/>
          </a:xfrm>
        </p:spPr>
        <p:txBody>
          <a:bodyPr>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7" name="Date Placeholder 6"/>
          <p:cNvSpPr>
            <a:spLocks noGrp="1"/>
          </p:cNvSpPr>
          <p:nvPr>
            <p:ph type="dt" sz="half" idx="10"/>
          </p:nvPr>
        </p:nvSpPr>
        <p:spPr/>
        <p:txBody>
          <a:bodyPr/>
          <a:lstStyle/>
          <a:p>
            <a:endParaRPr lang="sv-SE" dirty="0"/>
          </a:p>
        </p:txBody>
      </p:sp>
      <p:sp>
        <p:nvSpPr>
          <p:cNvPr id="8" name="Footer Placeholder 7"/>
          <p:cNvSpPr>
            <a:spLocks noGrp="1"/>
          </p:cNvSpPr>
          <p:nvPr>
            <p:ph type="ftr" sz="quarter" idx="11"/>
          </p:nvPr>
        </p:nvSpPr>
        <p:spPr/>
        <p:txBody>
          <a:bodyPr/>
          <a:lstStyle/>
          <a:p>
            <a:endParaRPr lang="sv-SE" dirty="0"/>
          </a:p>
        </p:txBody>
      </p:sp>
      <p:sp>
        <p:nvSpPr>
          <p:cNvPr id="11" name="Freeform 11"/>
          <p:cNvSpPr/>
          <p:nvPr/>
        </p:nvSpPr>
        <p:spPr bwMode="auto">
          <a:xfrm flipV="1">
            <a:off x="78" y="711194"/>
            <a:ext cx="1811141"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681637" y="787784"/>
            <a:ext cx="779971" cy="365125"/>
          </a:xfrm>
        </p:spPr>
        <p:txBody>
          <a:bodyPr/>
          <a:lstStyle/>
          <a:p>
            <a:fld id="{B6BD9627-3329-4DE6-AC63-754435E16E83}" type="slidenum">
              <a:rPr lang="sv-SE" smtClean="0"/>
              <a:t>‹#›</a:t>
            </a:fld>
            <a:endParaRPr lang="sv-SE"/>
          </a:p>
        </p:txBody>
      </p:sp>
    </p:spTree>
    <p:extLst>
      <p:ext uri="{BB962C8B-B14F-4D97-AF65-F5344CB8AC3E}">
        <p14:creationId xmlns:p14="http://schemas.microsoft.com/office/powerpoint/2010/main" val="14235082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a:xfrm>
            <a:off x="2593600" y="624110"/>
            <a:ext cx="8785600" cy="1280890"/>
          </a:xfrm>
        </p:spPr>
        <p:txBody>
          <a:bodyPr/>
          <a:lstStyle/>
          <a:p>
            <a:r>
              <a:rPr lang="sv-SE"/>
              <a:t>Klicka här för att ändra mall för rubrikformat</a:t>
            </a:r>
            <a:endParaRPr lang="en-US" dirty="0"/>
          </a:p>
        </p:txBody>
      </p:sp>
      <p:sp>
        <p:nvSpPr>
          <p:cNvPr id="3" name="Date Placeholder 2"/>
          <p:cNvSpPr>
            <a:spLocks noGrp="1"/>
          </p:cNvSpPr>
          <p:nvPr>
            <p:ph type="dt" sz="half" idx="10"/>
          </p:nvPr>
        </p:nvSpPr>
        <p:spPr/>
        <p:txBody>
          <a:bodyPr/>
          <a:lstStyle/>
          <a:p>
            <a:endParaRPr lang="sv-SE" dirty="0"/>
          </a:p>
        </p:txBody>
      </p:sp>
      <p:sp>
        <p:nvSpPr>
          <p:cNvPr id="4" name="Footer Placeholder 3"/>
          <p:cNvSpPr>
            <a:spLocks noGrp="1"/>
          </p:cNvSpPr>
          <p:nvPr>
            <p:ph type="ftr" sz="quarter" idx="11"/>
          </p:nvPr>
        </p:nvSpPr>
        <p:spPr/>
        <p:txBody>
          <a:bodyPr/>
          <a:lstStyle/>
          <a:p>
            <a:endParaRPr lang="sv-SE" dirty="0"/>
          </a:p>
        </p:txBody>
      </p:sp>
      <p:sp>
        <p:nvSpPr>
          <p:cNvPr id="8" name="Freeform 11"/>
          <p:cNvSpPr/>
          <p:nvPr/>
        </p:nvSpPr>
        <p:spPr bwMode="auto">
          <a:xfrm flipV="1">
            <a:off x="78" y="711194"/>
            <a:ext cx="1811141"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6BD9627-3329-4DE6-AC63-754435E16E83}" type="slidenum">
              <a:rPr lang="sv-SE" smtClean="0"/>
              <a:t>‹#›</a:t>
            </a:fld>
            <a:endParaRPr lang="sv-SE"/>
          </a:p>
        </p:txBody>
      </p:sp>
    </p:spTree>
    <p:extLst>
      <p:ext uri="{BB962C8B-B14F-4D97-AF65-F5344CB8AC3E}">
        <p14:creationId xmlns:p14="http://schemas.microsoft.com/office/powerpoint/2010/main" val="12863067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sv-SE" dirty="0"/>
          </a:p>
        </p:txBody>
      </p:sp>
      <p:sp>
        <p:nvSpPr>
          <p:cNvPr id="3" name="Footer Placeholder 2"/>
          <p:cNvSpPr>
            <a:spLocks noGrp="1"/>
          </p:cNvSpPr>
          <p:nvPr>
            <p:ph type="ftr" sz="quarter" idx="11"/>
          </p:nvPr>
        </p:nvSpPr>
        <p:spPr/>
        <p:txBody>
          <a:bodyPr/>
          <a:lstStyle/>
          <a:p>
            <a:endParaRPr lang="sv-SE" dirty="0"/>
          </a:p>
        </p:txBody>
      </p:sp>
      <p:sp>
        <p:nvSpPr>
          <p:cNvPr id="6" name="Freeform 11"/>
          <p:cNvSpPr/>
          <p:nvPr/>
        </p:nvSpPr>
        <p:spPr bwMode="auto">
          <a:xfrm flipV="1">
            <a:off x="78" y="711194"/>
            <a:ext cx="1811141"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6BD9627-3329-4DE6-AC63-754435E16E83}" type="slidenum">
              <a:rPr lang="sv-SE" smtClean="0"/>
              <a:t>‹#›</a:t>
            </a:fld>
            <a:endParaRPr lang="sv-SE"/>
          </a:p>
        </p:txBody>
      </p:sp>
    </p:spTree>
    <p:extLst>
      <p:ext uri="{BB962C8B-B14F-4D97-AF65-F5344CB8AC3E}">
        <p14:creationId xmlns:p14="http://schemas.microsoft.com/office/powerpoint/2010/main" val="27027394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2589887" y="446088"/>
            <a:ext cx="3506112" cy="976312"/>
          </a:xfrm>
        </p:spPr>
        <p:txBody>
          <a:bodyPr anchor="b"/>
          <a:lstStyle>
            <a:lvl1pPr algn="l">
              <a:defRPr sz="2000" b="0"/>
            </a:lvl1pPr>
          </a:lstStyle>
          <a:p>
            <a:r>
              <a:rPr lang="sv-SE"/>
              <a:t>Klicka här för att ändra mall för rubrikformat</a:t>
            </a:r>
            <a:endParaRPr lang="en-US" dirty="0"/>
          </a:p>
        </p:txBody>
      </p:sp>
      <p:sp>
        <p:nvSpPr>
          <p:cNvPr id="3" name="Content Placeholder 2"/>
          <p:cNvSpPr>
            <a:spLocks noGrp="1"/>
          </p:cNvSpPr>
          <p:nvPr>
            <p:ph idx="1"/>
          </p:nvPr>
        </p:nvSpPr>
        <p:spPr>
          <a:xfrm>
            <a:off x="6324659" y="446090"/>
            <a:ext cx="5054541" cy="5414963"/>
          </a:xfrm>
        </p:spPr>
        <p:txBody>
          <a:bodyPr anchor="ctr">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Text Placeholder 3"/>
          <p:cNvSpPr>
            <a:spLocks noGrp="1"/>
          </p:cNvSpPr>
          <p:nvPr>
            <p:ph type="body" sz="half" idx="2"/>
          </p:nvPr>
        </p:nvSpPr>
        <p:spPr>
          <a:xfrm>
            <a:off x="2589887" y="1598613"/>
            <a:ext cx="3506112"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endParaRPr lang="sv-SE" dirty="0"/>
          </a:p>
        </p:txBody>
      </p:sp>
      <p:sp>
        <p:nvSpPr>
          <p:cNvPr id="6" name="Footer Placeholder 5"/>
          <p:cNvSpPr>
            <a:spLocks noGrp="1"/>
          </p:cNvSpPr>
          <p:nvPr>
            <p:ph type="ftr" sz="quarter" idx="11"/>
          </p:nvPr>
        </p:nvSpPr>
        <p:spPr/>
        <p:txBody>
          <a:bodyPr/>
          <a:lstStyle/>
          <a:p>
            <a:endParaRPr lang="sv-SE" dirty="0"/>
          </a:p>
        </p:txBody>
      </p:sp>
      <p:sp>
        <p:nvSpPr>
          <p:cNvPr id="10" name="Freeform 11"/>
          <p:cNvSpPr/>
          <p:nvPr/>
        </p:nvSpPr>
        <p:spPr bwMode="auto">
          <a:xfrm flipV="1">
            <a:off x="78" y="711194"/>
            <a:ext cx="1811141"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6BD9627-3329-4DE6-AC63-754435E16E83}" type="slidenum">
              <a:rPr lang="sv-SE" smtClean="0"/>
              <a:t>‹#›</a:t>
            </a:fld>
            <a:endParaRPr lang="sv-SE"/>
          </a:p>
        </p:txBody>
      </p:sp>
    </p:spTree>
    <p:extLst>
      <p:ext uri="{BB962C8B-B14F-4D97-AF65-F5344CB8AC3E}">
        <p14:creationId xmlns:p14="http://schemas.microsoft.com/office/powerpoint/2010/main" val="21930520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2589888" y="4800600"/>
            <a:ext cx="8789313" cy="566738"/>
          </a:xfrm>
        </p:spPr>
        <p:txBody>
          <a:bodyPr anchor="b">
            <a:normAutofit/>
          </a:bodyPr>
          <a:lstStyle>
            <a:lvl1pPr algn="l">
              <a:defRPr sz="2400" b="0"/>
            </a:lvl1pPr>
          </a:lstStyle>
          <a:p>
            <a:r>
              <a:rPr lang="sv-SE"/>
              <a:t>Klicka här för att ändra mall för rubrikformat</a:t>
            </a:r>
            <a:endParaRPr lang="en-US" dirty="0"/>
          </a:p>
        </p:txBody>
      </p:sp>
      <p:sp>
        <p:nvSpPr>
          <p:cNvPr id="3" name="Picture Placeholder 2"/>
          <p:cNvSpPr>
            <a:spLocks noGrp="1" noChangeAspect="1"/>
          </p:cNvSpPr>
          <p:nvPr>
            <p:ph type="pic" idx="1"/>
          </p:nvPr>
        </p:nvSpPr>
        <p:spPr>
          <a:xfrm>
            <a:off x="2589888" y="634965"/>
            <a:ext cx="8789313"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v-SE"/>
              <a:t>Klicka på ikonen för att lägga till en bild</a:t>
            </a:r>
            <a:endParaRPr lang="en-US" dirty="0"/>
          </a:p>
        </p:txBody>
      </p:sp>
      <p:sp>
        <p:nvSpPr>
          <p:cNvPr id="4" name="Text Placeholder 3"/>
          <p:cNvSpPr>
            <a:spLocks noGrp="1"/>
          </p:cNvSpPr>
          <p:nvPr>
            <p:ph type="body" sz="half" idx="2"/>
          </p:nvPr>
        </p:nvSpPr>
        <p:spPr>
          <a:xfrm>
            <a:off x="2589888" y="5367338"/>
            <a:ext cx="8789313"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endParaRPr lang="sv-SE" dirty="0"/>
          </a:p>
        </p:txBody>
      </p:sp>
      <p:sp>
        <p:nvSpPr>
          <p:cNvPr id="6" name="Footer Placeholder 5"/>
          <p:cNvSpPr>
            <a:spLocks noGrp="1"/>
          </p:cNvSpPr>
          <p:nvPr>
            <p:ph type="ftr" sz="quarter" idx="11"/>
          </p:nvPr>
        </p:nvSpPr>
        <p:spPr/>
        <p:txBody>
          <a:bodyPr/>
          <a:lstStyle/>
          <a:p>
            <a:endParaRPr lang="sv-SE" dirty="0"/>
          </a:p>
        </p:txBody>
      </p:sp>
      <p:sp>
        <p:nvSpPr>
          <p:cNvPr id="10" name="Freeform 11"/>
          <p:cNvSpPr/>
          <p:nvPr/>
        </p:nvSpPr>
        <p:spPr bwMode="auto">
          <a:xfrm flipV="1">
            <a:off x="78" y="4910661"/>
            <a:ext cx="1811141"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681637" y="4983089"/>
            <a:ext cx="779971" cy="365125"/>
          </a:xfrm>
        </p:spPr>
        <p:txBody>
          <a:bodyPr/>
          <a:lstStyle/>
          <a:p>
            <a:fld id="{B6BD9627-3329-4DE6-AC63-754435E16E83}" type="slidenum">
              <a:rPr lang="sv-SE" smtClean="0"/>
              <a:t>‹#›</a:t>
            </a:fld>
            <a:endParaRPr lang="sv-SE"/>
          </a:p>
        </p:txBody>
      </p:sp>
    </p:spTree>
    <p:extLst>
      <p:ext uri="{BB962C8B-B14F-4D97-AF65-F5344CB8AC3E}">
        <p14:creationId xmlns:p14="http://schemas.microsoft.com/office/powerpoint/2010/main" val="6702420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18" Type="http://schemas.openxmlformats.org/officeDocument/2006/relationships/theme" Target="../theme/theme2.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slideLayout" Target="../slideLayouts/slideLayout33.xml"/><Relationship Id="rId2" Type="http://schemas.openxmlformats.org/officeDocument/2006/relationships/slideLayout" Target="../slideLayouts/slideLayout18.xml"/><Relationship Id="rId16" Type="http://schemas.openxmlformats.org/officeDocument/2006/relationships/slideLayout" Target="../slideLayouts/slideLayout3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19" Type="http://schemas.openxmlformats.org/officeDocument/2006/relationships/image" Target="../media/image1.png"/><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slideLayout" Target="../slideLayouts/slideLayout46.xml"/><Relationship Id="rId18" Type="http://schemas.openxmlformats.org/officeDocument/2006/relationships/image" Target="../media/image1.pn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slideLayout" Target="../slideLayouts/slideLayout45.xml"/><Relationship Id="rId17" Type="http://schemas.openxmlformats.org/officeDocument/2006/relationships/theme" Target="../theme/theme3.xml"/><Relationship Id="rId2" Type="http://schemas.openxmlformats.org/officeDocument/2006/relationships/slideLayout" Target="../slideLayouts/slideLayout35.xml"/><Relationship Id="rId16" Type="http://schemas.openxmlformats.org/officeDocument/2006/relationships/slideLayout" Target="../slideLayouts/slideLayout49.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5" Type="http://schemas.openxmlformats.org/officeDocument/2006/relationships/slideLayout" Target="../slideLayouts/slideLayout4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 Id="rId14" Type="http://schemas.openxmlformats.org/officeDocument/2006/relationships/slideLayout" Target="../slideLayouts/slideLayout4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26416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7228" y="285"/>
            <a:ext cx="2603029"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24384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3600" y="624110"/>
            <a:ext cx="8785600" cy="1280890"/>
          </a:xfrm>
          <a:prstGeom prst="rect">
            <a:avLst/>
          </a:prstGeom>
        </p:spPr>
        <p:txBody>
          <a:bodyPr vert="horz" lIns="91440" tIns="45720" rIns="91440" bIns="45720" rtlCol="0" anchor="t">
            <a:normAutofit/>
          </a:bodyPr>
          <a:lstStyle/>
          <a:p>
            <a:r>
              <a:rPr lang="sv-SE"/>
              <a:t>Klicka här för att ändra mall för rubrikformat</a:t>
            </a:r>
            <a:endParaRPr lang="en-US" dirty="0"/>
          </a:p>
        </p:txBody>
      </p:sp>
      <p:sp>
        <p:nvSpPr>
          <p:cNvPr id="3" name="Text Placeholder 2"/>
          <p:cNvSpPr>
            <a:spLocks noGrp="1"/>
          </p:cNvSpPr>
          <p:nvPr>
            <p:ph type="body" idx="1"/>
          </p:nvPr>
        </p:nvSpPr>
        <p:spPr>
          <a:xfrm>
            <a:off x="2589888" y="2133600"/>
            <a:ext cx="8789313" cy="3886200"/>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2"/>
          </p:nvPr>
        </p:nvSpPr>
        <p:spPr>
          <a:xfrm>
            <a:off x="10363200" y="6135090"/>
            <a:ext cx="1021840" cy="370171"/>
          </a:xfrm>
          <a:prstGeom prst="rect">
            <a:avLst/>
          </a:prstGeom>
        </p:spPr>
        <p:txBody>
          <a:bodyPr vert="horz" lIns="91440" tIns="45720" rIns="91440" bIns="45720" rtlCol="0" anchor="ctr"/>
          <a:lstStyle>
            <a:lvl1pPr algn="r">
              <a:defRPr sz="900">
                <a:solidFill>
                  <a:schemeClr val="tx1">
                    <a:tint val="75000"/>
                  </a:schemeClr>
                </a:solidFill>
              </a:defRPr>
            </a:lvl1pPr>
          </a:lstStyle>
          <a:p>
            <a:endParaRPr lang="sv-SE" dirty="0"/>
          </a:p>
        </p:txBody>
      </p:sp>
      <p:sp>
        <p:nvSpPr>
          <p:cNvPr id="5" name="Footer Placeholder 4"/>
          <p:cNvSpPr>
            <a:spLocks noGrp="1"/>
          </p:cNvSpPr>
          <p:nvPr>
            <p:ph type="ftr" sz="quarter" idx="3"/>
          </p:nvPr>
        </p:nvSpPr>
        <p:spPr>
          <a:xfrm>
            <a:off x="2589887" y="6135810"/>
            <a:ext cx="7621984"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sv-SE" dirty="0"/>
          </a:p>
        </p:txBody>
      </p:sp>
      <p:sp>
        <p:nvSpPr>
          <p:cNvPr id="6" name="Slide Number Placeholder 5"/>
          <p:cNvSpPr>
            <a:spLocks noGrp="1"/>
          </p:cNvSpPr>
          <p:nvPr>
            <p:ph type="sldNum" sz="quarter" idx="4"/>
          </p:nvPr>
        </p:nvSpPr>
        <p:spPr bwMode="gray">
          <a:xfrm>
            <a:off x="681637" y="787784"/>
            <a:ext cx="779971" cy="365125"/>
          </a:xfrm>
          <a:prstGeom prst="rect">
            <a:avLst/>
          </a:prstGeom>
        </p:spPr>
        <p:txBody>
          <a:bodyPr vert="horz" lIns="91440" tIns="45720" rIns="91440" bIns="45720" rtlCol="0" anchor="ctr"/>
          <a:lstStyle>
            <a:lvl1pPr algn="r">
              <a:defRPr sz="2000">
                <a:solidFill>
                  <a:srgbClr val="FEFFFF"/>
                </a:solidFill>
              </a:defRPr>
            </a:lvl1pPr>
          </a:lstStyle>
          <a:p>
            <a:fld id="{B6BD9627-3329-4DE6-AC63-754435E16E83}" type="slidenum">
              <a:rPr lang="sv-SE" smtClean="0"/>
              <a:pPr/>
              <a:t>‹#›</a:t>
            </a:fld>
            <a:endParaRPr lang="sv-SE"/>
          </a:p>
        </p:txBody>
      </p:sp>
      <p:pic>
        <p:nvPicPr>
          <p:cNvPr id="34" name="Picture 6" descr="090323_Lnu_Symbol">
            <a:extLst>
              <a:ext uri="{FF2B5EF4-FFF2-40B4-BE49-F238E27FC236}">
                <a16:creationId xmlns:a16="http://schemas.microsoft.com/office/drawing/2014/main" id="{0AB2469A-08D9-41A5-935D-D672C43B5306}"/>
              </a:ext>
            </a:extLst>
          </p:cNvPr>
          <p:cNvPicPr>
            <a:picLocks noChangeAspect="1" noChangeArrowheads="1"/>
          </p:cNvPicPr>
          <p:nvPr userDrawn="1"/>
        </p:nvPicPr>
        <p:blipFill>
          <a:blip r:embed="rId18" cstate="print">
            <a:extLst>
              <a:ext uri="{28A0092B-C50C-407E-A947-70E740481C1C}">
                <a14:useLocalDpi xmlns:a14="http://schemas.microsoft.com/office/drawing/2010/main" val="0"/>
              </a:ext>
            </a:extLst>
          </a:blip>
          <a:srcRect/>
          <a:stretch>
            <a:fillRect/>
          </a:stretch>
        </p:blipFill>
        <p:spPr bwMode="auto">
          <a:xfrm>
            <a:off x="10837335" y="6207125"/>
            <a:ext cx="332317"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29120290"/>
      </p:ext>
    </p:extLst>
  </p:cSld>
  <p:clrMap bg1="lt1" tx1="dk1" bg2="lt2" tx2="dk2" accent1="accent1" accent2="accent2" accent3="accent3" accent4="accent4" accent5="accent5" accent6="accent6" hlink="hlink" folHlink="folHlink"/>
  <p:sldLayoutIdLst>
    <p:sldLayoutId id="2147483692" r:id="rId1"/>
    <p:sldLayoutId id="2147483693" r:id="rId2"/>
    <p:sldLayoutId id="2147483694" r:id="rId3"/>
    <p:sldLayoutId id="2147483695" r:id="rId4"/>
    <p:sldLayoutId id="2147483696" r:id="rId5"/>
    <p:sldLayoutId id="2147483697" r:id="rId6"/>
    <p:sldLayoutId id="2147483698" r:id="rId7"/>
    <p:sldLayoutId id="2147483699" r:id="rId8"/>
    <p:sldLayoutId id="2147483700" r:id="rId9"/>
    <p:sldLayoutId id="2147483701" r:id="rId10"/>
    <p:sldLayoutId id="2147483702" r:id="rId11"/>
    <p:sldLayoutId id="2147483703" r:id="rId12"/>
    <p:sldLayoutId id="2147483704" r:id="rId13"/>
    <p:sldLayoutId id="2147483705" r:id="rId14"/>
    <p:sldLayoutId id="2147483706" r:id="rId15"/>
    <p:sldLayoutId id="2147483707" r:id="rId16"/>
  </p:sldLayoutIdLst>
  <p:hf sldNum="0"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tileRect/>
        </a:gradFill>
        <a:effectLst/>
      </p:bgPr>
    </p:bg>
    <p:spTree>
      <p:nvGrpSpPr>
        <p:cNvPr id="1" name=""/>
        <p:cNvGrpSpPr/>
        <p:nvPr/>
      </p:nvGrpSpPr>
      <p:grpSpPr>
        <a:xfrm>
          <a:off x="0" y="0"/>
          <a:ext cx="0" cy="0"/>
          <a:chOff x="0" y="0"/>
          <a:chExt cx="0" cy="0"/>
        </a:xfrm>
      </p:grpSpPr>
      <p:grpSp>
        <p:nvGrpSpPr>
          <p:cNvPr id="23" name="Group 22"/>
          <p:cNvGrpSpPr/>
          <p:nvPr/>
        </p:nvGrpSpPr>
        <p:grpSpPr>
          <a:xfrm>
            <a:off x="2"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5"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6" y="624110"/>
            <a:ext cx="8911687" cy="1280890"/>
          </a:xfrm>
          <a:prstGeom prst="rect">
            <a:avLst/>
          </a:prstGeom>
        </p:spPr>
        <p:txBody>
          <a:bodyPr vert="horz" lIns="91440" tIns="45720" rIns="91440" bIns="45720" rtlCol="0" anchor="t">
            <a:normAutofit/>
          </a:bodyPr>
          <a:lstStyle/>
          <a:p>
            <a:r>
              <a:rPr lang="sv-SE"/>
              <a:t>Klicka här för att ändra mall för rubrikformat</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2"/>
          </p:nvPr>
        </p:nvSpPr>
        <p:spPr>
          <a:xfrm>
            <a:off x="10361613" y="6130437"/>
            <a:ext cx="1146283" cy="370396"/>
          </a:xfrm>
          <a:prstGeom prst="rect">
            <a:avLst/>
          </a:prstGeom>
        </p:spPr>
        <p:txBody>
          <a:bodyPr vert="horz" lIns="91440" tIns="45720" rIns="91440" bIns="45720" rtlCol="0" anchor="ctr"/>
          <a:lstStyle>
            <a:lvl1pPr algn="r">
              <a:defRPr sz="675">
                <a:solidFill>
                  <a:schemeClr val="tx1">
                    <a:tint val="75000"/>
                  </a:schemeClr>
                </a:solidFill>
              </a:defRPr>
            </a:lvl1pPr>
          </a:lstStyle>
          <a:p>
            <a:endParaRPr lang="sv-SE" dirty="0"/>
          </a:p>
        </p:txBody>
      </p:sp>
      <p:sp>
        <p:nvSpPr>
          <p:cNvPr id="5" name="Footer Placeholder 4"/>
          <p:cNvSpPr>
            <a:spLocks noGrp="1"/>
          </p:cNvSpPr>
          <p:nvPr>
            <p:ph type="ftr" sz="quarter" idx="3"/>
          </p:nvPr>
        </p:nvSpPr>
        <p:spPr>
          <a:xfrm>
            <a:off x="2589214" y="6135810"/>
            <a:ext cx="7619999" cy="365125"/>
          </a:xfrm>
          <a:prstGeom prst="rect">
            <a:avLst/>
          </a:prstGeom>
        </p:spPr>
        <p:txBody>
          <a:bodyPr vert="horz" lIns="91440" tIns="45720" rIns="91440" bIns="45720" rtlCol="0" anchor="ctr"/>
          <a:lstStyle>
            <a:lvl1pPr algn="l">
              <a:defRPr sz="675">
                <a:solidFill>
                  <a:schemeClr val="tx1">
                    <a:tint val="75000"/>
                  </a:schemeClr>
                </a:solidFill>
              </a:defRPr>
            </a:lvl1pPr>
          </a:lstStyle>
          <a:p>
            <a:endParaRPr lang="sv-SE" dirty="0"/>
          </a:p>
        </p:txBody>
      </p:sp>
      <p:sp>
        <p:nvSpPr>
          <p:cNvPr id="6" name="Slide Number Placeholder 5"/>
          <p:cNvSpPr>
            <a:spLocks noGrp="1"/>
          </p:cNvSpPr>
          <p:nvPr>
            <p:ph type="sldNum" sz="quarter" idx="4"/>
          </p:nvPr>
        </p:nvSpPr>
        <p:spPr bwMode="gray">
          <a:xfrm>
            <a:off x="531814" y="787784"/>
            <a:ext cx="779767" cy="365125"/>
          </a:xfrm>
          <a:prstGeom prst="rect">
            <a:avLst/>
          </a:prstGeom>
        </p:spPr>
        <p:txBody>
          <a:bodyPr vert="horz" lIns="91440" tIns="45720" rIns="91440" bIns="45720" rtlCol="0" anchor="ctr"/>
          <a:lstStyle>
            <a:lvl1pPr algn="r">
              <a:defRPr sz="1500">
                <a:solidFill>
                  <a:srgbClr val="FEFFFF"/>
                </a:solidFill>
              </a:defRPr>
            </a:lvl1pPr>
          </a:lstStyle>
          <a:p>
            <a:fld id="{B6BD9627-3329-4DE6-AC63-754435E16E83}" type="slidenum">
              <a:rPr lang="sv-SE" smtClean="0"/>
              <a:pPr/>
              <a:t>‹#›</a:t>
            </a:fld>
            <a:endParaRPr lang="sv-SE"/>
          </a:p>
        </p:txBody>
      </p:sp>
      <p:pic>
        <p:nvPicPr>
          <p:cNvPr id="36" name="Picture 6" descr="090323_Lnu_Symbol">
            <a:extLst>
              <a:ext uri="{FF2B5EF4-FFF2-40B4-BE49-F238E27FC236}">
                <a16:creationId xmlns:a16="http://schemas.microsoft.com/office/drawing/2014/main" id="{3850FC97-24C7-47CB-87F7-873DD9CCAE72}"/>
              </a:ext>
            </a:extLst>
          </p:cNvPr>
          <p:cNvPicPr>
            <a:picLocks noChangeAspect="1" noChangeArrowheads="1"/>
          </p:cNvPicPr>
          <p:nvPr userDrawn="1"/>
        </p:nvPicPr>
        <p:blipFill>
          <a:blip r:embed="rId19" cstate="print">
            <a:extLst>
              <a:ext uri="{28A0092B-C50C-407E-A947-70E740481C1C}">
                <a14:useLocalDpi xmlns:a14="http://schemas.microsoft.com/office/drawing/2010/main" val="0"/>
              </a:ext>
            </a:extLst>
          </a:blip>
          <a:srcRect/>
          <a:stretch>
            <a:fillRect/>
          </a:stretch>
        </p:blipFill>
        <p:spPr bwMode="auto">
          <a:xfrm>
            <a:off x="10837335" y="6207125"/>
            <a:ext cx="332317"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63280586"/>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 id="2147483738" r:id="rId12"/>
    <p:sldLayoutId id="2147483739" r:id="rId13"/>
    <p:sldLayoutId id="2147483740" r:id="rId14"/>
    <p:sldLayoutId id="2147483741" r:id="rId15"/>
    <p:sldLayoutId id="2147483742" r:id="rId16"/>
    <p:sldLayoutId id="2147483743" r:id="rId17"/>
  </p:sldLayoutIdLst>
  <p:hf sldNum="0" hdr="0" ftr="0" dt="0"/>
  <p:txStyles>
    <p:titleStyle>
      <a:lvl1pPr algn="l" defTabSz="342900" rtl="0" eaLnBrk="1" latinLnBrk="0" hangingPunct="1">
        <a:spcBef>
          <a:spcPct val="0"/>
        </a:spcBef>
        <a:buNone/>
        <a:defRPr sz="27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57175" indent="-257175" algn="l" defTabSz="342900" rtl="0" eaLnBrk="1" latinLnBrk="0" hangingPunct="1">
        <a:spcBef>
          <a:spcPts val="750"/>
        </a:spcBef>
        <a:spcAft>
          <a:spcPts val="0"/>
        </a:spcAft>
        <a:buClr>
          <a:schemeClr val="accent1"/>
        </a:buClr>
        <a:buFont typeface="Wingdings 3" charset="2"/>
        <a:buChar char=""/>
        <a:defRPr sz="1350" kern="1200">
          <a:solidFill>
            <a:schemeClr val="tx1">
              <a:lumMod val="75000"/>
              <a:lumOff val="25000"/>
            </a:schemeClr>
          </a:solidFill>
          <a:latin typeface="+mn-lt"/>
          <a:ea typeface="+mn-ea"/>
          <a:cs typeface="+mn-cs"/>
        </a:defRPr>
      </a:lvl1pPr>
      <a:lvl2pPr marL="557213" indent="-214313" algn="l" defTabSz="342900" rtl="0" eaLnBrk="1" latinLnBrk="0" hangingPunct="1">
        <a:spcBef>
          <a:spcPts val="75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2pPr>
      <a:lvl3pPr marL="857250" indent="-171450" algn="l" defTabSz="342900" rtl="0" eaLnBrk="1" latinLnBrk="0" hangingPunct="1">
        <a:spcBef>
          <a:spcPts val="750"/>
        </a:spcBef>
        <a:spcAft>
          <a:spcPts val="0"/>
        </a:spcAft>
        <a:buClr>
          <a:schemeClr val="accent1"/>
        </a:buClr>
        <a:buFont typeface="Wingdings 3" charset="2"/>
        <a:buChar char=""/>
        <a:defRPr sz="1050" kern="1200">
          <a:solidFill>
            <a:schemeClr val="tx1">
              <a:lumMod val="75000"/>
              <a:lumOff val="25000"/>
            </a:schemeClr>
          </a:solidFill>
          <a:latin typeface="+mn-lt"/>
          <a:ea typeface="+mn-ea"/>
          <a:cs typeface="+mn-cs"/>
        </a:defRPr>
      </a:lvl3pPr>
      <a:lvl4pPr marL="1200150" indent="-171450" algn="l" defTabSz="342900" rtl="0"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4pPr>
      <a:lvl5pPr marL="1543050" indent="-171450" algn="l" defTabSz="342900" rtl="0"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5pPr>
      <a:lvl6pPr marL="1885950" indent="-171450" algn="l" defTabSz="342900" rtl="0"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6pPr>
      <a:lvl7pPr marL="2228850" indent="-171450" algn="l" defTabSz="342900" rtl="0"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7pPr>
      <a:lvl8pPr marL="2571750" indent="-171450" algn="l" defTabSz="342900" rtl="0"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8pPr>
      <a:lvl9pPr marL="2914650" indent="-171450" algn="l" defTabSz="342900" rtl="0"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26416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7228" y="285"/>
            <a:ext cx="2603029"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24384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3600" y="624110"/>
            <a:ext cx="8785600" cy="1280890"/>
          </a:xfrm>
          <a:prstGeom prst="rect">
            <a:avLst/>
          </a:prstGeom>
        </p:spPr>
        <p:txBody>
          <a:bodyPr vert="horz" lIns="91440" tIns="45720" rIns="91440" bIns="45720" rtlCol="0" anchor="t">
            <a:normAutofit/>
          </a:bodyPr>
          <a:lstStyle/>
          <a:p>
            <a:r>
              <a:rPr lang="sv-SE"/>
              <a:t>Klicka här för att ändra mall för rubrikformat</a:t>
            </a:r>
            <a:endParaRPr lang="en-US" dirty="0"/>
          </a:p>
        </p:txBody>
      </p:sp>
      <p:sp>
        <p:nvSpPr>
          <p:cNvPr id="3" name="Text Placeholder 2"/>
          <p:cNvSpPr>
            <a:spLocks noGrp="1"/>
          </p:cNvSpPr>
          <p:nvPr>
            <p:ph type="body" idx="1"/>
          </p:nvPr>
        </p:nvSpPr>
        <p:spPr>
          <a:xfrm>
            <a:off x="2589888" y="2133600"/>
            <a:ext cx="8789313" cy="3886200"/>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2"/>
          </p:nvPr>
        </p:nvSpPr>
        <p:spPr>
          <a:xfrm>
            <a:off x="10363200" y="6135090"/>
            <a:ext cx="1021840" cy="370171"/>
          </a:xfrm>
          <a:prstGeom prst="rect">
            <a:avLst/>
          </a:prstGeom>
        </p:spPr>
        <p:txBody>
          <a:bodyPr vert="horz" lIns="91440" tIns="45720" rIns="91440" bIns="45720" rtlCol="0" anchor="ctr"/>
          <a:lstStyle>
            <a:lvl1pPr algn="r">
              <a:defRPr sz="900">
                <a:solidFill>
                  <a:schemeClr val="tx1">
                    <a:tint val="75000"/>
                  </a:schemeClr>
                </a:solidFill>
              </a:defRPr>
            </a:lvl1pPr>
          </a:lstStyle>
          <a:p>
            <a:r>
              <a:rPr lang="sv-SE"/>
              <a:t>5/25/2022</a:t>
            </a:r>
            <a:endParaRPr lang="sv-SE" dirty="0"/>
          </a:p>
        </p:txBody>
      </p:sp>
      <p:sp>
        <p:nvSpPr>
          <p:cNvPr id="5" name="Footer Placeholder 4"/>
          <p:cNvSpPr>
            <a:spLocks noGrp="1"/>
          </p:cNvSpPr>
          <p:nvPr>
            <p:ph type="ftr" sz="quarter" idx="3"/>
          </p:nvPr>
        </p:nvSpPr>
        <p:spPr>
          <a:xfrm>
            <a:off x="2589887" y="6135810"/>
            <a:ext cx="7621984"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sv-SE" dirty="0"/>
          </a:p>
        </p:txBody>
      </p:sp>
      <p:sp>
        <p:nvSpPr>
          <p:cNvPr id="6" name="Slide Number Placeholder 5"/>
          <p:cNvSpPr>
            <a:spLocks noGrp="1"/>
          </p:cNvSpPr>
          <p:nvPr>
            <p:ph type="sldNum" sz="quarter" idx="4"/>
          </p:nvPr>
        </p:nvSpPr>
        <p:spPr bwMode="gray">
          <a:xfrm>
            <a:off x="681637" y="787784"/>
            <a:ext cx="779971" cy="365125"/>
          </a:xfrm>
          <a:prstGeom prst="rect">
            <a:avLst/>
          </a:prstGeom>
        </p:spPr>
        <p:txBody>
          <a:bodyPr vert="horz" lIns="91440" tIns="45720" rIns="91440" bIns="45720" rtlCol="0" anchor="ctr"/>
          <a:lstStyle>
            <a:lvl1pPr algn="r">
              <a:defRPr sz="2000">
                <a:solidFill>
                  <a:srgbClr val="FEFFFF"/>
                </a:solidFill>
              </a:defRPr>
            </a:lvl1pPr>
          </a:lstStyle>
          <a:p>
            <a:fld id="{B6BD9627-3329-4DE6-AC63-754435E16E83}" type="slidenum">
              <a:rPr lang="sv-SE" smtClean="0"/>
              <a:pPr/>
              <a:t>‹#›</a:t>
            </a:fld>
            <a:endParaRPr lang="sv-SE"/>
          </a:p>
        </p:txBody>
      </p:sp>
      <p:pic>
        <p:nvPicPr>
          <p:cNvPr id="34" name="Picture 6" descr="090323_Lnu_Symbol">
            <a:extLst>
              <a:ext uri="{FF2B5EF4-FFF2-40B4-BE49-F238E27FC236}">
                <a16:creationId xmlns:a16="http://schemas.microsoft.com/office/drawing/2014/main" id="{0AB2469A-08D9-41A5-935D-D672C43B5306}"/>
              </a:ext>
            </a:extLst>
          </p:cNvPr>
          <p:cNvPicPr>
            <a:picLocks noChangeAspect="1" noChangeArrowheads="1"/>
          </p:cNvPicPr>
          <p:nvPr userDrawn="1"/>
        </p:nvPicPr>
        <p:blipFill>
          <a:blip r:embed="rId18" cstate="print">
            <a:extLst>
              <a:ext uri="{28A0092B-C50C-407E-A947-70E740481C1C}">
                <a14:useLocalDpi xmlns:a14="http://schemas.microsoft.com/office/drawing/2010/main" val="0"/>
              </a:ext>
            </a:extLst>
          </a:blip>
          <a:srcRect/>
          <a:stretch>
            <a:fillRect/>
          </a:stretch>
        </p:blipFill>
        <p:spPr bwMode="auto">
          <a:xfrm>
            <a:off x="10837335" y="6207125"/>
            <a:ext cx="332317"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3279265"/>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 id="2147483756" r:id="rId12"/>
    <p:sldLayoutId id="2147483757" r:id="rId13"/>
    <p:sldLayoutId id="2147483758" r:id="rId14"/>
    <p:sldLayoutId id="2147483759" r:id="rId15"/>
    <p:sldLayoutId id="2147483760" r:id="rId16"/>
  </p:sldLayoutIdLst>
  <p:hf sldNum="0"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3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93A35C3-0593-4372-AF76-D492062B11E3}"/>
              </a:ext>
            </a:extLst>
          </p:cNvPr>
          <p:cNvSpPr>
            <a:spLocks noGrp="1"/>
          </p:cNvSpPr>
          <p:nvPr>
            <p:ph type="ctrTitle"/>
          </p:nvPr>
        </p:nvSpPr>
        <p:spPr>
          <a:xfrm>
            <a:off x="2085814" y="1572258"/>
            <a:ext cx="8020372" cy="3678167"/>
          </a:xfrm>
        </p:spPr>
        <p:txBody>
          <a:bodyPr>
            <a:normAutofit/>
          </a:bodyPr>
          <a:lstStyle/>
          <a:p>
            <a:pPr algn="ctr"/>
            <a:r>
              <a:rPr lang="sv-SE" sz="6500" b="1" dirty="0">
                <a:solidFill>
                  <a:schemeClr val="tx1"/>
                </a:solidFill>
              </a:rPr>
              <a:t>10 kap. BrB</a:t>
            </a:r>
            <a:br>
              <a:rPr lang="sv-SE" sz="6500" b="1" dirty="0">
                <a:solidFill>
                  <a:schemeClr val="tx1"/>
                </a:solidFill>
              </a:rPr>
            </a:br>
            <a:r>
              <a:rPr lang="sv-SE" b="1" dirty="0">
                <a:solidFill>
                  <a:schemeClr val="tx1"/>
                </a:solidFill>
              </a:rPr>
              <a:t>Förskingring m.m. </a:t>
            </a:r>
            <a:br>
              <a:rPr lang="sv-SE" b="1" dirty="0">
                <a:solidFill>
                  <a:schemeClr val="tx1"/>
                </a:solidFill>
              </a:rPr>
            </a:br>
            <a:endParaRPr lang="sv-SE" b="1" i="1" dirty="0"/>
          </a:p>
        </p:txBody>
      </p:sp>
      <p:sp>
        <p:nvSpPr>
          <p:cNvPr id="3" name="Underrubrik 2">
            <a:extLst>
              <a:ext uri="{FF2B5EF4-FFF2-40B4-BE49-F238E27FC236}">
                <a16:creationId xmlns:a16="http://schemas.microsoft.com/office/drawing/2014/main" id="{499EB56F-5B8A-429F-B249-FE7E19DD2C8B}"/>
              </a:ext>
            </a:extLst>
          </p:cNvPr>
          <p:cNvSpPr>
            <a:spLocks noGrp="1"/>
          </p:cNvSpPr>
          <p:nvPr>
            <p:ph type="subTitle" idx="1"/>
          </p:nvPr>
        </p:nvSpPr>
        <p:spPr>
          <a:xfrm>
            <a:off x="7252855" y="5928852"/>
            <a:ext cx="1964719" cy="399212"/>
          </a:xfrm>
        </p:spPr>
        <p:txBody>
          <a:bodyPr>
            <a:normAutofit/>
          </a:bodyPr>
          <a:lstStyle/>
          <a:p>
            <a:r>
              <a:rPr lang="sv-SE" sz="1800" dirty="0">
                <a:solidFill>
                  <a:schemeClr val="tx1"/>
                </a:solidFill>
                <a:effectLst/>
                <a:latin typeface="Calibri" panose="020F0502020204030204" pitchFamily="34" charset="0"/>
                <a:ea typeface="Calibri" panose="020F0502020204030204" pitchFamily="34" charset="0"/>
              </a:rPr>
              <a:t>©</a:t>
            </a:r>
            <a:r>
              <a:rPr lang="sv-SE"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Lena Styrlin</a:t>
            </a:r>
            <a:endParaRPr lang="sv-SE" dirty="0">
              <a:solidFill>
                <a:schemeClr val="tx1"/>
              </a:solidFill>
            </a:endParaRPr>
          </a:p>
        </p:txBody>
      </p:sp>
    </p:spTree>
    <p:extLst>
      <p:ext uri="{BB962C8B-B14F-4D97-AF65-F5344CB8AC3E}">
        <p14:creationId xmlns:p14="http://schemas.microsoft.com/office/powerpoint/2010/main" val="33090539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20540BA-C561-43EE-AC20-7F8302AE293A}"/>
              </a:ext>
            </a:extLst>
          </p:cNvPr>
          <p:cNvSpPr>
            <a:spLocks noGrp="1"/>
          </p:cNvSpPr>
          <p:nvPr>
            <p:ph type="title"/>
          </p:nvPr>
        </p:nvSpPr>
        <p:spPr>
          <a:xfrm>
            <a:off x="2220686" y="385012"/>
            <a:ext cx="7837715" cy="705852"/>
          </a:xfrm>
        </p:spPr>
        <p:txBody>
          <a:bodyPr>
            <a:normAutofit/>
          </a:bodyPr>
          <a:lstStyle/>
          <a:p>
            <a:r>
              <a:rPr lang="sv-SE" sz="3200" b="1" dirty="0">
                <a:solidFill>
                  <a:schemeClr val="tx1"/>
                </a:solidFill>
              </a:rPr>
              <a:t>Förskingring, 10 kap. 1 § BrB</a:t>
            </a:r>
          </a:p>
        </p:txBody>
      </p:sp>
      <p:sp>
        <p:nvSpPr>
          <p:cNvPr id="6" name="Platshållare för innehåll 5"/>
          <p:cNvSpPr>
            <a:spLocks noGrp="1"/>
          </p:cNvSpPr>
          <p:nvPr>
            <p:ph idx="1"/>
          </p:nvPr>
        </p:nvSpPr>
        <p:spPr>
          <a:xfrm>
            <a:off x="2220686" y="965200"/>
            <a:ext cx="9298214" cy="5803899"/>
          </a:xfrm>
        </p:spPr>
        <p:txBody>
          <a:bodyPr>
            <a:normAutofit fontScale="92500" lnSpcReduction="20000"/>
          </a:bodyPr>
          <a:lstStyle/>
          <a:p>
            <a:pPr marL="0" indent="0">
              <a:lnSpc>
                <a:spcPct val="114000"/>
              </a:lnSpc>
              <a:buNone/>
            </a:pPr>
            <a:r>
              <a:rPr lang="sv-SE" sz="2400" b="1" i="1" dirty="0">
                <a:solidFill>
                  <a:schemeClr val="tx1"/>
                </a:solidFill>
                <a:cs typeface="Arial" panose="020B0604020202020204" pitchFamily="34" charset="0"/>
              </a:rPr>
              <a:t>Om någon, som på grund av avtal, allmän eller enskild tjänst eller dylik ställning fått egendom i besittning för annan med skyldighet att utgiva egendomen eller redovisa för denna, genom att tillägna sig egendomen eller annorledes åsidosätter vad han har att iakttaga för att kunna fullgöra sin skyldighet, dömes, om gärningen innebär vinning för honom och skada för den berättigade, för förskingring till fängelse i högst två år.</a:t>
            </a:r>
          </a:p>
          <a:p>
            <a:pPr marL="0" indent="0">
              <a:lnSpc>
                <a:spcPct val="124000"/>
              </a:lnSpc>
              <a:buNone/>
            </a:pPr>
            <a:r>
              <a:rPr lang="sv-SE" sz="2600" b="1" dirty="0">
                <a:solidFill>
                  <a:schemeClr val="accent1"/>
                </a:solidFill>
                <a:cs typeface="Arial" panose="020B0604020202020204" pitchFamily="34" charset="0"/>
              </a:rPr>
              <a:t>Rekvisit</a:t>
            </a:r>
          </a:p>
          <a:p>
            <a:pPr>
              <a:lnSpc>
                <a:spcPct val="114000"/>
              </a:lnSpc>
            </a:pPr>
            <a:r>
              <a:rPr lang="sv-SE" sz="2400" b="1" dirty="0">
                <a:solidFill>
                  <a:schemeClr val="tx1"/>
                </a:solidFill>
                <a:cs typeface="Arial" panose="020B0604020202020204" pitchFamily="34" charset="0"/>
              </a:rPr>
              <a:t>Fått egendom i besittning för annan</a:t>
            </a:r>
          </a:p>
          <a:p>
            <a:pPr lvl="1">
              <a:lnSpc>
                <a:spcPct val="114000"/>
              </a:lnSpc>
            </a:pPr>
            <a:r>
              <a:rPr lang="sv-SE" sz="2200" b="1" dirty="0">
                <a:solidFill>
                  <a:schemeClr val="tx1"/>
                </a:solidFill>
                <a:cs typeface="Arial" panose="020B0604020202020204" pitchFamily="34" charset="0"/>
              </a:rPr>
              <a:t>med skyldighet att utge egendomen – </a:t>
            </a:r>
            <a:r>
              <a:rPr lang="sv-SE" sz="2200" b="1" dirty="0">
                <a:solidFill>
                  <a:schemeClr val="accent1"/>
                </a:solidFill>
                <a:cs typeface="Arial" panose="020B0604020202020204" pitchFamily="34" charset="0"/>
              </a:rPr>
              <a:t>sakförskingring</a:t>
            </a:r>
            <a:r>
              <a:rPr lang="sv-SE" sz="2200" b="1" dirty="0">
                <a:solidFill>
                  <a:schemeClr val="tx1"/>
                </a:solidFill>
                <a:cs typeface="Arial" panose="020B0604020202020204" pitchFamily="34" charset="0"/>
              </a:rPr>
              <a:t> </a:t>
            </a:r>
            <a:r>
              <a:rPr lang="sv-SE" sz="2200" b="1" i="1" dirty="0">
                <a:solidFill>
                  <a:schemeClr val="tx1"/>
                </a:solidFill>
                <a:cs typeface="Arial" panose="020B0604020202020204" pitchFamily="34" charset="0"/>
              </a:rPr>
              <a:t>eller</a:t>
            </a:r>
          </a:p>
          <a:p>
            <a:pPr lvl="1">
              <a:lnSpc>
                <a:spcPct val="114000"/>
              </a:lnSpc>
            </a:pPr>
            <a:r>
              <a:rPr lang="sv-SE" sz="2200" b="1" dirty="0">
                <a:solidFill>
                  <a:schemeClr val="tx1"/>
                </a:solidFill>
                <a:cs typeface="Arial" panose="020B0604020202020204" pitchFamily="34" charset="0"/>
              </a:rPr>
              <a:t>med skyldighet att redovisa egendomen = </a:t>
            </a:r>
            <a:r>
              <a:rPr lang="sv-SE" sz="2200" b="1" dirty="0">
                <a:solidFill>
                  <a:schemeClr val="accent1"/>
                </a:solidFill>
                <a:cs typeface="Arial" panose="020B0604020202020204" pitchFamily="34" charset="0"/>
              </a:rPr>
              <a:t>fordringsförskingring eller värdeförskingring</a:t>
            </a:r>
            <a:r>
              <a:rPr lang="sv-SE" sz="2200" b="1" dirty="0">
                <a:solidFill>
                  <a:schemeClr val="tx1"/>
                </a:solidFill>
                <a:cs typeface="Arial" panose="020B0604020202020204" pitchFamily="34" charset="0"/>
              </a:rPr>
              <a:t>.</a:t>
            </a:r>
          </a:p>
          <a:p>
            <a:pPr>
              <a:lnSpc>
                <a:spcPct val="114000"/>
              </a:lnSpc>
            </a:pPr>
            <a:r>
              <a:rPr lang="sv-SE" sz="2400" b="1" dirty="0">
                <a:solidFill>
                  <a:schemeClr val="tx1"/>
                </a:solidFill>
                <a:cs typeface="Arial" panose="020B0604020202020204" pitchFamily="34" charset="0"/>
              </a:rPr>
              <a:t>Tillägnar sig egendomen eller annat åsidosättande av förpliktelserna.</a:t>
            </a:r>
          </a:p>
          <a:p>
            <a:r>
              <a:rPr lang="sv-SE" sz="2400" b="1" dirty="0">
                <a:solidFill>
                  <a:schemeClr val="tx1"/>
                </a:solidFill>
                <a:cs typeface="Arial" panose="020B0604020202020204" pitchFamily="34" charset="0"/>
              </a:rPr>
              <a:t>Förmögenhetsöverföring (vinning - skada).</a:t>
            </a:r>
          </a:p>
          <a:p>
            <a:pPr marL="0" indent="0">
              <a:lnSpc>
                <a:spcPct val="114000"/>
              </a:lnSpc>
            </a:pPr>
            <a:endParaRPr lang="sv-SE" sz="1125"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34508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 calcmode="lin" valueType="num">
                                      <p:cBhvr additive="base">
                                        <p:cTn id="7"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anim calcmode="lin" valueType="num">
                                      <p:cBhvr additive="base">
                                        <p:cTn id="11"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6">
                                            <p:txEl>
                                              <p:pRg st="3" end="3"/>
                                            </p:txEl>
                                          </p:spTgt>
                                        </p:tgtEl>
                                        <p:attrNameLst>
                                          <p:attrName>style.visibility</p:attrName>
                                        </p:attrNameLst>
                                      </p:cBhvr>
                                      <p:to>
                                        <p:strVal val="visible"/>
                                      </p:to>
                                    </p:set>
                                    <p:anim calcmode="lin" valueType="num">
                                      <p:cBhvr additive="base">
                                        <p:cTn id="17"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anim calcmode="lin" valueType="num">
                                      <p:cBhvr additive="base">
                                        <p:cTn id="23"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6">
                                            <p:txEl>
                                              <p:pRg st="5" end="5"/>
                                            </p:txEl>
                                          </p:spTgt>
                                        </p:tgtEl>
                                        <p:attrNameLst>
                                          <p:attrName>style.visibility</p:attrName>
                                        </p:attrNameLst>
                                      </p:cBhvr>
                                      <p:to>
                                        <p:strVal val="visible"/>
                                      </p:to>
                                    </p:set>
                                    <p:anim calcmode="lin" valueType="num">
                                      <p:cBhvr additive="base">
                                        <p:cTn id="29"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6">
                                            <p:txEl>
                                              <p:pRg st="6" end="6"/>
                                            </p:txEl>
                                          </p:spTgt>
                                        </p:tgtEl>
                                        <p:attrNameLst>
                                          <p:attrName>style.visibility</p:attrName>
                                        </p:attrNameLst>
                                      </p:cBhvr>
                                      <p:to>
                                        <p:strVal val="visible"/>
                                      </p:to>
                                    </p:set>
                                    <p:anim calcmode="lin" valueType="num">
                                      <p:cBhvr additive="base">
                                        <p:cTn id="35"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6">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20540BA-C561-43EE-AC20-7F8302AE293A}"/>
              </a:ext>
            </a:extLst>
          </p:cNvPr>
          <p:cNvSpPr>
            <a:spLocks noGrp="1"/>
          </p:cNvSpPr>
          <p:nvPr>
            <p:ph type="title"/>
          </p:nvPr>
        </p:nvSpPr>
        <p:spPr>
          <a:xfrm>
            <a:off x="2220686" y="385012"/>
            <a:ext cx="7837715" cy="705852"/>
          </a:xfrm>
        </p:spPr>
        <p:txBody>
          <a:bodyPr>
            <a:normAutofit/>
          </a:bodyPr>
          <a:lstStyle/>
          <a:p>
            <a:r>
              <a:rPr lang="sv-SE" sz="3200" b="1" dirty="0">
                <a:solidFill>
                  <a:schemeClr val="tx1"/>
                </a:solidFill>
              </a:rPr>
              <a:t>Grov förskingring, 10 kap. 3 § BrB</a:t>
            </a:r>
          </a:p>
        </p:txBody>
      </p:sp>
      <p:sp>
        <p:nvSpPr>
          <p:cNvPr id="6" name="Platshållare för innehåll 5"/>
          <p:cNvSpPr>
            <a:spLocks noGrp="1"/>
          </p:cNvSpPr>
          <p:nvPr>
            <p:ph idx="1"/>
          </p:nvPr>
        </p:nvSpPr>
        <p:spPr>
          <a:xfrm>
            <a:off x="2220686" y="965200"/>
            <a:ext cx="9298214" cy="5803899"/>
          </a:xfrm>
        </p:spPr>
        <p:txBody>
          <a:bodyPr>
            <a:normAutofit fontScale="92500" lnSpcReduction="20000"/>
          </a:bodyPr>
          <a:lstStyle/>
          <a:p>
            <a:pPr marL="0" indent="0">
              <a:lnSpc>
                <a:spcPct val="124000"/>
              </a:lnSpc>
              <a:buNone/>
            </a:pPr>
            <a:r>
              <a:rPr lang="sv-SE" sz="2400" b="1" i="1" dirty="0">
                <a:solidFill>
                  <a:schemeClr val="tx1"/>
                </a:solidFill>
                <a:cs typeface="Arial" panose="020B0604020202020204" pitchFamily="34" charset="0"/>
              </a:rPr>
              <a:t>Om brott som avses i 1 § är att anse som grovt, döms för grov förskingring till fängelse i lägst sex månader och högst sex år.</a:t>
            </a:r>
          </a:p>
          <a:p>
            <a:pPr marL="0" indent="0">
              <a:lnSpc>
                <a:spcPct val="124000"/>
              </a:lnSpc>
              <a:buNone/>
            </a:pPr>
            <a:endParaRPr lang="sv-SE" sz="2600" b="1" dirty="0">
              <a:solidFill>
                <a:schemeClr val="accent1"/>
              </a:solidFill>
              <a:cs typeface="Arial" panose="020B0604020202020204" pitchFamily="34" charset="0"/>
            </a:endParaRPr>
          </a:p>
          <a:p>
            <a:pPr marL="0" indent="0">
              <a:lnSpc>
                <a:spcPct val="124000"/>
              </a:lnSpc>
              <a:buNone/>
            </a:pPr>
            <a:r>
              <a:rPr lang="sv-SE" sz="2600" b="1" dirty="0">
                <a:solidFill>
                  <a:schemeClr val="accent1"/>
                </a:solidFill>
                <a:cs typeface="Arial" panose="020B0604020202020204" pitchFamily="34" charset="0"/>
              </a:rPr>
              <a:t>Omständigheter att beakta</a:t>
            </a:r>
          </a:p>
          <a:p>
            <a:pPr>
              <a:lnSpc>
                <a:spcPct val="124000"/>
              </a:lnSpc>
            </a:pPr>
            <a:r>
              <a:rPr lang="sv-SE" sz="2400" b="1" dirty="0">
                <a:solidFill>
                  <a:schemeClr val="tx1"/>
                </a:solidFill>
                <a:cs typeface="Arial" panose="020B0604020202020204" pitchFamily="34" charset="0"/>
              </a:rPr>
              <a:t>Missbruk av ansvarsfull ställning. </a:t>
            </a:r>
          </a:p>
          <a:p>
            <a:pPr>
              <a:lnSpc>
                <a:spcPct val="124000"/>
              </a:lnSpc>
            </a:pPr>
            <a:r>
              <a:rPr lang="sv-SE" sz="2400" b="1" dirty="0">
                <a:solidFill>
                  <a:schemeClr val="tx1"/>
                </a:solidFill>
                <a:cs typeface="Arial" panose="020B0604020202020204" pitchFamily="34" charset="0"/>
              </a:rPr>
              <a:t>Om gärningsmannen begagnat falsk (eller osann) handling eller vilseledande bokföring.</a:t>
            </a:r>
          </a:p>
          <a:p>
            <a:pPr>
              <a:lnSpc>
                <a:spcPct val="124000"/>
              </a:lnSpc>
            </a:pPr>
            <a:r>
              <a:rPr lang="sv-SE" sz="2400" b="1" dirty="0">
                <a:solidFill>
                  <a:schemeClr val="tx1"/>
                </a:solidFill>
                <a:cs typeface="Arial" panose="020B0604020202020204" pitchFamily="34" charset="0"/>
              </a:rPr>
              <a:t>Om gärningen annars varit av särskilt farlig art. </a:t>
            </a:r>
          </a:p>
          <a:p>
            <a:pPr>
              <a:lnSpc>
                <a:spcPct val="124000"/>
              </a:lnSpc>
            </a:pPr>
            <a:r>
              <a:rPr lang="sv-SE" sz="2400" b="1" dirty="0">
                <a:solidFill>
                  <a:schemeClr val="tx1"/>
                </a:solidFill>
                <a:cs typeface="Arial" panose="020B0604020202020204" pitchFamily="34" charset="0"/>
              </a:rPr>
              <a:t>Om gärningen avsett betydande värde. </a:t>
            </a:r>
          </a:p>
          <a:p>
            <a:pPr>
              <a:lnSpc>
                <a:spcPct val="124000"/>
              </a:lnSpc>
            </a:pPr>
            <a:r>
              <a:rPr lang="sv-SE" sz="2400" b="1" dirty="0">
                <a:solidFill>
                  <a:schemeClr val="tx1"/>
                </a:solidFill>
                <a:cs typeface="Arial" panose="020B0604020202020204" pitchFamily="34" charset="0"/>
              </a:rPr>
              <a:t>Om gärningen inneburit synnerligen kännbar skada.</a:t>
            </a:r>
            <a:endParaRPr lang="sv-SE" sz="2400" dirty="0">
              <a:solidFill>
                <a:schemeClr val="tx1"/>
              </a:solidFill>
              <a:cs typeface="Arial" panose="020B0604020202020204" pitchFamily="34" charset="0"/>
            </a:endParaRPr>
          </a:p>
          <a:p>
            <a:pPr>
              <a:lnSpc>
                <a:spcPct val="124000"/>
              </a:lnSpc>
              <a:tabLst>
                <a:tab pos="1346200" algn="l"/>
              </a:tabLst>
            </a:pPr>
            <a:endParaRPr lang="sv-SE" sz="2400" b="1" dirty="0">
              <a:solidFill>
                <a:schemeClr val="tx1"/>
              </a:solidFill>
              <a:cs typeface="Arial" panose="020B0604020202020204" pitchFamily="34" charset="0"/>
            </a:endParaRPr>
          </a:p>
          <a:p>
            <a:pPr marL="0" indent="0">
              <a:lnSpc>
                <a:spcPct val="124000"/>
              </a:lnSpc>
              <a:buNone/>
              <a:tabLst>
                <a:tab pos="1346200" algn="l"/>
              </a:tabLst>
            </a:pPr>
            <a:r>
              <a:rPr lang="sv-SE" sz="2400" b="1" dirty="0">
                <a:solidFill>
                  <a:schemeClr val="accent1"/>
                </a:solidFill>
                <a:cs typeface="Arial" panose="020B0604020202020204" pitchFamily="34" charset="0"/>
              </a:rPr>
              <a:t>En helhetsbedömning ska göras</a:t>
            </a:r>
            <a:r>
              <a:rPr lang="sv-SE" sz="2400" b="1" dirty="0">
                <a:solidFill>
                  <a:schemeClr val="tx1"/>
                </a:solidFill>
                <a:cs typeface="Arial" panose="020B0604020202020204" pitchFamily="34" charset="0"/>
              </a:rPr>
              <a:t> </a:t>
            </a:r>
          </a:p>
          <a:p>
            <a:pPr marL="0" indent="0">
              <a:lnSpc>
                <a:spcPct val="114000"/>
              </a:lnSpc>
            </a:pPr>
            <a:endParaRPr lang="sv-SE" sz="1125"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697606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anim calcmode="lin" valueType="num">
                                      <p:cBhvr additive="base">
                                        <p:cTn id="7"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3" end="3"/>
                                            </p:txEl>
                                          </p:spTgt>
                                        </p:tgtEl>
                                        <p:attrNameLst>
                                          <p:attrName>style.visibility</p:attrName>
                                        </p:attrNameLst>
                                      </p:cBhvr>
                                      <p:to>
                                        <p:strVal val="visible"/>
                                      </p:to>
                                    </p:set>
                                    <p:anim calcmode="lin" valueType="num">
                                      <p:cBhvr additive="base">
                                        <p:cTn id="13"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anim calcmode="lin" valueType="num">
                                      <p:cBhvr additive="base">
                                        <p:cTn id="19"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
                                            <p:txEl>
                                              <p:pRg st="9" end="9"/>
                                            </p:txEl>
                                          </p:spTgt>
                                        </p:tgtEl>
                                        <p:attrNameLst>
                                          <p:attrName>style.visibility</p:attrName>
                                        </p:attrNameLst>
                                      </p:cBhvr>
                                      <p:to>
                                        <p:strVal val="visible"/>
                                      </p:to>
                                    </p:set>
                                    <p:anim calcmode="lin" valueType="num">
                                      <p:cBhvr additive="base">
                                        <p:cTn id="25" dur="500" fill="hold"/>
                                        <p:tgtEl>
                                          <p:spTgt spid="6">
                                            <p:txEl>
                                              <p:pRg st="9" end="9"/>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
                                            <p:txEl>
                                              <p:pRg st="5" end="5"/>
                                            </p:txEl>
                                          </p:spTgt>
                                        </p:tgtEl>
                                        <p:attrNameLst>
                                          <p:attrName>style.visibility</p:attrName>
                                        </p:attrNameLst>
                                      </p:cBhvr>
                                      <p:to>
                                        <p:strVal val="visible"/>
                                      </p:to>
                                    </p:set>
                                    <p:anim calcmode="lin" valueType="num">
                                      <p:cBhvr additive="base">
                                        <p:cTn id="31"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5" end="5"/>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6">
                                            <p:txEl>
                                              <p:pRg st="6" end="6"/>
                                            </p:txEl>
                                          </p:spTgt>
                                        </p:tgtEl>
                                        <p:attrNameLst>
                                          <p:attrName>style.visibility</p:attrName>
                                        </p:attrNameLst>
                                      </p:cBhvr>
                                      <p:to>
                                        <p:strVal val="visible"/>
                                      </p:to>
                                    </p:set>
                                    <p:anim calcmode="lin" valueType="num">
                                      <p:cBhvr additive="base">
                                        <p:cTn id="35"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6">
                                            <p:txEl>
                                              <p:pRg st="6" end="6"/>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6">
                                            <p:txEl>
                                              <p:pRg st="7" end="7"/>
                                            </p:txEl>
                                          </p:spTgt>
                                        </p:tgtEl>
                                        <p:attrNameLst>
                                          <p:attrName>style.visibility</p:attrName>
                                        </p:attrNameLst>
                                      </p:cBhvr>
                                      <p:to>
                                        <p:strVal val="visible"/>
                                      </p:to>
                                    </p:set>
                                    <p:anim calcmode="lin" valueType="num">
                                      <p:cBhvr additive="base">
                                        <p:cTn id="39" dur="500" fill="hold"/>
                                        <p:tgtEl>
                                          <p:spTgt spid="6">
                                            <p:txEl>
                                              <p:pRg st="7" end="7"/>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6">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20540BA-C561-43EE-AC20-7F8302AE293A}"/>
              </a:ext>
            </a:extLst>
          </p:cNvPr>
          <p:cNvSpPr>
            <a:spLocks noGrp="1"/>
          </p:cNvSpPr>
          <p:nvPr>
            <p:ph type="title"/>
          </p:nvPr>
        </p:nvSpPr>
        <p:spPr>
          <a:xfrm>
            <a:off x="2220686" y="385012"/>
            <a:ext cx="7837715" cy="580188"/>
          </a:xfrm>
        </p:spPr>
        <p:txBody>
          <a:bodyPr>
            <a:normAutofit/>
          </a:bodyPr>
          <a:lstStyle/>
          <a:p>
            <a:r>
              <a:rPr lang="sv-SE" sz="3200" b="1" dirty="0">
                <a:solidFill>
                  <a:schemeClr val="tx1"/>
                </a:solidFill>
              </a:rPr>
              <a:t>Olovligt förfogande, 10 kap. 4 § BrB</a:t>
            </a:r>
          </a:p>
        </p:txBody>
      </p:sp>
      <p:sp>
        <p:nvSpPr>
          <p:cNvPr id="6" name="Platshållare för innehåll 5"/>
          <p:cNvSpPr>
            <a:spLocks noGrp="1"/>
          </p:cNvSpPr>
          <p:nvPr>
            <p:ph idx="1"/>
          </p:nvPr>
        </p:nvSpPr>
        <p:spPr>
          <a:xfrm>
            <a:off x="2220686" y="1282700"/>
            <a:ext cx="9298214" cy="5486399"/>
          </a:xfrm>
        </p:spPr>
        <p:txBody>
          <a:bodyPr>
            <a:normAutofit/>
          </a:bodyPr>
          <a:lstStyle/>
          <a:p>
            <a:r>
              <a:rPr lang="sv-SE" sz="2400" b="1" dirty="0">
                <a:solidFill>
                  <a:schemeClr val="tx1"/>
                </a:solidFill>
                <a:cs typeface="Arial" panose="020B0604020202020204" pitchFamily="34" charset="0"/>
              </a:rPr>
              <a:t>Subsidiärt till brotten i 10 kap. 1 – 3 §§ BrB, men även bedrägeri i 9 kap. 1 § BrB.</a:t>
            </a:r>
          </a:p>
          <a:p>
            <a:r>
              <a:rPr lang="sv-SE" sz="2400" b="1" dirty="0">
                <a:solidFill>
                  <a:schemeClr val="tx1"/>
                </a:solidFill>
                <a:cs typeface="Arial" panose="020B0604020202020204" pitchFamily="34" charset="0"/>
              </a:rPr>
              <a:t>Den som i annat fall </a:t>
            </a:r>
          </a:p>
          <a:p>
            <a:pPr lvl="1">
              <a:buFont typeface="Wingdings" panose="05000000000000000000" pitchFamily="2" charset="2"/>
              <a:buChar char="§"/>
            </a:pPr>
            <a:r>
              <a:rPr lang="sv-SE" sz="2200" b="1" dirty="0">
                <a:solidFill>
                  <a:schemeClr val="tx1"/>
                </a:solidFill>
                <a:cs typeface="Arial" panose="020B0604020202020204" pitchFamily="34" charset="0"/>
              </a:rPr>
              <a:t>vidtar åtgärd med (annans) egendom som gärningsmannen har i sin besittning</a:t>
            </a:r>
          </a:p>
          <a:p>
            <a:pPr lvl="1">
              <a:buFont typeface="Wingdings" panose="05000000000000000000" pitchFamily="2" charset="2"/>
              <a:buChar char="§"/>
            </a:pPr>
            <a:r>
              <a:rPr lang="sv-SE" sz="2200" b="1" dirty="0">
                <a:solidFill>
                  <a:schemeClr val="tx1"/>
                </a:solidFill>
                <a:cs typeface="Arial" panose="020B0604020202020204" pitchFamily="34" charset="0"/>
              </a:rPr>
              <a:t>varigenom den andre frånhänds egendomen eller på annat sätt berövas sin rätt.</a:t>
            </a:r>
            <a:endParaRPr lang="sv-SE" sz="2400" b="1" dirty="0">
              <a:solidFill>
                <a:schemeClr val="tx1"/>
              </a:solidFill>
              <a:cs typeface="Arial" panose="020B0604020202020204" pitchFamily="34" charset="0"/>
            </a:endParaRPr>
          </a:p>
          <a:p>
            <a:r>
              <a:rPr lang="sv-SE" sz="2400" b="1" dirty="0">
                <a:solidFill>
                  <a:schemeClr val="tx1"/>
                </a:solidFill>
                <a:cs typeface="Arial" panose="020B0604020202020204" pitchFamily="34" charset="0"/>
              </a:rPr>
              <a:t>Inget krav på att ha fått egendomen i besittning på viss grund eller med viss skyldighet.</a:t>
            </a:r>
          </a:p>
          <a:p>
            <a:r>
              <a:rPr lang="sv-SE" sz="2400" b="1" dirty="0">
                <a:solidFill>
                  <a:schemeClr val="tx1"/>
                </a:solidFill>
                <a:cs typeface="Arial" panose="020B0604020202020204" pitchFamily="34" charset="0"/>
              </a:rPr>
              <a:t>Inget krav på förmögenhetsöverföring eller ekonomisk skada.</a:t>
            </a:r>
          </a:p>
          <a:p>
            <a:pPr marL="0" indent="0">
              <a:lnSpc>
                <a:spcPct val="114000"/>
              </a:lnSpc>
            </a:pPr>
            <a:endParaRPr lang="sv-SE" sz="1125"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355051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 calcmode="lin" valueType="num">
                                      <p:cBhvr additive="base">
                                        <p:cTn id="17"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6">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6">
                                            <p:txEl>
                                              <p:pRg st="3" end="3"/>
                                            </p:txEl>
                                          </p:spTgt>
                                        </p:tgtEl>
                                        <p:attrNameLst>
                                          <p:attrName>style.visibility</p:attrName>
                                        </p:attrNameLst>
                                      </p:cBhvr>
                                      <p:to>
                                        <p:strVal val="visible"/>
                                      </p:to>
                                    </p:set>
                                    <p:anim calcmode="lin" valueType="num">
                                      <p:cBhvr additive="base">
                                        <p:cTn id="21"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 calcmode="lin" valueType="num">
                                      <p:cBhvr additive="base">
                                        <p:cTn id="27"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6">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6">
                                            <p:txEl>
                                              <p:pRg st="5" end="5"/>
                                            </p:txEl>
                                          </p:spTgt>
                                        </p:tgtEl>
                                        <p:attrNameLst>
                                          <p:attrName>style.visibility</p:attrName>
                                        </p:attrNameLst>
                                      </p:cBhvr>
                                      <p:to>
                                        <p:strVal val="visible"/>
                                      </p:to>
                                    </p:set>
                                    <p:anim calcmode="lin" valueType="num">
                                      <p:cBhvr additive="base">
                                        <p:cTn id="31"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20540BA-C561-43EE-AC20-7F8302AE293A}"/>
              </a:ext>
            </a:extLst>
          </p:cNvPr>
          <p:cNvSpPr>
            <a:spLocks noGrp="1"/>
          </p:cNvSpPr>
          <p:nvPr>
            <p:ph type="title"/>
          </p:nvPr>
        </p:nvSpPr>
        <p:spPr>
          <a:xfrm>
            <a:off x="2220686" y="385012"/>
            <a:ext cx="7837715" cy="580188"/>
          </a:xfrm>
        </p:spPr>
        <p:txBody>
          <a:bodyPr>
            <a:normAutofit/>
          </a:bodyPr>
          <a:lstStyle/>
          <a:p>
            <a:r>
              <a:rPr lang="sv-SE" sz="3200" b="1" dirty="0">
                <a:solidFill>
                  <a:schemeClr val="tx1"/>
                </a:solidFill>
              </a:rPr>
              <a:t>Olovligt brukande, 10 kap. 7 § BrB</a:t>
            </a:r>
          </a:p>
        </p:txBody>
      </p:sp>
      <p:sp>
        <p:nvSpPr>
          <p:cNvPr id="6" name="Platshållare för innehåll 5"/>
          <p:cNvSpPr>
            <a:spLocks noGrp="1"/>
          </p:cNvSpPr>
          <p:nvPr>
            <p:ph idx="1"/>
          </p:nvPr>
        </p:nvSpPr>
        <p:spPr>
          <a:xfrm>
            <a:off x="2220686" y="1282700"/>
            <a:ext cx="9298214" cy="5486399"/>
          </a:xfrm>
        </p:spPr>
        <p:txBody>
          <a:bodyPr>
            <a:normAutofit/>
          </a:bodyPr>
          <a:lstStyle/>
          <a:p>
            <a:pPr>
              <a:lnSpc>
                <a:spcPct val="114000"/>
              </a:lnSpc>
            </a:pPr>
            <a:r>
              <a:rPr lang="sv-SE" sz="2600" b="1" dirty="0">
                <a:solidFill>
                  <a:schemeClr val="tx1"/>
                </a:solidFill>
                <a:cs typeface="Arial" panose="020B0604020202020204" pitchFamily="34" charset="0"/>
              </a:rPr>
              <a:t>Olovligen brukar annans sak. </a:t>
            </a:r>
          </a:p>
          <a:p>
            <a:pPr>
              <a:lnSpc>
                <a:spcPct val="114000"/>
              </a:lnSpc>
            </a:pPr>
            <a:endParaRPr lang="sv-SE" sz="2600" b="1" dirty="0">
              <a:solidFill>
                <a:schemeClr val="tx1"/>
              </a:solidFill>
              <a:cs typeface="Arial" panose="020B0604020202020204" pitchFamily="34" charset="0"/>
            </a:endParaRPr>
          </a:p>
          <a:p>
            <a:pPr>
              <a:lnSpc>
                <a:spcPct val="114000"/>
              </a:lnSpc>
            </a:pPr>
            <a:r>
              <a:rPr lang="sv-SE" sz="2600" b="1" dirty="0">
                <a:solidFill>
                  <a:schemeClr val="tx1"/>
                </a:solidFill>
                <a:cs typeface="Arial" panose="020B0604020202020204" pitchFamily="34" charset="0"/>
              </a:rPr>
              <a:t>Vållar skada eller olägenhet.</a:t>
            </a:r>
          </a:p>
          <a:p>
            <a:pPr marL="0" indent="0">
              <a:lnSpc>
                <a:spcPct val="114000"/>
              </a:lnSpc>
              <a:buNone/>
            </a:pPr>
            <a:endParaRPr lang="sv-SE" sz="2600" b="1" dirty="0">
              <a:solidFill>
                <a:schemeClr val="tx1"/>
              </a:solidFill>
              <a:cs typeface="Arial" panose="020B0604020202020204" pitchFamily="34" charset="0"/>
            </a:endParaRPr>
          </a:p>
          <a:p>
            <a:pPr>
              <a:lnSpc>
                <a:spcPct val="114000"/>
              </a:lnSpc>
            </a:pPr>
            <a:r>
              <a:rPr lang="sv-SE" sz="2600" b="1" dirty="0">
                <a:solidFill>
                  <a:schemeClr val="tx1"/>
                </a:solidFill>
                <a:cs typeface="Arial" panose="020B0604020202020204" pitchFamily="34" charset="0"/>
              </a:rPr>
              <a:t>Grovt olovligt brukande</a:t>
            </a:r>
          </a:p>
          <a:p>
            <a:pPr lvl="1">
              <a:lnSpc>
                <a:spcPct val="114000"/>
              </a:lnSpc>
              <a:buFont typeface="Wingdings" panose="05000000000000000000" pitchFamily="2" charset="2"/>
              <a:buChar char="§"/>
            </a:pPr>
            <a:r>
              <a:rPr lang="sv-SE" sz="2400" b="1" dirty="0">
                <a:solidFill>
                  <a:schemeClr val="tx1"/>
                </a:solidFill>
                <a:cs typeface="Arial" panose="020B0604020202020204" pitchFamily="34" charset="0"/>
              </a:rPr>
              <a:t>Gärningen varit av särskilt farlig eller hänsynslös art.</a:t>
            </a:r>
          </a:p>
          <a:p>
            <a:pPr lvl="1">
              <a:lnSpc>
                <a:spcPct val="114000"/>
              </a:lnSpc>
              <a:buFont typeface="Wingdings" panose="05000000000000000000" pitchFamily="2" charset="2"/>
              <a:buChar char="§"/>
            </a:pPr>
            <a:r>
              <a:rPr lang="sv-SE" sz="2400" b="1" dirty="0">
                <a:solidFill>
                  <a:schemeClr val="tx1"/>
                </a:solidFill>
                <a:cs typeface="Arial" panose="020B0604020202020204" pitchFamily="34" charset="0"/>
              </a:rPr>
              <a:t>Avsett betydande värde.</a:t>
            </a:r>
          </a:p>
          <a:p>
            <a:pPr lvl="1">
              <a:lnSpc>
                <a:spcPct val="114000"/>
              </a:lnSpc>
              <a:buFont typeface="Wingdings" panose="05000000000000000000" pitchFamily="2" charset="2"/>
              <a:buChar char="§"/>
            </a:pPr>
            <a:r>
              <a:rPr lang="sv-SE" sz="2400" b="1" dirty="0">
                <a:solidFill>
                  <a:schemeClr val="tx1"/>
                </a:solidFill>
                <a:cs typeface="Arial" panose="020B0604020202020204" pitchFamily="34" charset="0"/>
              </a:rPr>
              <a:t>Inneburit synnerligen kännbar skada. </a:t>
            </a:r>
          </a:p>
          <a:p>
            <a:pPr marL="0" indent="0">
              <a:lnSpc>
                <a:spcPct val="114000"/>
              </a:lnSpc>
            </a:pPr>
            <a:endParaRPr lang="sv-SE" sz="1125"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523442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 calcmode="lin" valueType="num">
                                      <p:cBhvr additive="base">
                                        <p:cTn id="13"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anim calcmode="lin" valueType="num">
                                      <p:cBhvr additive="base">
                                        <p:cTn id="19"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6">
                                            <p:txEl>
                                              <p:pRg st="5" end="5"/>
                                            </p:txEl>
                                          </p:spTgt>
                                        </p:tgtEl>
                                        <p:attrNameLst>
                                          <p:attrName>style.visibility</p:attrName>
                                        </p:attrNameLst>
                                      </p:cBhvr>
                                      <p:to>
                                        <p:strVal val="visible"/>
                                      </p:to>
                                    </p:set>
                                    <p:anim calcmode="lin" valueType="num">
                                      <p:cBhvr additive="base">
                                        <p:cTn id="23"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6">
                                            <p:txEl>
                                              <p:pRg st="5" end="5"/>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6">
                                            <p:txEl>
                                              <p:pRg st="6" end="6"/>
                                            </p:txEl>
                                          </p:spTgt>
                                        </p:tgtEl>
                                        <p:attrNameLst>
                                          <p:attrName>style.visibility</p:attrName>
                                        </p:attrNameLst>
                                      </p:cBhvr>
                                      <p:to>
                                        <p:strVal val="visible"/>
                                      </p:to>
                                    </p:set>
                                    <p:anim calcmode="lin" valueType="num">
                                      <p:cBhvr additive="base">
                                        <p:cTn id="27"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6">
                                            <p:txEl>
                                              <p:pRg st="6" end="6"/>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6">
                                            <p:txEl>
                                              <p:pRg st="7" end="7"/>
                                            </p:txEl>
                                          </p:spTgt>
                                        </p:tgtEl>
                                        <p:attrNameLst>
                                          <p:attrName>style.visibility</p:attrName>
                                        </p:attrNameLst>
                                      </p:cBhvr>
                                      <p:to>
                                        <p:strVal val="visible"/>
                                      </p:to>
                                    </p:set>
                                    <p:anim calcmode="lin" valueType="num">
                                      <p:cBhvr additive="base">
                                        <p:cTn id="31" dur="500" fill="hold"/>
                                        <p:tgtEl>
                                          <p:spTgt spid="6">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20540BA-C561-43EE-AC20-7F8302AE293A}"/>
              </a:ext>
            </a:extLst>
          </p:cNvPr>
          <p:cNvSpPr>
            <a:spLocks noGrp="1"/>
          </p:cNvSpPr>
          <p:nvPr>
            <p:ph type="title"/>
          </p:nvPr>
        </p:nvSpPr>
        <p:spPr>
          <a:xfrm>
            <a:off x="2220686" y="385012"/>
            <a:ext cx="8828314" cy="705852"/>
          </a:xfrm>
        </p:spPr>
        <p:txBody>
          <a:bodyPr>
            <a:normAutofit/>
          </a:bodyPr>
          <a:lstStyle/>
          <a:p>
            <a:r>
              <a:rPr lang="sv-SE" sz="3200" b="1" dirty="0">
                <a:solidFill>
                  <a:schemeClr val="tx1"/>
                </a:solidFill>
              </a:rPr>
              <a:t>Osjälvständiga brottsformer, 10 kap. 9 § BrB</a:t>
            </a:r>
          </a:p>
        </p:txBody>
      </p:sp>
      <p:sp>
        <p:nvSpPr>
          <p:cNvPr id="6" name="Platshållare för innehåll 5"/>
          <p:cNvSpPr>
            <a:spLocks noGrp="1"/>
          </p:cNvSpPr>
          <p:nvPr>
            <p:ph idx="1"/>
          </p:nvPr>
        </p:nvSpPr>
        <p:spPr>
          <a:xfrm>
            <a:off x="2220686" y="1257300"/>
            <a:ext cx="9831614" cy="5511799"/>
          </a:xfrm>
        </p:spPr>
        <p:txBody>
          <a:bodyPr>
            <a:normAutofit/>
          </a:bodyPr>
          <a:lstStyle/>
          <a:p>
            <a:pPr marL="457200" lvl="1" indent="0">
              <a:buNone/>
            </a:pPr>
            <a:endParaRPr lang="sv-SE" sz="2600" b="1" dirty="0">
              <a:solidFill>
                <a:schemeClr val="tx1"/>
              </a:solidFill>
            </a:endParaRPr>
          </a:p>
          <a:p>
            <a:endParaRPr lang="sv-SE" sz="2800" b="1" dirty="0">
              <a:solidFill>
                <a:schemeClr val="tx1"/>
              </a:solidFill>
            </a:endParaRPr>
          </a:p>
          <a:p>
            <a:pPr marL="0" indent="0">
              <a:lnSpc>
                <a:spcPct val="114000"/>
              </a:lnSpc>
            </a:pPr>
            <a:endParaRPr lang="sv-SE" sz="1125" b="1" dirty="0">
              <a:latin typeface="Arial" panose="020B0604020202020204" pitchFamily="34" charset="0"/>
              <a:cs typeface="Arial" panose="020B0604020202020204" pitchFamily="34" charset="0"/>
            </a:endParaRPr>
          </a:p>
        </p:txBody>
      </p:sp>
      <p:graphicFrame>
        <p:nvGraphicFramePr>
          <p:cNvPr id="7" name="Tabell 4">
            <a:extLst>
              <a:ext uri="{FF2B5EF4-FFF2-40B4-BE49-F238E27FC236}">
                <a16:creationId xmlns:a16="http://schemas.microsoft.com/office/drawing/2014/main" id="{999BCE44-18D5-454A-94E0-F6183DEAEC72}"/>
              </a:ext>
            </a:extLst>
          </p:cNvPr>
          <p:cNvGraphicFramePr>
            <a:graphicFrameLocks/>
          </p:cNvGraphicFramePr>
          <p:nvPr>
            <p:extLst>
              <p:ext uri="{D42A27DB-BD31-4B8C-83A1-F6EECF244321}">
                <p14:modId xmlns:p14="http://schemas.microsoft.com/office/powerpoint/2010/main" val="2516557139"/>
              </p:ext>
            </p:extLst>
          </p:nvPr>
        </p:nvGraphicFramePr>
        <p:xfrm>
          <a:off x="1537909" y="1828801"/>
          <a:ext cx="10193868" cy="4143994"/>
        </p:xfrm>
        <a:graphic>
          <a:graphicData uri="http://schemas.openxmlformats.org/drawingml/2006/table">
            <a:tbl>
              <a:tblPr firstRow="1" bandRow="1"/>
              <a:tblGrid>
                <a:gridCol w="2615018">
                  <a:extLst>
                    <a:ext uri="{9D8B030D-6E8A-4147-A177-3AD203B41FA5}">
                      <a16:colId xmlns:a16="http://schemas.microsoft.com/office/drawing/2014/main" val="2226011356"/>
                    </a:ext>
                  </a:extLst>
                </a:gridCol>
                <a:gridCol w="1462528">
                  <a:extLst>
                    <a:ext uri="{9D8B030D-6E8A-4147-A177-3AD203B41FA5}">
                      <a16:colId xmlns:a16="http://schemas.microsoft.com/office/drawing/2014/main" val="2284134593"/>
                    </a:ext>
                  </a:extLst>
                </a:gridCol>
                <a:gridCol w="2038774">
                  <a:extLst>
                    <a:ext uri="{9D8B030D-6E8A-4147-A177-3AD203B41FA5}">
                      <a16:colId xmlns:a16="http://schemas.microsoft.com/office/drawing/2014/main" val="17164393"/>
                    </a:ext>
                  </a:extLst>
                </a:gridCol>
                <a:gridCol w="2038774">
                  <a:extLst>
                    <a:ext uri="{9D8B030D-6E8A-4147-A177-3AD203B41FA5}">
                      <a16:colId xmlns:a16="http://schemas.microsoft.com/office/drawing/2014/main" val="2051404723"/>
                    </a:ext>
                  </a:extLst>
                </a:gridCol>
                <a:gridCol w="2038774">
                  <a:extLst>
                    <a:ext uri="{9D8B030D-6E8A-4147-A177-3AD203B41FA5}">
                      <a16:colId xmlns:a16="http://schemas.microsoft.com/office/drawing/2014/main" val="1007494371"/>
                    </a:ext>
                  </a:extLst>
                </a:gridCol>
              </a:tblGrid>
              <a:tr h="504363">
                <a:tc>
                  <a:txBody>
                    <a:bodyPr/>
                    <a:lstStyle>
                      <a:lvl1pPr marL="0" algn="l" defTabSz="457200" rtl="0" eaLnBrk="1" latinLnBrk="0" hangingPunct="1">
                        <a:defRPr sz="1800" b="1" kern="1200">
                          <a:solidFill>
                            <a:schemeClr val="lt1"/>
                          </a:solidFill>
                          <a:latin typeface="Times New Roman"/>
                          <a:cs typeface="Times New Roman"/>
                        </a:defRPr>
                      </a:lvl1pPr>
                      <a:lvl2pPr marL="457200" algn="l" defTabSz="457200" rtl="0" eaLnBrk="1" latinLnBrk="0" hangingPunct="1">
                        <a:defRPr sz="1800" b="1" kern="1200">
                          <a:solidFill>
                            <a:schemeClr val="lt1"/>
                          </a:solidFill>
                          <a:latin typeface="Times New Roman"/>
                          <a:cs typeface="Times New Roman"/>
                        </a:defRPr>
                      </a:lvl2pPr>
                      <a:lvl3pPr marL="914400" algn="l" defTabSz="457200" rtl="0" eaLnBrk="1" latinLnBrk="0" hangingPunct="1">
                        <a:defRPr sz="1800" b="1" kern="1200">
                          <a:solidFill>
                            <a:schemeClr val="lt1"/>
                          </a:solidFill>
                          <a:latin typeface="Times New Roman"/>
                          <a:cs typeface="Times New Roman"/>
                        </a:defRPr>
                      </a:lvl3pPr>
                      <a:lvl4pPr marL="1371600" algn="l" defTabSz="457200" rtl="0" eaLnBrk="1" latinLnBrk="0" hangingPunct="1">
                        <a:defRPr sz="1800" b="1" kern="1200">
                          <a:solidFill>
                            <a:schemeClr val="lt1"/>
                          </a:solidFill>
                          <a:latin typeface="Times New Roman"/>
                          <a:cs typeface="Times New Roman"/>
                        </a:defRPr>
                      </a:lvl4pPr>
                      <a:lvl5pPr marL="1828800" algn="l" defTabSz="457200" rtl="0" eaLnBrk="1" latinLnBrk="0" hangingPunct="1">
                        <a:defRPr sz="1800" b="1" kern="1200">
                          <a:solidFill>
                            <a:schemeClr val="lt1"/>
                          </a:solidFill>
                          <a:latin typeface="Times New Roman"/>
                          <a:cs typeface="Times New Roman"/>
                        </a:defRPr>
                      </a:lvl5pPr>
                      <a:lvl6pPr marL="2286000" algn="l" defTabSz="457200" rtl="0" eaLnBrk="1" latinLnBrk="0" hangingPunct="1">
                        <a:defRPr sz="1800" b="1" kern="1200">
                          <a:solidFill>
                            <a:schemeClr val="lt1"/>
                          </a:solidFill>
                          <a:latin typeface="Times New Roman"/>
                          <a:cs typeface="Times New Roman"/>
                        </a:defRPr>
                      </a:lvl6pPr>
                      <a:lvl7pPr marL="2743200" algn="l" defTabSz="457200" rtl="0" eaLnBrk="1" latinLnBrk="0" hangingPunct="1">
                        <a:defRPr sz="1800" b="1" kern="1200">
                          <a:solidFill>
                            <a:schemeClr val="lt1"/>
                          </a:solidFill>
                          <a:latin typeface="Times New Roman"/>
                          <a:cs typeface="Times New Roman"/>
                        </a:defRPr>
                      </a:lvl7pPr>
                      <a:lvl8pPr marL="3200400" algn="l" defTabSz="457200" rtl="0" eaLnBrk="1" latinLnBrk="0" hangingPunct="1">
                        <a:defRPr sz="1800" b="1" kern="1200">
                          <a:solidFill>
                            <a:schemeClr val="lt1"/>
                          </a:solidFill>
                          <a:latin typeface="Times New Roman"/>
                          <a:cs typeface="Times New Roman"/>
                        </a:defRPr>
                      </a:lvl8pPr>
                      <a:lvl9pPr marL="3657600" algn="l" defTabSz="457200" rtl="0" eaLnBrk="1" latinLnBrk="0" hangingPunct="1">
                        <a:defRPr sz="1800" b="1" kern="1200">
                          <a:solidFill>
                            <a:schemeClr val="lt1"/>
                          </a:solidFill>
                          <a:latin typeface="Times New Roman"/>
                          <a:cs typeface="Times New Roman"/>
                        </a:defRPr>
                      </a:lvl9pPr>
                    </a:lstStyle>
                    <a:p>
                      <a:pPr algn="ctr"/>
                      <a:r>
                        <a:rPr lang="sv-SE" b="1" dirty="0"/>
                        <a:t>Brotten</a:t>
                      </a: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557630"/>
                    </a:solidFill>
                  </a:tcPr>
                </a:tc>
                <a:tc>
                  <a:txBody>
                    <a:bodyPr/>
                    <a:lstStyle>
                      <a:lvl1pPr marL="0" algn="l" defTabSz="457200" rtl="0" eaLnBrk="1" latinLnBrk="0" hangingPunct="1">
                        <a:defRPr sz="1800" b="1" kern="1200">
                          <a:solidFill>
                            <a:schemeClr val="lt1"/>
                          </a:solidFill>
                          <a:latin typeface="Times New Roman"/>
                          <a:cs typeface="Times New Roman"/>
                        </a:defRPr>
                      </a:lvl1pPr>
                      <a:lvl2pPr marL="457200" algn="l" defTabSz="457200" rtl="0" eaLnBrk="1" latinLnBrk="0" hangingPunct="1">
                        <a:defRPr sz="1800" b="1" kern="1200">
                          <a:solidFill>
                            <a:schemeClr val="lt1"/>
                          </a:solidFill>
                          <a:latin typeface="Times New Roman"/>
                          <a:cs typeface="Times New Roman"/>
                        </a:defRPr>
                      </a:lvl2pPr>
                      <a:lvl3pPr marL="914400" algn="l" defTabSz="457200" rtl="0" eaLnBrk="1" latinLnBrk="0" hangingPunct="1">
                        <a:defRPr sz="1800" b="1" kern="1200">
                          <a:solidFill>
                            <a:schemeClr val="lt1"/>
                          </a:solidFill>
                          <a:latin typeface="Times New Roman"/>
                          <a:cs typeface="Times New Roman"/>
                        </a:defRPr>
                      </a:lvl3pPr>
                      <a:lvl4pPr marL="1371600" algn="l" defTabSz="457200" rtl="0" eaLnBrk="1" latinLnBrk="0" hangingPunct="1">
                        <a:defRPr sz="1800" b="1" kern="1200">
                          <a:solidFill>
                            <a:schemeClr val="lt1"/>
                          </a:solidFill>
                          <a:latin typeface="Times New Roman"/>
                          <a:cs typeface="Times New Roman"/>
                        </a:defRPr>
                      </a:lvl4pPr>
                      <a:lvl5pPr marL="1828800" algn="l" defTabSz="457200" rtl="0" eaLnBrk="1" latinLnBrk="0" hangingPunct="1">
                        <a:defRPr sz="1800" b="1" kern="1200">
                          <a:solidFill>
                            <a:schemeClr val="lt1"/>
                          </a:solidFill>
                          <a:latin typeface="Times New Roman"/>
                          <a:cs typeface="Times New Roman"/>
                        </a:defRPr>
                      </a:lvl5pPr>
                      <a:lvl6pPr marL="2286000" algn="l" defTabSz="457200" rtl="0" eaLnBrk="1" latinLnBrk="0" hangingPunct="1">
                        <a:defRPr sz="1800" b="1" kern="1200">
                          <a:solidFill>
                            <a:schemeClr val="lt1"/>
                          </a:solidFill>
                          <a:latin typeface="Times New Roman"/>
                          <a:cs typeface="Times New Roman"/>
                        </a:defRPr>
                      </a:lvl6pPr>
                      <a:lvl7pPr marL="2743200" algn="l" defTabSz="457200" rtl="0" eaLnBrk="1" latinLnBrk="0" hangingPunct="1">
                        <a:defRPr sz="1800" b="1" kern="1200">
                          <a:solidFill>
                            <a:schemeClr val="lt1"/>
                          </a:solidFill>
                          <a:latin typeface="Times New Roman"/>
                          <a:cs typeface="Times New Roman"/>
                        </a:defRPr>
                      </a:lvl7pPr>
                      <a:lvl8pPr marL="3200400" algn="l" defTabSz="457200" rtl="0" eaLnBrk="1" latinLnBrk="0" hangingPunct="1">
                        <a:defRPr sz="1800" b="1" kern="1200">
                          <a:solidFill>
                            <a:schemeClr val="lt1"/>
                          </a:solidFill>
                          <a:latin typeface="Times New Roman"/>
                          <a:cs typeface="Times New Roman"/>
                        </a:defRPr>
                      </a:lvl8pPr>
                      <a:lvl9pPr marL="3657600" algn="l" defTabSz="457200" rtl="0" eaLnBrk="1" latinLnBrk="0" hangingPunct="1">
                        <a:defRPr sz="1800" b="1" kern="1200">
                          <a:solidFill>
                            <a:schemeClr val="lt1"/>
                          </a:solidFill>
                          <a:latin typeface="Times New Roman"/>
                          <a:cs typeface="Times New Roman"/>
                        </a:defRPr>
                      </a:lvl9pPr>
                    </a:lstStyle>
                    <a:p>
                      <a:pPr algn="ctr"/>
                      <a:r>
                        <a:rPr lang="sv-SE" b="1" dirty="0"/>
                        <a:t>Försök</a:t>
                      </a: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557630"/>
                    </a:solidFill>
                  </a:tcPr>
                </a:tc>
                <a:tc>
                  <a:txBody>
                    <a:bodyPr/>
                    <a:lstStyle>
                      <a:lvl1pPr marL="0" algn="l" defTabSz="457200" rtl="0" eaLnBrk="1" latinLnBrk="0" hangingPunct="1">
                        <a:defRPr sz="1800" b="1" kern="1200">
                          <a:solidFill>
                            <a:schemeClr val="lt1"/>
                          </a:solidFill>
                          <a:latin typeface="Times New Roman"/>
                          <a:cs typeface="Times New Roman"/>
                        </a:defRPr>
                      </a:lvl1pPr>
                      <a:lvl2pPr marL="457200" algn="l" defTabSz="457200" rtl="0" eaLnBrk="1" latinLnBrk="0" hangingPunct="1">
                        <a:defRPr sz="1800" b="1" kern="1200">
                          <a:solidFill>
                            <a:schemeClr val="lt1"/>
                          </a:solidFill>
                          <a:latin typeface="Times New Roman"/>
                          <a:cs typeface="Times New Roman"/>
                        </a:defRPr>
                      </a:lvl2pPr>
                      <a:lvl3pPr marL="914400" algn="l" defTabSz="457200" rtl="0" eaLnBrk="1" latinLnBrk="0" hangingPunct="1">
                        <a:defRPr sz="1800" b="1" kern="1200">
                          <a:solidFill>
                            <a:schemeClr val="lt1"/>
                          </a:solidFill>
                          <a:latin typeface="Times New Roman"/>
                          <a:cs typeface="Times New Roman"/>
                        </a:defRPr>
                      </a:lvl3pPr>
                      <a:lvl4pPr marL="1371600" algn="l" defTabSz="457200" rtl="0" eaLnBrk="1" latinLnBrk="0" hangingPunct="1">
                        <a:defRPr sz="1800" b="1" kern="1200">
                          <a:solidFill>
                            <a:schemeClr val="lt1"/>
                          </a:solidFill>
                          <a:latin typeface="Times New Roman"/>
                          <a:cs typeface="Times New Roman"/>
                        </a:defRPr>
                      </a:lvl4pPr>
                      <a:lvl5pPr marL="1828800" algn="l" defTabSz="457200" rtl="0" eaLnBrk="1" latinLnBrk="0" hangingPunct="1">
                        <a:defRPr sz="1800" b="1" kern="1200">
                          <a:solidFill>
                            <a:schemeClr val="lt1"/>
                          </a:solidFill>
                          <a:latin typeface="Times New Roman"/>
                          <a:cs typeface="Times New Roman"/>
                        </a:defRPr>
                      </a:lvl5pPr>
                      <a:lvl6pPr marL="2286000" algn="l" defTabSz="457200" rtl="0" eaLnBrk="1" latinLnBrk="0" hangingPunct="1">
                        <a:defRPr sz="1800" b="1" kern="1200">
                          <a:solidFill>
                            <a:schemeClr val="lt1"/>
                          </a:solidFill>
                          <a:latin typeface="Times New Roman"/>
                          <a:cs typeface="Times New Roman"/>
                        </a:defRPr>
                      </a:lvl6pPr>
                      <a:lvl7pPr marL="2743200" algn="l" defTabSz="457200" rtl="0" eaLnBrk="1" latinLnBrk="0" hangingPunct="1">
                        <a:defRPr sz="1800" b="1" kern="1200">
                          <a:solidFill>
                            <a:schemeClr val="lt1"/>
                          </a:solidFill>
                          <a:latin typeface="Times New Roman"/>
                          <a:cs typeface="Times New Roman"/>
                        </a:defRPr>
                      </a:lvl7pPr>
                      <a:lvl8pPr marL="3200400" algn="l" defTabSz="457200" rtl="0" eaLnBrk="1" latinLnBrk="0" hangingPunct="1">
                        <a:defRPr sz="1800" b="1" kern="1200">
                          <a:solidFill>
                            <a:schemeClr val="lt1"/>
                          </a:solidFill>
                          <a:latin typeface="Times New Roman"/>
                          <a:cs typeface="Times New Roman"/>
                        </a:defRPr>
                      </a:lvl8pPr>
                      <a:lvl9pPr marL="3657600" algn="l" defTabSz="457200" rtl="0" eaLnBrk="1" latinLnBrk="0" hangingPunct="1">
                        <a:defRPr sz="1800" b="1" kern="1200">
                          <a:solidFill>
                            <a:schemeClr val="lt1"/>
                          </a:solidFill>
                          <a:latin typeface="Times New Roman"/>
                          <a:cs typeface="Times New Roman"/>
                        </a:defRPr>
                      </a:lvl9pPr>
                    </a:lstStyle>
                    <a:p>
                      <a:pPr algn="ctr"/>
                      <a:r>
                        <a:rPr lang="sv-SE" b="1" dirty="0"/>
                        <a:t>Förberedelse</a:t>
                      </a: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557630"/>
                    </a:solidFill>
                  </a:tcPr>
                </a:tc>
                <a:tc>
                  <a:txBody>
                    <a:bodyPr/>
                    <a:lstStyle>
                      <a:lvl1pPr marL="0" algn="l" defTabSz="457200" rtl="0" eaLnBrk="1" latinLnBrk="0" hangingPunct="1">
                        <a:defRPr sz="1800" b="1" kern="1200">
                          <a:solidFill>
                            <a:schemeClr val="lt1"/>
                          </a:solidFill>
                          <a:latin typeface="Times New Roman"/>
                          <a:cs typeface="Times New Roman"/>
                        </a:defRPr>
                      </a:lvl1pPr>
                      <a:lvl2pPr marL="457200" algn="l" defTabSz="457200" rtl="0" eaLnBrk="1" latinLnBrk="0" hangingPunct="1">
                        <a:defRPr sz="1800" b="1" kern="1200">
                          <a:solidFill>
                            <a:schemeClr val="lt1"/>
                          </a:solidFill>
                          <a:latin typeface="Times New Roman"/>
                          <a:cs typeface="Times New Roman"/>
                        </a:defRPr>
                      </a:lvl2pPr>
                      <a:lvl3pPr marL="914400" algn="l" defTabSz="457200" rtl="0" eaLnBrk="1" latinLnBrk="0" hangingPunct="1">
                        <a:defRPr sz="1800" b="1" kern="1200">
                          <a:solidFill>
                            <a:schemeClr val="lt1"/>
                          </a:solidFill>
                          <a:latin typeface="Times New Roman"/>
                          <a:cs typeface="Times New Roman"/>
                        </a:defRPr>
                      </a:lvl3pPr>
                      <a:lvl4pPr marL="1371600" algn="l" defTabSz="457200" rtl="0" eaLnBrk="1" latinLnBrk="0" hangingPunct="1">
                        <a:defRPr sz="1800" b="1" kern="1200">
                          <a:solidFill>
                            <a:schemeClr val="lt1"/>
                          </a:solidFill>
                          <a:latin typeface="Times New Roman"/>
                          <a:cs typeface="Times New Roman"/>
                        </a:defRPr>
                      </a:lvl4pPr>
                      <a:lvl5pPr marL="1828800" algn="l" defTabSz="457200" rtl="0" eaLnBrk="1" latinLnBrk="0" hangingPunct="1">
                        <a:defRPr sz="1800" b="1" kern="1200">
                          <a:solidFill>
                            <a:schemeClr val="lt1"/>
                          </a:solidFill>
                          <a:latin typeface="Times New Roman"/>
                          <a:cs typeface="Times New Roman"/>
                        </a:defRPr>
                      </a:lvl5pPr>
                      <a:lvl6pPr marL="2286000" algn="l" defTabSz="457200" rtl="0" eaLnBrk="1" latinLnBrk="0" hangingPunct="1">
                        <a:defRPr sz="1800" b="1" kern="1200">
                          <a:solidFill>
                            <a:schemeClr val="lt1"/>
                          </a:solidFill>
                          <a:latin typeface="Times New Roman"/>
                          <a:cs typeface="Times New Roman"/>
                        </a:defRPr>
                      </a:lvl6pPr>
                      <a:lvl7pPr marL="2743200" algn="l" defTabSz="457200" rtl="0" eaLnBrk="1" latinLnBrk="0" hangingPunct="1">
                        <a:defRPr sz="1800" b="1" kern="1200">
                          <a:solidFill>
                            <a:schemeClr val="lt1"/>
                          </a:solidFill>
                          <a:latin typeface="Times New Roman"/>
                          <a:cs typeface="Times New Roman"/>
                        </a:defRPr>
                      </a:lvl7pPr>
                      <a:lvl8pPr marL="3200400" algn="l" defTabSz="457200" rtl="0" eaLnBrk="1" latinLnBrk="0" hangingPunct="1">
                        <a:defRPr sz="1800" b="1" kern="1200">
                          <a:solidFill>
                            <a:schemeClr val="lt1"/>
                          </a:solidFill>
                          <a:latin typeface="Times New Roman"/>
                          <a:cs typeface="Times New Roman"/>
                        </a:defRPr>
                      </a:lvl8pPr>
                      <a:lvl9pPr marL="3657600" algn="l" defTabSz="457200" rtl="0" eaLnBrk="1" latinLnBrk="0" hangingPunct="1">
                        <a:defRPr sz="1800" b="1" kern="1200">
                          <a:solidFill>
                            <a:schemeClr val="lt1"/>
                          </a:solidFill>
                          <a:latin typeface="Times New Roman"/>
                          <a:cs typeface="Times New Roman"/>
                        </a:defRPr>
                      </a:lvl9pPr>
                    </a:lstStyle>
                    <a:p>
                      <a:pPr algn="ctr"/>
                      <a:r>
                        <a:rPr lang="sv-SE" b="1" dirty="0"/>
                        <a:t>Stämpling</a:t>
                      </a: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557630"/>
                    </a:solidFill>
                  </a:tcPr>
                </a:tc>
                <a:tc>
                  <a:txBody>
                    <a:bodyPr/>
                    <a:lstStyle>
                      <a:lvl1pPr marL="0" algn="l" defTabSz="457200" rtl="0" eaLnBrk="1" latinLnBrk="0" hangingPunct="1">
                        <a:defRPr sz="1800" b="1" kern="1200">
                          <a:solidFill>
                            <a:schemeClr val="lt1"/>
                          </a:solidFill>
                          <a:latin typeface="Times New Roman"/>
                          <a:cs typeface="Times New Roman"/>
                        </a:defRPr>
                      </a:lvl1pPr>
                      <a:lvl2pPr marL="457200" algn="l" defTabSz="457200" rtl="0" eaLnBrk="1" latinLnBrk="0" hangingPunct="1">
                        <a:defRPr sz="1800" b="1" kern="1200">
                          <a:solidFill>
                            <a:schemeClr val="lt1"/>
                          </a:solidFill>
                          <a:latin typeface="Times New Roman"/>
                          <a:cs typeface="Times New Roman"/>
                        </a:defRPr>
                      </a:lvl2pPr>
                      <a:lvl3pPr marL="914400" algn="l" defTabSz="457200" rtl="0" eaLnBrk="1" latinLnBrk="0" hangingPunct="1">
                        <a:defRPr sz="1800" b="1" kern="1200">
                          <a:solidFill>
                            <a:schemeClr val="lt1"/>
                          </a:solidFill>
                          <a:latin typeface="Times New Roman"/>
                          <a:cs typeface="Times New Roman"/>
                        </a:defRPr>
                      </a:lvl3pPr>
                      <a:lvl4pPr marL="1371600" algn="l" defTabSz="457200" rtl="0" eaLnBrk="1" latinLnBrk="0" hangingPunct="1">
                        <a:defRPr sz="1800" b="1" kern="1200">
                          <a:solidFill>
                            <a:schemeClr val="lt1"/>
                          </a:solidFill>
                          <a:latin typeface="Times New Roman"/>
                          <a:cs typeface="Times New Roman"/>
                        </a:defRPr>
                      </a:lvl4pPr>
                      <a:lvl5pPr marL="1828800" algn="l" defTabSz="457200" rtl="0" eaLnBrk="1" latinLnBrk="0" hangingPunct="1">
                        <a:defRPr sz="1800" b="1" kern="1200">
                          <a:solidFill>
                            <a:schemeClr val="lt1"/>
                          </a:solidFill>
                          <a:latin typeface="Times New Roman"/>
                          <a:cs typeface="Times New Roman"/>
                        </a:defRPr>
                      </a:lvl5pPr>
                      <a:lvl6pPr marL="2286000" algn="l" defTabSz="457200" rtl="0" eaLnBrk="1" latinLnBrk="0" hangingPunct="1">
                        <a:defRPr sz="1800" b="1" kern="1200">
                          <a:solidFill>
                            <a:schemeClr val="lt1"/>
                          </a:solidFill>
                          <a:latin typeface="Times New Roman"/>
                          <a:cs typeface="Times New Roman"/>
                        </a:defRPr>
                      </a:lvl6pPr>
                      <a:lvl7pPr marL="2743200" algn="l" defTabSz="457200" rtl="0" eaLnBrk="1" latinLnBrk="0" hangingPunct="1">
                        <a:defRPr sz="1800" b="1" kern="1200">
                          <a:solidFill>
                            <a:schemeClr val="lt1"/>
                          </a:solidFill>
                          <a:latin typeface="Times New Roman"/>
                          <a:cs typeface="Times New Roman"/>
                        </a:defRPr>
                      </a:lvl7pPr>
                      <a:lvl8pPr marL="3200400" algn="l" defTabSz="457200" rtl="0" eaLnBrk="1" latinLnBrk="0" hangingPunct="1">
                        <a:defRPr sz="1800" b="1" kern="1200">
                          <a:solidFill>
                            <a:schemeClr val="lt1"/>
                          </a:solidFill>
                          <a:latin typeface="Times New Roman"/>
                          <a:cs typeface="Times New Roman"/>
                        </a:defRPr>
                      </a:lvl8pPr>
                      <a:lvl9pPr marL="3657600" algn="l" defTabSz="457200" rtl="0" eaLnBrk="1" latinLnBrk="0" hangingPunct="1">
                        <a:defRPr sz="1800" b="1" kern="1200">
                          <a:solidFill>
                            <a:schemeClr val="lt1"/>
                          </a:solidFill>
                          <a:latin typeface="Times New Roman"/>
                          <a:cs typeface="Times New Roman"/>
                        </a:defRPr>
                      </a:lvl9pPr>
                    </a:lstStyle>
                    <a:p>
                      <a:pPr algn="ctr"/>
                      <a:r>
                        <a:rPr lang="sv-SE" b="1" dirty="0"/>
                        <a:t>Underlåtenhet att avslöja</a:t>
                      </a: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557630"/>
                    </a:solidFill>
                  </a:tcPr>
                </a:tc>
                <a:extLst>
                  <a:ext uri="{0D108BD9-81ED-4DB2-BD59-A6C34878D82A}">
                    <a16:rowId xmlns:a16="http://schemas.microsoft.com/office/drawing/2014/main" val="3769729649"/>
                  </a:ext>
                </a:extLst>
              </a:tr>
              <a:tr h="700024">
                <a:tc>
                  <a:txBody>
                    <a:bodyPr/>
                    <a:lstStyle>
                      <a:lvl1pPr marL="0" algn="l" defTabSz="457200" rtl="0" eaLnBrk="1" latinLnBrk="0" hangingPunct="1">
                        <a:defRPr sz="1800" kern="1200">
                          <a:solidFill>
                            <a:schemeClr val="dk1"/>
                          </a:solidFill>
                          <a:latin typeface="Times New Roman"/>
                          <a:cs typeface="Times New Roman"/>
                        </a:defRPr>
                      </a:lvl1pPr>
                      <a:lvl2pPr marL="457200" algn="l" defTabSz="457200" rtl="0" eaLnBrk="1" latinLnBrk="0" hangingPunct="1">
                        <a:defRPr sz="1800" kern="1200">
                          <a:solidFill>
                            <a:schemeClr val="dk1"/>
                          </a:solidFill>
                          <a:latin typeface="Times New Roman"/>
                          <a:cs typeface="Times New Roman"/>
                        </a:defRPr>
                      </a:lvl2pPr>
                      <a:lvl3pPr marL="914400" algn="l" defTabSz="457200" rtl="0" eaLnBrk="1" latinLnBrk="0" hangingPunct="1">
                        <a:defRPr sz="1800" kern="1200">
                          <a:solidFill>
                            <a:schemeClr val="dk1"/>
                          </a:solidFill>
                          <a:latin typeface="Times New Roman"/>
                          <a:cs typeface="Times New Roman"/>
                        </a:defRPr>
                      </a:lvl3pPr>
                      <a:lvl4pPr marL="1371600" algn="l" defTabSz="457200" rtl="0" eaLnBrk="1" latinLnBrk="0" hangingPunct="1">
                        <a:defRPr sz="1800" kern="1200">
                          <a:solidFill>
                            <a:schemeClr val="dk1"/>
                          </a:solidFill>
                          <a:latin typeface="Times New Roman"/>
                          <a:cs typeface="Times New Roman"/>
                        </a:defRPr>
                      </a:lvl4pPr>
                      <a:lvl5pPr marL="1828800" algn="l" defTabSz="457200" rtl="0" eaLnBrk="1" latinLnBrk="0" hangingPunct="1">
                        <a:defRPr sz="1800" kern="1200">
                          <a:solidFill>
                            <a:schemeClr val="dk1"/>
                          </a:solidFill>
                          <a:latin typeface="Times New Roman"/>
                          <a:cs typeface="Times New Roman"/>
                        </a:defRPr>
                      </a:lvl5pPr>
                      <a:lvl6pPr marL="2286000" algn="l" defTabSz="457200" rtl="0" eaLnBrk="1" latinLnBrk="0" hangingPunct="1">
                        <a:defRPr sz="1800" kern="1200">
                          <a:solidFill>
                            <a:schemeClr val="dk1"/>
                          </a:solidFill>
                          <a:latin typeface="Times New Roman"/>
                          <a:cs typeface="Times New Roman"/>
                        </a:defRPr>
                      </a:lvl6pPr>
                      <a:lvl7pPr marL="2743200" algn="l" defTabSz="457200" rtl="0" eaLnBrk="1" latinLnBrk="0" hangingPunct="1">
                        <a:defRPr sz="1800" kern="1200">
                          <a:solidFill>
                            <a:schemeClr val="dk1"/>
                          </a:solidFill>
                          <a:latin typeface="Times New Roman"/>
                          <a:cs typeface="Times New Roman"/>
                        </a:defRPr>
                      </a:lvl7pPr>
                      <a:lvl8pPr marL="3200400" algn="l" defTabSz="457200" rtl="0" eaLnBrk="1" latinLnBrk="0" hangingPunct="1">
                        <a:defRPr sz="1800" kern="1200">
                          <a:solidFill>
                            <a:schemeClr val="dk1"/>
                          </a:solidFill>
                          <a:latin typeface="Times New Roman"/>
                          <a:cs typeface="Times New Roman"/>
                        </a:defRPr>
                      </a:lvl8pPr>
                      <a:lvl9pPr marL="3657600" algn="l" defTabSz="457200" rtl="0" eaLnBrk="1" latinLnBrk="0" hangingPunct="1">
                        <a:defRPr sz="1800" kern="1200">
                          <a:solidFill>
                            <a:schemeClr val="dk1"/>
                          </a:solidFill>
                          <a:latin typeface="Times New Roman"/>
                          <a:cs typeface="Times New Roman"/>
                        </a:defRPr>
                      </a:lvl9pPr>
                    </a:lstStyle>
                    <a:p>
                      <a:pPr algn="ctr"/>
                      <a:r>
                        <a:rPr lang="sv-SE" b="1" dirty="0"/>
                        <a:t>Förskingring</a:t>
                      </a: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E000">
                        <a:tint val="40000"/>
                      </a:srgbClr>
                    </a:solidFill>
                  </a:tcPr>
                </a:tc>
                <a:tc>
                  <a:txBody>
                    <a:bodyPr/>
                    <a:lstStyle>
                      <a:lvl1pPr marL="0" algn="l" defTabSz="457200" rtl="0" eaLnBrk="1" latinLnBrk="0" hangingPunct="1">
                        <a:defRPr sz="1800" kern="1200">
                          <a:solidFill>
                            <a:schemeClr val="dk1"/>
                          </a:solidFill>
                          <a:latin typeface="Times New Roman"/>
                          <a:cs typeface="Times New Roman"/>
                        </a:defRPr>
                      </a:lvl1pPr>
                      <a:lvl2pPr marL="457200" algn="l" defTabSz="457200" rtl="0" eaLnBrk="1" latinLnBrk="0" hangingPunct="1">
                        <a:defRPr sz="1800" kern="1200">
                          <a:solidFill>
                            <a:schemeClr val="dk1"/>
                          </a:solidFill>
                          <a:latin typeface="Times New Roman"/>
                          <a:cs typeface="Times New Roman"/>
                        </a:defRPr>
                      </a:lvl2pPr>
                      <a:lvl3pPr marL="914400" algn="l" defTabSz="457200" rtl="0" eaLnBrk="1" latinLnBrk="0" hangingPunct="1">
                        <a:defRPr sz="1800" kern="1200">
                          <a:solidFill>
                            <a:schemeClr val="dk1"/>
                          </a:solidFill>
                          <a:latin typeface="Times New Roman"/>
                          <a:cs typeface="Times New Roman"/>
                        </a:defRPr>
                      </a:lvl3pPr>
                      <a:lvl4pPr marL="1371600" algn="l" defTabSz="457200" rtl="0" eaLnBrk="1" latinLnBrk="0" hangingPunct="1">
                        <a:defRPr sz="1800" kern="1200">
                          <a:solidFill>
                            <a:schemeClr val="dk1"/>
                          </a:solidFill>
                          <a:latin typeface="Times New Roman"/>
                          <a:cs typeface="Times New Roman"/>
                        </a:defRPr>
                      </a:lvl4pPr>
                      <a:lvl5pPr marL="1828800" algn="l" defTabSz="457200" rtl="0" eaLnBrk="1" latinLnBrk="0" hangingPunct="1">
                        <a:defRPr sz="1800" kern="1200">
                          <a:solidFill>
                            <a:schemeClr val="dk1"/>
                          </a:solidFill>
                          <a:latin typeface="Times New Roman"/>
                          <a:cs typeface="Times New Roman"/>
                        </a:defRPr>
                      </a:lvl5pPr>
                      <a:lvl6pPr marL="2286000" algn="l" defTabSz="457200" rtl="0" eaLnBrk="1" latinLnBrk="0" hangingPunct="1">
                        <a:defRPr sz="1800" kern="1200">
                          <a:solidFill>
                            <a:schemeClr val="dk1"/>
                          </a:solidFill>
                          <a:latin typeface="Times New Roman"/>
                          <a:cs typeface="Times New Roman"/>
                        </a:defRPr>
                      </a:lvl6pPr>
                      <a:lvl7pPr marL="2743200" algn="l" defTabSz="457200" rtl="0" eaLnBrk="1" latinLnBrk="0" hangingPunct="1">
                        <a:defRPr sz="1800" kern="1200">
                          <a:solidFill>
                            <a:schemeClr val="dk1"/>
                          </a:solidFill>
                          <a:latin typeface="Times New Roman"/>
                          <a:cs typeface="Times New Roman"/>
                        </a:defRPr>
                      </a:lvl7pPr>
                      <a:lvl8pPr marL="3200400" algn="l" defTabSz="457200" rtl="0" eaLnBrk="1" latinLnBrk="0" hangingPunct="1">
                        <a:defRPr sz="1800" kern="1200">
                          <a:solidFill>
                            <a:schemeClr val="dk1"/>
                          </a:solidFill>
                          <a:latin typeface="Times New Roman"/>
                          <a:cs typeface="Times New Roman"/>
                        </a:defRPr>
                      </a:lvl8pPr>
                      <a:lvl9pPr marL="3657600" algn="l" defTabSz="457200" rtl="0" eaLnBrk="1" latinLnBrk="0" hangingPunct="1">
                        <a:defRPr sz="1800" kern="1200">
                          <a:solidFill>
                            <a:schemeClr val="dk1"/>
                          </a:solidFill>
                          <a:latin typeface="Times New Roman"/>
                          <a:cs typeface="Times New Roman"/>
                        </a:defRPr>
                      </a:lvl9pPr>
                    </a:lstStyle>
                    <a:p>
                      <a:pPr algn="ctr"/>
                      <a:r>
                        <a:rPr lang="sv-SE" b="1" dirty="0"/>
                        <a:t>X</a:t>
                      </a: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E000">
                        <a:tint val="40000"/>
                      </a:srgbClr>
                    </a:solidFill>
                  </a:tcPr>
                </a:tc>
                <a:tc>
                  <a:txBody>
                    <a:bodyPr/>
                    <a:lstStyle>
                      <a:lvl1pPr marL="0" algn="l" defTabSz="457200" rtl="0" eaLnBrk="1" latinLnBrk="0" hangingPunct="1">
                        <a:defRPr sz="1800" kern="1200">
                          <a:solidFill>
                            <a:schemeClr val="dk1"/>
                          </a:solidFill>
                          <a:latin typeface="Times New Roman"/>
                          <a:cs typeface="Times New Roman"/>
                        </a:defRPr>
                      </a:lvl1pPr>
                      <a:lvl2pPr marL="457200" algn="l" defTabSz="457200" rtl="0" eaLnBrk="1" latinLnBrk="0" hangingPunct="1">
                        <a:defRPr sz="1800" kern="1200">
                          <a:solidFill>
                            <a:schemeClr val="dk1"/>
                          </a:solidFill>
                          <a:latin typeface="Times New Roman"/>
                          <a:cs typeface="Times New Roman"/>
                        </a:defRPr>
                      </a:lvl2pPr>
                      <a:lvl3pPr marL="914400" algn="l" defTabSz="457200" rtl="0" eaLnBrk="1" latinLnBrk="0" hangingPunct="1">
                        <a:defRPr sz="1800" kern="1200">
                          <a:solidFill>
                            <a:schemeClr val="dk1"/>
                          </a:solidFill>
                          <a:latin typeface="Times New Roman"/>
                          <a:cs typeface="Times New Roman"/>
                        </a:defRPr>
                      </a:lvl3pPr>
                      <a:lvl4pPr marL="1371600" algn="l" defTabSz="457200" rtl="0" eaLnBrk="1" latinLnBrk="0" hangingPunct="1">
                        <a:defRPr sz="1800" kern="1200">
                          <a:solidFill>
                            <a:schemeClr val="dk1"/>
                          </a:solidFill>
                          <a:latin typeface="Times New Roman"/>
                          <a:cs typeface="Times New Roman"/>
                        </a:defRPr>
                      </a:lvl4pPr>
                      <a:lvl5pPr marL="1828800" algn="l" defTabSz="457200" rtl="0" eaLnBrk="1" latinLnBrk="0" hangingPunct="1">
                        <a:defRPr sz="1800" kern="1200">
                          <a:solidFill>
                            <a:schemeClr val="dk1"/>
                          </a:solidFill>
                          <a:latin typeface="Times New Roman"/>
                          <a:cs typeface="Times New Roman"/>
                        </a:defRPr>
                      </a:lvl5pPr>
                      <a:lvl6pPr marL="2286000" algn="l" defTabSz="457200" rtl="0" eaLnBrk="1" latinLnBrk="0" hangingPunct="1">
                        <a:defRPr sz="1800" kern="1200">
                          <a:solidFill>
                            <a:schemeClr val="dk1"/>
                          </a:solidFill>
                          <a:latin typeface="Times New Roman"/>
                          <a:cs typeface="Times New Roman"/>
                        </a:defRPr>
                      </a:lvl6pPr>
                      <a:lvl7pPr marL="2743200" algn="l" defTabSz="457200" rtl="0" eaLnBrk="1" latinLnBrk="0" hangingPunct="1">
                        <a:defRPr sz="1800" kern="1200">
                          <a:solidFill>
                            <a:schemeClr val="dk1"/>
                          </a:solidFill>
                          <a:latin typeface="Times New Roman"/>
                          <a:cs typeface="Times New Roman"/>
                        </a:defRPr>
                      </a:lvl7pPr>
                      <a:lvl8pPr marL="3200400" algn="l" defTabSz="457200" rtl="0" eaLnBrk="1" latinLnBrk="0" hangingPunct="1">
                        <a:defRPr sz="1800" kern="1200">
                          <a:solidFill>
                            <a:schemeClr val="dk1"/>
                          </a:solidFill>
                          <a:latin typeface="Times New Roman"/>
                          <a:cs typeface="Times New Roman"/>
                        </a:defRPr>
                      </a:lvl8pPr>
                      <a:lvl9pPr marL="3657600" algn="l" defTabSz="457200" rtl="0" eaLnBrk="1" latinLnBrk="0" hangingPunct="1">
                        <a:defRPr sz="1800" kern="1200">
                          <a:solidFill>
                            <a:schemeClr val="dk1"/>
                          </a:solidFill>
                          <a:latin typeface="Times New Roman"/>
                          <a:cs typeface="Times New Roman"/>
                        </a:defRPr>
                      </a:lvl9pPr>
                    </a:lstStyle>
                    <a:p>
                      <a:pPr algn="ctr"/>
                      <a:endParaRPr lang="sv-SE" b="1" dirty="0"/>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E000">
                        <a:tint val="40000"/>
                      </a:srgbClr>
                    </a:solidFill>
                  </a:tcPr>
                </a:tc>
                <a:tc>
                  <a:txBody>
                    <a:bodyPr/>
                    <a:lstStyle>
                      <a:lvl1pPr marL="0" algn="l" defTabSz="457200" rtl="0" eaLnBrk="1" latinLnBrk="0" hangingPunct="1">
                        <a:defRPr sz="1800" kern="1200">
                          <a:solidFill>
                            <a:schemeClr val="dk1"/>
                          </a:solidFill>
                          <a:latin typeface="Times New Roman"/>
                          <a:cs typeface="Times New Roman"/>
                        </a:defRPr>
                      </a:lvl1pPr>
                      <a:lvl2pPr marL="457200" algn="l" defTabSz="457200" rtl="0" eaLnBrk="1" latinLnBrk="0" hangingPunct="1">
                        <a:defRPr sz="1800" kern="1200">
                          <a:solidFill>
                            <a:schemeClr val="dk1"/>
                          </a:solidFill>
                          <a:latin typeface="Times New Roman"/>
                          <a:cs typeface="Times New Roman"/>
                        </a:defRPr>
                      </a:lvl2pPr>
                      <a:lvl3pPr marL="914400" algn="l" defTabSz="457200" rtl="0" eaLnBrk="1" latinLnBrk="0" hangingPunct="1">
                        <a:defRPr sz="1800" kern="1200">
                          <a:solidFill>
                            <a:schemeClr val="dk1"/>
                          </a:solidFill>
                          <a:latin typeface="Times New Roman"/>
                          <a:cs typeface="Times New Roman"/>
                        </a:defRPr>
                      </a:lvl3pPr>
                      <a:lvl4pPr marL="1371600" algn="l" defTabSz="457200" rtl="0" eaLnBrk="1" latinLnBrk="0" hangingPunct="1">
                        <a:defRPr sz="1800" kern="1200">
                          <a:solidFill>
                            <a:schemeClr val="dk1"/>
                          </a:solidFill>
                          <a:latin typeface="Times New Roman"/>
                          <a:cs typeface="Times New Roman"/>
                        </a:defRPr>
                      </a:lvl4pPr>
                      <a:lvl5pPr marL="1828800" algn="l" defTabSz="457200" rtl="0" eaLnBrk="1" latinLnBrk="0" hangingPunct="1">
                        <a:defRPr sz="1800" kern="1200">
                          <a:solidFill>
                            <a:schemeClr val="dk1"/>
                          </a:solidFill>
                          <a:latin typeface="Times New Roman"/>
                          <a:cs typeface="Times New Roman"/>
                        </a:defRPr>
                      </a:lvl5pPr>
                      <a:lvl6pPr marL="2286000" algn="l" defTabSz="457200" rtl="0" eaLnBrk="1" latinLnBrk="0" hangingPunct="1">
                        <a:defRPr sz="1800" kern="1200">
                          <a:solidFill>
                            <a:schemeClr val="dk1"/>
                          </a:solidFill>
                          <a:latin typeface="Times New Roman"/>
                          <a:cs typeface="Times New Roman"/>
                        </a:defRPr>
                      </a:lvl6pPr>
                      <a:lvl7pPr marL="2743200" algn="l" defTabSz="457200" rtl="0" eaLnBrk="1" latinLnBrk="0" hangingPunct="1">
                        <a:defRPr sz="1800" kern="1200">
                          <a:solidFill>
                            <a:schemeClr val="dk1"/>
                          </a:solidFill>
                          <a:latin typeface="Times New Roman"/>
                          <a:cs typeface="Times New Roman"/>
                        </a:defRPr>
                      </a:lvl7pPr>
                      <a:lvl8pPr marL="3200400" algn="l" defTabSz="457200" rtl="0" eaLnBrk="1" latinLnBrk="0" hangingPunct="1">
                        <a:defRPr sz="1800" kern="1200">
                          <a:solidFill>
                            <a:schemeClr val="dk1"/>
                          </a:solidFill>
                          <a:latin typeface="Times New Roman"/>
                          <a:cs typeface="Times New Roman"/>
                        </a:defRPr>
                      </a:lvl8pPr>
                      <a:lvl9pPr marL="3657600" algn="l" defTabSz="457200" rtl="0" eaLnBrk="1" latinLnBrk="0" hangingPunct="1">
                        <a:defRPr sz="1800" kern="1200">
                          <a:solidFill>
                            <a:schemeClr val="dk1"/>
                          </a:solidFill>
                          <a:latin typeface="Times New Roman"/>
                          <a:cs typeface="Times New Roman"/>
                        </a:defRPr>
                      </a:lvl9pPr>
                    </a:lstStyle>
                    <a:p>
                      <a:pPr algn="ctr"/>
                      <a:endParaRPr lang="sv-SE" b="1"/>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E000">
                        <a:tint val="40000"/>
                      </a:srgbClr>
                    </a:solidFill>
                  </a:tcPr>
                </a:tc>
                <a:tc>
                  <a:txBody>
                    <a:bodyPr/>
                    <a:lstStyle>
                      <a:lvl1pPr marL="0" algn="l" defTabSz="457200" rtl="0" eaLnBrk="1" latinLnBrk="0" hangingPunct="1">
                        <a:defRPr sz="1800" kern="1200">
                          <a:solidFill>
                            <a:schemeClr val="dk1"/>
                          </a:solidFill>
                          <a:latin typeface="Times New Roman"/>
                          <a:cs typeface="Times New Roman"/>
                        </a:defRPr>
                      </a:lvl1pPr>
                      <a:lvl2pPr marL="457200" algn="l" defTabSz="457200" rtl="0" eaLnBrk="1" latinLnBrk="0" hangingPunct="1">
                        <a:defRPr sz="1800" kern="1200">
                          <a:solidFill>
                            <a:schemeClr val="dk1"/>
                          </a:solidFill>
                          <a:latin typeface="Times New Roman"/>
                          <a:cs typeface="Times New Roman"/>
                        </a:defRPr>
                      </a:lvl2pPr>
                      <a:lvl3pPr marL="914400" algn="l" defTabSz="457200" rtl="0" eaLnBrk="1" latinLnBrk="0" hangingPunct="1">
                        <a:defRPr sz="1800" kern="1200">
                          <a:solidFill>
                            <a:schemeClr val="dk1"/>
                          </a:solidFill>
                          <a:latin typeface="Times New Roman"/>
                          <a:cs typeface="Times New Roman"/>
                        </a:defRPr>
                      </a:lvl3pPr>
                      <a:lvl4pPr marL="1371600" algn="l" defTabSz="457200" rtl="0" eaLnBrk="1" latinLnBrk="0" hangingPunct="1">
                        <a:defRPr sz="1800" kern="1200">
                          <a:solidFill>
                            <a:schemeClr val="dk1"/>
                          </a:solidFill>
                          <a:latin typeface="Times New Roman"/>
                          <a:cs typeface="Times New Roman"/>
                        </a:defRPr>
                      </a:lvl4pPr>
                      <a:lvl5pPr marL="1828800" algn="l" defTabSz="457200" rtl="0" eaLnBrk="1" latinLnBrk="0" hangingPunct="1">
                        <a:defRPr sz="1800" kern="1200">
                          <a:solidFill>
                            <a:schemeClr val="dk1"/>
                          </a:solidFill>
                          <a:latin typeface="Times New Roman"/>
                          <a:cs typeface="Times New Roman"/>
                        </a:defRPr>
                      </a:lvl5pPr>
                      <a:lvl6pPr marL="2286000" algn="l" defTabSz="457200" rtl="0" eaLnBrk="1" latinLnBrk="0" hangingPunct="1">
                        <a:defRPr sz="1800" kern="1200">
                          <a:solidFill>
                            <a:schemeClr val="dk1"/>
                          </a:solidFill>
                          <a:latin typeface="Times New Roman"/>
                          <a:cs typeface="Times New Roman"/>
                        </a:defRPr>
                      </a:lvl6pPr>
                      <a:lvl7pPr marL="2743200" algn="l" defTabSz="457200" rtl="0" eaLnBrk="1" latinLnBrk="0" hangingPunct="1">
                        <a:defRPr sz="1800" kern="1200">
                          <a:solidFill>
                            <a:schemeClr val="dk1"/>
                          </a:solidFill>
                          <a:latin typeface="Times New Roman"/>
                          <a:cs typeface="Times New Roman"/>
                        </a:defRPr>
                      </a:lvl7pPr>
                      <a:lvl8pPr marL="3200400" algn="l" defTabSz="457200" rtl="0" eaLnBrk="1" latinLnBrk="0" hangingPunct="1">
                        <a:defRPr sz="1800" kern="1200">
                          <a:solidFill>
                            <a:schemeClr val="dk1"/>
                          </a:solidFill>
                          <a:latin typeface="Times New Roman"/>
                          <a:cs typeface="Times New Roman"/>
                        </a:defRPr>
                      </a:lvl8pPr>
                      <a:lvl9pPr marL="3657600" algn="l" defTabSz="457200" rtl="0" eaLnBrk="1" latinLnBrk="0" hangingPunct="1">
                        <a:defRPr sz="1800" kern="1200">
                          <a:solidFill>
                            <a:schemeClr val="dk1"/>
                          </a:solidFill>
                          <a:latin typeface="Times New Roman"/>
                          <a:cs typeface="Times New Roman"/>
                        </a:defRPr>
                      </a:lvl9pPr>
                    </a:lstStyle>
                    <a:p>
                      <a:pPr algn="ctr"/>
                      <a:endParaRPr lang="sv-SE" b="1"/>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E000">
                        <a:tint val="40000"/>
                      </a:srgbClr>
                    </a:solidFill>
                  </a:tcPr>
                </a:tc>
                <a:extLst>
                  <a:ext uri="{0D108BD9-81ED-4DB2-BD59-A6C34878D82A}">
                    <a16:rowId xmlns:a16="http://schemas.microsoft.com/office/drawing/2014/main" val="729707243"/>
                  </a:ext>
                </a:extLst>
              </a:tr>
              <a:tr h="700770">
                <a:tc>
                  <a:txBody>
                    <a:bodyPr/>
                    <a:lstStyle>
                      <a:lvl1pPr marL="0" algn="l" defTabSz="457200" rtl="0" eaLnBrk="1" latinLnBrk="0" hangingPunct="1">
                        <a:defRPr sz="1800" kern="1200">
                          <a:solidFill>
                            <a:schemeClr val="dk1"/>
                          </a:solidFill>
                          <a:latin typeface="Times New Roman"/>
                          <a:cs typeface="Times New Roman"/>
                        </a:defRPr>
                      </a:lvl1pPr>
                      <a:lvl2pPr marL="457200" algn="l" defTabSz="457200" rtl="0" eaLnBrk="1" latinLnBrk="0" hangingPunct="1">
                        <a:defRPr sz="1800" kern="1200">
                          <a:solidFill>
                            <a:schemeClr val="dk1"/>
                          </a:solidFill>
                          <a:latin typeface="Times New Roman"/>
                          <a:cs typeface="Times New Roman"/>
                        </a:defRPr>
                      </a:lvl2pPr>
                      <a:lvl3pPr marL="914400" algn="l" defTabSz="457200" rtl="0" eaLnBrk="1" latinLnBrk="0" hangingPunct="1">
                        <a:defRPr sz="1800" kern="1200">
                          <a:solidFill>
                            <a:schemeClr val="dk1"/>
                          </a:solidFill>
                          <a:latin typeface="Times New Roman"/>
                          <a:cs typeface="Times New Roman"/>
                        </a:defRPr>
                      </a:lvl3pPr>
                      <a:lvl4pPr marL="1371600" algn="l" defTabSz="457200" rtl="0" eaLnBrk="1" latinLnBrk="0" hangingPunct="1">
                        <a:defRPr sz="1800" kern="1200">
                          <a:solidFill>
                            <a:schemeClr val="dk1"/>
                          </a:solidFill>
                          <a:latin typeface="Times New Roman"/>
                          <a:cs typeface="Times New Roman"/>
                        </a:defRPr>
                      </a:lvl4pPr>
                      <a:lvl5pPr marL="1828800" algn="l" defTabSz="457200" rtl="0" eaLnBrk="1" latinLnBrk="0" hangingPunct="1">
                        <a:defRPr sz="1800" kern="1200">
                          <a:solidFill>
                            <a:schemeClr val="dk1"/>
                          </a:solidFill>
                          <a:latin typeface="Times New Roman"/>
                          <a:cs typeface="Times New Roman"/>
                        </a:defRPr>
                      </a:lvl5pPr>
                      <a:lvl6pPr marL="2286000" algn="l" defTabSz="457200" rtl="0" eaLnBrk="1" latinLnBrk="0" hangingPunct="1">
                        <a:defRPr sz="1800" kern="1200">
                          <a:solidFill>
                            <a:schemeClr val="dk1"/>
                          </a:solidFill>
                          <a:latin typeface="Times New Roman"/>
                          <a:cs typeface="Times New Roman"/>
                        </a:defRPr>
                      </a:lvl6pPr>
                      <a:lvl7pPr marL="2743200" algn="l" defTabSz="457200" rtl="0" eaLnBrk="1" latinLnBrk="0" hangingPunct="1">
                        <a:defRPr sz="1800" kern="1200">
                          <a:solidFill>
                            <a:schemeClr val="dk1"/>
                          </a:solidFill>
                          <a:latin typeface="Times New Roman"/>
                          <a:cs typeface="Times New Roman"/>
                        </a:defRPr>
                      </a:lvl7pPr>
                      <a:lvl8pPr marL="3200400" algn="l" defTabSz="457200" rtl="0" eaLnBrk="1" latinLnBrk="0" hangingPunct="1">
                        <a:defRPr sz="1800" kern="1200">
                          <a:solidFill>
                            <a:schemeClr val="dk1"/>
                          </a:solidFill>
                          <a:latin typeface="Times New Roman"/>
                          <a:cs typeface="Times New Roman"/>
                        </a:defRPr>
                      </a:lvl8pPr>
                      <a:lvl9pPr marL="3657600" algn="l" defTabSz="457200" rtl="0" eaLnBrk="1" latinLnBrk="0" hangingPunct="1">
                        <a:defRPr sz="1800" kern="1200">
                          <a:solidFill>
                            <a:schemeClr val="dk1"/>
                          </a:solidFill>
                          <a:latin typeface="Times New Roman"/>
                          <a:cs typeface="Times New Roman"/>
                        </a:defRPr>
                      </a:lvl9pPr>
                    </a:lstStyle>
                    <a:p>
                      <a:pPr algn="ctr"/>
                      <a:r>
                        <a:rPr lang="sv-SE" b="1" dirty="0"/>
                        <a:t>Grov förskingring</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E000">
                        <a:tint val="20000"/>
                      </a:srgbClr>
                    </a:solidFill>
                  </a:tcPr>
                </a:tc>
                <a:tc>
                  <a:txBody>
                    <a:bodyPr/>
                    <a:lstStyle>
                      <a:lvl1pPr marL="0" algn="l" defTabSz="457200" rtl="0" eaLnBrk="1" latinLnBrk="0" hangingPunct="1">
                        <a:defRPr sz="1800" kern="1200">
                          <a:solidFill>
                            <a:schemeClr val="dk1"/>
                          </a:solidFill>
                          <a:latin typeface="Times New Roman"/>
                          <a:cs typeface="Times New Roman"/>
                        </a:defRPr>
                      </a:lvl1pPr>
                      <a:lvl2pPr marL="457200" algn="l" defTabSz="457200" rtl="0" eaLnBrk="1" latinLnBrk="0" hangingPunct="1">
                        <a:defRPr sz="1800" kern="1200">
                          <a:solidFill>
                            <a:schemeClr val="dk1"/>
                          </a:solidFill>
                          <a:latin typeface="Times New Roman"/>
                          <a:cs typeface="Times New Roman"/>
                        </a:defRPr>
                      </a:lvl2pPr>
                      <a:lvl3pPr marL="914400" algn="l" defTabSz="457200" rtl="0" eaLnBrk="1" latinLnBrk="0" hangingPunct="1">
                        <a:defRPr sz="1800" kern="1200">
                          <a:solidFill>
                            <a:schemeClr val="dk1"/>
                          </a:solidFill>
                          <a:latin typeface="Times New Roman"/>
                          <a:cs typeface="Times New Roman"/>
                        </a:defRPr>
                      </a:lvl3pPr>
                      <a:lvl4pPr marL="1371600" algn="l" defTabSz="457200" rtl="0" eaLnBrk="1" latinLnBrk="0" hangingPunct="1">
                        <a:defRPr sz="1800" kern="1200">
                          <a:solidFill>
                            <a:schemeClr val="dk1"/>
                          </a:solidFill>
                          <a:latin typeface="Times New Roman"/>
                          <a:cs typeface="Times New Roman"/>
                        </a:defRPr>
                      </a:lvl4pPr>
                      <a:lvl5pPr marL="1828800" algn="l" defTabSz="457200" rtl="0" eaLnBrk="1" latinLnBrk="0" hangingPunct="1">
                        <a:defRPr sz="1800" kern="1200">
                          <a:solidFill>
                            <a:schemeClr val="dk1"/>
                          </a:solidFill>
                          <a:latin typeface="Times New Roman"/>
                          <a:cs typeface="Times New Roman"/>
                        </a:defRPr>
                      </a:lvl5pPr>
                      <a:lvl6pPr marL="2286000" algn="l" defTabSz="457200" rtl="0" eaLnBrk="1" latinLnBrk="0" hangingPunct="1">
                        <a:defRPr sz="1800" kern="1200">
                          <a:solidFill>
                            <a:schemeClr val="dk1"/>
                          </a:solidFill>
                          <a:latin typeface="Times New Roman"/>
                          <a:cs typeface="Times New Roman"/>
                        </a:defRPr>
                      </a:lvl6pPr>
                      <a:lvl7pPr marL="2743200" algn="l" defTabSz="457200" rtl="0" eaLnBrk="1" latinLnBrk="0" hangingPunct="1">
                        <a:defRPr sz="1800" kern="1200">
                          <a:solidFill>
                            <a:schemeClr val="dk1"/>
                          </a:solidFill>
                          <a:latin typeface="Times New Roman"/>
                          <a:cs typeface="Times New Roman"/>
                        </a:defRPr>
                      </a:lvl7pPr>
                      <a:lvl8pPr marL="3200400" algn="l" defTabSz="457200" rtl="0" eaLnBrk="1" latinLnBrk="0" hangingPunct="1">
                        <a:defRPr sz="1800" kern="1200">
                          <a:solidFill>
                            <a:schemeClr val="dk1"/>
                          </a:solidFill>
                          <a:latin typeface="Times New Roman"/>
                          <a:cs typeface="Times New Roman"/>
                        </a:defRPr>
                      </a:lvl8pPr>
                      <a:lvl9pPr marL="3657600" algn="l" defTabSz="457200" rtl="0" eaLnBrk="1" latinLnBrk="0" hangingPunct="1">
                        <a:defRPr sz="1800" kern="1200">
                          <a:solidFill>
                            <a:schemeClr val="dk1"/>
                          </a:solidFill>
                          <a:latin typeface="Times New Roman"/>
                          <a:cs typeface="Times New Roman"/>
                        </a:defRPr>
                      </a:lvl9pPr>
                    </a:lstStyle>
                    <a:p>
                      <a:pPr algn="ctr"/>
                      <a:r>
                        <a:rPr lang="sv-SE" b="1" dirty="0"/>
                        <a:t>X</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E000">
                        <a:tint val="20000"/>
                      </a:srgbClr>
                    </a:solidFill>
                  </a:tcPr>
                </a:tc>
                <a:tc>
                  <a:txBody>
                    <a:bodyPr/>
                    <a:lstStyle>
                      <a:lvl1pPr marL="0" algn="l" defTabSz="457200" rtl="0" eaLnBrk="1" latinLnBrk="0" hangingPunct="1">
                        <a:defRPr sz="1800" kern="1200">
                          <a:solidFill>
                            <a:schemeClr val="dk1"/>
                          </a:solidFill>
                          <a:latin typeface="Times New Roman"/>
                          <a:cs typeface="Times New Roman"/>
                        </a:defRPr>
                      </a:lvl1pPr>
                      <a:lvl2pPr marL="457200" algn="l" defTabSz="457200" rtl="0" eaLnBrk="1" latinLnBrk="0" hangingPunct="1">
                        <a:defRPr sz="1800" kern="1200">
                          <a:solidFill>
                            <a:schemeClr val="dk1"/>
                          </a:solidFill>
                          <a:latin typeface="Times New Roman"/>
                          <a:cs typeface="Times New Roman"/>
                        </a:defRPr>
                      </a:lvl2pPr>
                      <a:lvl3pPr marL="914400" algn="l" defTabSz="457200" rtl="0" eaLnBrk="1" latinLnBrk="0" hangingPunct="1">
                        <a:defRPr sz="1800" kern="1200">
                          <a:solidFill>
                            <a:schemeClr val="dk1"/>
                          </a:solidFill>
                          <a:latin typeface="Times New Roman"/>
                          <a:cs typeface="Times New Roman"/>
                        </a:defRPr>
                      </a:lvl3pPr>
                      <a:lvl4pPr marL="1371600" algn="l" defTabSz="457200" rtl="0" eaLnBrk="1" latinLnBrk="0" hangingPunct="1">
                        <a:defRPr sz="1800" kern="1200">
                          <a:solidFill>
                            <a:schemeClr val="dk1"/>
                          </a:solidFill>
                          <a:latin typeface="Times New Roman"/>
                          <a:cs typeface="Times New Roman"/>
                        </a:defRPr>
                      </a:lvl4pPr>
                      <a:lvl5pPr marL="1828800" algn="l" defTabSz="457200" rtl="0" eaLnBrk="1" latinLnBrk="0" hangingPunct="1">
                        <a:defRPr sz="1800" kern="1200">
                          <a:solidFill>
                            <a:schemeClr val="dk1"/>
                          </a:solidFill>
                          <a:latin typeface="Times New Roman"/>
                          <a:cs typeface="Times New Roman"/>
                        </a:defRPr>
                      </a:lvl5pPr>
                      <a:lvl6pPr marL="2286000" algn="l" defTabSz="457200" rtl="0" eaLnBrk="1" latinLnBrk="0" hangingPunct="1">
                        <a:defRPr sz="1800" kern="1200">
                          <a:solidFill>
                            <a:schemeClr val="dk1"/>
                          </a:solidFill>
                          <a:latin typeface="Times New Roman"/>
                          <a:cs typeface="Times New Roman"/>
                        </a:defRPr>
                      </a:lvl6pPr>
                      <a:lvl7pPr marL="2743200" algn="l" defTabSz="457200" rtl="0" eaLnBrk="1" latinLnBrk="0" hangingPunct="1">
                        <a:defRPr sz="1800" kern="1200">
                          <a:solidFill>
                            <a:schemeClr val="dk1"/>
                          </a:solidFill>
                          <a:latin typeface="Times New Roman"/>
                          <a:cs typeface="Times New Roman"/>
                        </a:defRPr>
                      </a:lvl7pPr>
                      <a:lvl8pPr marL="3200400" algn="l" defTabSz="457200" rtl="0" eaLnBrk="1" latinLnBrk="0" hangingPunct="1">
                        <a:defRPr sz="1800" kern="1200">
                          <a:solidFill>
                            <a:schemeClr val="dk1"/>
                          </a:solidFill>
                          <a:latin typeface="Times New Roman"/>
                          <a:cs typeface="Times New Roman"/>
                        </a:defRPr>
                      </a:lvl8pPr>
                      <a:lvl9pPr marL="3657600" algn="l" defTabSz="457200" rtl="0" eaLnBrk="1" latinLnBrk="0" hangingPunct="1">
                        <a:defRPr sz="1800" kern="1200">
                          <a:solidFill>
                            <a:schemeClr val="dk1"/>
                          </a:solidFill>
                          <a:latin typeface="Times New Roman"/>
                          <a:cs typeface="Times New Roman"/>
                        </a:defRPr>
                      </a:lvl9pPr>
                    </a:lstStyle>
                    <a:p>
                      <a:pPr algn="ctr"/>
                      <a:r>
                        <a:rPr lang="sv-SE" b="1" dirty="0"/>
                        <a:t>X</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E000">
                        <a:tint val="20000"/>
                      </a:srgbClr>
                    </a:solidFill>
                  </a:tcPr>
                </a:tc>
                <a:tc>
                  <a:txBody>
                    <a:bodyPr/>
                    <a:lstStyle>
                      <a:lvl1pPr marL="0" algn="l" defTabSz="457200" rtl="0" eaLnBrk="1" latinLnBrk="0" hangingPunct="1">
                        <a:defRPr sz="1800" kern="1200">
                          <a:solidFill>
                            <a:schemeClr val="dk1"/>
                          </a:solidFill>
                          <a:latin typeface="Times New Roman"/>
                          <a:cs typeface="Times New Roman"/>
                        </a:defRPr>
                      </a:lvl1pPr>
                      <a:lvl2pPr marL="457200" algn="l" defTabSz="457200" rtl="0" eaLnBrk="1" latinLnBrk="0" hangingPunct="1">
                        <a:defRPr sz="1800" kern="1200">
                          <a:solidFill>
                            <a:schemeClr val="dk1"/>
                          </a:solidFill>
                          <a:latin typeface="Times New Roman"/>
                          <a:cs typeface="Times New Roman"/>
                        </a:defRPr>
                      </a:lvl2pPr>
                      <a:lvl3pPr marL="914400" algn="l" defTabSz="457200" rtl="0" eaLnBrk="1" latinLnBrk="0" hangingPunct="1">
                        <a:defRPr sz="1800" kern="1200">
                          <a:solidFill>
                            <a:schemeClr val="dk1"/>
                          </a:solidFill>
                          <a:latin typeface="Times New Roman"/>
                          <a:cs typeface="Times New Roman"/>
                        </a:defRPr>
                      </a:lvl3pPr>
                      <a:lvl4pPr marL="1371600" algn="l" defTabSz="457200" rtl="0" eaLnBrk="1" latinLnBrk="0" hangingPunct="1">
                        <a:defRPr sz="1800" kern="1200">
                          <a:solidFill>
                            <a:schemeClr val="dk1"/>
                          </a:solidFill>
                          <a:latin typeface="Times New Roman"/>
                          <a:cs typeface="Times New Roman"/>
                        </a:defRPr>
                      </a:lvl4pPr>
                      <a:lvl5pPr marL="1828800" algn="l" defTabSz="457200" rtl="0" eaLnBrk="1" latinLnBrk="0" hangingPunct="1">
                        <a:defRPr sz="1800" kern="1200">
                          <a:solidFill>
                            <a:schemeClr val="dk1"/>
                          </a:solidFill>
                          <a:latin typeface="Times New Roman"/>
                          <a:cs typeface="Times New Roman"/>
                        </a:defRPr>
                      </a:lvl5pPr>
                      <a:lvl6pPr marL="2286000" algn="l" defTabSz="457200" rtl="0" eaLnBrk="1" latinLnBrk="0" hangingPunct="1">
                        <a:defRPr sz="1800" kern="1200">
                          <a:solidFill>
                            <a:schemeClr val="dk1"/>
                          </a:solidFill>
                          <a:latin typeface="Times New Roman"/>
                          <a:cs typeface="Times New Roman"/>
                        </a:defRPr>
                      </a:lvl6pPr>
                      <a:lvl7pPr marL="2743200" algn="l" defTabSz="457200" rtl="0" eaLnBrk="1" latinLnBrk="0" hangingPunct="1">
                        <a:defRPr sz="1800" kern="1200">
                          <a:solidFill>
                            <a:schemeClr val="dk1"/>
                          </a:solidFill>
                          <a:latin typeface="Times New Roman"/>
                          <a:cs typeface="Times New Roman"/>
                        </a:defRPr>
                      </a:lvl7pPr>
                      <a:lvl8pPr marL="3200400" algn="l" defTabSz="457200" rtl="0" eaLnBrk="1" latinLnBrk="0" hangingPunct="1">
                        <a:defRPr sz="1800" kern="1200">
                          <a:solidFill>
                            <a:schemeClr val="dk1"/>
                          </a:solidFill>
                          <a:latin typeface="Times New Roman"/>
                          <a:cs typeface="Times New Roman"/>
                        </a:defRPr>
                      </a:lvl8pPr>
                      <a:lvl9pPr marL="3657600" algn="l" defTabSz="457200" rtl="0" eaLnBrk="1" latinLnBrk="0" hangingPunct="1">
                        <a:defRPr sz="1800" kern="1200">
                          <a:solidFill>
                            <a:schemeClr val="dk1"/>
                          </a:solidFill>
                          <a:latin typeface="Times New Roman"/>
                          <a:cs typeface="Times New Roman"/>
                        </a:defRPr>
                      </a:lvl9pPr>
                    </a:lstStyle>
                    <a:p>
                      <a:pPr algn="ctr"/>
                      <a:r>
                        <a:rPr lang="sv-SE" b="1" dirty="0"/>
                        <a:t>X</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E000">
                        <a:tint val="20000"/>
                      </a:srgbClr>
                    </a:solidFill>
                  </a:tcPr>
                </a:tc>
                <a:tc>
                  <a:txBody>
                    <a:bodyPr/>
                    <a:lstStyle>
                      <a:lvl1pPr marL="0" algn="l" defTabSz="457200" rtl="0" eaLnBrk="1" latinLnBrk="0" hangingPunct="1">
                        <a:defRPr sz="1800" kern="1200">
                          <a:solidFill>
                            <a:schemeClr val="dk1"/>
                          </a:solidFill>
                          <a:latin typeface="Times New Roman"/>
                          <a:cs typeface="Times New Roman"/>
                        </a:defRPr>
                      </a:lvl1pPr>
                      <a:lvl2pPr marL="457200" algn="l" defTabSz="457200" rtl="0" eaLnBrk="1" latinLnBrk="0" hangingPunct="1">
                        <a:defRPr sz="1800" kern="1200">
                          <a:solidFill>
                            <a:schemeClr val="dk1"/>
                          </a:solidFill>
                          <a:latin typeface="Times New Roman"/>
                          <a:cs typeface="Times New Roman"/>
                        </a:defRPr>
                      </a:lvl2pPr>
                      <a:lvl3pPr marL="914400" algn="l" defTabSz="457200" rtl="0" eaLnBrk="1" latinLnBrk="0" hangingPunct="1">
                        <a:defRPr sz="1800" kern="1200">
                          <a:solidFill>
                            <a:schemeClr val="dk1"/>
                          </a:solidFill>
                          <a:latin typeface="Times New Roman"/>
                          <a:cs typeface="Times New Roman"/>
                        </a:defRPr>
                      </a:lvl3pPr>
                      <a:lvl4pPr marL="1371600" algn="l" defTabSz="457200" rtl="0" eaLnBrk="1" latinLnBrk="0" hangingPunct="1">
                        <a:defRPr sz="1800" kern="1200">
                          <a:solidFill>
                            <a:schemeClr val="dk1"/>
                          </a:solidFill>
                          <a:latin typeface="Times New Roman"/>
                          <a:cs typeface="Times New Roman"/>
                        </a:defRPr>
                      </a:lvl4pPr>
                      <a:lvl5pPr marL="1828800" algn="l" defTabSz="457200" rtl="0" eaLnBrk="1" latinLnBrk="0" hangingPunct="1">
                        <a:defRPr sz="1800" kern="1200">
                          <a:solidFill>
                            <a:schemeClr val="dk1"/>
                          </a:solidFill>
                          <a:latin typeface="Times New Roman"/>
                          <a:cs typeface="Times New Roman"/>
                        </a:defRPr>
                      </a:lvl5pPr>
                      <a:lvl6pPr marL="2286000" algn="l" defTabSz="457200" rtl="0" eaLnBrk="1" latinLnBrk="0" hangingPunct="1">
                        <a:defRPr sz="1800" kern="1200">
                          <a:solidFill>
                            <a:schemeClr val="dk1"/>
                          </a:solidFill>
                          <a:latin typeface="Times New Roman"/>
                          <a:cs typeface="Times New Roman"/>
                        </a:defRPr>
                      </a:lvl6pPr>
                      <a:lvl7pPr marL="2743200" algn="l" defTabSz="457200" rtl="0" eaLnBrk="1" latinLnBrk="0" hangingPunct="1">
                        <a:defRPr sz="1800" kern="1200">
                          <a:solidFill>
                            <a:schemeClr val="dk1"/>
                          </a:solidFill>
                          <a:latin typeface="Times New Roman"/>
                          <a:cs typeface="Times New Roman"/>
                        </a:defRPr>
                      </a:lvl7pPr>
                      <a:lvl8pPr marL="3200400" algn="l" defTabSz="457200" rtl="0" eaLnBrk="1" latinLnBrk="0" hangingPunct="1">
                        <a:defRPr sz="1800" kern="1200">
                          <a:solidFill>
                            <a:schemeClr val="dk1"/>
                          </a:solidFill>
                          <a:latin typeface="Times New Roman"/>
                          <a:cs typeface="Times New Roman"/>
                        </a:defRPr>
                      </a:lvl8pPr>
                      <a:lvl9pPr marL="3657600" algn="l" defTabSz="457200" rtl="0" eaLnBrk="1" latinLnBrk="0" hangingPunct="1">
                        <a:defRPr sz="1800" kern="1200">
                          <a:solidFill>
                            <a:schemeClr val="dk1"/>
                          </a:solidFill>
                          <a:latin typeface="Times New Roman"/>
                          <a:cs typeface="Times New Roman"/>
                        </a:defRPr>
                      </a:lvl9pPr>
                    </a:lstStyle>
                    <a:p>
                      <a:pPr algn="ctr"/>
                      <a:endParaRPr lang="sv-SE" b="1"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E000">
                        <a:tint val="20000"/>
                      </a:srgbClr>
                    </a:solidFill>
                  </a:tcPr>
                </a:tc>
                <a:extLst>
                  <a:ext uri="{0D108BD9-81ED-4DB2-BD59-A6C34878D82A}">
                    <a16:rowId xmlns:a16="http://schemas.microsoft.com/office/drawing/2014/main" val="2440879530"/>
                  </a:ext>
                </a:extLst>
              </a:tr>
              <a:tr h="288207">
                <a:tc>
                  <a:txBody>
                    <a:bodyPr/>
                    <a:lstStyle>
                      <a:lvl1pPr marL="0" algn="l" defTabSz="457200" rtl="0" eaLnBrk="1" latinLnBrk="0" hangingPunct="1">
                        <a:defRPr sz="1800" kern="1200">
                          <a:solidFill>
                            <a:schemeClr val="dk1"/>
                          </a:solidFill>
                          <a:latin typeface="Times New Roman"/>
                          <a:cs typeface="Times New Roman"/>
                        </a:defRPr>
                      </a:lvl1pPr>
                      <a:lvl2pPr marL="457200" algn="l" defTabSz="457200" rtl="0" eaLnBrk="1" latinLnBrk="0" hangingPunct="1">
                        <a:defRPr sz="1800" kern="1200">
                          <a:solidFill>
                            <a:schemeClr val="dk1"/>
                          </a:solidFill>
                          <a:latin typeface="Times New Roman"/>
                          <a:cs typeface="Times New Roman"/>
                        </a:defRPr>
                      </a:lvl2pPr>
                      <a:lvl3pPr marL="914400" algn="l" defTabSz="457200" rtl="0" eaLnBrk="1" latinLnBrk="0" hangingPunct="1">
                        <a:defRPr sz="1800" kern="1200">
                          <a:solidFill>
                            <a:schemeClr val="dk1"/>
                          </a:solidFill>
                          <a:latin typeface="Times New Roman"/>
                          <a:cs typeface="Times New Roman"/>
                        </a:defRPr>
                      </a:lvl3pPr>
                      <a:lvl4pPr marL="1371600" algn="l" defTabSz="457200" rtl="0" eaLnBrk="1" latinLnBrk="0" hangingPunct="1">
                        <a:defRPr sz="1800" kern="1200">
                          <a:solidFill>
                            <a:schemeClr val="dk1"/>
                          </a:solidFill>
                          <a:latin typeface="Times New Roman"/>
                          <a:cs typeface="Times New Roman"/>
                        </a:defRPr>
                      </a:lvl4pPr>
                      <a:lvl5pPr marL="1828800" algn="l" defTabSz="457200" rtl="0" eaLnBrk="1" latinLnBrk="0" hangingPunct="1">
                        <a:defRPr sz="1800" kern="1200">
                          <a:solidFill>
                            <a:schemeClr val="dk1"/>
                          </a:solidFill>
                          <a:latin typeface="Times New Roman"/>
                          <a:cs typeface="Times New Roman"/>
                        </a:defRPr>
                      </a:lvl5pPr>
                      <a:lvl6pPr marL="2286000" algn="l" defTabSz="457200" rtl="0" eaLnBrk="1" latinLnBrk="0" hangingPunct="1">
                        <a:defRPr sz="1800" kern="1200">
                          <a:solidFill>
                            <a:schemeClr val="dk1"/>
                          </a:solidFill>
                          <a:latin typeface="Times New Roman"/>
                          <a:cs typeface="Times New Roman"/>
                        </a:defRPr>
                      </a:lvl6pPr>
                      <a:lvl7pPr marL="2743200" algn="l" defTabSz="457200" rtl="0" eaLnBrk="1" latinLnBrk="0" hangingPunct="1">
                        <a:defRPr sz="1800" kern="1200">
                          <a:solidFill>
                            <a:schemeClr val="dk1"/>
                          </a:solidFill>
                          <a:latin typeface="Times New Roman"/>
                          <a:cs typeface="Times New Roman"/>
                        </a:defRPr>
                      </a:lvl7pPr>
                      <a:lvl8pPr marL="3200400" algn="l" defTabSz="457200" rtl="0" eaLnBrk="1" latinLnBrk="0" hangingPunct="1">
                        <a:defRPr sz="1800" kern="1200">
                          <a:solidFill>
                            <a:schemeClr val="dk1"/>
                          </a:solidFill>
                          <a:latin typeface="Times New Roman"/>
                          <a:cs typeface="Times New Roman"/>
                        </a:defRPr>
                      </a:lvl8pPr>
                      <a:lvl9pPr marL="3657600" algn="l" defTabSz="457200" rtl="0" eaLnBrk="1" latinLnBrk="0" hangingPunct="1">
                        <a:defRPr sz="1800" kern="1200">
                          <a:solidFill>
                            <a:schemeClr val="dk1"/>
                          </a:solidFill>
                          <a:latin typeface="Times New Roman"/>
                          <a:cs typeface="Times New Roman"/>
                        </a:defRPr>
                      </a:lvl9pPr>
                    </a:lstStyle>
                    <a:p>
                      <a:pPr algn="ctr"/>
                      <a:r>
                        <a:rPr lang="sv-SE" b="1" dirty="0"/>
                        <a:t>Grov trolöshet mot huvudman</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E000">
                        <a:tint val="40000"/>
                      </a:srgbClr>
                    </a:solidFill>
                  </a:tcPr>
                </a:tc>
                <a:tc>
                  <a:txBody>
                    <a:bodyPr/>
                    <a:lstStyle>
                      <a:lvl1pPr marL="0" algn="l" defTabSz="457200" rtl="0" eaLnBrk="1" latinLnBrk="0" hangingPunct="1">
                        <a:defRPr sz="1800" kern="1200">
                          <a:solidFill>
                            <a:schemeClr val="dk1"/>
                          </a:solidFill>
                          <a:latin typeface="Times New Roman"/>
                          <a:cs typeface="Times New Roman"/>
                        </a:defRPr>
                      </a:lvl1pPr>
                      <a:lvl2pPr marL="457200" algn="l" defTabSz="457200" rtl="0" eaLnBrk="1" latinLnBrk="0" hangingPunct="1">
                        <a:defRPr sz="1800" kern="1200">
                          <a:solidFill>
                            <a:schemeClr val="dk1"/>
                          </a:solidFill>
                          <a:latin typeface="Times New Roman"/>
                          <a:cs typeface="Times New Roman"/>
                        </a:defRPr>
                      </a:lvl2pPr>
                      <a:lvl3pPr marL="914400" algn="l" defTabSz="457200" rtl="0" eaLnBrk="1" latinLnBrk="0" hangingPunct="1">
                        <a:defRPr sz="1800" kern="1200">
                          <a:solidFill>
                            <a:schemeClr val="dk1"/>
                          </a:solidFill>
                          <a:latin typeface="Times New Roman"/>
                          <a:cs typeface="Times New Roman"/>
                        </a:defRPr>
                      </a:lvl3pPr>
                      <a:lvl4pPr marL="1371600" algn="l" defTabSz="457200" rtl="0" eaLnBrk="1" latinLnBrk="0" hangingPunct="1">
                        <a:defRPr sz="1800" kern="1200">
                          <a:solidFill>
                            <a:schemeClr val="dk1"/>
                          </a:solidFill>
                          <a:latin typeface="Times New Roman"/>
                          <a:cs typeface="Times New Roman"/>
                        </a:defRPr>
                      </a:lvl4pPr>
                      <a:lvl5pPr marL="1828800" algn="l" defTabSz="457200" rtl="0" eaLnBrk="1" latinLnBrk="0" hangingPunct="1">
                        <a:defRPr sz="1800" kern="1200">
                          <a:solidFill>
                            <a:schemeClr val="dk1"/>
                          </a:solidFill>
                          <a:latin typeface="Times New Roman"/>
                          <a:cs typeface="Times New Roman"/>
                        </a:defRPr>
                      </a:lvl5pPr>
                      <a:lvl6pPr marL="2286000" algn="l" defTabSz="457200" rtl="0" eaLnBrk="1" latinLnBrk="0" hangingPunct="1">
                        <a:defRPr sz="1800" kern="1200">
                          <a:solidFill>
                            <a:schemeClr val="dk1"/>
                          </a:solidFill>
                          <a:latin typeface="Times New Roman"/>
                          <a:cs typeface="Times New Roman"/>
                        </a:defRPr>
                      </a:lvl6pPr>
                      <a:lvl7pPr marL="2743200" algn="l" defTabSz="457200" rtl="0" eaLnBrk="1" latinLnBrk="0" hangingPunct="1">
                        <a:defRPr sz="1800" kern="1200">
                          <a:solidFill>
                            <a:schemeClr val="dk1"/>
                          </a:solidFill>
                          <a:latin typeface="Times New Roman"/>
                          <a:cs typeface="Times New Roman"/>
                        </a:defRPr>
                      </a:lvl7pPr>
                      <a:lvl8pPr marL="3200400" algn="l" defTabSz="457200" rtl="0" eaLnBrk="1" latinLnBrk="0" hangingPunct="1">
                        <a:defRPr sz="1800" kern="1200">
                          <a:solidFill>
                            <a:schemeClr val="dk1"/>
                          </a:solidFill>
                          <a:latin typeface="Times New Roman"/>
                          <a:cs typeface="Times New Roman"/>
                        </a:defRPr>
                      </a:lvl8pPr>
                      <a:lvl9pPr marL="3657600" algn="l" defTabSz="457200" rtl="0" eaLnBrk="1" latinLnBrk="0" hangingPunct="1">
                        <a:defRPr sz="1800" kern="1200">
                          <a:solidFill>
                            <a:schemeClr val="dk1"/>
                          </a:solidFill>
                          <a:latin typeface="Times New Roman"/>
                          <a:cs typeface="Times New Roman"/>
                        </a:defRPr>
                      </a:lvl9pPr>
                    </a:lstStyle>
                    <a:p>
                      <a:pPr algn="ctr"/>
                      <a:r>
                        <a:rPr lang="sv-SE" b="1" dirty="0"/>
                        <a:t>X</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E000">
                        <a:tint val="40000"/>
                      </a:srgbClr>
                    </a:solidFill>
                  </a:tcPr>
                </a:tc>
                <a:tc>
                  <a:txBody>
                    <a:bodyPr/>
                    <a:lstStyle>
                      <a:lvl1pPr marL="0" algn="l" defTabSz="457200" rtl="0" eaLnBrk="1" latinLnBrk="0" hangingPunct="1">
                        <a:defRPr sz="1800" kern="1200">
                          <a:solidFill>
                            <a:schemeClr val="dk1"/>
                          </a:solidFill>
                          <a:latin typeface="Times New Roman"/>
                          <a:cs typeface="Times New Roman"/>
                        </a:defRPr>
                      </a:lvl1pPr>
                      <a:lvl2pPr marL="457200" algn="l" defTabSz="457200" rtl="0" eaLnBrk="1" latinLnBrk="0" hangingPunct="1">
                        <a:defRPr sz="1800" kern="1200">
                          <a:solidFill>
                            <a:schemeClr val="dk1"/>
                          </a:solidFill>
                          <a:latin typeface="Times New Roman"/>
                          <a:cs typeface="Times New Roman"/>
                        </a:defRPr>
                      </a:lvl2pPr>
                      <a:lvl3pPr marL="914400" algn="l" defTabSz="457200" rtl="0" eaLnBrk="1" latinLnBrk="0" hangingPunct="1">
                        <a:defRPr sz="1800" kern="1200">
                          <a:solidFill>
                            <a:schemeClr val="dk1"/>
                          </a:solidFill>
                          <a:latin typeface="Times New Roman"/>
                          <a:cs typeface="Times New Roman"/>
                        </a:defRPr>
                      </a:lvl3pPr>
                      <a:lvl4pPr marL="1371600" algn="l" defTabSz="457200" rtl="0" eaLnBrk="1" latinLnBrk="0" hangingPunct="1">
                        <a:defRPr sz="1800" kern="1200">
                          <a:solidFill>
                            <a:schemeClr val="dk1"/>
                          </a:solidFill>
                          <a:latin typeface="Times New Roman"/>
                          <a:cs typeface="Times New Roman"/>
                        </a:defRPr>
                      </a:lvl4pPr>
                      <a:lvl5pPr marL="1828800" algn="l" defTabSz="457200" rtl="0" eaLnBrk="1" latinLnBrk="0" hangingPunct="1">
                        <a:defRPr sz="1800" kern="1200">
                          <a:solidFill>
                            <a:schemeClr val="dk1"/>
                          </a:solidFill>
                          <a:latin typeface="Times New Roman"/>
                          <a:cs typeface="Times New Roman"/>
                        </a:defRPr>
                      </a:lvl5pPr>
                      <a:lvl6pPr marL="2286000" algn="l" defTabSz="457200" rtl="0" eaLnBrk="1" latinLnBrk="0" hangingPunct="1">
                        <a:defRPr sz="1800" kern="1200">
                          <a:solidFill>
                            <a:schemeClr val="dk1"/>
                          </a:solidFill>
                          <a:latin typeface="Times New Roman"/>
                          <a:cs typeface="Times New Roman"/>
                        </a:defRPr>
                      </a:lvl6pPr>
                      <a:lvl7pPr marL="2743200" algn="l" defTabSz="457200" rtl="0" eaLnBrk="1" latinLnBrk="0" hangingPunct="1">
                        <a:defRPr sz="1800" kern="1200">
                          <a:solidFill>
                            <a:schemeClr val="dk1"/>
                          </a:solidFill>
                          <a:latin typeface="Times New Roman"/>
                          <a:cs typeface="Times New Roman"/>
                        </a:defRPr>
                      </a:lvl7pPr>
                      <a:lvl8pPr marL="3200400" algn="l" defTabSz="457200" rtl="0" eaLnBrk="1" latinLnBrk="0" hangingPunct="1">
                        <a:defRPr sz="1800" kern="1200">
                          <a:solidFill>
                            <a:schemeClr val="dk1"/>
                          </a:solidFill>
                          <a:latin typeface="Times New Roman"/>
                          <a:cs typeface="Times New Roman"/>
                        </a:defRPr>
                      </a:lvl8pPr>
                      <a:lvl9pPr marL="3657600" algn="l" defTabSz="457200" rtl="0" eaLnBrk="1" latinLnBrk="0" hangingPunct="1">
                        <a:defRPr sz="1800" kern="1200">
                          <a:solidFill>
                            <a:schemeClr val="dk1"/>
                          </a:solidFill>
                          <a:latin typeface="Times New Roman"/>
                          <a:cs typeface="Times New Roman"/>
                        </a:defRPr>
                      </a:lvl9pPr>
                    </a:lstStyle>
                    <a:p>
                      <a:pPr algn="ctr"/>
                      <a:r>
                        <a:rPr lang="sv-SE" b="1" dirty="0"/>
                        <a:t>X</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E000">
                        <a:tint val="40000"/>
                      </a:srgbClr>
                    </a:solidFill>
                  </a:tcPr>
                </a:tc>
                <a:tc>
                  <a:txBody>
                    <a:bodyPr/>
                    <a:lstStyle>
                      <a:lvl1pPr marL="0" algn="l" defTabSz="457200" rtl="0" eaLnBrk="1" latinLnBrk="0" hangingPunct="1">
                        <a:defRPr sz="1800" kern="1200">
                          <a:solidFill>
                            <a:schemeClr val="dk1"/>
                          </a:solidFill>
                          <a:latin typeface="Times New Roman"/>
                          <a:cs typeface="Times New Roman"/>
                        </a:defRPr>
                      </a:lvl1pPr>
                      <a:lvl2pPr marL="457200" algn="l" defTabSz="457200" rtl="0" eaLnBrk="1" latinLnBrk="0" hangingPunct="1">
                        <a:defRPr sz="1800" kern="1200">
                          <a:solidFill>
                            <a:schemeClr val="dk1"/>
                          </a:solidFill>
                          <a:latin typeface="Times New Roman"/>
                          <a:cs typeface="Times New Roman"/>
                        </a:defRPr>
                      </a:lvl2pPr>
                      <a:lvl3pPr marL="914400" algn="l" defTabSz="457200" rtl="0" eaLnBrk="1" latinLnBrk="0" hangingPunct="1">
                        <a:defRPr sz="1800" kern="1200">
                          <a:solidFill>
                            <a:schemeClr val="dk1"/>
                          </a:solidFill>
                          <a:latin typeface="Times New Roman"/>
                          <a:cs typeface="Times New Roman"/>
                        </a:defRPr>
                      </a:lvl3pPr>
                      <a:lvl4pPr marL="1371600" algn="l" defTabSz="457200" rtl="0" eaLnBrk="1" latinLnBrk="0" hangingPunct="1">
                        <a:defRPr sz="1800" kern="1200">
                          <a:solidFill>
                            <a:schemeClr val="dk1"/>
                          </a:solidFill>
                          <a:latin typeface="Times New Roman"/>
                          <a:cs typeface="Times New Roman"/>
                        </a:defRPr>
                      </a:lvl4pPr>
                      <a:lvl5pPr marL="1828800" algn="l" defTabSz="457200" rtl="0" eaLnBrk="1" latinLnBrk="0" hangingPunct="1">
                        <a:defRPr sz="1800" kern="1200">
                          <a:solidFill>
                            <a:schemeClr val="dk1"/>
                          </a:solidFill>
                          <a:latin typeface="Times New Roman"/>
                          <a:cs typeface="Times New Roman"/>
                        </a:defRPr>
                      </a:lvl5pPr>
                      <a:lvl6pPr marL="2286000" algn="l" defTabSz="457200" rtl="0" eaLnBrk="1" latinLnBrk="0" hangingPunct="1">
                        <a:defRPr sz="1800" kern="1200">
                          <a:solidFill>
                            <a:schemeClr val="dk1"/>
                          </a:solidFill>
                          <a:latin typeface="Times New Roman"/>
                          <a:cs typeface="Times New Roman"/>
                        </a:defRPr>
                      </a:lvl6pPr>
                      <a:lvl7pPr marL="2743200" algn="l" defTabSz="457200" rtl="0" eaLnBrk="1" latinLnBrk="0" hangingPunct="1">
                        <a:defRPr sz="1800" kern="1200">
                          <a:solidFill>
                            <a:schemeClr val="dk1"/>
                          </a:solidFill>
                          <a:latin typeface="Times New Roman"/>
                          <a:cs typeface="Times New Roman"/>
                        </a:defRPr>
                      </a:lvl7pPr>
                      <a:lvl8pPr marL="3200400" algn="l" defTabSz="457200" rtl="0" eaLnBrk="1" latinLnBrk="0" hangingPunct="1">
                        <a:defRPr sz="1800" kern="1200">
                          <a:solidFill>
                            <a:schemeClr val="dk1"/>
                          </a:solidFill>
                          <a:latin typeface="Times New Roman"/>
                          <a:cs typeface="Times New Roman"/>
                        </a:defRPr>
                      </a:lvl8pPr>
                      <a:lvl9pPr marL="3657600" algn="l" defTabSz="457200" rtl="0" eaLnBrk="1" latinLnBrk="0" hangingPunct="1">
                        <a:defRPr sz="1800" kern="1200">
                          <a:solidFill>
                            <a:schemeClr val="dk1"/>
                          </a:solidFill>
                          <a:latin typeface="Times New Roman"/>
                          <a:cs typeface="Times New Roman"/>
                        </a:defRPr>
                      </a:lvl9pPr>
                    </a:lstStyle>
                    <a:p>
                      <a:pPr algn="ctr"/>
                      <a:r>
                        <a:rPr lang="sv-SE" b="1" dirty="0"/>
                        <a:t>X</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E000">
                        <a:tint val="40000"/>
                      </a:srgbClr>
                    </a:solidFill>
                  </a:tcPr>
                </a:tc>
                <a:tc>
                  <a:txBody>
                    <a:bodyPr/>
                    <a:lstStyle>
                      <a:lvl1pPr marL="0" algn="l" defTabSz="457200" rtl="0" eaLnBrk="1" latinLnBrk="0" hangingPunct="1">
                        <a:defRPr sz="1800" kern="1200">
                          <a:solidFill>
                            <a:schemeClr val="dk1"/>
                          </a:solidFill>
                          <a:latin typeface="Times New Roman"/>
                          <a:cs typeface="Times New Roman"/>
                        </a:defRPr>
                      </a:lvl1pPr>
                      <a:lvl2pPr marL="457200" algn="l" defTabSz="457200" rtl="0" eaLnBrk="1" latinLnBrk="0" hangingPunct="1">
                        <a:defRPr sz="1800" kern="1200">
                          <a:solidFill>
                            <a:schemeClr val="dk1"/>
                          </a:solidFill>
                          <a:latin typeface="Times New Roman"/>
                          <a:cs typeface="Times New Roman"/>
                        </a:defRPr>
                      </a:lvl2pPr>
                      <a:lvl3pPr marL="914400" algn="l" defTabSz="457200" rtl="0" eaLnBrk="1" latinLnBrk="0" hangingPunct="1">
                        <a:defRPr sz="1800" kern="1200">
                          <a:solidFill>
                            <a:schemeClr val="dk1"/>
                          </a:solidFill>
                          <a:latin typeface="Times New Roman"/>
                          <a:cs typeface="Times New Roman"/>
                        </a:defRPr>
                      </a:lvl3pPr>
                      <a:lvl4pPr marL="1371600" algn="l" defTabSz="457200" rtl="0" eaLnBrk="1" latinLnBrk="0" hangingPunct="1">
                        <a:defRPr sz="1800" kern="1200">
                          <a:solidFill>
                            <a:schemeClr val="dk1"/>
                          </a:solidFill>
                          <a:latin typeface="Times New Roman"/>
                          <a:cs typeface="Times New Roman"/>
                        </a:defRPr>
                      </a:lvl4pPr>
                      <a:lvl5pPr marL="1828800" algn="l" defTabSz="457200" rtl="0" eaLnBrk="1" latinLnBrk="0" hangingPunct="1">
                        <a:defRPr sz="1800" kern="1200">
                          <a:solidFill>
                            <a:schemeClr val="dk1"/>
                          </a:solidFill>
                          <a:latin typeface="Times New Roman"/>
                          <a:cs typeface="Times New Roman"/>
                        </a:defRPr>
                      </a:lvl5pPr>
                      <a:lvl6pPr marL="2286000" algn="l" defTabSz="457200" rtl="0" eaLnBrk="1" latinLnBrk="0" hangingPunct="1">
                        <a:defRPr sz="1800" kern="1200">
                          <a:solidFill>
                            <a:schemeClr val="dk1"/>
                          </a:solidFill>
                          <a:latin typeface="Times New Roman"/>
                          <a:cs typeface="Times New Roman"/>
                        </a:defRPr>
                      </a:lvl6pPr>
                      <a:lvl7pPr marL="2743200" algn="l" defTabSz="457200" rtl="0" eaLnBrk="1" latinLnBrk="0" hangingPunct="1">
                        <a:defRPr sz="1800" kern="1200">
                          <a:solidFill>
                            <a:schemeClr val="dk1"/>
                          </a:solidFill>
                          <a:latin typeface="Times New Roman"/>
                          <a:cs typeface="Times New Roman"/>
                        </a:defRPr>
                      </a:lvl7pPr>
                      <a:lvl8pPr marL="3200400" algn="l" defTabSz="457200" rtl="0" eaLnBrk="1" latinLnBrk="0" hangingPunct="1">
                        <a:defRPr sz="1800" kern="1200">
                          <a:solidFill>
                            <a:schemeClr val="dk1"/>
                          </a:solidFill>
                          <a:latin typeface="Times New Roman"/>
                          <a:cs typeface="Times New Roman"/>
                        </a:defRPr>
                      </a:lvl8pPr>
                      <a:lvl9pPr marL="3657600" algn="l" defTabSz="457200" rtl="0" eaLnBrk="1" latinLnBrk="0" hangingPunct="1">
                        <a:defRPr sz="1800" kern="1200">
                          <a:solidFill>
                            <a:schemeClr val="dk1"/>
                          </a:solidFill>
                          <a:latin typeface="Times New Roman"/>
                          <a:cs typeface="Times New Roman"/>
                        </a:defRPr>
                      </a:lvl9pPr>
                    </a:lstStyle>
                    <a:p>
                      <a:pPr algn="ctr"/>
                      <a:endParaRPr lang="sv-SE" b="1"/>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E000">
                        <a:tint val="40000"/>
                      </a:srgbClr>
                    </a:solidFill>
                  </a:tcPr>
                </a:tc>
                <a:extLst>
                  <a:ext uri="{0D108BD9-81ED-4DB2-BD59-A6C34878D82A}">
                    <a16:rowId xmlns:a16="http://schemas.microsoft.com/office/drawing/2014/main" val="630103971"/>
                  </a:ext>
                </a:extLst>
              </a:tr>
              <a:tr h="288207">
                <a:tc>
                  <a:txBody>
                    <a:bodyPr/>
                    <a:lstStyle>
                      <a:lvl1pPr marL="0" algn="l" defTabSz="457200" rtl="0" eaLnBrk="1" latinLnBrk="0" hangingPunct="1">
                        <a:defRPr sz="1800" kern="1200">
                          <a:solidFill>
                            <a:schemeClr val="dk1"/>
                          </a:solidFill>
                          <a:latin typeface="Times New Roman"/>
                          <a:cs typeface="Times New Roman"/>
                        </a:defRPr>
                      </a:lvl1pPr>
                      <a:lvl2pPr marL="457200" algn="l" defTabSz="457200" rtl="0" eaLnBrk="1" latinLnBrk="0" hangingPunct="1">
                        <a:defRPr sz="1800" kern="1200">
                          <a:solidFill>
                            <a:schemeClr val="dk1"/>
                          </a:solidFill>
                          <a:latin typeface="Times New Roman"/>
                          <a:cs typeface="Times New Roman"/>
                        </a:defRPr>
                      </a:lvl2pPr>
                      <a:lvl3pPr marL="914400" algn="l" defTabSz="457200" rtl="0" eaLnBrk="1" latinLnBrk="0" hangingPunct="1">
                        <a:defRPr sz="1800" kern="1200">
                          <a:solidFill>
                            <a:schemeClr val="dk1"/>
                          </a:solidFill>
                          <a:latin typeface="Times New Roman"/>
                          <a:cs typeface="Times New Roman"/>
                        </a:defRPr>
                      </a:lvl3pPr>
                      <a:lvl4pPr marL="1371600" algn="l" defTabSz="457200" rtl="0" eaLnBrk="1" latinLnBrk="0" hangingPunct="1">
                        <a:defRPr sz="1800" kern="1200">
                          <a:solidFill>
                            <a:schemeClr val="dk1"/>
                          </a:solidFill>
                          <a:latin typeface="Times New Roman"/>
                          <a:cs typeface="Times New Roman"/>
                        </a:defRPr>
                      </a:lvl4pPr>
                      <a:lvl5pPr marL="1828800" algn="l" defTabSz="457200" rtl="0" eaLnBrk="1" latinLnBrk="0" hangingPunct="1">
                        <a:defRPr sz="1800" kern="1200">
                          <a:solidFill>
                            <a:schemeClr val="dk1"/>
                          </a:solidFill>
                          <a:latin typeface="Times New Roman"/>
                          <a:cs typeface="Times New Roman"/>
                        </a:defRPr>
                      </a:lvl5pPr>
                      <a:lvl6pPr marL="2286000" algn="l" defTabSz="457200" rtl="0" eaLnBrk="1" latinLnBrk="0" hangingPunct="1">
                        <a:defRPr sz="1800" kern="1200">
                          <a:solidFill>
                            <a:schemeClr val="dk1"/>
                          </a:solidFill>
                          <a:latin typeface="Times New Roman"/>
                          <a:cs typeface="Times New Roman"/>
                        </a:defRPr>
                      </a:lvl6pPr>
                      <a:lvl7pPr marL="2743200" algn="l" defTabSz="457200" rtl="0" eaLnBrk="1" latinLnBrk="0" hangingPunct="1">
                        <a:defRPr sz="1800" kern="1200">
                          <a:solidFill>
                            <a:schemeClr val="dk1"/>
                          </a:solidFill>
                          <a:latin typeface="Times New Roman"/>
                          <a:cs typeface="Times New Roman"/>
                        </a:defRPr>
                      </a:lvl7pPr>
                      <a:lvl8pPr marL="3200400" algn="l" defTabSz="457200" rtl="0" eaLnBrk="1" latinLnBrk="0" hangingPunct="1">
                        <a:defRPr sz="1800" kern="1200">
                          <a:solidFill>
                            <a:schemeClr val="dk1"/>
                          </a:solidFill>
                          <a:latin typeface="Times New Roman"/>
                          <a:cs typeface="Times New Roman"/>
                        </a:defRPr>
                      </a:lvl8pPr>
                      <a:lvl9pPr marL="3657600" algn="l" defTabSz="457200" rtl="0" eaLnBrk="1" latinLnBrk="0" hangingPunct="1">
                        <a:defRPr sz="1800" kern="1200">
                          <a:solidFill>
                            <a:schemeClr val="dk1"/>
                          </a:solidFill>
                          <a:latin typeface="Times New Roman"/>
                          <a:cs typeface="Times New Roman"/>
                        </a:defRPr>
                      </a:lvl9pPr>
                    </a:lstStyle>
                    <a:p>
                      <a:pPr algn="ctr"/>
                      <a:r>
                        <a:rPr lang="sv-SE" b="1" dirty="0"/>
                        <a:t>Grovt givande av muta</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E000">
                        <a:tint val="20000"/>
                      </a:srgbClr>
                    </a:solidFill>
                  </a:tcPr>
                </a:tc>
                <a:tc>
                  <a:txBody>
                    <a:bodyPr/>
                    <a:lstStyle>
                      <a:lvl1pPr marL="0" algn="l" defTabSz="457200" rtl="0" eaLnBrk="1" latinLnBrk="0" hangingPunct="1">
                        <a:defRPr sz="1800" kern="1200">
                          <a:solidFill>
                            <a:schemeClr val="dk1"/>
                          </a:solidFill>
                          <a:latin typeface="Times New Roman"/>
                          <a:cs typeface="Times New Roman"/>
                        </a:defRPr>
                      </a:lvl1pPr>
                      <a:lvl2pPr marL="457200" algn="l" defTabSz="457200" rtl="0" eaLnBrk="1" latinLnBrk="0" hangingPunct="1">
                        <a:defRPr sz="1800" kern="1200">
                          <a:solidFill>
                            <a:schemeClr val="dk1"/>
                          </a:solidFill>
                          <a:latin typeface="Times New Roman"/>
                          <a:cs typeface="Times New Roman"/>
                        </a:defRPr>
                      </a:lvl2pPr>
                      <a:lvl3pPr marL="914400" algn="l" defTabSz="457200" rtl="0" eaLnBrk="1" latinLnBrk="0" hangingPunct="1">
                        <a:defRPr sz="1800" kern="1200">
                          <a:solidFill>
                            <a:schemeClr val="dk1"/>
                          </a:solidFill>
                          <a:latin typeface="Times New Roman"/>
                          <a:cs typeface="Times New Roman"/>
                        </a:defRPr>
                      </a:lvl3pPr>
                      <a:lvl4pPr marL="1371600" algn="l" defTabSz="457200" rtl="0" eaLnBrk="1" latinLnBrk="0" hangingPunct="1">
                        <a:defRPr sz="1800" kern="1200">
                          <a:solidFill>
                            <a:schemeClr val="dk1"/>
                          </a:solidFill>
                          <a:latin typeface="Times New Roman"/>
                          <a:cs typeface="Times New Roman"/>
                        </a:defRPr>
                      </a:lvl4pPr>
                      <a:lvl5pPr marL="1828800" algn="l" defTabSz="457200" rtl="0" eaLnBrk="1" latinLnBrk="0" hangingPunct="1">
                        <a:defRPr sz="1800" kern="1200">
                          <a:solidFill>
                            <a:schemeClr val="dk1"/>
                          </a:solidFill>
                          <a:latin typeface="Times New Roman"/>
                          <a:cs typeface="Times New Roman"/>
                        </a:defRPr>
                      </a:lvl5pPr>
                      <a:lvl6pPr marL="2286000" algn="l" defTabSz="457200" rtl="0" eaLnBrk="1" latinLnBrk="0" hangingPunct="1">
                        <a:defRPr sz="1800" kern="1200">
                          <a:solidFill>
                            <a:schemeClr val="dk1"/>
                          </a:solidFill>
                          <a:latin typeface="Times New Roman"/>
                          <a:cs typeface="Times New Roman"/>
                        </a:defRPr>
                      </a:lvl6pPr>
                      <a:lvl7pPr marL="2743200" algn="l" defTabSz="457200" rtl="0" eaLnBrk="1" latinLnBrk="0" hangingPunct="1">
                        <a:defRPr sz="1800" kern="1200">
                          <a:solidFill>
                            <a:schemeClr val="dk1"/>
                          </a:solidFill>
                          <a:latin typeface="Times New Roman"/>
                          <a:cs typeface="Times New Roman"/>
                        </a:defRPr>
                      </a:lvl7pPr>
                      <a:lvl8pPr marL="3200400" algn="l" defTabSz="457200" rtl="0" eaLnBrk="1" latinLnBrk="0" hangingPunct="1">
                        <a:defRPr sz="1800" kern="1200">
                          <a:solidFill>
                            <a:schemeClr val="dk1"/>
                          </a:solidFill>
                          <a:latin typeface="Times New Roman"/>
                          <a:cs typeface="Times New Roman"/>
                        </a:defRPr>
                      </a:lvl8pPr>
                      <a:lvl9pPr marL="3657600" algn="l" defTabSz="457200" rtl="0" eaLnBrk="1" latinLnBrk="0" hangingPunct="1">
                        <a:defRPr sz="1800" kern="1200">
                          <a:solidFill>
                            <a:schemeClr val="dk1"/>
                          </a:solidFill>
                          <a:latin typeface="Times New Roman"/>
                          <a:cs typeface="Times New Roman"/>
                        </a:defRPr>
                      </a:lvl9pPr>
                    </a:lstStyle>
                    <a:p>
                      <a:pPr algn="ctr"/>
                      <a:endParaRPr lang="sv-SE" b="1"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E000">
                        <a:tint val="20000"/>
                      </a:srgbClr>
                    </a:solidFill>
                  </a:tcPr>
                </a:tc>
                <a:tc>
                  <a:txBody>
                    <a:bodyPr/>
                    <a:lstStyle>
                      <a:lvl1pPr marL="0" algn="l" defTabSz="457200" rtl="0" eaLnBrk="1" latinLnBrk="0" hangingPunct="1">
                        <a:defRPr sz="1800" kern="1200">
                          <a:solidFill>
                            <a:schemeClr val="dk1"/>
                          </a:solidFill>
                          <a:latin typeface="Times New Roman"/>
                          <a:cs typeface="Times New Roman"/>
                        </a:defRPr>
                      </a:lvl1pPr>
                      <a:lvl2pPr marL="457200" algn="l" defTabSz="457200" rtl="0" eaLnBrk="1" latinLnBrk="0" hangingPunct="1">
                        <a:defRPr sz="1800" kern="1200">
                          <a:solidFill>
                            <a:schemeClr val="dk1"/>
                          </a:solidFill>
                          <a:latin typeface="Times New Roman"/>
                          <a:cs typeface="Times New Roman"/>
                        </a:defRPr>
                      </a:lvl2pPr>
                      <a:lvl3pPr marL="914400" algn="l" defTabSz="457200" rtl="0" eaLnBrk="1" latinLnBrk="0" hangingPunct="1">
                        <a:defRPr sz="1800" kern="1200">
                          <a:solidFill>
                            <a:schemeClr val="dk1"/>
                          </a:solidFill>
                          <a:latin typeface="Times New Roman"/>
                          <a:cs typeface="Times New Roman"/>
                        </a:defRPr>
                      </a:lvl3pPr>
                      <a:lvl4pPr marL="1371600" algn="l" defTabSz="457200" rtl="0" eaLnBrk="1" latinLnBrk="0" hangingPunct="1">
                        <a:defRPr sz="1800" kern="1200">
                          <a:solidFill>
                            <a:schemeClr val="dk1"/>
                          </a:solidFill>
                          <a:latin typeface="Times New Roman"/>
                          <a:cs typeface="Times New Roman"/>
                        </a:defRPr>
                      </a:lvl4pPr>
                      <a:lvl5pPr marL="1828800" algn="l" defTabSz="457200" rtl="0" eaLnBrk="1" latinLnBrk="0" hangingPunct="1">
                        <a:defRPr sz="1800" kern="1200">
                          <a:solidFill>
                            <a:schemeClr val="dk1"/>
                          </a:solidFill>
                          <a:latin typeface="Times New Roman"/>
                          <a:cs typeface="Times New Roman"/>
                        </a:defRPr>
                      </a:lvl5pPr>
                      <a:lvl6pPr marL="2286000" algn="l" defTabSz="457200" rtl="0" eaLnBrk="1" latinLnBrk="0" hangingPunct="1">
                        <a:defRPr sz="1800" kern="1200">
                          <a:solidFill>
                            <a:schemeClr val="dk1"/>
                          </a:solidFill>
                          <a:latin typeface="Times New Roman"/>
                          <a:cs typeface="Times New Roman"/>
                        </a:defRPr>
                      </a:lvl6pPr>
                      <a:lvl7pPr marL="2743200" algn="l" defTabSz="457200" rtl="0" eaLnBrk="1" latinLnBrk="0" hangingPunct="1">
                        <a:defRPr sz="1800" kern="1200">
                          <a:solidFill>
                            <a:schemeClr val="dk1"/>
                          </a:solidFill>
                          <a:latin typeface="Times New Roman"/>
                          <a:cs typeface="Times New Roman"/>
                        </a:defRPr>
                      </a:lvl7pPr>
                      <a:lvl8pPr marL="3200400" algn="l" defTabSz="457200" rtl="0" eaLnBrk="1" latinLnBrk="0" hangingPunct="1">
                        <a:defRPr sz="1800" kern="1200">
                          <a:solidFill>
                            <a:schemeClr val="dk1"/>
                          </a:solidFill>
                          <a:latin typeface="Times New Roman"/>
                          <a:cs typeface="Times New Roman"/>
                        </a:defRPr>
                      </a:lvl8pPr>
                      <a:lvl9pPr marL="3657600" algn="l" defTabSz="457200" rtl="0" eaLnBrk="1" latinLnBrk="0" hangingPunct="1">
                        <a:defRPr sz="1800" kern="1200">
                          <a:solidFill>
                            <a:schemeClr val="dk1"/>
                          </a:solidFill>
                          <a:latin typeface="Times New Roman"/>
                          <a:cs typeface="Times New Roman"/>
                        </a:defRPr>
                      </a:lvl9pPr>
                    </a:lstStyle>
                    <a:p>
                      <a:pPr algn="ctr"/>
                      <a:r>
                        <a:rPr lang="sv-SE" b="1" dirty="0"/>
                        <a:t>X</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E000">
                        <a:tint val="20000"/>
                      </a:srgbClr>
                    </a:solidFill>
                  </a:tcPr>
                </a:tc>
                <a:tc>
                  <a:txBody>
                    <a:bodyPr/>
                    <a:lstStyle>
                      <a:lvl1pPr marL="0" algn="l" defTabSz="457200" rtl="0" eaLnBrk="1" latinLnBrk="0" hangingPunct="1">
                        <a:defRPr sz="1800" kern="1200">
                          <a:solidFill>
                            <a:schemeClr val="dk1"/>
                          </a:solidFill>
                          <a:latin typeface="Times New Roman"/>
                          <a:cs typeface="Times New Roman"/>
                        </a:defRPr>
                      </a:lvl1pPr>
                      <a:lvl2pPr marL="457200" algn="l" defTabSz="457200" rtl="0" eaLnBrk="1" latinLnBrk="0" hangingPunct="1">
                        <a:defRPr sz="1800" kern="1200">
                          <a:solidFill>
                            <a:schemeClr val="dk1"/>
                          </a:solidFill>
                          <a:latin typeface="Times New Roman"/>
                          <a:cs typeface="Times New Roman"/>
                        </a:defRPr>
                      </a:lvl2pPr>
                      <a:lvl3pPr marL="914400" algn="l" defTabSz="457200" rtl="0" eaLnBrk="1" latinLnBrk="0" hangingPunct="1">
                        <a:defRPr sz="1800" kern="1200">
                          <a:solidFill>
                            <a:schemeClr val="dk1"/>
                          </a:solidFill>
                          <a:latin typeface="Times New Roman"/>
                          <a:cs typeface="Times New Roman"/>
                        </a:defRPr>
                      </a:lvl3pPr>
                      <a:lvl4pPr marL="1371600" algn="l" defTabSz="457200" rtl="0" eaLnBrk="1" latinLnBrk="0" hangingPunct="1">
                        <a:defRPr sz="1800" kern="1200">
                          <a:solidFill>
                            <a:schemeClr val="dk1"/>
                          </a:solidFill>
                          <a:latin typeface="Times New Roman"/>
                          <a:cs typeface="Times New Roman"/>
                        </a:defRPr>
                      </a:lvl4pPr>
                      <a:lvl5pPr marL="1828800" algn="l" defTabSz="457200" rtl="0" eaLnBrk="1" latinLnBrk="0" hangingPunct="1">
                        <a:defRPr sz="1800" kern="1200">
                          <a:solidFill>
                            <a:schemeClr val="dk1"/>
                          </a:solidFill>
                          <a:latin typeface="Times New Roman"/>
                          <a:cs typeface="Times New Roman"/>
                        </a:defRPr>
                      </a:lvl5pPr>
                      <a:lvl6pPr marL="2286000" algn="l" defTabSz="457200" rtl="0" eaLnBrk="1" latinLnBrk="0" hangingPunct="1">
                        <a:defRPr sz="1800" kern="1200">
                          <a:solidFill>
                            <a:schemeClr val="dk1"/>
                          </a:solidFill>
                          <a:latin typeface="Times New Roman"/>
                          <a:cs typeface="Times New Roman"/>
                        </a:defRPr>
                      </a:lvl6pPr>
                      <a:lvl7pPr marL="2743200" algn="l" defTabSz="457200" rtl="0" eaLnBrk="1" latinLnBrk="0" hangingPunct="1">
                        <a:defRPr sz="1800" kern="1200">
                          <a:solidFill>
                            <a:schemeClr val="dk1"/>
                          </a:solidFill>
                          <a:latin typeface="Times New Roman"/>
                          <a:cs typeface="Times New Roman"/>
                        </a:defRPr>
                      </a:lvl7pPr>
                      <a:lvl8pPr marL="3200400" algn="l" defTabSz="457200" rtl="0" eaLnBrk="1" latinLnBrk="0" hangingPunct="1">
                        <a:defRPr sz="1800" kern="1200">
                          <a:solidFill>
                            <a:schemeClr val="dk1"/>
                          </a:solidFill>
                          <a:latin typeface="Times New Roman"/>
                          <a:cs typeface="Times New Roman"/>
                        </a:defRPr>
                      </a:lvl8pPr>
                      <a:lvl9pPr marL="3657600" algn="l" defTabSz="457200" rtl="0" eaLnBrk="1" latinLnBrk="0" hangingPunct="1">
                        <a:defRPr sz="1800" kern="1200">
                          <a:solidFill>
                            <a:schemeClr val="dk1"/>
                          </a:solidFill>
                          <a:latin typeface="Times New Roman"/>
                          <a:cs typeface="Times New Roman"/>
                        </a:defRPr>
                      </a:lvl9pPr>
                    </a:lstStyle>
                    <a:p>
                      <a:pPr algn="ctr"/>
                      <a:endParaRPr lang="sv-SE" b="1"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E000">
                        <a:tint val="20000"/>
                      </a:srgbClr>
                    </a:solidFill>
                  </a:tcPr>
                </a:tc>
                <a:tc>
                  <a:txBody>
                    <a:bodyPr/>
                    <a:lstStyle>
                      <a:lvl1pPr marL="0" algn="l" defTabSz="457200" rtl="0" eaLnBrk="1" latinLnBrk="0" hangingPunct="1">
                        <a:defRPr sz="1800" kern="1200">
                          <a:solidFill>
                            <a:schemeClr val="dk1"/>
                          </a:solidFill>
                          <a:latin typeface="Times New Roman"/>
                          <a:cs typeface="Times New Roman"/>
                        </a:defRPr>
                      </a:lvl1pPr>
                      <a:lvl2pPr marL="457200" algn="l" defTabSz="457200" rtl="0" eaLnBrk="1" latinLnBrk="0" hangingPunct="1">
                        <a:defRPr sz="1800" kern="1200">
                          <a:solidFill>
                            <a:schemeClr val="dk1"/>
                          </a:solidFill>
                          <a:latin typeface="Times New Roman"/>
                          <a:cs typeface="Times New Roman"/>
                        </a:defRPr>
                      </a:lvl2pPr>
                      <a:lvl3pPr marL="914400" algn="l" defTabSz="457200" rtl="0" eaLnBrk="1" latinLnBrk="0" hangingPunct="1">
                        <a:defRPr sz="1800" kern="1200">
                          <a:solidFill>
                            <a:schemeClr val="dk1"/>
                          </a:solidFill>
                          <a:latin typeface="Times New Roman"/>
                          <a:cs typeface="Times New Roman"/>
                        </a:defRPr>
                      </a:lvl3pPr>
                      <a:lvl4pPr marL="1371600" algn="l" defTabSz="457200" rtl="0" eaLnBrk="1" latinLnBrk="0" hangingPunct="1">
                        <a:defRPr sz="1800" kern="1200">
                          <a:solidFill>
                            <a:schemeClr val="dk1"/>
                          </a:solidFill>
                          <a:latin typeface="Times New Roman"/>
                          <a:cs typeface="Times New Roman"/>
                        </a:defRPr>
                      </a:lvl4pPr>
                      <a:lvl5pPr marL="1828800" algn="l" defTabSz="457200" rtl="0" eaLnBrk="1" latinLnBrk="0" hangingPunct="1">
                        <a:defRPr sz="1800" kern="1200">
                          <a:solidFill>
                            <a:schemeClr val="dk1"/>
                          </a:solidFill>
                          <a:latin typeface="Times New Roman"/>
                          <a:cs typeface="Times New Roman"/>
                        </a:defRPr>
                      </a:lvl5pPr>
                      <a:lvl6pPr marL="2286000" algn="l" defTabSz="457200" rtl="0" eaLnBrk="1" latinLnBrk="0" hangingPunct="1">
                        <a:defRPr sz="1800" kern="1200">
                          <a:solidFill>
                            <a:schemeClr val="dk1"/>
                          </a:solidFill>
                          <a:latin typeface="Times New Roman"/>
                          <a:cs typeface="Times New Roman"/>
                        </a:defRPr>
                      </a:lvl6pPr>
                      <a:lvl7pPr marL="2743200" algn="l" defTabSz="457200" rtl="0" eaLnBrk="1" latinLnBrk="0" hangingPunct="1">
                        <a:defRPr sz="1800" kern="1200">
                          <a:solidFill>
                            <a:schemeClr val="dk1"/>
                          </a:solidFill>
                          <a:latin typeface="Times New Roman"/>
                          <a:cs typeface="Times New Roman"/>
                        </a:defRPr>
                      </a:lvl7pPr>
                      <a:lvl8pPr marL="3200400" algn="l" defTabSz="457200" rtl="0" eaLnBrk="1" latinLnBrk="0" hangingPunct="1">
                        <a:defRPr sz="1800" kern="1200">
                          <a:solidFill>
                            <a:schemeClr val="dk1"/>
                          </a:solidFill>
                          <a:latin typeface="Times New Roman"/>
                          <a:cs typeface="Times New Roman"/>
                        </a:defRPr>
                      </a:lvl8pPr>
                      <a:lvl9pPr marL="3657600" algn="l" defTabSz="457200" rtl="0" eaLnBrk="1" latinLnBrk="0" hangingPunct="1">
                        <a:defRPr sz="1800" kern="1200">
                          <a:solidFill>
                            <a:schemeClr val="dk1"/>
                          </a:solidFill>
                          <a:latin typeface="Times New Roman"/>
                          <a:cs typeface="Times New Roman"/>
                        </a:defRPr>
                      </a:lvl9pPr>
                    </a:lstStyle>
                    <a:p>
                      <a:pPr algn="ctr"/>
                      <a:endParaRPr lang="sv-SE" b="1"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E000">
                        <a:tint val="20000"/>
                      </a:srgbClr>
                    </a:solidFill>
                  </a:tcPr>
                </a:tc>
                <a:extLst>
                  <a:ext uri="{0D108BD9-81ED-4DB2-BD59-A6C34878D82A}">
                    <a16:rowId xmlns:a16="http://schemas.microsoft.com/office/drawing/2014/main" val="3727107619"/>
                  </a:ext>
                </a:extLst>
              </a:tr>
              <a:tr h="288207">
                <a:tc>
                  <a:txBody>
                    <a:bodyPr/>
                    <a:lstStyle>
                      <a:lvl1pPr marL="0" algn="l" defTabSz="457200" rtl="0" eaLnBrk="1" latinLnBrk="0" hangingPunct="1">
                        <a:defRPr sz="1800" kern="1200">
                          <a:solidFill>
                            <a:schemeClr val="dk1"/>
                          </a:solidFill>
                          <a:latin typeface="Times New Roman"/>
                          <a:cs typeface="Times New Roman"/>
                        </a:defRPr>
                      </a:lvl1pPr>
                      <a:lvl2pPr marL="457200" algn="l" defTabSz="457200" rtl="0" eaLnBrk="1" latinLnBrk="0" hangingPunct="1">
                        <a:defRPr sz="1800" kern="1200">
                          <a:solidFill>
                            <a:schemeClr val="dk1"/>
                          </a:solidFill>
                          <a:latin typeface="Times New Roman"/>
                          <a:cs typeface="Times New Roman"/>
                        </a:defRPr>
                      </a:lvl2pPr>
                      <a:lvl3pPr marL="914400" algn="l" defTabSz="457200" rtl="0" eaLnBrk="1" latinLnBrk="0" hangingPunct="1">
                        <a:defRPr sz="1800" kern="1200">
                          <a:solidFill>
                            <a:schemeClr val="dk1"/>
                          </a:solidFill>
                          <a:latin typeface="Times New Roman"/>
                          <a:cs typeface="Times New Roman"/>
                        </a:defRPr>
                      </a:lvl3pPr>
                      <a:lvl4pPr marL="1371600" algn="l" defTabSz="457200" rtl="0" eaLnBrk="1" latinLnBrk="0" hangingPunct="1">
                        <a:defRPr sz="1800" kern="1200">
                          <a:solidFill>
                            <a:schemeClr val="dk1"/>
                          </a:solidFill>
                          <a:latin typeface="Times New Roman"/>
                          <a:cs typeface="Times New Roman"/>
                        </a:defRPr>
                      </a:lvl4pPr>
                      <a:lvl5pPr marL="1828800" algn="l" defTabSz="457200" rtl="0" eaLnBrk="1" latinLnBrk="0" hangingPunct="1">
                        <a:defRPr sz="1800" kern="1200">
                          <a:solidFill>
                            <a:schemeClr val="dk1"/>
                          </a:solidFill>
                          <a:latin typeface="Times New Roman"/>
                          <a:cs typeface="Times New Roman"/>
                        </a:defRPr>
                      </a:lvl5pPr>
                      <a:lvl6pPr marL="2286000" algn="l" defTabSz="457200" rtl="0" eaLnBrk="1" latinLnBrk="0" hangingPunct="1">
                        <a:defRPr sz="1800" kern="1200">
                          <a:solidFill>
                            <a:schemeClr val="dk1"/>
                          </a:solidFill>
                          <a:latin typeface="Times New Roman"/>
                          <a:cs typeface="Times New Roman"/>
                        </a:defRPr>
                      </a:lvl6pPr>
                      <a:lvl7pPr marL="2743200" algn="l" defTabSz="457200" rtl="0" eaLnBrk="1" latinLnBrk="0" hangingPunct="1">
                        <a:defRPr sz="1800" kern="1200">
                          <a:solidFill>
                            <a:schemeClr val="dk1"/>
                          </a:solidFill>
                          <a:latin typeface="Times New Roman"/>
                          <a:cs typeface="Times New Roman"/>
                        </a:defRPr>
                      </a:lvl7pPr>
                      <a:lvl8pPr marL="3200400" algn="l" defTabSz="457200" rtl="0" eaLnBrk="1" latinLnBrk="0" hangingPunct="1">
                        <a:defRPr sz="1800" kern="1200">
                          <a:solidFill>
                            <a:schemeClr val="dk1"/>
                          </a:solidFill>
                          <a:latin typeface="Times New Roman"/>
                          <a:cs typeface="Times New Roman"/>
                        </a:defRPr>
                      </a:lvl8pPr>
                      <a:lvl9pPr marL="3657600" algn="l" defTabSz="457200" rtl="0" eaLnBrk="1" latinLnBrk="0" hangingPunct="1">
                        <a:defRPr sz="1800" kern="1200">
                          <a:solidFill>
                            <a:schemeClr val="dk1"/>
                          </a:solidFill>
                          <a:latin typeface="Times New Roman"/>
                          <a:cs typeface="Times New Roman"/>
                        </a:defRPr>
                      </a:lvl9pPr>
                    </a:lstStyle>
                    <a:p>
                      <a:pPr algn="ctr"/>
                      <a:endParaRPr lang="sv-SE" b="1"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E000">
                        <a:tint val="40000"/>
                      </a:srgbClr>
                    </a:solidFill>
                  </a:tcPr>
                </a:tc>
                <a:tc>
                  <a:txBody>
                    <a:bodyPr/>
                    <a:lstStyle>
                      <a:lvl1pPr marL="0" algn="l" defTabSz="457200" rtl="0" eaLnBrk="1" latinLnBrk="0" hangingPunct="1">
                        <a:defRPr sz="1800" kern="1200">
                          <a:solidFill>
                            <a:schemeClr val="dk1"/>
                          </a:solidFill>
                          <a:latin typeface="Times New Roman"/>
                          <a:cs typeface="Times New Roman"/>
                        </a:defRPr>
                      </a:lvl1pPr>
                      <a:lvl2pPr marL="457200" algn="l" defTabSz="457200" rtl="0" eaLnBrk="1" latinLnBrk="0" hangingPunct="1">
                        <a:defRPr sz="1800" kern="1200">
                          <a:solidFill>
                            <a:schemeClr val="dk1"/>
                          </a:solidFill>
                          <a:latin typeface="Times New Roman"/>
                          <a:cs typeface="Times New Roman"/>
                        </a:defRPr>
                      </a:lvl2pPr>
                      <a:lvl3pPr marL="914400" algn="l" defTabSz="457200" rtl="0" eaLnBrk="1" latinLnBrk="0" hangingPunct="1">
                        <a:defRPr sz="1800" kern="1200">
                          <a:solidFill>
                            <a:schemeClr val="dk1"/>
                          </a:solidFill>
                          <a:latin typeface="Times New Roman"/>
                          <a:cs typeface="Times New Roman"/>
                        </a:defRPr>
                      </a:lvl3pPr>
                      <a:lvl4pPr marL="1371600" algn="l" defTabSz="457200" rtl="0" eaLnBrk="1" latinLnBrk="0" hangingPunct="1">
                        <a:defRPr sz="1800" kern="1200">
                          <a:solidFill>
                            <a:schemeClr val="dk1"/>
                          </a:solidFill>
                          <a:latin typeface="Times New Roman"/>
                          <a:cs typeface="Times New Roman"/>
                        </a:defRPr>
                      </a:lvl4pPr>
                      <a:lvl5pPr marL="1828800" algn="l" defTabSz="457200" rtl="0" eaLnBrk="1" latinLnBrk="0" hangingPunct="1">
                        <a:defRPr sz="1800" kern="1200">
                          <a:solidFill>
                            <a:schemeClr val="dk1"/>
                          </a:solidFill>
                          <a:latin typeface="Times New Roman"/>
                          <a:cs typeface="Times New Roman"/>
                        </a:defRPr>
                      </a:lvl5pPr>
                      <a:lvl6pPr marL="2286000" algn="l" defTabSz="457200" rtl="0" eaLnBrk="1" latinLnBrk="0" hangingPunct="1">
                        <a:defRPr sz="1800" kern="1200">
                          <a:solidFill>
                            <a:schemeClr val="dk1"/>
                          </a:solidFill>
                          <a:latin typeface="Times New Roman"/>
                          <a:cs typeface="Times New Roman"/>
                        </a:defRPr>
                      </a:lvl6pPr>
                      <a:lvl7pPr marL="2743200" algn="l" defTabSz="457200" rtl="0" eaLnBrk="1" latinLnBrk="0" hangingPunct="1">
                        <a:defRPr sz="1800" kern="1200">
                          <a:solidFill>
                            <a:schemeClr val="dk1"/>
                          </a:solidFill>
                          <a:latin typeface="Times New Roman"/>
                          <a:cs typeface="Times New Roman"/>
                        </a:defRPr>
                      </a:lvl7pPr>
                      <a:lvl8pPr marL="3200400" algn="l" defTabSz="457200" rtl="0" eaLnBrk="1" latinLnBrk="0" hangingPunct="1">
                        <a:defRPr sz="1800" kern="1200">
                          <a:solidFill>
                            <a:schemeClr val="dk1"/>
                          </a:solidFill>
                          <a:latin typeface="Times New Roman"/>
                          <a:cs typeface="Times New Roman"/>
                        </a:defRPr>
                      </a:lvl8pPr>
                      <a:lvl9pPr marL="3657600" algn="l" defTabSz="457200" rtl="0" eaLnBrk="1" latinLnBrk="0" hangingPunct="1">
                        <a:defRPr sz="1800" kern="1200">
                          <a:solidFill>
                            <a:schemeClr val="dk1"/>
                          </a:solidFill>
                          <a:latin typeface="Times New Roman"/>
                          <a:cs typeface="Times New Roman"/>
                        </a:defRPr>
                      </a:lvl9pPr>
                    </a:lstStyle>
                    <a:p>
                      <a:pPr algn="ctr"/>
                      <a:endParaRPr lang="sv-SE" b="1"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E000">
                        <a:tint val="40000"/>
                      </a:srgbClr>
                    </a:solidFill>
                  </a:tcPr>
                </a:tc>
                <a:tc>
                  <a:txBody>
                    <a:bodyPr/>
                    <a:lstStyle>
                      <a:lvl1pPr marL="0" algn="l" defTabSz="457200" rtl="0" eaLnBrk="1" latinLnBrk="0" hangingPunct="1">
                        <a:defRPr sz="1800" kern="1200">
                          <a:solidFill>
                            <a:schemeClr val="dk1"/>
                          </a:solidFill>
                          <a:latin typeface="Times New Roman"/>
                          <a:cs typeface="Times New Roman"/>
                        </a:defRPr>
                      </a:lvl1pPr>
                      <a:lvl2pPr marL="457200" algn="l" defTabSz="457200" rtl="0" eaLnBrk="1" latinLnBrk="0" hangingPunct="1">
                        <a:defRPr sz="1800" kern="1200">
                          <a:solidFill>
                            <a:schemeClr val="dk1"/>
                          </a:solidFill>
                          <a:latin typeface="Times New Roman"/>
                          <a:cs typeface="Times New Roman"/>
                        </a:defRPr>
                      </a:lvl2pPr>
                      <a:lvl3pPr marL="914400" algn="l" defTabSz="457200" rtl="0" eaLnBrk="1" latinLnBrk="0" hangingPunct="1">
                        <a:defRPr sz="1800" kern="1200">
                          <a:solidFill>
                            <a:schemeClr val="dk1"/>
                          </a:solidFill>
                          <a:latin typeface="Times New Roman"/>
                          <a:cs typeface="Times New Roman"/>
                        </a:defRPr>
                      </a:lvl3pPr>
                      <a:lvl4pPr marL="1371600" algn="l" defTabSz="457200" rtl="0" eaLnBrk="1" latinLnBrk="0" hangingPunct="1">
                        <a:defRPr sz="1800" kern="1200">
                          <a:solidFill>
                            <a:schemeClr val="dk1"/>
                          </a:solidFill>
                          <a:latin typeface="Times New Roman"/>
                          <a:cs typeface="Times New Roman"/>
                        </a:defRPr>
                      </a:lvl4pPr>
                      <a:lvl5pPr marL="1828800" algn="l" defTabSz="457200" rtl="0" eaLnBrk="1" latinLnBrk="0" hangingPunct="1">
                        <a:defRPr sz="1800" kern="1200">
                          <a:solidFill>
                            <a:schemeClr val="dk1"/>
                          </a:solidFill>
                          <a:latin typeface="Times New Roman"/>
                          <a:cs typeface="Times New Roman"/>
                        </a:defRPr>
                      </a:lvl5pPr>
                      <a:lvl6pPr marL="2286000" algn="l" defTabSz="457200" rtl="0" eaLnBrk="1" latinLnBrk="0" hangingPunct="1">
                        <a:defRPr sz="1800" kern="1200">
                          <a:solidFill>
                            <a:schemeClr val="dk1"/>
                          </a:solidFill>
                          <a:latin typeface="Times New Roman"/>
                          <a:cs typeface="Times New Roman"/>
                        </a:defRPr>
                      </a:lvl6pPr>
                      <a:lvl7pPr marL="2743200" algn="l" defTabSz="457200" rtl="0" eaLnBrk="1" latinLnBrk="0" hangingPunct="1">
                        <a:defRPr sz="1800" kern="1200">
                          <a:solidFill>
                            <a:schemeClr val="dk1"/>
                          </a:solidFill>
                          <a:latin typeface="Times New Roman"/>
                          <a:cs typeface="Times New Roman"/>
                        </a:defRPr>
                      </a:lvl7pPr>
                      <a:lvl8pPr marL="3200400" algn="l" defTabSz="457200" rtl="0" eaLnBrk="1" latinLnBrk="0" hangingPunct="1">
                        <a:defRPr sz="1800" kern="1200">
                          <a:solidFill>
                            <a:schemeClr val="dk1"/>
                          </a:solidFill>
                          <a:latin typeface="Times New Roman"/>
                          <a:cs typeface="Times New Roman"/>
                        </a:defRPr>
                      </a:lvl8pPr>
                      <a:lvl9pPr marL="3657600" algn="l" defTabSz="457200" rtl="0" eaLnBrk="1" latinLnBrk="0" hangingPunct="1">
                        <a:defRPr sz="1800" kern="1200">
                          <a:solidFill>
                            <a:schemeClr val="dk1"/>
                          </a:solidFill>
                          <a:latin typeface="Times New Roman"/>
                          <a:cs typeface="Times New Roman"/>
                        </a:defRPr>
                      </a:lvl9pPr>
                    </a:lstStyle>
                    <a:p>
                      <a:pPr algn="ctr"/>
                      <a:endParaRPr lang="sv-SE" b="1"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E000">
                        <a:tint val="40000"/>
                      </a:srgbClr>
                    </a:solidFill>
                  </a:tcPr>
                </a:tc>
                <a:tc>
                  <a:txBody>
                    <a:bodyPr/>
                    <a:lstStyle>
                      <a:lvl1pPr marL="0" algn="l" defTabSz="457200" rtl="0" eaLnBrk="1" latinLnBrk="0" hangingPunct="1">
                        <a:defRPr sz="1800" kern="1200">
                          <a:solidFill>
                            <a:schemeClr val="dk1"/>
                          </a:solidFill>
                          <a:latin typeface="Times New Roman"/>
                          <a:cs typeface="Times New Roman"/>
                        </a:defRPr>
                      </a:lvl1pPr>
                      <a:lvl2pPr marL="457200" algn="l" defTabSz="457200" rtl="0" eaLnBrk="1" latinLnBrk="0" hangingPunct="1">
                        <a:defRPr sz="1800" kern="1200">
                          <a:solidFill>
                            <a:schemeClr val="dk1"/>
                          </a:solidFill>
                          <a:latin typeface="Times New Roman"/>
                          <a:cs typeface="Times New Roman"/>
                        </a:defRPr>
                      </a:lvl2pPr>
                      <a:lvl3pPr marL="914400" algn="l" defTabSz="457200" rtl="0" eaLnBrk="1" latinLnBrk="0" hangingPunct="1">
                        <a:defRPr sz="1800" kern="1200">
                          <a:solidFill>
                            <a:schemeClr val="dk1"/>
                          </a:solidFill>
                          <a:latin typeface="Times New Roman"/>
                          <a:cs typeface="Times New Roman"/>
                        </a:defRPr>
                      </a:lvl3pPr>
                      <a:lvl4pPr marL="1371600" algn="l" defTabSz="457200" rtl="0" eaLnBrk="1" latinLnBrk="0" hangingPunct="1">
                        <a:defRPr sz="1800" kern="1200">
                          <a:solidFill>
                            <a:schemeClr val="dk1"/>
                          </a:solidFill>
                          <a:latin typeface="Times New Roman"/>
                          <a:cs typeface="Times New Roman"/>
                        </a:defRPr>
                      </a:lvl4pPr>
                      <a:lvl5pPr marL="1828800" algn="l" defTabSz="457200" rtl="0" eaLnBrk="1" latinLnBrk="0" hangingPunct="1">
                        <a:defRPr sz="1800" kern="1200">
                          <a:solidFill>
                            <a:schemeClr val="dk1"/>
                          </a:solidFill>
                          <a:latin typeface="Times New Roman"/>
                          <a:cs typeface="Times New Roman"/>
                        </a:defRPr>
                      </a:lvl5pPr>
                      <a:lvl6pPr marL="2286000" algn="l" defTabSz="457200" rtl="0" eaLnBrk="1" latinLnBrk="0" hangingPunct="1">
                        <a:defRPr sz="1800" kern="1200">
                          <a:solidFill>
                            <a:schemeClr val="dk1"/>
                          </a:solidFill>
                          <a:latin typeface="Times New Roman"/>
                          <a:cs typeface="Times New Roman"/>
                        </a:defRPr>
                      </a:lvl6pPr>
                      <a:lvl7pPr marL="2743200" algn="l" defTabSz="457200" rtl="0" eaLnBrk="1" latinLnBrk="0" hangingPunct="1">
                        <a:defRPr sz="1800" kern="1200">
                          <a:solidFill>
                            <a:schemeClr val="dk1"/>
                          </a:solidFill>
                          <a:latin typeface="Times New Roman"/>
                          <a:cs typeface="Times New Roman"/>
                        </a:defRPr>
                      </a:lvl7pPr>
                      <a:lvl8pPr marL="3200400" algn="l" defTabSz="457200" rtl="0" eaLnBrk="1" latinLnBrk="0" hangingPunct="1">
                        <a:defRPr sz="1800" kern="1200">
                          <a:solidFill>
                            <a:schemeClr val="dk1"/>
                          </a:solidFill>
                          <a:latin typeface="Times New Roman"/>
                          <a:cs typeface="Times New Roman"/>
                        </a:defRPr>
                      </a:lvl8pPr>
                      <a:lvl9pPr marL="3657600" algn="l" defTabSz="457200" rtl="0" eaLnBrk="1" latinLnBrk="0" hangingPunct="1">
                        <a:defRPr sz="1800" kern="1200">
                          <a:solidFill>
                            <a:schemeClr val="dk1"/>
                          </a:solidFill>
                          <a:latin typeface="Times New Roman"/>
                          <a:cs typeface="Times New Roman"/>
                        </a:defRPr>
                      </a:lvl9pPr>
                    </a:lstStyle>
                    <a:p>
                      <a:pPr algn="ctr"/>
                      <a:endParaRPr lang="sv-SE" b="1"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E000">
                        <a:tint val="40000"/>
                      </a:srgbClr>
                    </a:solidFill>
                  </a:tcPr>
                </a:tc>
                <a:tc>
                  <a:txBody>
                    <a:bodyPr/>
                    <a:lstStyle>
                      <a:lvl1pPr marL="0" algn="l" defTabSz="457200" rtl="0" eaLnBrk="1" latinLnBrk="0" hangingPunct="1">
                        <a:defRPr sz="1800" kern="1200">
                          <a:solidFill>
                            <a:schemeClr val="dk1"/>
                          </a:solidFill>
                          <a:latin typeface="Times New Roman"/>
                          <a:cs typeface="Times New Roman"/>
                        </a:defRPr>
                      </a:lvl1pPr>
                      <a:lvl2pPr marL="457200" algn="l" defTabSz="457200" rtl="0" eaLnBrk="1" latinLnBrk="0" hangingPunct="1">
                        <a:defRPr sz="1800" kern="1200">
                          <a:solidFill>
                            <a:schemeClr val="dk1"/>
                          </a:solidFill>
                          <a:latin typeface="Times New Roman"/>
                          <a:cs typeface="Times New Roman"/>
                        </a:defRPr>
                      </a:lvl2pPr>
                      <a:lvl3pPr marL="914400" algn="l" defTabSz="457200" rtl="0" eaLnBrk="1" latinLnBrk="0" hangingPunct="1">
                        <a:defRPr sz="1800" kern="1200">
                          <a:solidFill>
                            <a:schemeClr val="dk1"/>
                          </a:solidFill>
                          <a:latin typeface="Times New Roman"/>
                          <a:cs typeface="Times New Roman"/>
                        </a:defRPr>
                      </a:lvl3pPr>
                      <a:lvl4pPr marL="1371600" algn="l" defTabSz="457200" rtl="0" eaLnBrk="1" latinLnBrk="0" hangingPunct="1">
                        <a:defRPr sz="1800" kern="1200">
                          <a:solidFill>
                            <a:schemeClr val="dk1"/>
                          </a:solidFill>
                          <a:latin typeface="Times New Roman"/>
                          <a:cs typeface="Times New Roman"/>
                        </a:defRPr>
                      </a:lvl4pPr>
                      <a:lvl5pPr marL="1828800" algn="l" defTabSz="457200" rtl="0" eaLnBrk="1" latinLnBrk="0" hangingPunct="1">
                        <a:defRPr sz="1800" kern="1200">
                          <a:solidFill>
                            <a:schemeClr val="dk1"/>
                          </a:solidFill>
                          <a:latin typeface="Times New Roman"/>
                          <a:cs typeface="Times New Roman"/>
                        </a:defRPr>
                      </a:lvl5pPr>
                      <a:lvl6pPr marL="2286000" algn="l" defTabSz="457200" rtl="0" eaLnBrk="1" latinLnBrk="0" hangingPunct="1">
                        <a:defRPr sz="1800" kern="1200">
                          <a:solidFill>
                            <a:schemeClr val="dk1"/>
                          </a:solidFill>
                          <a:latin typeface="Times New Roman"/>
                          <a:cs typeface="Times New Roman"/>
                        </a:defRPr>
                      </a:lvl6pPr>
                      <a:lvl7pPr marL="2743200" algn="l" defTabSz="457200" rtl="0" eaLnBrk="1" latinLnBrk="0" hangingPunct="1">
                        <a:defRPr sz="1800" kern="1200">
                          <a:solidFill>
                            <a:schemeClr val="dk1"/>
                          </a:solidFill>
                          <a:latin typeface="Times New Roman"/>
                          <a:cs typeface="Times New Roman"/>
                        </a:defRPr>
                      </a:lvl7pPr>
                      <a:lvl8pPr marL="3200400" algn="l" defTabSz="457200" rtl="0" eaLnBrk="1" latinLnBrk="0" hangingPunct="1">
                        <a:defRPr sz="1800" kern="1200">
                          <a:solidFill>
                            <a:schemeClr val="dk1"/>
                          </a:solidFill>
                          <a:latin typeface="Times New Roman"/>
                          <a:cs typeface="Times New Roman"/>
                        </a:defRPr>
                      </a:lvl8pPr>
                      <a:lvl9pPr marL="3657600" algn="l" defTabSz="457200" rtl="0" eaLnBrk="1" latinLnBrk="0" hangingPunct="1">
                        <a:defRPr sz="1800" kern="1200">
                          <a:solidFill>
                            <a:schemeClr val="dk1"/>
                          </a:solidFill>
                          <a:latin typeface="Times New Roman"/>
                          <a:cs typeface="Times New Roman"/>
                        </a:defRPr>
                      </a:lvl9pPr>
                    </a:lstStyle>
                    <a:p>
                      <a:pPr algn="ctr"/>
                      <a:endParaRPr lang="sv-SE" b="1"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E000">
                        <a:tint val="40000"/>
                      </a:srgbClr>
                    </a:solidFill>
                  </a:tcPr>
                </a:tc>
                <a:extLst>
                  <a:ext uri="{0D108BD9-81ED-4DB2-BD59-A6C34878D82A}">
                    <a16:rowId xmlns:a16="http://schemas.microsoft.com/office/drawing/2014/main" val="1957585999"/>
                  </a:ext>
                </a:extLst>
              </a:tr>
              <a:tr h="288207">
                <a:tc>
                  <a:txBody>
                    <a:bodyPr/>
                    <a:lstStyle>
                      <a:lvl1pPr marL="0" algn="l" defTabSz="457200" rtl="0" eaLnBrk="1" latinLnBrk="0" hangingPunct="1">
                        <a:defRPr sz="1800" kern="1200">
                          <a:solidFill>
                            <a:schemeClr val="dk1"/>
                          </a:solidFill>
                          <a:latin typeface="Times New Roman"/>
                          <a:cs typeface="Times New Roman"/>
                        </a:defRPr>
                      </a:lvl1pPr>
                      <a:lvl2pPr marL="457200" algn="l" defTabSz="457200" rtl="0" eaLnBrk="1" latinLnBrk="0" hangingPunct="1">
                        <a:defRPr sz="1800" kern="1200">
                          <a:solidFill>
                            <a:schemeClr val="dk1"/>
                          </a:solidFill>
                          <a:latin typeface="Times New Roman"/>
                          <a:cs typeface="Times New Roman"/>
                        </a:defRPr>
                      </a:lvl2pPr>
                      <a:lvl3pPr marL="914400" algn="l" defTabSz="457200" rtl="0" eaLnBrk="1" latinLnBrk="0" hangingPunct="1">
                        <a:defRPr sz="1800" kern="1200">
                          <a:solidFill>
                            <a:schemeClr val="dk1"/>
                          </a:solidFill>
                          <a:latin typeface="Times New Roman"/>
                          <a:cs typeface="Times New Roman"/>
                        </a:defRPr>
                      </a:lvl3pPr>
                      <a:lvl4pPr marL="1371600" algn="l" defTabSz="457200" rtl="0" eaLnBrk="1" latinLnBrk="0" hangingPunct="1">
                        <a:defRPr sz="1800" kern="1200">
                          <a:solidFill>
                            <a:schemeClr val="dk1"/>
                          </a:solidFill>
                          <a:latin typeface="Times New Roman"/>
                          <a:cs typeface="Times New Roman"/>
                        </a:defRPr>
                      </a:lvl4pPr>
                      <a:lvl5pPr marL="1828800" algn="l" defTabSz="457200" rtl="0" eaLnBrk="1" latinLnBrk="0" hangingPunct="1">
                        <a:defRPr sz="1800" kern="1200">
                          <a:solidFill>
                            <a:schemeClr val="dk1"/>
                          </a:solidFill>
                          <a:latin typeface="Times New Roman"/>
                          <a:cs typeface="Times New Roman"/>
                        </a:defRPr>
                      </a:lvl5pPr>
                      <a:lvl6pPr marL="2286000" algn="l" defTabSz="457200" rtl="0" eaLnBrk="1" latinLnBrk="0" hangingPunct="1">
                        <a:defRPr sz="1800" kern="1200">
                          <a:solidFill>
                            <a:schemeClr val="dk1"/>
                          </a:solidFill>
                          <a:latin typeface="Times New Roman"/>
                          <a:cs typeface="Times New Roman"/>
                        </a:defRPr>
                      </a:lvl6pPr>
                      <a:lvl7pPr marL="2743200" algn="l" defTabSz="457200" rtl="0" eaLnBrk="1" latinLnBrk="0" hangingPunct="1">
                        <a:defRPr sz="1800" kern="1200">
                          <a:solidFill>
                            <a:schemeClr val="dk1"/>
                          </a:solidFill>
                          <a:latin typeface="Times New Roman"/>
                          <a:cs typeface="Times New Roman"/>
                        </a:defRPr>
                      </a:lvl7pPr>
                      <a:lvl8pPr marL="3200400" algn="l" defTabSz="457200" rtl="0" eaLnBrk="1" latinLnBrk="0" hangingPunct="1">
                        <a:defRPr sz="1800" kern="1200">
                          <a:solidFill>
                            <a:schemeClr val="dk1"/>
                          </a:solidFill>
                          <a:latin typeface="Times New Roman"/>
                          <a:cs typeface="Times New Roman"/>
                        </a:defRPr>
                      </a:lvl8pPr>
                      <a:lvl9pPr marL="3657600" algn="l" defTabSz="457200" rtl="0" eaLnBrk="1" latinLnBrk="0" hangingPunct="1">
                        <a:defRPr sz="1800" kern="1200">
                          <a:solidFill>
                            <a:schemeClr val="dk1"/>
                          </a:solidFill>
                          <a:latin typeface="Times New Roman"/>
                          <a:cs typeface="Times New Roman"/>
                        </a:defRPr>
                      </a:lvl9pPr>
                    </a:lstStyle>
                    <a:p>
                      <a:pPr algn="ctr"/>
                      <a:endParaRPr lang="sv-SE" b="1"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E000">
                        <a:tint val="20000"/>
                      </a:srgbClr>
                    </a:solidFill>
                  </a:tcPr>
                </a:tc>
                <a:tc>
                  <a:txBody>
                    <a:bodyPr/>
                    <a:lstStyle>
                      <a:lvl1pPr marL="0" algn="l" defTabSz="457200" rtl="0" eaLnBrk="1" latinLnBrk="0" hangingPunct="1">
                        <a:defRPr sz="1800" kern="1200">
                          <a:solidFill>
                            <a:schemeClr val="dk1"/>
                          </a:solidFill>
                          <a:latin typeface="Times New Roman"/>
                          <a:cs typeface="Times New Roman"/>
                        </a:defRPr>
                      </a:lvl1pPr>
                      <a:lvl2pPr marL="457200" algn="l" defTabSz="457200" rtl="0" eaLnBrk="1" latinLnBrk="0" hangingPunct="1">
                        <a:defRPr sz="1800" kern="1200">
                          <a:solidFill>
                            <a:schemeClr val="dk1"/>
                          </a:solidFill>
                          <a:latin typeface="Times New Roman"/>
                          <a:cs typeface="Times New Roman"/>
                        </a:defRPr>
                      </a:lvl2pPr>
                      <a:lvl3pPr marL="914400" algn="l" defTabSz="457200" rtl="0" eaLnBrk="1" latinLnBrk="0" hangingPunct="1">
                        <a:defRPr sz="1800" kern="1200">
                          <a:solidFill>
                            <a:schemeClr val="dk1"/>
                          </a:solidFill>
                          <a:latin typeface="Times New Roman"/>
                          <a:cs typeface="Times New Roman"/>
                        </a:defRPr>
                      </a:lvl3pPr>
                      <a:lvl4pPr marL="1371600" algn="l" defTabSz="457200" rtl="0" eaLnBrk="1" latinLnBrk="0" hangingPunct="1">
                        <a:defRPr sz="1800" kern="1200">
                          <a:solidFill>
                            <a:schemeClr val="dk1"/>
                          </a:solidFill>
                          <a:latin typeface="Times New Roman"/>
                          <a:cs typeface="Times New Roman"/>
                        </a:defRPr>
                      </a:lvl4pPr>
                      <a:lvl5pPr marL="1828800" algn="l" defTabSz="457200" rtl="0" eaLnBrk="1" latinLnBrk="0" hangingPunct="1">
                        <a:defRPr sz="1800" kern="1200">
                          <a:solidFill>
                            <a:schemeClr val="dk1"/>
                          </a:solidFill>
                          <a:latin typeface="Times New Roman"/>
                          <a:cs typeface="Times New Roman"/>
                        </a:defRPr>
                      </a:lvl5pPr>
                      <a:lvl6pPr marL="2286000" algn="l" defTabSz="457200" rtl="0" eaLnBrk="1" latinLnBrk="0" hangingPunct="1">
                        <a:defRPr sz="1800" kern="1200">
                          <a:solidFill>
                            <a:schemeClr val="dk1"/>
                          </a:solidFill>
                          <a:latin typeface="Times New Roman"/>
                          <a:cs typeface="Times New Roman"/>
                        </a:defRPr>
                      </a:lvl6pPr>
                      <a:lvl7pPr marL="2743200" algn="l" defTabSz="457200" rtl="0" eaLnBrk="1" latinLnBrk="0" hangingPunct="1">
                        <a:defRPr sz="1800" kern="1200">
                          <a:solidFill>
                            <a:schemeClr val="dk1"/>
                          </a:solidFill>
                          <a:latin typeface="Times New Roman"/>
                          <a:cs typeface="Times New Roman"/>
                        </a:defRPr>
                      </a:lvl7pPr>
                      <a:lvl8pPr marL="3200400" algn="l" defTabSz="457200" rtl="0" eaLnBrk="1" latinLnBrk="0" hangingPunct="1">
                        <a:defRPr sz="1800" kern="1200">
                          <a:solidFill>
                            <a:schemeClr val="dk1"/>
                          </a:solidFill>
                          <a:latin typeface="Times New Roman"/>
                          <a:cs typeface="Times New Roman"/>
                        </a:defRPr>
                      </a:lvl8pPr>
                      <a:lvl9pPr marL="3657600" algn="l" defTabSz="457200" rtl="0" eaLnBrk="1" latinLnBrk="0" hangingPunct="1">
                        <a:defRPr sz="1800" kern="1200">
                          <a:solidFill>
                            <a:schemeClr val="dk1"/>
                          </a:solidFill>
                          <a:latin typeface="Times New Roman"/>
                          <a:cs typeface="Times New Roman"/>
                        </a:defRPr>
                      </a:lvl9pPr>
                    </a:lstStyle>
                    <a:p>
                      <a:pPr algn="ctr"/>
                      <a:endParaRPr lang="sv-SE" b="1"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E000">
                        <a:tint val="20000"/>
                      </a:srgbClr>
                    </a:solidFill>
                  </a:tcPr>
                </a:tc>
                <a:tc>
                  <a:txBody>
                    <a:bodyPr/>
                    <a:lstStyle>
                      <a:lvl1pPr marL="0" algn="l" defTabSz="457200" rtl="0" eaLnBrk="1" latinLnBrk="0" hangingPunct="1">
                        <a:defRPr sz="1800" kern="1200">
                          <a:solidFill>
                            <a:schemeClr val="dk1"/>
                          </a:solidFill>
                          <a:latin typeface="Times New Roman"/>
                          <a:cs typeface="Times New Roman"/>
                        </a:defRPr>
                      </a:lvl1pPr>
                      <a:lvl2pPr marL="457200" algn="l" defTabSz="457200" rtl="0" eaLnBrk="1" latinLnBrk="0" hangingPunct="1">
                        <a:defRPr sz="1800" kern="1200">
                          <a:solidFill>
                            <a:schemeClr val="dk1"/>
                          </a:solidFill>
                          <a:latin typeface="Times New Roman"/>
                          <a:cs typeface="Times New Roman"/>
                        </a:defRPr>
                      </a:lvl2pPr>
                      <a:lvl3pPr marL="914400" algn="l" defTabSz="457200" rtl="0" eaLnBrk="1" latinLnBrk="0" hangingPunct="1">
                        <a:defRPr sz="1800" kern="1200">
                          <a:solidFill>
                            <a:schemeClr val="dk1"/>
                          </a:solidFill>
                          <a:latin typeface="Times New Roman"/>
                          <a:cs typeface="Times New Roman"/>
                        </a:defRPr>
                      </a:lvl3pPr>
                      <a:lvl4pPr marL="1371600" algn="l" defTabSz="457200" rtl="0" eaLnBrk="1" latinLnBrk="0" hangingPunct="1">
                        <a:defRPr sz="1800" kern="1200">
                          <a:solidFill>
                            <a:schemeClr val="dk1"/>
                          </a:solidFill>
                          <a:latin typeface="Times New Roman"/>
                          <a:cs typeface="Times New Roman"/>
                        </a:defRPr>
                      </a:lvl4pPr>
                      <a:lvl5pPr marL="1828800" algn="l" defTabSz="457200" rtl="0" eaLnBrk="1" latinLnBrk="0" hangingPunct="1">
                        <a:defRPr sz="1800" kern="1200">
                          <a:solidFill>
                            <a:schemeClr val="dk1"/>
                          </a:solidFill>
                          <a:latin typeface="Times New Roman"/>
                          <a:cs typeface="Times New Roman"/>
                        </a:defRPr>
                      </a:lvl5pPr>
                      <a:lvl6pPr marL="2286000" algn="l" defTabSz="457200" rtl="0" eaLnBrk="1" latinLnBrk="0" hangingPunct="1">
                        <a:defRPr sz="1800" kern="1200">
                          <a:solidFill>
                            <a:schemeClr val="dk1"/>
                          </a:solidFill>
                          <a:latin typeface="Times New Roman"/>
                          <a:cs typeface="Times New Roman"/>
                        </a:defRPr>
                      </a:lvl6pPr>
                      <a:lvl7pPr marL="2743200" algn="l" defTabSz="457200" rtl="0" eaLnBrk="1" latinLnBrk="0" hangingPunct="1">
                        <a:defRPr sz="1800" kern="1200">
                          <a:solidFill>
                            <a:schemeClr val="dk1"/>
                          </a:solidFill>
                          <a:latin typeface="Times New Roman"/>
                          <a:cs typeface="Times New Roman"/>
                        </a:defRPr>
                      </a:lvl7pPr>
                      <a:lvl8pPr marL="3200400" algn="l" defTabSz="457200" rtl="0" eaLnBrk="1" latinLnBrk="0" hangingPunct="1">
                        <a:defRPr sz="1800" kern="1200">
                          <a:solidFill>
                            <a:schemeClr val="dk1"/>
                          </a:solidFill>
                          <a:latin typeface="Times New Roman"/>
                          <a:cs typeface="Times New Roman"/>
                        </a:defRPr>
                      </a:lvl8pPr>
                      <a:lvl9pPr marL="3657600" algn="l" defTabSz="457200" rtl="0" eaLnBrk="1" latinLnBrk="0" hangingPunct="1">
                        <a:defRPr sz="1800" kern="1200">
                          <a:solidFill>
                            <a:schemeClr val="dk1"/>
                          </a:solidFill>
                          <a:latin typeface="Times New Roman"/>
                          <a:cs typeface="Times New Roman"/>
                        </a:defRPr>
                      </a:lvl9pPr>
                    </a:lstStyle>
                    <a:p>
                      <a:pPr algn="ctr"/>
                      <a:endParaRPr lang="sv-SE" b="1"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E000">
                        <a:tint val="20000"/>
                      </a:srgbClr>
                    </a:solidFill>
                  </a:tcPr>
                </a:tc>
                <a:tc>
                  <a:txBody>
                    <a:bodyPr/>
                    <a:lstStyle>
                      <a:lvl1pPr marL="0" algn="l" defTabSz="457200" rtl="0" eaLnBrk="1" latinLnBrk="0" hangingPunct="1">
                        <a:defRPr sz="1800" kern="1200">
                          <a:solidFill>
                            <a:schemeClr val="dk1"/>
                          </a:solidFill>
                          <a:latin typeface="Times New Roman"/>
                          <a:cs typeface="Times New Roman"/>
                        </a:defRPr>
                      </a:lvl1pPr>
                      <a:lvl2pPr marL="457200" algn="l" defTabSz="457200" rtl="0" eaLnBrk="1" latinLnBrk="0" hangingPunct="1">
                        <a:defRPr sz="1800" kern="1200">
                          <a:solidFill>
                            <a:schemeClr val="dk1"/>
                          </a:solidFill>
                          <a:latin typeface="Times New Roman"/>
                          <a:cs typeface="Times New Roman"/>
                        </a:defRPr>
                      </a:lvl2pPr>
                      <a:lvl3pPr marL="914400" algn="l" defTabSz="457200" rtl="0" eaLnBrk="1" latinLnBrk="0" hangingPunct="1">
                        <a:defRPr sz="1800" kern="1200">
                          <a:solidFill>
                            <a:schemeClr val="dk1"/>
                          </a:solidFill>
                          <a:latin typeface="Times New Roman"/>
                          <a:cs typeface="Times New Roman"/>
                        </a:defRPr>
                      </a:lvl3pPr>
                      <a:lvl4pPr marL="1371600" algn="l" defTabSz="457200" rtl="0" eaLnBrk="1" latinLnBrk="0" hangingPunct="1">
                        <a:defRPr sz="1800" kern="1200">
                          <a:solidFill>
                            <a:schemeClr val="dk1"/>
                          </a:solidFill>
                          <a:latin typeface="Times New Roman"/>
                          <a:cs typeface="Times New Roman"/>
                        </a:defRPr>
                      </a:lvl4pPr>
                      <a:lvl5pPr marL="1828800" algn="l" defTabSz="457200" rtl="0" eaLnBrk="1" latinLnBrk="0" hangingPunct="1">
                        <a:defRPr sz="1800" kern="1200">
                          <a:solidFill>
                            <a:schemeClr val="dk1"/>
                          </a:solidFill>
                          <a:latin typeface="Times New Roman"/>
                          <a:cs typeface="Times New Roman"/>
                        </a:defRPr>
                      </a:lvl5pPr>
                      <a:lvl6pPr marL="2286000" algn="l" defTabSz="457200" rtl="0" eaLnBrk="1" latinLnBrk="0" hangingPunct="1">
                        <a:defRPr sz="1800" kern="1200">
                          <a:solidFill>
                            <a:schemeClr val="dk1"/>
                          </a:solidFill>
                          <a:latin typeface="Times New Roman"/>
                          <a:cs typeface="Times New Roman"/>
                        </a:defRPr>
                      </a:lvl6pPr>
                      <a:lvl7pPr marL="2743200" algn="l" defTabSz="457200" rtl="0" eaLnBrk="1" latinLnBrk="0" hangingPunct="1">
                        <a:defRPr sz="1800" kern="1200">
                          <a:solidFill>
                            <a:schemeClr val="dk1"/>
                          </a:solidFill>
                          <a:latin typeface="Times New Roman"/>
                          <a:cs typeface="Times New Roman"/>
                        </a:defRPr>
                      </a:lvl7pPr>
                      <a:lvl8pPr marL="3200400" algn="l" defTabSz="457200" rtl="0" eaLnBrk="1" latinLnBrk="0" hangingPunct="1">
                        <a:defRPr sz="1800" kern="1200">
                          <a:solidFill>
                            <a:schemeClr val="dk1"/>
                          </a:solidFill>
                          <a:latin typeface="Times New Roman"/>
                          <a:cs typeface="Times New Roman"/>
                        </a:defRPr>
                      </a:lvl8pPr>
                      <a:lvl9pPr marL="3657600" algn="l" defTabSz="457200" rtl="0" eaLnBrk="1" latinLnBrk="0" hangingPunct="1">
                        <a:defRPr sz="1800" kern="1200">
                          <a:solidFill>
                            <a:schemeClr val="dk1"/>
                          </a:solidFill>
                          <a:latin typeface="Times New Roman"/>
                          <a:cs typeface="Times New Roman"/>
                        </a:defRPr>
                      </a:lvl9pPr>
                    </a:lstStyle>
                    <a:p>
                      <a:pPr algn="ctr"/>
                      <a:endParaRPr lang="sv-SE" b="1"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E000">
                        <a:tint val="20000"/>
                      </a:srgbClr>
                    </a:solidFill>
                  </a:tcPr>
                </a:tc>
                <a:tc>
                  <a:txBody>
                    <a:bodyPr/>
                    <a:lstStyle>
                      <a:lvl1pPr marL="0" algn="l" defTabSz="457200" rtl="0" eaLnBrk="1" latinLnBrk="0" hangingPunct="1">
                        <a:defRPr sz="1800" kern="1200">
                          <a:solidFill>
                            <a:schemeClr val="dk1"/>
                          </a:solidFill>
                          <a:latin typeface="Times New Roman"/>
                          <a:cs typeface="Times New Roman"/>
                        </a:defRPr>
                      </a:lvl1pPr>
                      <a:lvl2pPr marL="457200" algn="l" defTabSz="457200" rtl="0" eaLnBrk="1" latinLnBrk="0" hangingPunct="1">
                        <a:defRPr sz="1800" kern="1200">
                          <a:solidFill>
                            <a:schemeClr val="dk1"/>
                          </a:solidFill>
                          <a:latin typeface="Times New Roman"/>
                          <a:cs typeface="Times New Roman"/>
                        </a:defRPr>
                      </a:lvl2pPr>
                      <a:lvl3pPr marL="914400" algn="l" defTabSz="457200" rtl="0" eaLnBrk="1" latinLnBrk="0" hangingPunct="1">
                        <a:defRPr sz="1800" kern="1200">
                          <a:solidFill>
                            <a:schemeClr val="dk1"/>
                          </a:solidFill>
                          <a:latin typeface="Times New Roman"/>
                          <a:cs typeface="Times New Roman"/>
                        </a:defRPr>
                      </a:lvl3pPr>
                      <a:lvl4pPr marL="1371600" algn="l" defTabSz="457200" rtl="0" eaLnBrk="1" latinLnBrk="0" hangingPunct="1">
                        <a:defRPr sz="1800" kern="1200">
                          <a:solidFill>
                            <a:schemeClr val="dk1"/>
                          </a:solidFill>
                          <a:latin typeface="Times New Roman"/>
                          <a:cs typeface="Times New Roman"/>
                        </a:defRPr>
                      </a:lvl4pPr>
                      <a:lvl5pPr marL="1828800" algn="l" defTabSz="457200" rtl="0" eaLnBrk="1" latinLnBrk="0" hangingPunct="1">
                        <a:defRPr sz="1800" kern="1200">
                          <a:solidFill>
                            <a:schemeClr val="dk1"/>
                          </a:solidFill>
                          <a:latin typeface="Times New Roman"/>
                          <a:cs typeface="Times New Roman"/>
                        </a:defRPr>
                      </a:lvl5pPr>
                      <a:lvl6pPr marL="2286000" algn="l" defTabSz="457200" rtl="0" eaLnBrk="1" latinLnBrk="0" hangingPunct="1">
                        <a:defRPr sz="1800" kern="1200">
                          <a:solidFill>
                            <a:schemeClr val="dk1"/>
                          </a:solidFill>
                          <a:latin typeface="Times New Roman"/>
                          <a:cs typeface="Times New Roman"/>
                        </a:defRPr>
                      </a:lvl6pPr>
                      <a:lvl7pPr marL="2743200" algn="l" defTabSz="457200" rtl="0" eaLnBrk="1" latinLnBrk="0" hangingPunct="1">
                        <a:defRPr sz="1800" kern="1200">
                          <a:solidFill>
                            <a:schemeClr val="dk1"/>
                          </a:solidFill>
                          <a:latin typeface="Times New Roman"/>
                          <a:cs typeface="Times New Roman"/>
                        </a:defRPr>
                      </a:lvl7pPr>
                      <a:lvl8pPr marL="3200400" algn="l" defTabSz="457200" rtl="0" eaLnBrk="1" latinLnBrk="0" hangingPunct="1">
                        <a:defRPr sz="1800" kern="1200">
                          <a:solidFill>
                            <a:schemeClr val="dk1"/>
                          </a:solidFill>
                          <a:latin typeface="Times New Roman"/>
                          <a:cs typeface="Times New Roman"/>
                        </a:defRPr>
                      </a:lvl8pPr>
                      <a:lvl9pPr marL="3657600" algn="l" defTabSz="457200" rtl="0" eaLnBrk="1" latinLnBrk="0" hangingPunct="1">
                        <a:defRPr sz="1800" kern="1200">
                          <a:solidFill>
                            <a:schemeClr val="dk1"/>
                          </a:solidFill>
                          <a:latin typeface="Times New Roman"/>
                          <a:cs typeface="Times New Roman"/>
                        </a:defRPr>
                      </a:lvl9pPr>
                    </a:lstStyle>
                    <a:p>
                      <a:pPr algn="ctr"/>
                      <a:endParaRPr lang="sv-SE" b="1"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E000">
                        <a:tint val="20000"/>
                      </a:srgbClr>
                    </a:solidFill>
                  </a:tcPr>
                </a:tc>
                <a:extLst>
                  <a:ext uri="{0D108BD9-81ED-4DB2-BD59-A6C34878D82A}">
                    <a16:rowId xmlns:a16="http://schemas.microsoft.com/office/drawing/2014/main" val="1818588535"/>
                  </a:ext>
                </a:extLst>
              </a:tr>
              <a:tr h="288207">
                <a:tc>
                  <a:txBody>
                    <a:bodyPr/>
                    <a:lstStyle>
                      <a:lvl1pPr marL="0" algn="l" defTabSz="457200" rtl="0" eaLnBrk="1" latinLnBrk="0" hangingPunct="1">
                        <a:defRPr sz="1800" kern="1200">
                          <a:solidFill>
                            <a:schemeClr val="dk1"/>
                          </a:solidFill>
                          <a:latin typeface="Times New Roman"/>
                          <a:cs typeface="Times New Roman"/>
                        </a:defRPr>
                      </a:lvl1pPr>
                      <a:lvl2pPr marL="457200" algn="l" defTabSz="457200" rtl="0" eaLnBrk="1" latinLnBrk="0" hangingPunct="1">
                        <a:defRPr sz="1800" kern="1200">
                          <a:solidFill>
                            <a:schemeClr val="dk1"/>
                          </a:solidFill>
                          <a:latin typeface="Times New Roman"/>
                          <a:cs typeface="Times New Roman"/>
                        </a:defRPr>
                      </a:lvl2pPr>
                      <a:lvl3pPr marL="914400" algn="l" defTabSz="457200" rtl="0" eaLnBrk="1" latinLnBrk="0" hangingPunct="1">
                        <a:defRPr sz="1800" kern="1200">
                          <a:solidFill>
                            <a:schemeClr val="dk1"/>
                          </a:solidFill>
                          <a:latin typeface="Times New Roman"/>
                          <a:cs typeface="Times New Roman"/>
                        </a:defRPr>
                      </a:lvl3pPr>
                      <a:lvl4pPr marL="1371600" algn="l" defTabSz="457200" rtl="0" eaLnBrk="1" latinLnBrk="0" hangingPunct="1">
                        <a:defRPr sz="1800" kern="1200">
                          <a:solidFill>
                            <a:schemeClr val="dk1"/>
                          </a:solidFill>
                          <a:latin typeface="Times New Roman"/>
                          <a:cs typeface="Times New Roman"/>
                        </a:defRPr>
                      </a:lvl4pPr>
                      <a:lvl5pPr marL="1828800" algn="l" defTabSz="457200" rtl="0" eaLnBrk="1" latinLnBrk="0" hangingPunct="1">
                        <a:defRPr sz="1800" kern="1200">
                          <a:solidFill>
                            <a:schemeClr val="dk1"/>
                          </a:solidFill>
                          <a:latin typeface="Times New Roman"/>
                          <a:cs typeface="Times New Roman"/>
                        </a:defRPr>
                      </a:lvl5pPr>
                      <a:lvl6pPr marL="2286000" algn="l" defTabSz="457200" rtl="0" eaLnBrk="1" latinLnBrk="0" hangingPunct="1">
                        <a:defRPr sz="1800" kern="1200">
                          <a:solidFill>
                            <a:schemeClr val="dk1"/>
                          </a:solidFill>
                          <a:latin typeface="Times New Roman"/>
                          <a:cs typeface="Times New Roman"/>
                        </a:defRPr>
                      </a:lvl6pPr>
                      <a:lvl7pPr marL="2743200" algn="l" defTabSz="457200" rtl="0" eaLnBrk="1" latinLnBrk="0" hangingPunct="1">
                        <a:defRPr sz="1800" kern="1200">
                          <a:solidFill>
                            <a:schemeClr val="dk1"/>
                          </a:solidFill>
                          <a:latin typeface="Times New Roman"/>
                          <a:cs typeface="Times New Roman"/>
                        </a:defRPr>
                      </a:lvl7pPr>
                      <a:lvl8pPr marL="3200400" algn="l" defTabSz="457200" rtl="0" eaLnBrk="1" latinLnBrk="0" hangingPunct="1">
                        <a:defRPr sz="1800" kern="1200">
                          <a:solidFill>
                            <a:schemeClr val="dk1"/>
                          </a:solidFill>
                          <a:latin typeface="Times New Roman"/>
                          <a:cs typeface="Times New Roman"/>
                        </a:defRPr>
                      </a:lvl8pPr>
                      <a:lvl9pPr marL="3657600" algn="l" defTabSz="457200" rtl="0" eaLnBrk="1" latinLnBrk="0" hangingPunct="1">
                        <a:defRPr sz="1800" kern="1200">
                          <a:solidFill>
                            <a:schemeClr val="dk1"/>
                          </a:solidFill>
                          <a:latin typeface="Times New Roman"/>
                          <a:cs typeface="Times New Roman"/>
                        </a:defRPr>
                      </a:lvl9pPr>
                    </a:lstStyle>
                    <a:p>
                      <a:pPr algn="ctr"/>
                      <a:endParaRPr lang="sv-SE" b="1"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E000">
                        <a:tint val="40000"/>
                      </a:srgbClr>
                    </a:solidFill>
                  </a:tcPr>
                </a:tc>
                <a:tc>
                  <a:txBody>
                    <a:bodyPr/>
                    <a:lstStyle>
                      <a:lvl1pPr marL="0" algn="l" defTabSz="457200" rtl="0" eaLnBrk="1" latinLnBrk="0" hangingPunct="1">
                        <a:defRPr sz="1800" kern="1200">
                          <a:solidFill>
                            <a:schemeClr val="dk1"/>
                          </a:solidFill>
                          <a:latin typeface="Times New Roman"/>
                          <a:cs typeface="Times New Roman"/>
                        </a:defRPr>
                      </a:lvl1pPr>
                      <a:lvl2pPr marL="457200" algn="l" defTabSz="457200" rtl="0" eaLnBrk="1" latinLnBrk="0" hangingPunct="1">
                        <a:defRPr sz="1800" kern="1200">
                          <a:solidFill>
                            <a:schemeClr val="dk1"/>
                          </a:solidFill>
                          <a:latin typeface="Times New Roman"/>
                          <a:cs typeface="Times New Roman"/>
                        </a:defRPr>
                      </a:lvl2pPr>
                      <a:lvl3pPr marL="914400" algn="l" defTabSz="457200" rtl="0" eaLnBrk="1" latinLnBrk="0" hangingPunct="1">
                        <a:defRPr sz="1800" kern="1200">
                          <a:solidFill>
                            <a:schemeClr val="dk1"/>
                          </a:solidFill>
                          <a:latin typeface="Times New Roman"/>
                          <a:cs typeface="Times New Roman"/>
                        </a:defRPr>
                      </a:lvl3pPr>
                      <a:lvl4pPr marL="1371600" algn="l" defTabSz="457200" rtl="0" eaLnBrk="1" latinLnBrk="0" hangingPunct="1">
                        <a:defRPr sz="1800" kern="1200">
                          <a:solidFill>
                            <a:schemeClr val="dk1"/>
                          </a:solidFill>
                          <a:latin typeface="Times New Roman"/>
                          <a:cs typeface="Times New Roman"/>
                        </a:defRPr>
                      </a:lvl4pPr>
                      <a:lvl5pPr marL="1828800" algn="l" defTabSz="457200" rtl="0" eaLnBrk="1" latinLnBrk="0" hangingPunct="1">
                        <a:defRPr sz="1800" kern="1200">
                          <a:solidFill>
                            <a:schemeClr val="dk1"/>
                          </a:solidFill>
                          <a:latin typeface="Times New Roman"/>
                          <a:cs typeface="Times New Roman"/>
                        </a:defRPr>
                      </a:lvl5pPr>
                      <a:lvl6pPr marL="2286000" algn="l" defTabSz="457200" rtl="0" eaLnBrk="1" latinLnBrk="0" hangingPunct="1">
                        <a:defRPr sz="1800" kern="1200">
                          <a:solidFill>
                            <a:schemeClr val="dk1"/>
                          </a:solidFill>
                          <a:latin typeface="Times New Roman"/>
                          <a:cs typeface="Times New Roman"/>
                        </a:defRPr>
                      </a:lvl6pPr>
                      <a:lvl7pPr marL="2743200" algn="l" defTabSz="457200" rtl="0" eaLnBrk="1" latinLnBrk="0" hangingPunct="1">
                        <a:defRPr sz="1800" kern="1200">
                          <a:solidFill>
                            <a:schemeClr val="dk1"/>
                          </a:solidFill>
                          <a:latin typeface="Times New Roman"/>
                          <a:cs typeface="Times New Roman"/>
                        </a:defRPr>
                      </a:lvl7pPr>
                      <a:lvl8pPr marL="3200400" algn="l" defTabSz="457200" rtl="0" eaLnBrk="1" latinLnBrk="0" hangingPunct="1">
                        <a:defRPr sz="1800" kern="1200">
                          <a:solidFill>
                            <a:schemeClr val="dk1"/>
                          </a:solidFill>
                          <a:latin typeface="Times New Roman"/>
                          <a:cs typeface="Times New Roman"/>
                        </a:defRPr>
                      </a:lvl8pPr>
                      <a:lvl9pPr marL="3657600" algn="l" defTabSz="457200" rtl="0" eaLnBrk="1" latinLnBrk="0" hangingPunct="1">
                        <a:defRPr sz="1800" kern="1200">
                          <a:solidFill>
                            <a:schemeClr val="dk1"/>
                          </a:solidFill>
                          <a:latin typeface="Times New Roman"/>
                          <a:cs typeface="Times New Roman"/>
                        </a:defRPr>
                      </a:lvl9pPr>
                    </a:lstStyle>
                    <a:p>
                      <a:pPr algn="ctr"/>
                      <a:endParaRPr lang="sv-SE" b="1"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E000">
                        <a:tint val="40000"/>
                      </a:srgbClr>
                    </a:solidFill>
                  </a:tcPr>
                </a:tc>
                <a:tc>
                  <a:txBody>
                    <a:bodyPr/>
                    <a:lstStyle>
                      <a:lvl1pPr marL="0" algn="l" defTabSz="457200" rtl="0" eaLnBrk="1" latinLnBrk="0" hangingPunct="1">
                        <a:defRPr sz="1800" kern="1200">
                          <a:solidFill>
                            <a:schemeClr val="dk1"/>
                          </a:solidFill>
                          <a:latin typeface="Times New Roman"/>
                          <a:cs typeface="Times New Roman"/>
                        </a:defRPr>
                      </a:lvl1pPr>
                      <a:lvl2pPr marL="457200" algn="l" defTabSz="457200" rtl="0" eaLnBrk="1" latinLnBrk="0" hangingPunct="1">
                        <a:defRPr sz="1800" kern="1200">
                          <a:solidFill>
                            <a:schemeClr val="dk1"/>
                          </a:solidFill>
                          <a:latin typeface="Times New Roman"/>
                          <a:cs typeface="Times New Roman"/>
                        </a:defRPr>
                      </a:lvl2pPr>
                      <a:lvl3pPr marL="914400" algn="l" defTabSz="457200" rtl="0" eaLnBrk="1" latinLnBrk="0" hangingPunct="1">
                        <a:defRPr sz="1800" kern="1200">
                          <a:solidFill>
                            <a:schemeClr val="dk1"/>
                          </a:solidFill>
                          <a:latin typeface="Times New Roman"/>
                          <a:cs typeface="Times New Roman"/>
                        </a:defRPr>
                      </a:lvl3pPr>
                      <a:lvl4pPr marL="1371600" algn="l" defTabSz="457200" rtl="0" eaLnBrk="1" latinLnBrk="0" hangingPunct="1">
                        <a:defRPr sz="1800" kern="1200">
                          <a:solidFill>
                            <a:schemeClr val="dk1"/>
                          </a:solidFill>
                          <a:latin typeface="Times New Roman"/>
                          <a:cs typeface="Times New Roman"/>
                        </a:defRPr>
                      </a:lvl4pPr>
                      <a:lvl5pPr marL="1828800" algn="l" defTabSz="457200" rtl="0" eaLnBrk="1" latinLnBrk="0" hangingPunct="1">
                        <a:defRPr sz="1800" kern="1200">
                          <a:solidFill>
                            <a:schemeClr val="dk1"/>
                          </a:solidFill>
                          <a:latin typeface="Times New Roman"/>
                          <a:cs typeface="Times New Roman"/>
                        </a:defRPr>
                      </a:lvl5pPr>
                      <a:lvl6pPr marL="2286000" algn="l" defTabSz="457200" rtl="0" eaLnBrk="1" latinLnBrk="0" hangingPunct="1">
                        <a:defRPr sz="1800" kern="1200">
                          <a:solidFill>
                            <a:schemeClr val="dk1"/>
                          </a:solidFill>
                          <a:latin typeface="Times New Roman"/>
                          <a:cs typeface="Times New Roman"/>
                        </a:defRPr>
                      </a:lvl6pPr>
                      <a:lvl7pPr marL="2743200" algn="l" defTabSz="457200" rtl="0" eaLnBrk="1" latinLnBrk="0" hangingPunct="1">
                        <a:defRPr sz="1800" kern="1200">
                          <a:solidFill>
                            <a:schemeClr val="dk1"/>
                          </a:solidFill>
                          <a:latin typeface="Times New Roman"/>
                          <a:cs typeface="Times New Roman"/>
                        </a:defRPr>
                      </a:lvl7pPr>
                      <a:lvl8pPr marL="3200400" algn="l" defTabSz="457200" rtl="0" eaLnBrk="1" latinLnBrk="0" hangingPunct="1">
                        <a:defRPr sz="1800" kern="1200">
                          <a:solidFill>
                            <a:schemeClr val="dk1"/>
                          </a:solidFill>
                          <a:latin typeface="Times New Roman"/>
                          <a:cs typeface="Times New Roman"/>
                        </a:defRPr>
                      </a:lvl8pPr>
                      <a:lvl9pPr marL="3657600" algn="l" defTabSz="457200" rtl="0" eaLnBrk="1" latinLnBrk="0" hangingPunct="1">
                        <a:defRPr sz="1800" kern="1200">
                          <a:solidFill>
                            <a:schemeClr val="dk1"/>
                          </a:solidFill>
                          <a:latin typeface="Times New Roman"/>
                          <a:cs typeface="Times New Roman"/>
                        </a:defRPr>
                      </a:lvl9pPr>
                    </a:lstStyle>
                    <a:p>
                      <a:pPr algn="ctr"/>
                      <a:endParaRPr lang="sv-SE" b="1"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E000">
                        <a:tint val="40000"/>
                      </a:srgbClr>
                    </a:solidFill>
                  </a:tcPr>
                </a:tc>
                <a:tc>
                  <a:txBody>
                    <a:bodyPr/>
                    <a:lstStyle>
                      <a:lvl1pPr marL="0" algn="l" defTabSz="457200" rtl="0" eaLnBrk="1" latinLnBrk="0" hangingPunct="1">
                        <a:defRPr sz="1800" kern="1200">
                          <a:solidFill>
                            <a:schemeClr val="dk1"/>
                          </a:solidFill>
                          <a:latin typeface="Times New Roman"/>
                          <a:cs typeface="Times New Roman"/>
                        </a:defRPr>
                      </a:lvl1pPr>
                      <a:lvl2pPr marL="457200" algn="l" defTabSz="457200" rtl="0" eaLnBrk="1" latinLnBrk="0" hangingPunct="1">
                        <a:defRPr sz="1800" kern="1200">
                          <a:solidFill>
                            <a:schemeClr val="dk1"/>
                          </a:solidFill>
                          <a:latin typeface="Times New Roman"/>
                          <a:cs typeface="Times New Roman"/>
                        </a:defRPr>
                      </a:lvl2pPr>
                      <a:lvl3pPr marL="914400" algn="l" defTabSz="457200" rtl="0" eaLnBrk="1" latinLnBrk="0" hangingPunct="1">
                        <a:defRPr sz="1800" kern="1200">
                          <a:solidFill>
                            <a:schemeClr val="dk1"/>
                          </a:solidFill>
                          <a:latin typeface="Times New Roman"/>
                          <a:cs typeface="Times New Roman"/>
                        </a:defRPr>
                      </a:lvl3pPr>
                      <a:lvl4pPr marL="1371600" algn="l" defTabSz="457200" rtl="0" eaLnBrk="1" latinLnBrk="0" hangingPunct="1">
                        <a:defRPr sz="1800" kern="1200">
                          <a:solidFill>
                            <a:schemeClr val="dk1"/>
                          </a:solidFill>
                          <a:latin typeface="Times New Roman"/>
                          <a:cs typeface="Times New Roman"/>
                        </a:defRPr>
                      </a:lvl4pPr>
                      <a:lvl5pPr marL="1828800" algn="l" defTabSz="457200" rtl="0" eaLnBrk="1" latinLnBrk="0" hangingPunct="1">
                        <a:defRPr sz="1800" kern="1200">
                          <a:solidFill>
                            <a:schemeClr val="dk1"/>
                          </a:solidFill>
                          <a:latin typeface="Times New Roman"/>
                          <a:cs typeface="Times New Roman"/>
                        </a:defRPr>
                      </a:lvl5pPr>
                      <a:lvl6pPr marL="2286000" algn="l" defTabSz="457200" rtl="0" eaLnBrk="1" latinLnBrk="0" hangingPunct="1">
                        <a:defRPr sz="1800" kern="1200">
                          <a:solidFill>
                            <a:schemeClr val="dk1"/>
                          </a:solidFill>
                          <a:latin typeface="Times New Roman"/>
                          <a:cs typeface="Times New Roman"/>
                        </a:defRPr>
                      </a:lvl6pPr>
                      <a:lvl7pPr marL="2743200" algn="l" defTabSz="457200" rtl="0" eaLnBrk="1" latinLnBrk="0" hangingPunct="1">
                        <a:defRPr sz="1800" kern="1200">
                          <a:solidFill>
                            <a:schemeClr val="dk1"/>
                          </a:solidFill>
                          <a:latin typeface="Times New Roman"/>
                          <a:cs typeface="Times New Roman"/>
                        </a:defRPr>
                      </a:lvl7pPr>
                      <a:lvl8pPr marL="3200400" algn="l" defTabSz="457200" rtl="0" eaLnBrk="1" latinLnBrk="0" hangingPunct="1">
                        <a:defRPr sz="1800" kern="1200">
                          <a:solidFill>
                            <a:schemeClr val="dk1"/>
                          </a:solidFill>
                          <a:latin typeface="Times New Roman"/>
                          <a:cs typeface="Times New Roman"/>
                        </a:defRPr>
                      </a:lvl8pPr>
                      <a:lvl9pPr marL="3657600" algn="l" defTabSz="457200" rtl="0" eaLnBrk="1" latinLnBrk="0" hangingPunct="1">
                        <a:defRPr sz="1800" kern="1200">
                          <a:solidFill>
                            <a:schemeClr val="dk1"/>
                          </a:solidFill>
                          <a:latin typeface="Times New Roman"/>
                          <a:cs typeface="Times New Roman"/>
                        </a:defRPr>
                      </a:lvl9pPr>
                    </a:lstStyle>
                    <a:p>
                      <a:pPr algn="ctr"/>
                      <a:endParaRPr lang="sv-SE" b="1"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E000">
                        <a:tint val="40000"/>
                      </a:srgbClr>
                    </a:solidFill>
                  </a:tcPr>
                </a:tc>
                <a:tc>
                  <a:txBody>
                    <a:bodyPr/>
                    <a:lstStyle>
                      <a:lvl1pPr marL="0" algn="l" defTabSz="457200" rtl="0" eaLnBrk="1" latinLnBrk="0" hangingPunct="1">
                        <a:defRPr sz="1800" kern="1200">
                          <a:solidFill>
                            <a:schemeClr val="dk1"/>
                          </a:solidFill>
                          <a:latin typeface="Times New Roman"/>
                          <a:cs typeface="Times New Roman"/>
                        </a:defRPr>
                      </a:lvl1pPr>
                      <a:lvl2pPr marL="457200" algn="l" defTabSz="457200" rtl="0" eaLnBrk="1" latinLnBrk="0" hangingPunct="1">
                        <a:defRPr sz="1800" kern="1200">
                          <a:solidFill>
                            <a:schemeClr val="dk1"/>
                          </a:solidFill>
                          <a:latin typeface="Times New Roman"/>
                          <a:cs typeface="Times New Roman"/>
                        </a:defRPr>
                      </a:lvl2pPr>
                      <a:lvl3pPr marL="914400" algn="l" defTabSz="457200" rtl="0" eaLnBrk="1" latinLnBrk="0" hangingPunct="1">
                        <a:defRPr sz="1800" kern="1200">
                          <a:solidFill>
                            <a:schemeClr val="dk1"/>
                          </a:solidFill>
                          <a:latin typeface="Times New Roman"/>
                          <a:cs typeface="Times New Roman"/>
                        </a:defRPr>
                      </a:lvl3pPr>
                      <a:lvl4pPr marL="1371600" algn="l" defTabSz="457200" rtl="0" eaLnBrk="1" latinLnBrk="0" hangingPunct="1">
                        <a:defRPr sz="1800" kern="1200">
                          <a:solidFill>
                            <a:schemeClr val="dk1"/>
                          </a:solidFill>
                          <a:latin typeface="Times New Roman"/>
                          <a:cs typeface="Times New Roman"/>
                        </a:defRPr>
                      </a:lvl4pPr>
                      <a:lvl5pPr marL="1828800" algn="l" defTabSz="457200" rtl="0" eaLnBrk="1" latinLnBrk="0" hangingPunct="1">
                        <a:defRPr sz="1800" kern="1200">
                          <a:solidFill>
                            <a:schemeClr val="dk1"/>
                          </a:solidFill>
                          <a:latin typeface="Times New Roman"/>
                          <a:cs typeface="Times New Roman"/>
                        </a:defRPr>
                      </a:lvl5pPr>
                      <a:lvl6pPr marL="2286000" algn="l" defTabSz="457200" rtl="0" eaLnBrk="1" latinLnBrk="0" hangingPunct="1">
                        <a:defRPr sz="1800" kern="1200">
                          <a:solidFill>
                            <a:schemeClr val="dk1"/>
                          </a:solidFill>
                          <a:latin typeface="Times New Roman"/>
                          <a:cs typeface="Times New Roman"/>
                        </a:defRPr>
                      </a:lvl6pPr>
                      <a:lvl7pPr marL="2743200" algn="l" defTabSz="457200" rtl="0" eaLnBrk="1" latinLnBrk="0" hangingPunct="1">
                        <a:defRPr sz="1800" kern="1200">
                          <a:solidFill>
                            <a:schemeClr val="dk1"/>
                          </a:solidFill>
                          <a:latin typeface="Times New Roman"/>
                          <a:cs typeface="Times New Roman"/>
                        </a:defRPr>
                      </a:lvl7pPr>
                      <a:lvl8pPr marL="3200400" algn="l" defTabSz="457200" rtl="0" eaLnBrk="1" latinLnBrk="0" hangingPunct="1">
                        <a:defRPr sz="1800" kern="1200">
                          <a:solidFill>
                            <a:schemeClr val="dk1"/>
                          </a:solidFill>
                          <a:latin typeface="Times New Roman"/>
                          <a:cs typeface="Times New Roman"/>
                        </a:defRPr>
                      </a:lvl8pPr>
                      <a:lvl9pPr marL="3657600" algn="l" defTabSz="457200" rtl="0" eaLnBrk="1" latinLnBrk="0" hangingPunct="1">
                        <a:defRPr sz="1800" kern="1200">
                          <a:solidFill>
                            <a:schemeClr val="dk1"/>
                          </a:solidFill>
                          <a:latin typeface="Times New Roman"/>
                          <a:cs typeface="Times New Roman"/>
                        </a:defRPr>
                      </a:lvl9pPr>
                    </a:lstStyle>
                    <a:p>
                      <a:pPr algn="ctr"/>
                      <a:endParaRPr lang="sv-SE" b="1"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E000">
                        <a:tint val="40000"/>
                      </a:srgbClr>
                    </a:solidFill>
                  </a:tcPr>
                </a:tc>
                <a:extLst>
                  <a:ext uri="{0D108BD9-81ED-4DB2-BD59-A6C34878D82A}">
                    <a16:rowId xmlns:a16="http://schemas.microsoft.com/office/drawing/2014/main" val="2394190739"/>
                  </a:ext>
                </a:extLst>
              </a:tr>
            </a:tbl>
          </a:graphicData>
        </a:graphic>
      </p:graphicFrame>
    </p:spTree>
    <p:extLst>
      <p:ext uri="{BB962C8B-B14F-4D97-AF65-F5344CB8AC3E}">
        <p14:creationId xmlns:p14="http://schemas.microsoft.com/office/powerpoint/2010/main" val="24984380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20540BA-C561-43EE-AC20-7F8302AE293A}"/>
              </a:ext>
            </a:extLst>
          </p:cNvPr>
          <p:cNvSpPr>
            <a:spLocks noGrp="1"/>
          </p:cNvSpPr>
          <p:nvPr>
            <p:ph type="title"/>
          </p:nvPr>
        </p:nvSpPr>
        <p:spPr>
          <a:xfrm>
            <a:off x="2220686" y="385012"/>
            <a:ext cx="7837715" cy="1138988"/>
          </a:xfrm>
        </p:spPr>
        <p:txBody>
          <a:bodyPr>
            <a:normAutofit/>
          </a:bodyPr>
          <a:lstStyle/>
          <a:p>
            <a:r>
              <a:rPr lang="sv-SE" sz="3200" b="1" dirty="0">
                <a:solidFill>
                  <a:schemeClr val="tx1"/>
                </a:solidFill>
              </a:rPr>
              <a:t>Åtalsprövningsregler, 10 kap. 10 § 1 st. BrB</a:t>
            </a:r>
          </a:p>
        </p:txBody>
      </p:sp>
      <p:sp>
        <p:nvSpPr>
          <p:cNvPr id="6" name="Platshållare för innehåll 5"/>
          <p:cNvSpPr>
            <a:spLocks noGrp="1"/>
          </p:cNvSpPr>
          <p:nvPr>
            <p:ph idx="1"/>
          </p:nvPr>
        </p:nvSpPr>
        <p:spPr>
          <a:xfrm>
            <a:off x="2220686" y="1879600"/>
            <a:ext cx="9120414" cy="4889499"/>
          </a:xfrm>
        </p:spPr>
        <p:txBody>
          <a:bodyPr>
            <a:normAutofit/>
          </a:bodyPr>
          <a:lstStyle/>
          <a:p>
            <a:pPr marL="0" indent="0">
              <a:lnSpc>
                <a:spcPct val="114000"/>
              </a:lnSpc>
              <a:buNone/>
            </a:pPr>
            <a:r>
              <a:rPr lang="sv-SE" sz="2800" b="1" dirty="0">
                <a:solidFill>
                  <a:schemeClr val="tx1"/>
                </a:solidFill>
              </a:rPr>
              <a:t>Det som föreskrivs i 8 kap. 13 § om inskränkning i åklagares åtalsrätt ska gälla även de brott som angetts i detta kapitel, </a:t>
            </a:r>
            <a:r>
              <a:rPr lang="sv-SE" sz="2800" b="1" dirty="0">
                <a:solidFill>
                  <a:schemeClr val="accent1"/>
                </a:solidFill>
              </a:rPr>
              <a:t>undantag grov förskingring </a:t>
            </a:r>
            <a:r>
              <a:rPr lang="sv-SE" sz="2800" b="1" dirty="0">
                <a:solidFill>
                  <a:schemeClr val="tx1"/>
                </a:solidFill>
              </a:rPr>
              <a:t>och </a:t>
            </a:r>
            <a:r>
              <a:rPr lang="sv-SE" sz="2800" b="1" dirty="0">
                <a:solidFill>
                  <a:schemeClr val="accent1"/>
                </a:solidFill>
              </a:rPr>
              <a:t>grov trolöshet mot huvudman</a:t>
            </a:r>
            <a:r>
              <a:rPr lang="sv-SE" sz="2800" b="1" dirty="0">
                <a:solidFill>
                  <a:schemeClr val="tx1"/>
                </a:solidFill>
              </a:rPr>
              <a:t>.</a:t>
            </a:r>
            <a:endParaRPr lang="sv-SE" altLang="sv-SE" sz="2800" b="1" dirty="0">
              <a:solidFill>
                <a:schemeClr val="tx1"/>
              </a:solidFill>
              <a:cs typeface="Arial" panose="020B0604020202020204" pitchFamily="34" charset="0"/>
            </a:endParaRPr>
          </a:p>
          <a:p>
            <a:pPr lvl="1">
              <a:lnSpc>
                <a:spcPct val="114000"/>
              </a:lnSpc>
              <a:buFont typeface="Wingdings" panose="05000000000000000000" pitchFamily="2" charset="2"/>
              <a:buChar char="§"/>
            </a:pPr>
            <a:endParaRPr lang="sv-SE" altLang="sv-SE" sz="2200" b="1" dirty="0">
              <a:solidFill>
                <a:schemeClr val="tx1"/>
              </a:solidFill>
              <a:cs typeface="Arial" panose="020B0604020202020204" pitchFamily="34" charset="0"/>
            </a:endParaRPr>
          </a:p>
          <a:p>
            <a:pPr marL="0" indent="0">
              <a:lnSpc>
                <a:spcPct val="114000"/>
              </a:lnSpc>
            </a:pPr>
            <a:endParaRPr lang="sv-SE" sz="1125"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028241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ruta 1">
            <a:extLst>
              <a:ext uri="{FF2B5EF4-FFF2-40B4-BE49-F238E27FC236}">
                <a16:creationId xmlns:a16="http://schemas.microsoft.com/office/drawing/2014/main" id="{BC247D6B-0289-4072-9A28-04C0AC6ED3D7}"/>
              </a:ext>
            </a:extLst>
          </p:cNvPr>
          <p:cNvSpPr txBox="1"/>
          <p:nvPr/>
        </p:nvSpPr>
        <p:spPr>
          <a:xfrm>
            <a:off x="2125218" y="5547292"/>
            <a:ext cx="7941564" cy="584775"/>
          </a:xfrm>
          <a:prstGeom prst="rect">
            <a:avLst/>
          </a:prstGeom>
          <a:noFill/>
        </p:spPr>
        <p:txBody>
          <a:bodyPr wrap="square" rtlCol="0">
            <a:spAutoFit/>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kumimoji="0" lang="sv-SE" sz="3200" b="1" i="0" u="none" strike="noStrike" kern="1200" cap="none" spc="0" normalizeH="0" baseline="0" noProof="0" dirty="0">
                <a:ln>
                  <a:noFill/>
                </a:ln>
                <a:solidFill>
                  <a:prstClr val="black"/>
                </a:solidFill>
                <a:effectLst/>
                <a:uLnTx/>
                <a:uFillTx/>
                <a:latin typeface="Century Gothic" panose="020B0502020202020204"/>
                <a:ea typeface="+mn-ea"/>
                <a:cs typeface="Arial" panose="020B0604020202020204" pitchFamily="34" charset="0"/>
              </a:rPr>
              <a:t>Tack för visad uppmärksamhet!</a:t>
            </a:r>
          </a:p>
        </p:txBody>
      </p:sp>
      <p:pic>
        <p:nvPicPr>
          <p:cNvPr id="3" name="Bildobjekt 2">
            <a:extLst>
              <a:ext uri="{FF2B5EF4-FFF2-40B4-BE49-F238E27FC236}">
                <a16:creationId xmlns:a16="http://schemas.microsoft.com/office/drawing/2014/main" id="{E14DB114-EED3-45AE-9E01-5196C793DF77}"/>
              </a:ext>
            </a:extLst>
          </p:cNvPr>
          <p:cNvPicPr>
            <a:picLocks noChangeAspect="1"/>
          </p:cNvPicPr>
          <p:nvPr/>
        </p:nvPicPr>
        <p:blipFill>
          <a:blip r:embed="rId3"/>
          <a:stretch>
            <a:fillRect/>
          </a:stretch>
        </p:blipFill>
        <p:spPr>
          <a:xfrm>
            <a:off x="0" y="0"/>
            <a:ext cx="12192000" cy="6858000"/>
          </a:xfrm>
          <a:prstGeom prst="rect">
            <a:avLst/>
          </a:prstGeom>
        </p:spPr>
      </p:pic>
    </p:spTree>
    <p:extLst>
      <p:ext uri="{BB962C8B-B14F-4D97-AF65-F5344CB8AC3E}">
        <p14:creationId xmlns:p14="http://schemas.microsoft.com/office/powerpoint/2010/main" val="3945892867"/>
      </p:ext>
    </p:extLst>
  </p:cSld>
  <p:clrMapOvr>
    <a:masterClrMapping/>
  </p:clrMapOvr>
</p:sld>
</file>

<file path=ppt/theme/theme1.xml><?xml version="1.0" encoding="utf-8"?>
<a:theme xmlns:a="http://schemas.openxmlformats.org/drawingml/2006/main" name="1_Slinga">
  <a:themeElements>
    <a:clrScheme name="Slinga">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nga">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3_Slinga">
  <a:themeElements>
    <a:clrScheme name="Slinga">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Slinga">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nga">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3.xml><?xml version="1.0" encoding="utf-8"?>
<a:theme xmlns:a="http://schemas.openxmlformats.org/drawingml/2006/main" name="2_Slinga">
  <a:themeElements>
    <a:clrScheme name="Slinga">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nga">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4.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11219</TotalTime>
  <Words>443</Words>
  <Application>Microsoft Office PowerPoint</Application>
  <PresentationFormat>Bredbild</PresentationFormat>
  <Paragraphs>67</Paragraphs>
  <Slides>8</Slides>
  <Notes>8</Notes>
  <HiddenSlides>0</HiddenSlides>
  <MMClips>0</MMClips>
  <ScaleCrop>false</ScaleCrop>
  <HeadingPairs>
    <vt:vector size="6" baseType="variant">
      <vt:variant>
        <vt:lpstr>Använt teckensnitt</vt:lpstr>
      </vt:variant>
      <vt:variant>
        <vt:i4>6</vt:i4>
      </vt:variant>
      <vt:variant>
        <vt:lpstr>Tema</vt:lpstr>
      </vt:variant>
      <vt:variant>
        <vt:i4>3</vt:i4>
      </vt:variant>
      <vt:variant>
        <vt:lpstr>Bildrubriker</vt:lpstr>
      </vt:variant>
      <vt:variant>
        <vt:i4>8</vt:i4>
      </vt:variant>
    </vt:vector>
  </HeadingPairs>
  <TitlesOfParts>
    <vt:vector size="17" baseType="lpstr">
      <vt:lpstr>Arial</vt:lpstr>
      <vt:lpstr>Calibri</vt:lpstr>
      <vt:lpstr>Century Gothic</vt:lpstr>
      <vt:lpstr>Times New Roman</vt:lpstr>
      <vt:lpstr>Wingdings</vt:lpstr>
      <vt:lpstr>Wingdings 3</vt:lpstr>
      <vt:lpstr>1_Slinga</vt:lpstr>
      <vt:lpstr>3_Slinga</vt:lpstr>
      <vt:lpstr>2_Slinga</vt:lpstr>
      <vt:lpstr>10 kap. BrB Förskingring m.m.  </vt:lpstr>
      <vt:lpstr>Förskingring, 10 kap. 1 § BrB</vt:lpstr>
      <vt:lpstr>Grov förskingring, 10 kap. 3 § BrB</vt:lpstr>
      <vt:lpstr>Olovligt förfogande, 10 kap. 4 § BrB</vt:lpstr>
      <vt:lpstr>Olovligt brukande, 10 kap. 7 § BrB</vt:lpstr>
      <vt:lpstr>Osjälvständiga brottsformer, 10 kap. 9 § BrB</vt:lpstr>
      <vt:lpstr>Åtalsprövningsregler, 10 kap. 10 § 1 st. BrB</vt:lpstr>
      <vt:lpstr>PowerPoint-presentation</vt:lpstr>
    </vt:vector>
  </TitlesOfParts>
  <Company>Linnaeus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23:6-9 RB Grundläggande brottsutredning</dc:title>
  <dc:creator>Anna Mårtensson</dc:creator>
  <cp:lastModifiedBy>Anna Quintero Tovar</cp:lastModifiedBy>
  <cp:revision>332</cp:revision>
  <cp:lastPrinted>2021-05-19T06:01:10Z</cp:lastPrinted>
  <dcterms:created xsi:type="dcterms:W3CDTF">2020-02-13T12:21:27Z</dcterms:created>
  <dcterms:modified xsi:type="dcterms:W3CDTF">2022-11-17T08:50:35Z</dcterms:modified>
</cp:coreProperties>
</file>