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 id="2147483691" r:id="rId2"/>
    <p:sldMasterId id="2147483703" r:id="rId3"/>
    <p:sldMasterId id="2147483727" r:id="rId4"/>
    <p:sldMasterId id="2147483739" r:id="rId5"/>
  </p:sldMasterIdLst>
  <p:notesMasterIdLst>
    <p:notesMasterId r:id="rId30"/>
  </p:notesMasterIdLst>
  <p:handoutMasterIdLst>
    <p:handoutMasterId r:id="rId31"/>
  </p:handoutMasterIdLst>
  <p:sldIdLst>
    <p:sldId id="256" r:id="rId6"/>
    <p:sldId id="362" r:id="rId7"/>
    <p:sldId id="363" r:id="rId8"/>
    <p:sldId id="365" r:id="rId9"/>
    <p:sldId id="371" r:id="rId10"/>
    <p:sldId id="367" r:id="rId11"/>
    <p:sldId id="368" r:id="rId12"/>
    <p:sldId id="374" r:id="rId13"/>
    <p:sldId id="375" r:id="rId14"/>
    <p:sldId id="376" r:id="rId15"/>
    <p:sldId id="377" r:id="rId16"/>
    <p:sldId id="379" r:id="rId17"/>
    <p:sldId id="381" r:id="rId18"/>
    <p:sldId id="388" r:id="rId19"/>
    <p:sldId id="389" r:id="rId20"/>
    <p:sldId id="372" r:id="rId21"/>
    <p:sldId id="369" r:id="rId22"/>
    <p:sldId id="382" r:id="rId23"/>
    <p:sldId id="391" r:id="rId24"/>
    <p:sldId id="373" r:id="rId25"/>
    <p:sldId id="383" r:id="rId26"/>
    <p:sldId id="384" r:id="rId27"/>
    <p:sldId id="386" r:id="rId28"/>
    <p:sldId id="258" r:id="rId29"/>
  </p:sldIdLst>
  <p:sldSz cx="12192000" cy="6858000"/>
  <p:notesSz cx="6794500" cy="9931400"/>
  <p:defaultTextStyle>
    <a:defPPr>
      <a:defRPr lang="sv-SE"/>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5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068" autoAdjust="0"/>
    <p:restoredTop sz="70288" autoAdjust="0"/>
  </p:normalViewPr>
  <p:slideViewPr>
    <p:cSldViewPr>
      <p:cViewPr varScale="1">
        <p:scale>
          <a:sx n="47" d="100"/>
          <a:sy n="47" d="100"/>
        </p:scale>
        <p:origin x="1724" y="3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4813" cy="498475"/>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48100" y="0"/>
            <a:ext cx="2944813" cy="498475"/>
          </a:xfrm>
          <a:prstGeom prst="rect">
            <a:avLst/>
          </a:prstGeom>
        </p:spPr>
        <p:txBody>
          <a:bodyPr vert="horz" lIns="91440" tIns="45720" rIns="91440" bIns="45720" rtlCol="0"/>
          <a:lstStyle>
            <a:lvl1pPr algn="r">
              <a:defRPr sz="1200"/>
            </a:lvl1pPr>
          </a:lstStyle>
          <a:p>
            <a:fld id="{4FE9B74F-10FB-4A03-9B3D-6FF073C3EC45}" type="datetimeFigureOut">
              <a:rPr lang="sv-SE" smtClean="0"/>
              <a:t>2022-04-13</a:t>
            </a:fld>
            <a:endParaRPr lang="sv-SE"/>
          </a:p>
        </p:txBody>
      </p:sp>
      <p:sp>
        <p:nvSpPr>
          <p:cNvPr id="4" name="Platshållare för sidfot 3"/>
          <p:cNvSpPr>
            <a:spLocks noGrp="1"/>
          </p:cNvSpPr>
          <p:nvPr>
            <p:ph type="ftr" sz="quarter" idx="2"/>
          </p:nvPr>
        </p:nvSpPr>
        <p:spPr>
          <a:xfrm>
            <a:off x="0" y="9432925"/>
            <a:ext cx="2944813" cy="498475"/>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48100" y="9432925"/>
            <a:ext cx="2944813" cy="498475"/>
          </a:xfrm>
          <a:prstGeom prst="rect">
            <a:avLst/>
          </a:prstGeom>
        </p:spPr>
        <p:txBody>
          <a:bodyPr vert="horz" lIns="91440" tIns="45720" rIns="91440" bIns="45720" rtlCol="0" anchor="b"/>
          <a:lstStyle>
            <a:lvl1pPr algn="r">
              <a:defRPr sz="1200"/>
            </a:lvl1pPr>
          </a:lstStyle>
          <a:p>
            <a:fld id="{F90F646C-B5D1-4442-97E6-774479CDF603}" type="slidenum">
              <a:rPr lang="sv-SE" smtClean="0"/>
              <a:t>‹#›</a:t>
            </a:fld>
            <a:endParaRPr lang="sv-SE"/>
          </a:p>
        </p:txBody>
      </p:sp>
    </p:spTree>
    <p:extLst>
      <p:ext uri="{BB962C8B-B14F-4D97-AF65-F5344CB8AC3E}">
        <p14:creationId xmlns:p14="http://schemas.microsoft.com/office/powerpoint/2010/main" val="26507500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4283" cy="498295"/>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48645" y="0"/>
            <a:ext cx="2944283" cy="498295"/>
          </a:xfrm>
          <a:prstGeom prst="rect">
            <a:avLst/>
          </a:prstGeom>
        </p:spPr>
        <p:txBody>
          <a:bodyPr vert="horz" lIns="91440" tIns="45720" rIns="91440" bIns="45720" rtlCol="0"/>
          <a:lstStyle>
            <a:lvl1pPr algn="r">
              <a:defRPr sz="1200"/>
            </a:lvl1pPr>
          </a:lstStyle>
          <a:p>
            <a:fld id="{41A849B8-FDBA-4C80-BB81-DF7B8A96A9B9}" type="datetimeFigureOut">
              <a:rPr lang="sv-SE" smtClean="0"/>
              <a:t>2022-04-13</a:t>
            </a:fld>
            <a:endParaRPr lang="sv-SE"/>
          </a:p>
        </p:txBody>
      </p:sp>
      <p:sp>
        <p:nvSpPr>
          <p:cNvPr id="4" name="Platshållare för bildobjekt 3"/>
          <p:cNvSpPr>
            <a:spLocks noGrp="1" noRot="1" noChangeAspect="1"/>
          </p:cNvSpPr>
          <p:nvPr>
            <p:ph type="sldImg" idx="2"/>
          </p:nvPr>
        </p:nvSpPr>
        <p:spPr>
          <a:xfrm>
            <a:off x="419100" y="1241425"/>
            <a:ext cx="5956300" cy="3351213"/>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450" y="4779486"/>
            <a:ext cx="5435600" cy="3910489"/>
          </a:xfrm>
          <a:prstGeom prst="rect">
            <a:avLst/>
          </a:prstGeom>
        </p:spPr>
        <p:txBody>
          <a:bodyPr vert="horz" lIns="91440" tIns="45720" rIns="91440" bIns="45720" rtlCol="0"/>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33107"/>
            <a:ext cx="2944283" cy="498294"/>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48645" y="9433107"/>
            <a:ext cx="2944283" cy="498294"/>
          </a:xfrm>
          <a:prstGeom prst="rect">
            <a:avLst/>
          </a:prstGeom>
        </p:spPr>
        <p:txBody>
          <a:bodyPr vert="horz" lIns="91440" tIns="45720" rIns="91440" bIns="45720" rtlCol="0" anchor="b"/>
          <a:lstStyle>
            <a:lvl1pPr algn="r">
              <a:defRPr sz="1200"/>
            </a:lvl1pPr>
          </a:lstStyle>
          <a:p>
            <a:fld id="{80B96618-DCD8-4754-B0DF-254AC6747191}" type="slidenum">
              <a:rPr lang="sv-SE" smtClean="0"/>
              <a:t>‹#›</a:t>
            </a:fld>
            <a:endParaRPr lang="sv-SE"/>
          </a:p>
        </p:txBody>
      </p:sp>
    </p:spTree>
    <p:extLst>
      <p:ext uri="{BB962C8B-B14F-4D97-AF65-F5344CB8AC3E}">
        <p14:creationId xmlns:p14="http://schemas.microsoft.com/office/powerpoint/2010/main" val="1974796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419100" y="1241425"/>
            <a:ext cx="5956300" cy="3351213"/>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80B96618-DCD8-4754-B0DF-254AC6747191}" type="slidenum">
              <a:rPr lang="sv-SE" smtClean="0"/>
              <a:t>1</a:t>
            </a:fld>
            <a:endParaRPr lang="sv-SE"/>
          </a:p>
        </p:txBody>
      </p:sp>
    </p:spTree>
    <p:extLst>
      <p:ext uri="{BB962C8B-B14F-4D97-AF65-F5344CB8AC3E}">
        <p14:creationId xmlns:p14="http://schemas.microsoft.com/office/powerpoint/2010/main" val="3343555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v-SE" altLang="sv-SE" dirty="0"/>
          </a:p>
        </p:txBody>
      </p:sp>
      <p:sp>
        <p:nvSpPr>
          <p:cNvPr id="37892"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201A779A-5AE1-4A80-B004-CC09D0B79D4A}" type="slidenum">
              <a:rPr kumimoji="0" lang="sv-SE" alt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sv-SE" altLang="sv-SE"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815654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v-SE" altLang="sv-SE" dirty="0"/>
          </a:p>
        </p:txBody>
      </p:sp>
      <p:sp>
        <p:nvSpPr>
          <p:cNvPr id="58372"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0B70BD0A-9DD3-4866-9ED0-08261B99D4AC}" type="slidenum">
              <a:rPr kumimoji="0" lang="sv-SE" alt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sv-SE" altLang="sv-SE"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7845798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v-SE" altLang="sv-SE" dirty="0"/>
          </a:p>
        </p:txBody>
      </p:sp>
      <p:sp>
        <p:nvSpPr>
          <p:cNvPr id="7172"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D3A1F8E7-2DE1-4C81-8F91-16D7F39F6FAC}" type="slidenum">
              <a:rPr kumimoji="0" lang="sv-SE" alt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sv-SE" altLang="sv-SE"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2644200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v-SE" altLang="sv-SE" dirty="0"/>
          </a:p>
          <a:p>
            <a:endParaRPr lang="sv-SE" altLang="sv-SE" dirty="0"/>
          </a:p>
        </p:txBody>
      </p:sp>
      <p:sp>
        <p:nvSpPr>
          <p:cNvPr id="7172"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F2705393-91AE-4ED2-BF30-BCFE94ED300F}" type="slidenum">
              <a:rPr kumimoji="0" lang="sv-SE" alt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sv-SE" altLang="sv-SE"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3756842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v-SE" altLang="sv-SE"/>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FDB1E354-3BEE-4652-B38E-B2F87693CD09}" type="slidenum">
              <a:rPr kumimoji="0" lang="sv-SE" alt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sv-SE" altLang="sv-SE"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0490755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v-SE" altLang="sv-SE" dirty="0"/>
          </a:p>
        </p:txBody>
      </p:sp>
      <p:sp>
        <p:nvSpPr>
          <p:cNvPr id="46084"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F9B82B49-1280-4D08-98F8-A5CFC48E6C88}" type="slidenum">
              <a:rPr kumimoji="0" lang="sv-SE" altLang="sv-SE"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sv-SE" altLang="sv-SE"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137993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419100" y="1241425"/>
            <a:ext cx="5956300" cy="3351213"/>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80B96618-DCD8-4754-B0DF-254AC6747191}" type="slidenum">
              <a:rPr lang="sv-SE" smtClean="0"/>
              <a:t>24</a:t>
            </a:fld>
            <a:endParaRPr lang="sv-SE"/>
          </a:p>
        </p:txBody>
      </p:sp>
    </p:spTree>
    <p:extLst>
      <p:ext uri="{BB962C8B-B14F-4D97-AF65-F5344CB8AC3E}">
        <p14:creationId xmlns:p14="http://schemas.microsoft.com/office/powerpoint/2010/main" val="327359069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solidFill>
          <a:schemeClr val="accent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20EF999B-7765-4BF0-ADE2-D3E95F9B07C2}"/>
              </a:ext>
            </a:extLst>
          </p:cNvPr>
          <p:cNvCxnSpPr/>
          <p:nvPr/>
        </p:nvCxnSpPr>
        <p:spPr>
          <a:xfrm>
            <a:off x="952501" y="6072189"/>
            <a:ext cx="10191751"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sp>
        <p:nvSpPr>
          <p:cNvPr id="100355" name="Title Placeholder 1">
            <a:extLst>
              <a:ext uri="{FF2B5EF4-FFF2-40B4-BE49-F238E27FC236}">
                <a16:creationId xmlns:a16="http://schemas.microsoft.com/office/drawing/2014/main" id="{DC415B66-E80C-4D68-B3D0-3944F631D1A5}"/>
              </a:ext>
            </a:extLst>
          </p:cNvPr>
          <p:cNvSpPr>
            <a:spLocks noGrp="1"/>
          </p:cNvSpPr>
          <p:nvPr>
            <p:ph type="ctrTitle"/>
          </p:nvPr>
        </p:nvSpPr>
        <p:spPr>
          <a:xfrm>
            <a:off x="914400" y="1449388"/>
            <a:ext cx="10363200" cy="2151062"/>
          </a:xfrm>
        </p:spPr>
        <p:txBody>
          <a:bodyPr/>
          <a:lstStyle>
            <a:lvl1pPr>
              <a:lnSpc>
                <a:spcPts val="7500"/>
              </a:lnSpc>
              <a:defRPr sz="7500"/>
            </a:lvl1pPr>
          </a:lstStyle>
          <a:p>
            <a:pPr lvl="0"/>
            <a:r>
              <a:rPr lang="sv-SE" altLang="sv-SE" noProof="0"/>
              <a:t>Klicka här för att ändra format</a:t>
            </a:r>
            <a:endParaRPr lang="en-US" altLang="sv-SE" noProof="0"/>
          </a:p>
        </p:txBody>
      </p:sp>
      <p:sp>
        <p:nvSpPr>
          <p:cNvPr id="100356" name="Text Placeholder 2">
            <a:extLst>
              <a:ext uri="{FF2B5EF4-FFF2-40B4-BE49-F238E27FC236}">
                <a16:creationId xmlns:a16="http://schemas.microsoft.com/office/drawing/2014/main" id="{EEAC6984-A5D3-4223-83CD-8F04A70565DE}"/>
              </a:ext>
            </a:extLst>
          </p:cNvPr>
          <p:cNvSpPr>
            <a:spLocks noGrp="1"/>
          </p:cNvSpPr>
          <p:nvPr>
            <p:ph type="subTitle" idx="1"/>
          </p:nvPr>
        </p:nvSpPr>
        <p:spPr>
          <a:xfrm>
            <a:off x="1828800" y="3886200"/>
            <a:ext cx="8534400" cy="1752600"/>
          </a:xfrm>
        </p:spPr>
        <p:txBody>
          <a:bodyPr/>
          <a:lstStyle>
            <a:lvl1pPr marL="0" indent="0" algn="ctr">
              <a:defRPr/>
            </a:lvl1pPr>
          </a:lstStyle>
          <a:p>
            <a:pPr lvl="0"/>
            <a:r>
              <a:rPr lang="sv-SE" altLang="sv-SE" noProof="0"/>
              <a:t>Klicka om du vill redigera mall för underrubrikformat</a:t>
            </a:r>
            <a:endParaRPr lang="en-US" altLang="sv-SE" noProof="0"/>
          </a:p>
        </p:txBody>
      </p:sp>
      <p:pic>
        <p:nvPicPr>
          <p:cNvPr id="100357" name="Picture 5" descr="090323_Lnu_Wordmark_Kalmar_Växjö_påhäng_transparent">
            <a:extLst>
              <a:ext uri="{FF2B5EF4-FFF2-40B4-BE49-F238E27FC236}">
                <a16:creationId xmlns:a16="http://schemas.microsoft.com/office/drawing/2014/main" id="{484F6B9E-570F-4E5E-9AFB-392803C24E79}"/>
              </a:ext>
            </a:extLst>
          </p:cNvPr>
          <p:cNvPicPr>
            <a:picLocks noChangeAspect="1" noChangeArrowheads="1"/>
          </p:cNvPicPr>
          <p:nvPr/>
        </p:nvPicPr>
        <p:blipFill>
          <a:blip r:embed="rId2" cstate="hqprint">
            <a:extLst>
              <a:ext uri="{28A0092B-C50C-407E-A947-70E740481C1C}">
                <a14:useLocalDpi xmlns:a14="http://schemas.microsoft.com/office/drawing/2010/main" val="0"/>
              </a:ext>
            </a:extLst>
          </a:blip>
          <a:srcRect/>
          <a:stretch>
            <a:fillRect/>
          </a:stretch>
        </p:blipFill>
        <p:spPr bwMode="auto">
          <a:xfrm>
            <a:off x="952501" y="6299201"/>
            <a:ext cx="3898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0358" name="Picture 6" descr="090323_Lnu_Symbol">
            <a:extLst>
              <a:ext uri="{FF2B5EF4-FFF2-40B4-BE49-F238E27FC236}">
                <a16:creationId xmlns:a16="http://schemas.microsoft.com/office/drawing/2014/main" id="{9D0500B8-68CC-4661-8A86-0C162E2B0544}"/>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10837334" y="6207125"/>
            <a:ext cx="332317"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E06F8F0-7162-4FCD-A03F-06346CD7AD97}"/>
              </a:ext>
            </a:extLst>
          </p:cNvPr>
          <p:cNvSpPr>
            <a:spLocks noGrp="1"/>
          </p:cNvSpPr>
          <p:nvPr>
            <p:ph type="title"/>
          </p:nvPr>
        </p:nvSpPr>
        <p:spPr/>
        <p:txBody>
          <a:bodyPr/>
          <a:lstStyle/>
          <a:p>
            <a:r>
              <a:rPr lang="sv-SE"/>
              <a:t>Klicka här för att ändra format</a:t>
            </a:r>
          </a:p>
        </p:txBody>
      </p:sp>
      <p:sp>
        <p:nvSpPr>
          <p:cNvPr id="3" name="Platshållare för lodrät text 2">
            <a:extLst>
              <a:ext uri="{FF2B5EF4-FFF2-40B4-BE49-F238E27FC236}">
                <a16:creationId xmlns:a16="http://schemas.microsoft.com/office/drawing/2014/main" id="{B94248D1-9FE5-42EB-96D1-46CB39D64348}"/>
              </a:ext>
            </a:extLst>
          </p:cNvPr>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561452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078D859D-1623-420A-8503-5B67033F798E}"/>
              </a:ext>
            </a:extLst>
          </p:cNvPr>
          <p:cNvSpPr>
            <a:spLocks noGrp="1"/>
          </p:cNvSpPr>
          <p:nvPr>
            <p:ph type="title" orient="vert"/>
          </p:nvPr>
        </p:nvSpPr>
        <p:spPr>
          <a:xfrm>
            <a:off x="8600018" y="806450"/>
            <a:ext cx="2552700" cy="5200650"/>
          </a:xfrm>
        </p:spPr>
        <p:txBody>
          <a:bodyPr vert="eaVert"/>
          <a:lstStyle/>
          <a:p>
            <a:r>
              <a:rPr lang="sv-SE"/>
              <a:t>Klicka här för att ändra format</a:t>
            </a:r>
          </a:p>
        </p:txBody>
      </p:sp>
      <p:sp>
        <p:nvSpPr>
          <p:cNvPr id="3" name="Platshållare för lodrät text 2">
            <a:extLst>
              <a:ext uri="{FF2B5EF4-FFF2-40B4-BE49-F238E27FC236}">
                <a16:creationId xmlns:a16="http://schemas.microsoft.com/office/drawing/2014/main" id="{C98322CF-6F3D-47F1-8A43-FB35AC650FFC}"/>
              </a:ext>
            </a:extLst>
          </p:cNvPr>
          <p:cNvSpPr>
            <a:spLocks noGrp="1"/>
          </p:cNvSpPr>
          <p:nvPr>
            <p:ph type="body" orient="vert" idx="1"/>
          </p:nvPr>
        </p:nvSpPr>
        <p:spPr>
          <a:xfrm>
            <a:off x="939801" y="806450"/>
            <a:ext cx="7457017" cy="5200650"/>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7189814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Avslut">
    <p:bg>
      <p:bgPr>
        <a:solidFill>
          <a:schemeClr val="accent1"/>
        </a:solidFill>
        <a:effectLst/>
      </p:bgPr>
    </p:bg>
    <p:spTree>
      <p:nvGrpSpPr>
        <p:cNvPr id="1" name=""/>
        <p:cNvGrpSpPr/>
        <p:nvPr/>
      </p:nvGrpSpPr>
      <p:grpSpPr>
        <a:xfrm>
          <a:off x="0" y="0"/>
          <a:ext cx="0" cy="0"/>
          <a:chOff x="0" y="0"/>
          <a:chExt cx="0" cy="0"/>
        </a:xfrm>
      </p:grpSpPr>
      <p:pic>
        <p:nvPicPr>
          <p:cNvPr id="7" name="Content Placeholder 9" descr="090323_Lnu-se.png">
            <a:extLst>
              <a:ext uri="{FF2B5EF4-FFF2-40B4-BE49-F238E27FC236}">
                <a16:creationId xmlns:a16="http://schemas.microsoft.com/office/drawing/2014/main" id="{85731244-C1E5-4462-9CD9-9CABB20B3D3E}"/>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4715849" y="4713549"/>
            <a:ext cx="2760304" cy="561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Content Placeholder 12" descr="090323_Lnu_Symbol.png">
            <a:extLst>
              <a:ext uri="{FF2B5EF4-FFF2-40B4-BE49-F238E27FC236}">
                <a16:creationId xmlns:a16="http://schemas.microsoft.com/office/drawing/2014/main" id="{35F4C14C-02D5-4FC7-BAE9-39BF276B4841}"/>
              </a:ext>
            </a:extLst>
          </p:cNvPr>
          <p:cNvPicPr>
            <a:picLocks noChangeAspect="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4698087" y="1448780"/>
            <a:ext cx="2795829" cy="2775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503514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solidFill>
          <a:schemeClr val="accent1"/>
        </a:solidFill>
        <a:effectLst/>
      </p:bgPr>
    </p:bg>
    <p:spTree>
      <p:nvGrpSpPr>
        <p:cNvPr id="1" name=""/>
        <p:cNvGrpSpPr/>
        <p:nvPr/>
      </p:nvGrpSpPr>
      <p:grpSpPr>
        <a:xfrm>
          <a:off x="0" y="0"/>
          <a:ext cx="0" cy="0"/>
          <a:chOff x="0" y="0"/>
          <a:chExt cx="0" cy="0"/>
        </a:xfrm>
      </p:grpSpPr>
      <p:sp>
        <p:nvSpPr>
          <p:cNvPr id="100355" name="Title Placeholder 1">
            <a:extLst>
              <a:ext uri="{FF2B5EF4-FFF2-40B4-BE49-F238E27FC236}">
                <a16:creationId xmlns:a16="http://schemas.microsoft.com/office/drawing/2014/main" id="{DC415B66-E80C-4D68-B3D0-3944F631D1A5}"/>
              </a:ext>
            </a:extLst>
          </p:cNvPr>
          <p:cNvSpPr>
            <a:spLocks noGrp="1"/>
          </p:cNvSpPr>
          <p:nvPr>
            <p:ph type="ctrTitle"/>
          </p:nvPr>
        </p:nvSpPr>
        <p:spPr>
          <a:xfrm>
            <a:off x="914400" y="1449388"/>
            <a:ext cx="10363200" cy="2151062"/>
          </a:xfrm>
        </p:spPr>
        <p:txBody>
          <a:bodyPr/>
          <a:lstStyle>
            <a:lvl1pPr>
              <a:lnSpc>
                <a:spcPts val="7500"/>
              </a:lnSpc>
              <a:defRPr sz="7500"/>
            </a:lvl1pPr>
          </a:lstStyle>
          <a:p>
            <a:pPr lvl="0"/>
            <a:r>
              <a:rPr lang="en-US" altLang="sv-SE" noProof="0"/>
              <a:t>Click to edit Master title style</a:t>
            </a:r>
          </a:p>
        </p:txBody>
      </p:sp>
      <p:sp>
        <p:nvSpPr>
          <p:cNvPr id="100356" name="Text Placeholder 2">
            <a:extLst>
              <a:ext uri="{FF2B5EF4-FFF2-40B4-BE49-F238E27FC236}">
                <a16:creationId xmlns:a16="http://schemas.microsoft.com/office/drawing/2014/main" id="{EEAC6984-A5D3-4223-83CD-8F04A70565DE}"/>
              </a:ext>
            </a:extLst>
          </p:cNvPr>
          <p:cNvSpPr>
            <a:spLocks noGrp="1"/>
          </p:cNvSpPr>
          <p:nvPr>
            <p:ph type="subTitle" idx="1"/>
          </p:nvPr>
        </p:nvSpPr>
        <p:spPr>
          <a:xfrm>
            <a:off x="1828800" y="3886200"/>
            <a:ext cx="8534400" cy="1752600"/>
          </a:xfrm>
        </p:spPr>
        <p:txBody>
          <a:bodyPr/>
          <a:lstStyle>
            <a:lvl1pPr marL="0" indent="0" algn="ctr">
              <a:defRPr/>
            </a:lvl1pPr>
          </a:lstStyle>
          <a:p>
            <a:pPr lvl="0"/>
            <a:r>
              <a:rPr lang="en-US" altLang="sv-SE" noProof="0"/>
              <a:t>Click to edit Master subtitle style</a:t>
            </a:r>
          </a:p>
        </p:txBody>
      </p:sp>
    </p:spTree>
    <p:extLst>
      <p:ext uri="{BB962C8B-B14F-4D97-AF65-F5344CB8AC3E}">
        <p14:creationId xmlns:p14="http://schemas.microsoft.com/office/powerpoint/2010/main" val="39834457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2C8885-8892-4378-88B8-E4A7D1A4A174}"/>
              </a:ext>
            </a:extLst>
          </p:cNvPr>
          <p:cNvSpPr>
            <a:spLocks noGrp="1"/>
          </p:cNvSpPr>
          <p:nvPr>
            <p:ph type="title"/>
          </p:nvPr>
        </p:nvSpPr>
        <p:spPr/>
        <p:txBody>
          <a:bodyPr/>
          <a:lstStyle/>
          <a:p>
            <a:r>
              <a:rPr lang="sv-SE"/>
              <a:t>Klicka här för att ändra format</a:t>
            </a:r>
          </a:p>
        </p:txBody>
      </p:sp>
      <p:sp>
        <p:nvSpPr>
          <p:cNvPr id="3" name="Platshållare för innehåll 2">
            <a:extLst>
              <a:ext uri="{FF2B5EF4-FFF2-40B4-BE49-F238E27FC236}">
                <a16:creationId xmlns:a16="http://schemas.microsoft.com/office/drawing/2014/main" id="{17D81545-B23B-42B7-BBD3-46D8FC01626E}"/>
              </a:ext>
            </a:extLst>
          </p:cNvPr>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B2DEE88-E908-4908-9A7A-DE4B55F4508B}"/>
              </a:ext>
            </a:extLst>
          </p:cNvPr>
          <p:cNvSpPr>
            <a:spLocks noGrp="1"/>
          </p:cNvSpPr>
          <p:nvPr>
            <p:ph type="dt" sz="half" idx="10"/>
          </p:nvPr>
        </p:nvSpPr>
        <p:spPr/>
        <p:txBody>
          <a:bodyPr/>
          <a:lstStyle/>
          <a:p>
            <a:endParaRPr lang="sv-SE"/>
          </a:p>
        </p:txBody>
      </p:sp>
      <p:sp>
        <p:nvSpPr>
          <p:cNvPr id="5" name="Platshållare för sidfot 4">
            <a:extLst>
              <a:ext uri="{FF2B5EF4-FFF2-40B4-BE49-F238E27FC236}">
                <a16:creationId xmlns:a16="http://schemas.microsoft.com/office/drawing/2014/main" id="{B0ABE19B-DB79-400D-AE21-DAA9BE763DCB}"/>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E6DA2D24-6DED-4591-A61C-D9D439AEA884}"/>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12321492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089CE38-6808-4F74-B2E2-F1E2E897929F}"/>
              </a:ext>
            </a:extLst>
          </p:cNvPr>
          <p:cNvSpPr>
            <a:spLocks noGrp="1"/>
          </p:cNvSpPr>
          <p:nvPr>
            <p:ph type="title"/>
          </p:nvPr>
        </p:nvSpPr>
        <p:spPr>
          <a:xfrm>
            <a:off x="831851" y="1709739"/>
            <a:ext cx="10515600" cy="2852737"/>
          </a:xfrm>
        </p:spPr>
        <p:txBody>
          <a:bodyPr anchor="b"/>
          <a:lstStyle>
            <a:lvl1pPr>
              <a:defRPr sz="6000"/>
            </a:lvl1pPr>
          </a:lstStyle>
          <a:p>
            <a:r>
              <a:rPr lang="sv-SE"/>
              <a:t>Klicka här för att ändra format</a:t>
            </a:r>
          </a:p>
        </p:txBody>
      </p:sp>
      <p:sp>
        <p:nvSpPr>
          <p:cNvPr id="3" name="Platshållare för text 2">
            <a:extLst>
              <a:ext uri="{FF2B5EF4-FFF2-40B4-BE49-F238E27FC236}">
                <a16:creationId xmlns:a16="http://schemas.microsoft.com/office/drawing/2014/main" id="{EB61C847-C224-4A3E-8860-260FDC1260F2}"/>
              </a:ext>
            </a:extLst>
          </p:cNvPr>
          <p:cNvSpPr>
            <a:spLocks noGrp="1"/>
          </p:cNvSpPr>
          <p:nvPr>
            <p:ph type="body" idx="1"/>
          </p:nvPr>
        </p:nvSpPr>
        <p:spPr>
          <a:xfrm>
            <a:off x="831851" y="4589463"/>
            <a:ext cx="10515600" cy="1674852"/>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sv-SE"/>
              <a:t>Redigera format för bakgrundstext</a:t>
            </a:r>
          </a:p>
        </p:txBody>
      </p:sp>
      <p:sp>
        <p:nvSpPr>
          <p:cNvPr id="4" name="Platshållare för datum 3">
            <a:extLst>
              <a:ext uri="{FF2B5EF4-FFF2-40B4-BE49-F238E27FC236}">
                <a16:creationId xmlns:a16="http://schemas.microsoft.com/office/drawing/2014/main" id="{4330CCAD-F9BC-4545-9FF6-C422A16F52A9}"/>
              </a:ext>
            </a:extLst>
          </p:cNvPr>
          <p:cNvSpPr>
            <a:spLocks noGrp="1"/>
          </p:cNvSpPr>
          <p:nvPr>
            <p:ph type="dt" sz="half" idx="10"/>
          </p:nvPr>
        </p:nvSpPr>
        <p:spPr/>
        <p:txBody>
          <a:bodyPr/>
          <a:lstStyle/>
          <a:p>
            <a:endParaRPr lang="sv-SE"/>
          </a:p>
        </p:txBody>
      </p:sp>
      <p:sp>
        <p:nvSpPr>
          <p:cNvPr id="5" name="Platshållare för sidfot 4">
            <a:extLst>
              <a:ext uri="{FF2B5EF4-FFF2-40B4-BE49-F238E27FC236}">
                <a16:creationId xmlns:a16="http://schemas.microsoft.com/office/drawing/2014/main" id="{A35D6ED4-514B-4401-AF98-E010D7311E7A}"/>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8C44A918-60C8-4B4D-AAB7-64B03C34C65A}"/>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16887568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14A9B8E-598A-41D8-94B7-11378BDB9701}"/>
              </a:ext>
            </a:extLst>
          </p:cNvPr>
          <p:cNvSpPr>
            <a:spLocks noGrp="1"/>
          </p:cNvSpPr>
          <p:nvPr>
            <p:ph type="title"/>
          </p:nvPr>
        </p:nvSpPr>
        <p:spPr/>
        <p:txBody>
          <a:bodyPr/>
          <a:lstStyle/>
          <a:p>
            <a:r>
              <a:rPr lang="sv-SE"/>
              <a:t>Klicka här för att ändra format</a:t>
            </a:r>
          </a:p>
        </p:txBody>
      </p:sp>
      <p:sp>
        <p:nvSpPr>
          <p:cNvPr id="3" name="Platshållare för innehåll 2">
            <a:extLst>
              <a:ext uri="{FF2B5EF4-FFF2-40B4-BE49-F238E27FC236}">
                <a16:creationId xmlns:a16="http://schemas.microsoft.com/office/drawing/2014/main" id="{FF85310C-F73F-409E-B452-E62D69364CD3}"/>
              </a:ext>
            </a:extLst>
          </p:cNvPr>
          <p:cNvSpPr>
            <a:spLocks noGrp="1"/>
          </p:cNvSpPr>
          <p:nvPr>
            <p:ph sz="half" idx="1"/>
          </p:nvPr>
        </p:nvSpPr>
        <p:spPr>
          <a:xfrm>
            <a:off x="941917" y="1650999"/>
            <a:ext cx="5003800" cy="461331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D567B4CC-C7A6-4632-AE2A-98B687B2CD01}"/>
              </a:ext>
            </a:extLst>
          </p:cNvPr>
          <p:cNvSpPr>
            <a:spLocks noGrp="1"/>
          </p:cNvSpPr>
          <p:nvPr>
            <p:ph sz="half" idx="2"/>
          </p:nvPr>
        </p:nvSpPr>
        <p:spPr>
          <a:xfrm>
            <a:off x="6148917" y="1650999"/>
            <a:ext cx="5003800" cy="461331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0E9FFABF-3A7A-44FB-A5B8-F03545154467}"/>
              </a:ext>
            </a:extLst>
          </p:cNvPr>
          <p:cNvSpPr>
            <a:spLocks noGrp="1"/>
          </p:cNvSpPr>
          <p:nvPr>
            <p:ph type="dt" sz="half" idx="10"/>
          </p:nvPr>
        </p:nvSpPr>
        <p:spPr/>
        <p:txBody>
          <a:bodyPr/>
          <a:lstStyle/>
          <a:p>
            <a:endParaRPr lang="sv-SE" dirty="0"/>
          </a:p>
        </p:txBody>
      </p:sp>
      <p:sp>
        <p:nvSpPr>
          <p:cNvPr id="6" name="Platshållare för sidfot 5">
            <a:extLst>
              <a:ext uri="{FF2B5EF4-FFF2-40B4-BE49-F238E27FC236}">
                <a16:creationId xmlns:a16="http://schemas.microsoft.com/office/drawing/2014/main" id="{367BF071-2E16-4658-B1B9-082FE300A111}"/>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8442532B-D2D3-4A3B-A692-5FE51F51955B}"/>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6035533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E35D2FF-F2EF-4F03-9607-650C37103799}"/>
              </a:ext>
            </a:extLst>
          </p:cNvPr>
          <p:cNvSpPr>
            <a:spLocks noGrp="1"/>
          </p:cNvSpPr>
          <p:nvPr>
            <p:ph type="title"/>
          </p:nvPr>
        </p:nvSpPr>
        <p:spPr>
          <a:xfrm>
            <a:off x="840317" y="365126"/>
            <a:ext cx="10515600" cy="1325563"/>
          </a:xfrm>
        </p:spPr>
        <p:txBody>
          <a:bodyPr/>
          <a:lstStyle/>
          <a:p>
            <a:r>
              <a:rPr lang="sv-SE"/>
              <a:t>Klicka här för att ändra format</a:t>
            </a:r>
          </a:p>
        </p:txBody>
      </p:sp>
      <p:sp>
        <p:nvSpPr>
          <p:cNvPr id="3" name="Platshållare för text 2">
            <a:extLst>
              <a:ext uri="{FF2B5EF4-FFF2-40B4-BE49-F238E27FC236}">
                <a16:creationId xmlns:a16="http://schemas.microsoft.com/office/drawing/2014/main" id="{E5914C83-F8DA-434A-86AC-92BF45A48DF1}"/>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a:extLst>
              <a:ext uri="{FF2B5EF4-FFF2-40B4-BE49-F238E27FC236}">
                <a16:creationId xmlns:a16="http://schemas.microsoft.com/office/drawing/2014/main" id="{A9EE0F89-6230-4935-86D2-93CBCB39E117}"/>
              </a:ext>
            </a:extLst>
          </p:cNvPr>
          <p:cNvSpPr>
            <a:spLocks noGrp="1"/>
          </p:cNvSpPr>
          <p:nvPr>
            <p:ph sz="half" idx="2"/>
          </p:nvPr>
        </p:nvSpPr>
        <p:spPr>
          <a:xfrm>
            <a:off x="840318" y="2505075"/>
            <a:ext cx="5158316" cy="375924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FD681B22-3F5F-49F3-B2E5-A40558557693}"/>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a:extLst>
              <a:ext uri="{FF2B5EF4-FFF2-40B4-BE49-F238E27FC236}">
                <a16:creationId xmlns:a16="http://schemas.microsoft.com/office/drawing/2014/main" id="{8E4BAC24-EEAB-45AF-B7D4-4C86FD2BD35A}"/>
              </a:ext>
            </a:extLst>
          </p:cNvPr>
          <p:cNvSpPr>
            <a:spLocks noGrp="1"/>
          </p:cNvSpPr>
          <p:nvPr>
            <p:ph sz="quarter" idx="4"/>
          </p:nvPr>
        </p:nvSpPr>
        <p:spPr>
          <a:xfrm>
            <a:off x="6172200" y="2505075"/>
            <a:ext cx="5183717" cy="375924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8086D61E-6563-437A-B5C3-0F331765104A}"/>
              </a:ext>
            </a:extLst>
          </p:cNvPr>
          <p:cNvSpPr>
            <a:spLocks noGrp="1"/>
          </p:cNvSpPr>
          <p:nvPr>
            <p:ph type="dt" sz="half" idx="10"/>
          </p:nvPr>
        </p:nvSpPr>
        <p:spPr/>
        <p:txBody>
          <a:bodyPr/>
          <a:lstStyle/>
          <a:p>
            <a:endParaRPr lang="sv-SE" dirty="0"/>
          </a:p>
        </p:txBody>
      </p:sp>
      <p:sp>
        <p:nvSpPr>
          <p:cNvPr id="8" name="Platshållare för sidfot 7">
            <a:extLst>
              <a:ext uri="{FF2B5EF4-FFF2-40B4-BE49-F238E27FC236}">
                <a16:creationId xmlns:a16="http://schemas.microsoft.com/office/drawing/2014/main" id="{FD32D7C3-59CA-45E5-8AF5-FAD43173F05E}"/>
              </a:ext>
            </a:extLst>
          </p:cNvPr>
          <p:cNvSpPr>
            <a:spLocks noGrp="1"/>
          </p:cNvSpPr>
          <p:nvPr>
            <p:ph type="ftr" sz="quarter" idx="11"/>
          </p:nvPr>
        </p:nvSpPr>
        <p:spPr/>
        <p:txBody>
          <a:bodyPr/>
          <a:lstStyle/>
          <a:p>
            <a:endParaRPr lang="sv-SE" dirty="0"/>
          </a:p>
        </p:txBody>
      </p:sp>
      <p:sp>
        <p:nvSpPr>
          <p:cNvPr id="9" name="Platshållare för bildnummer 8">
            <a:extLst>
              <a:ext uri="{FF2B5EF4-FFF2-40B4-BE49-F238E27FC236}">
                <a16:creationId xmlns:a16="http://schemas.microsoft.com/office/drawing/2014/main" id="{2D0902F9-DFBB-4E53-8B11-0A7221875C7B}"/>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3567362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6DCB9E5-C985-4A41-B507-4DDB87E95FCD}"/>
              </a:ext>
            </a:extLst>
          </p:cNvPr>
          <p:cNvSpPr>
            <a:spLocks noGrp="1"/>
          </p:cNvSpPr>
          <p:nvPr>
            <p:ph type="title"/>
          </p:nvPr>
        </p:nvSpPr>
        <p:spPr/>
        <p:txBody>
          <a:bodyPr/>
          <a:lstStyle/>
          <a:p>
            <a:r>
              <a:rPr lang="sv-SE"/>
              <a:t>Klicka här för att ändra format</a:t>
            </a:r>
          </a:p>
        </p:txBody>
      </p:sp>
      <p:sp>
        <p:nvSpPr>
          <p:cNvPr id="3" name="Platshållare för datum 2">
            <a:extLst>
              <a:ext uri="{FF2B5EF4-FFF2-40B4-BE49-F238E27FC236}">
                <a16:creationId xmlns:a16="http://schemas.microsoft.com/office/drawing/2014/main" id="{C8448DA3-8493-43D0-BBCD-C2EA8CA3FE03}"/>
              </a:ext>
            </a:extLst>
          </p:cNvPr>
          <p:cNvSpPr>
            <a:spLocks noGrp="1"/>
          </p:cNvSpPr>
          <p:nvPr>
            <p:ph type="dt" sz="half" idx="10"/>
          </p:nvPr>
        </p:nvSpPr>
        <p:spPr/>
        <p:txBody>
          <a:bodyPr/>
          <a:lstStyle/>
          <a:p>
            <a:endParaRPr lang="sv-SE" dirty="0"/>
          </a:p>
        </p:txBody>
      </p:sp>
      <p:sp>
        <p:nvSpPr>
          <p:cNvPr id="4" name="Platshållare för sidfot 3">
            <a:extLst>
              <a:ext uri="{FF2B5EF4-FFF2-40B4-BE49-F238E27FC236}">
                <a16:creationId xmlns:a16="http://schemas.microsoft.com/office/drawing/2014/main" id="{D9F90420-8D9B-4773-A833-65EBC50AD771}"/>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E19F8367-5A5A-48FD-A3A5-731AABD345D4}"/>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18841443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053E859F-92AD-4FFD-B12C-11CCCE63F50A}"/>
              </a:ext>
            </a:extLst>
          </p:cNvPr>
          <p:cNvSpPr>
            <a:spLocks noGrp="1"/>
          </p:cNvSpPr>
          <p:nvPr>
            <p:ph type="dt" sz="half" idx="10"/>
          </p:nvPr>
        </p:nvSpPr>
        <p:spPr/>
        <p:txBody>
          <a:bodyPr/>
          <a:lstStyle/>
          <a:p>
            <a:endParaRPr lang="sv-SE" dirty="0"/>
          </a:p>
        </p:txBody>
      </p:sp>
      <p:sp>
        <p:nvSpPr>
          <p:cNvPr id="3" name="Platshållare för sidfot 2">
            <a:extLst>
              <a:ext uri="{FF2B5EF4-FFF2-40B4-BE49-F238E27FC236}">
                <a16:creationId xmlns:a16="http://schemas.microsoft.com/office/drawing/2014/main" id="{6F34F9E9-CF85-4093-8C8E-F1964BF7781D}"/>
              </a:ext>
            </a:extLst>
          </p:cNvPr>
          <p:cNvSpPr>
            <a:spLocks noGrp="1"/>
          </p:cNvSpPr>
          <p:nvPr>
            <p:ph type="ftr" sz="quarter" idx="11"/>
          </p:nvPr>
        </p:nvSpPr>
        <p:spPr/>
        <p:txBody>
          <a:bodyPr/>
          <a:lstStyle/>
          <a:p>
            <a:endParaRPr lang="sv-SE" dirty="0"/>
          </a:p>
        </p:txBody>
      </p:sp>
      <p:sp>
        <p:nvSpPr>
          <p:cNvPr id="4" name="Platshållare för bildnummer 3">
            <a:extLst>
              <a:ext uri="{FF2B5EF4-FFF2-40B4-BE49-F238E27FC236}">
                <a16:creationId xmlns:a16="http://schemas.microsoft.com/office/drawing/2014/main" id="{99C3823F-359A-4520-85A9-06E63D02AB86}"/>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67225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2C8885-8892-4378-88B8-E4A7D1A4A174}"/>
              </a:ext>
            </a:extLst>
          </p:cNvPr>
          <p:cNvSpPr>
            <a:spLocks noGrp="1"/>
          </p:cNvSpPr>
          <p:nvPr>
            <p:ph type="title"/>
          </p:nvPr>
        </p:nvSpPr>
        <p:spPr/>
        <p:txBody>
          <a:bodyPr/>
          <a:lstStyle/>
          <a:p>
            <a:r>
              <a:rPr lang="sv-SE"/>
              <a:t>Klicka här för att ändra format</a:t>
            </a:r>
          </a:p>
        </p:txBody>
      </p:sp>
      <p:sp>
        <p:nvSpPr>
          <p:cNvPr id="3" name="Platshållare för innehåll 2">
            <a:extLst>
              <a:ext uri="{FF2B5EF4-FFF2-40B4-BE49-F238E27FC236}">
                <a16:creationId xmlns:a16="http://schemas.microsoft.com/office/drawing/2014/main" id="{17D81545-B23B-42B7-BBD3-46D8FC01626E}"/>
              </a:ext>
            </a:extLst>
          </p:cNvPr>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B2DEE88-E908-4908-9A7A-DE4B55F4508B}"/>
              </a:ext>
            </a:extLst>
          </p:cNvPr>
          <p:cNvSpPr>
            <a:spLocks noGrp="1"/>
          </p:cNvSpPr>
          <p:nvPr>
            <p:ph type="dt" sz="half" idx="10"/>
          </p:nvPr>
        </p:nvSpPr>
        <p:spPr/>
        <p:txBody>
          <a:bodyPr/>
          <a:lstStyle/>
          <a:p>
            <a:endParaRPr lang="sv-SE"/>
          </a:p>
        </p:txBody>
      </p:sp>
      <p:sp>
        <p:nvSpPr>
          <p:cNvPr id="5" name="Platshållare för sidfot 4">
            <a:extLst>
              <a:ext uri="{FF2B5EF4-FFF2-40B4-BE49-F238E27FC236}">
                <a16:creationId xmlns:a16="http://schemas.microsoft.com/office/drawing/2014/main" id="{B0ABE19B-DB79-400D-AE21-DAA9BE763DCB}"/>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E6DA2D24-6DED-4591-A61C-D9D439AEA884}"/>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6942711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3679E70-0082-4C61-B1C7-E0C7FCA78117}"/>
              </a:ext>
            </a:extLst>
          </p:cNvPr>
          <p:cNvSpPr>
            <a:spLocks noGrp="1"/>
          </p:cNvSpPr>
          <p:nvPr>
            <p:ph type="title"/>
          </p:nvPr>
        </p:nvSpPr>
        <p:spPr>
          <a:xfrm>
            <a:off x="840318" y="457200"/>
            <a:ext cx="3932767" cy="1600200"/>
          </a:xfrm>
        </p:spPr>
        <p:txBody>
          <a:bodyPr anchor="b"/>
          <a:lstStyle>
            <a:lvl1pPr>
              <a:defRPr sz="3200"/>
            </a:lvl1pPr>
          </a:lstStyle>
          <a:p>
            <a:r>
              <a:rPr lang="sv-SE" dirty="0"/>
              <a:t>Klicka här för att ändra format</a:t>
            </a:r>
          </a:p>
        </p:txBody>
      </p:sp>
      <p:sp>
        <p:nvSpPr>
          <p:cNvPr id="3" name="Platshållare för innehåll 2">
            <a:extLst>
              <a:ext uri="{FF2B5EF4-FFF2-40B4-BE49-F238E27FC236}">
                <a16:creationId xmlns:a16="http://schemas.microsoft.com/office/drawing/2014/main" id="{F352D12D-DDBB-4B49-8189-2FE1786CEDEE}"/>
              </a:ext>
            </a:extLst>
          </p:cNvPr>
          <p:cNvSpPr>
            <a:spLocks noGrp="1"/>
          </p:cNvSpPr>
          <p:nvPr>
            <p:ph idx="1"/>
          </p:nvPr>
        </p:nvSpPr>
        <p:spPr>
          <a:xfrm>
            <a:off x="5183717" y="987425"/>
            <a:ext cx="6172200" cy="527689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95696B2B-A1F5-42F9-BE2A-92649D82D6E8}"/>
              </a:ext>
            </a:extLst>
          </p:cNvPr>
          <p:cNvSpPr>
            <a:spLocks noGrp="1"/>
          </p:cNvSpPr>
          <p:nvPr>
            <p:ph type="body" sz="half" idx="2"/>
          </p:nvPr>
        </p:nvSpPr>
        <p:spPr>
          <a:xfrm>
            <a:off x="840318" y="2057399"/>
            <a:ext cx="3932767" cy="420691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dirty="0"/>
              <a:t>Redigera format för bakgrundstext</a:t>
            </a:r>
          </a:p>
        </p:txBody>
      </p:sp>
      <p:sp>
        <p:nvSpPr>
          <p:cNvPr id="5" name="Platshållare för datum 4">
            <a:extLst>
              <a:ext uri="{FF2B5EF4-FFF2-40B4-BE49-F238E27FC236}">
                <a16:creationId xmlns:a16="http://schemas.microsoft.com/office/drawing/2014/main" id="{4486E251-E237-48F3-A665-C028DF6CD251}"/>
              </a:ext>
            </a:extLst>
          </p:cNvPr>
          <p:cNvSpPr>
            <a:spLocks noGrp="1"/>
          </p:cNvSpPr>
          <p:nvPr>
            <p:ph type="dt" sz="half" idx="10"/>
          </p:nvPr>
        </p:nvSpPr>
        <p:spPr/>
        <p:txBody>
          <a:bodyPr/>
          <a:lstStyle/>
          <a:p>
            <a:endParaRPr lang="sv-SE" dirty="0"/>
          </a:p>
        </p:txBody>
      </p:sp>
      <p:sp>
        <p:nvSpPr>
          <p:cNvPr id="6" name="Platshållare för sidfot 5">
            <a:extLst>
              <a:ext uri="{FF2B5EF4-FFF2-40B4-BE49-F238E27FC236}">
                <a16:creationId xmlns:a16="http://schemas.microsoft.com/office/drawing/2014/main" id="{1DBFDE46-85BC-4ABE-9B2B-D68A1B5ADE11}"/>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AA52C3F6-880B-426A-8267-9CED7F434165}"/>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41227158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1380E8C-3963-4841-902F-AF0F6C452F8B}"/>
              </a:ext>
            </a:extLst>
          </p:cNvPr>
          <p:cNvSpPr>
            <a:spLocks noGrp="1"/>
          </p:cNvSpPr>
          <p:nvPr>
            <p:ph type="title"/>
          </p:nvPr>
        </p:nvSpPr>
        <p:spPr>
          <a:xfrm>
            <a:off x="840318" y="457200"/>
            <a:ext cx="3932767" cy="1600200"/>
          </a:xfrm>
        </p:spPr>
        <p:txBody>
          <a:bodyPr anchor="b"/>
          <a:lstStyle>
            <a:lvl1pPr>
              <a:defRPr sz="3200"/>
            </a:lvl1pPr>
          </a:lstStyle>
          <a:p>
            <a:r>
              <a:rPr lang="sv-SE"/>
              <a:t>Klicka här för att ändra format</a:t>
            </a:r>
          </a:p>
        </p:txBody>
      </p:sp>
      <p:sp>
        <p:nvSpPr>
          <p:cNvPr id="3" name="Platshållare för bild 2">
            <a:extLst>
              <a:ext uri="{FF2B5EF4-FFF2-40B4-BE49-F238E27FC236}">
                <a16:creationId xmlns:a16="http://schemas.microsoft.com/office/drawing/2014/main" id="{F0C03D94-D9A9-49DD-B0A4-C3538EC609EB}"/>
              </a:ext>
            </a:extLst>
          </p:cNvPr>
          <p:cNvSpPr>
            <a:spLocks noGrp="1"/>
          </p:cNvSpPr>
          <p:nvPr>
            <p:ph type="pic" idx="1"/>
          </p:nvPr>
        </p:nvSpPr>
        <p:spPr>
          <a:xfrm>
            <a:off x="5183717" y="987426"/>
            <a:ext cx="6172200" cy="527688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23F6D1A7-6427-4C30-AEFE-B5828DA0B9C1}"/>
              </a:ext>
            </a:extLst>
          </p:cNvPr>
          <p:cNvSpPr>
            <a:spLocks noGrp="1"/>
          </p:cNvSpPr>
          <p:nvPr>
            <p:ph type="body" sz="half" idx="2"/>
          </p:nvPr>
        </p:nvSpPr>
        <p:spPr>
          <a:xfrm>
            <a:off x="840318" y="2057400"/>
            <a:ext cx="3932767" cy="420691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152C55F2-441D-4FBB-B74A-DB08EAAF9BEA}"/>
              </a:ext>
            </a:extLst>
          </p:cNvPr>
          <p:cNvSpPr>
            <a:spLocks noGrp="1"/>
          </p:cNvSpPr>
          <p:nvPr>
            <p:ph type="dt" sz="half" idx="10"/>
          </p:nvPr>
        </p:nvSpPr>
        <p:spPr/>
        <p:txBody>
          <a:bodyPr/>
          <a:lstStyle/>
          <a:p>
            <a:endParaRPr lang="sv-SE" dirty="0"/>
          </a:p>
        </p:txBody>
      </p:sp>
      <p:sp>
        <p:nvSpPr>
          <p:cNvPr id="6" name="Platshållare för sidfot 5">
            <a:extLst>
              <a:ext uri="{FF2B5EF4-FFF2-40B4-BE49-F238E27FC236}">
                <a16:creationId xmlns:a16="http://schemas.microsoft.com/office/drawing/2014/main" id="{5FCEAA9E-DC21-4320-8E68-61B55D931843}"/>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285D0A8B-3D24-4283-B3CE-8F7349507C12}"/>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4744037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E06F8F0-7162-4FCD-A03F-06346CD7AD97}"/>
              </a:ext>
            </a:extLst>
          </p:cNvPr>
          <p:cNvSpPr>
            <a:spLocks noGrp="1"/>
          </p:cNvSpPr>
          <p:nvPr>
            <p:ph type="title"/>
          </p:nvPr>
        </p:nvSpPr>
        <p:spPr/>
        <p:txBody>
          <a:bodyPr/>
          <a:lstStyle/>
          <a:p>
            <a:r>
              <a:rPr lang="sv-SE"/>
              <a:t>Klicka här för att ändra format</a:t>
            </a:r>
          </a:p>
        </p:txBody>
      </p:sp>
      <p:sp>
        <p:nvSpPr>
          <p:cNvPr id="3" name="Platshållare för lodrät text 2">
            <a:extLst>
              <a:ext uri="{FF2B5EF4-FFF2-40B4-BE49-F238E27FC236}">
                <a16:creationId xmlns:a16="http://schemas.microsoft.com/office/drawing/2014/main" id="{B94248D1-9FE5-42EB-96D1-46CB39D64348}"/>
              </a:ext>
            </a:extLst>
          </p:cNvPr>
          <p:cNvSpPr>
            <a:spLocks noGrp="1"/>
          </p:cNvSpPr>
          <p:nvPr>
            <p:ph type="body" orient="vert" idx="1"/>
          </p:nvPr>
        </p:nvSpPr>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45802239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078D859D-1623-420A-8503-5B67033F798E}"/>
              </a:ext>
            </a:extLst>
          </p:cNvPr>
          <p:cNvSpPr>
            <a:spLocks noGrp="1"/>
          </p:cNvSpPr>
          <p:nvPr>
            <p:ph type="title" orient="vert"/>
          </p:nvPr>
        </p:nvSpPr>
        <p:spPr>
          <a:xfrm>
            <a:off x="8600018" y="806450"/>
            <a:ext cx="2552700" cy="5200650"/>
          </a:xfrm>
        </p:spPr>
        <p:txBody>
          <a:bodyPr vert="eaVert"/>
          <a:lstStyle/>
          <a:p>
            <a:r>
              <a:rPr lang="sv-SE"/>
              <a:t>Klicka här för att ändra format</a:t>
            </a:r>
          </a:p>
        </p:txBody>
      </p:sp>
      <p:sp>
        <p:nvSpPr>
          <p:cNvPr id="3" name="Platshållare för lodrät text 2">
            <a:extLst>
              <a:ext uri="{FF2B5EF4-FFF2-40B4-BE49-F238E27FC236}">
                <a16:creationId xmlns:a16="http://schemas.microsoft.com/office/drawing/2014/main" id="{C98322CF-6F3D-47F1-8A43-FB35AC650FFC}"/>
              </a:ext>
            </a:extLst>
          </p:cNvPr>
          <p:cNvSpPr>
            <a:spLocks noGrp="1"/>
          </p:cNvSpPr>
          <p:nvPr>
            <p:ph type="body" orient="vert" idx="1"/>
          </p:nvPr>
        </p:nvSpPr>
        <p:spPr>
          <a:xfrm>
            <a:off x="939801" y="806450"/>
            <a:ext cx="7457017" cy="5200650"/>
          </a:xfrm>
        </p:spPr>
        <p:txBody>
          <a:bodyPr vert="eaVert"/>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93050846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solidFill>
          <a:srgbClr val="FFF500"/>
        </a:solidFill>
        <a:effectLst/>
      </p:bgPr>
    </p:bg>
    <p:spTree>
      <p:nvGrpSpPr>
        <p:cNvPr id="1" name=""/>
        <p:cNvGrpSpPr/>
        <p:nvPr/>
      </p:nvGrpSpPr>
      <p:grpSpPr>
        <a:xfrm>
          <a:off x="0" y="0"/>
          <a:ext cx="0" cy="0"/>
          <a:chOff x="0" y="0"/>
          <a:chExt cx="0" cy="0"/>
        </a:xfrm>
      </p:grpSpPr>
      <p:cxnSp>
        <p:nvCxnSpPr>
          <p:cNvPr id="4" name="Straight Connector 7"/>
          <p:cNvCxnSpPr/>
          <p:nvPr/>
        </p:nvCxnSpPr>
        <p:spPr>
          <a:xfrm>
            <a:off x="952501" y="6072189"/>
            <a:ext cx="10191751"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pic>
        <p:nvPicPr>
          <p:cNvPr id="5" name="Picture 5" descr="090323_Lnu_Wordmark_Kalmar_Växjö_påhäng_transpare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01" y="6299201"/>
            <a:ext cx="3898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descr="090323_Lnu_Symb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37334" y="6207125"/>
            <a:ext cx="332317"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0355" name="Title Placeholder 1"/>
          <p:cNvSpPr>
            <a:spLocks noGrp="1"/>
          </p:cNvSpPr>
          <p:nvPr>
            <p:ph type="ctrTitle"/>
          </p:nvPr>
        </p:nvSpPr>
        <p:spPr>
          <a:xfrm>
            <a:off x="914400" y="1449388"/>
            <a:ext cx="10363200" cy="2151062"/>
          </a:xfrm>
        </p:spPr>
        <p:txBody>
          <a:bodyPr/>
          <a:lstStyle>
            <a:lvl1pPr>
              <a:lnSpc>
                <a:spcPts val="7500"/>
              </a:lnSpc>
              <a:defRPr sz="7500"/>
            </a:lvl1pPr>
          </a:lstStyle>
          <a:p>
            <a:pPr lvl="0"/>
            <a:r>
              <a:rPr lang="en-US" altLang="sv-SE" noProof="0"/>
              <a:t>Click to edit Master title style</a:t>
            </a:r>
          </a:p>
        </p:txBody>
      </p:sp>
      <p:sp>
        <p:nvSpPr>
          <p:cNvPr id="100356" name="Text Placeholder 2"/>
          <p:cNvSpPr>
            <a:spLocks noGrp="1"/>
          </p:cNvSpPr>
          <p:nvPr>
            <p:ph type="subTitle" idx="1"/>
          </p:nvPr>
        </p:nvSpPr>
        <p:spPr>
          <a:xfrm>
            <a:off x="1828800" y="3886200"/>
            <a:ext cx="8534400" cy="1752600"/>
          </a:xfrm>
        </p:spPr>
        <p:txBody>
          <a:bodyPr/>
          <a:lstStyle>
            <a:lvl1pPr marL="0" indent="0" algn="ctr">
              <a:defRPr/>
            </a:lvl1pPr>
          </a:lstStyle>
          <a:p>
            <a:pPr lvl="0"/>
            <a:r>
              <a:rPr lang="en-US" altLang="sv-SE" noProof="0"/>
              <a:t>Click to edit Master subtitle style</a:t>
            </a:r>
          </a:p>
        </p:txBody>
      </p:sp>
    </p:spTree>
    <p:extLst>
      <p:ext uri="{BB962C8B-B14F-4D97-AF65-F5344CB8AC3E}">
        <p14:creationId xmlns:p14="http://schemas.microsoft.com/office/powerpoint/2010/main" val="117174931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402403416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963084" y="4406901"/>
            <a:ext cx="10363200" cy="1362075"/>
          </a:xfrm>
        </p:spPr>
        <p:txBody>
          <a:bodyPr/>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spTree>
    <p:extLst>
      <p:ext uri="{BB962C8B-B14F-4D97-AF65-F5344CB8AC3E}">
        <p14:creationId xmlns:p14="http://schemas.microsoft.com/office/powerpoint/2010/main" val="11843333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941917" y="1651000"/>
            <a:ext cx="5003800" cy="435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48917" y="1651000"/>
            <a:ext cx="5003800" cy="435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04691165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609600" y="274638"/>
            <a:ext cx="10972800" cy="1143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056713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Tree>
    <p:extLst>
      <p:ext uri="{BB962C8B-B14F-4D97-AF65-F5344CB8AC3E}">
        <p14:creationId xmlns:p14="http://schemas.microsoft.com/office/powerpoint/2010/main" val="2166918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089CE38-6808-4F74-B2E2-F1E2E897929F}"/>
              </a:ext>
            </a:extLst>
          </p:cNvPr>
          <p:cNvSpPr>
            <a:spLocks noGrp="1"/>
          </p:cNvSpPr>
          <p:nvPr>
            <p:ph type="title"/>
          </p:nvPr>
        </p:nvSpPr>
        <p:spPr>
          <a:xfrm>
            <a:off x="831851" y="1709739"/>
            <a:ext cx="10515600" cy="2852737"/>
          </a:xfrm>
        </p:spPr>
        <p:txBody>
          <a:bodyPr anchor="b"/>
          <a:lstStyle>
            <a:lvl1pPr>
              <a:defRPr sz="6000"/>
            </a:lvl1pPr>
          </a:lstStyle>
          <a:p>
            <a:r>
              <a:rPr lang="sv-SE"/>
              <a:t>Klicka här för att ändra format</a:t>
            </a:r>
          </a:p>
        </p:txBody>
      </p:sp>
      <p:sp>
        <p:nvSpPr>
          <p:cNvPr id="3" name="Platshållare för text 2">
            <a:extLst>
              <a:ext uri="{FF2B5EF4-FFF2-40B4-BE49-F238E27FC236}">
                <a16:creationId xmlns:a16="http://schemas.microsoft.com/office/drawing/2014/main" id="{EB61C847-C224-4A3E-8860-260FDC1260F2}"/>
              </a:ext>
            </a:extLst>
          </p:cNvPr>
          <p:cNvSpPr>
            <a:spLocks noGrp="1"/>
          </p:cNvSpPr>
          <p:nvPr>
            <p:ph type="body" idx="1"/>
          </p:nvPr>
        </p:nvSpPr>
        <p:spPr>
          <a:xfrm>
            <a:off x="831851" y="4589464"/>
            <a:ext cx="10515600" cy="12080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sv-SE"/>
              <a:t>Redigera format för bakgrundstext</a:t>
            </a:r>
          </a:p>
        </p:txBody>
      </p:sp>
      <p:sp>
        <p:nvSpPr>
          <p:cNvPr id="4" name="Platshållare för datum 3">
            <a:extLst>
              <a:ext uri="{FF2B5EF4-FFF2-40B4-BE49-F238E27FC236}">
                <a16:creationId xmlns:a16="http://schemas.microsoft.com/office/drawing/2014/main" id="{4330CCAD-F9BC-4545-9FF6-C422A16F52A9}"/>
              </a:ext>
            </a:extLst>
          </p:cNvPr>
          <p:cNvSpPr>
            <a:spLocks noGrp="1"/>
          </p:cNvSpPr>
          <p:nvPr>
            <p:ph type="dt" sz="half" idx="10"/>
          </p:nvPr>
        </p:nvSpPr>
        <p:spPr/>
        <p:txBody>
          <a:bodyPr/>
          <a:lstStyle/>
          <a:p>
            <a:endParaRPr lang="sv-SE"/>
          </a:p>
        </p:txBody>
      </p:sp>
      <p:sp>
        <p:nvSpPr>
          <p:cNvPr id="5" name="Platshållare för sidfot 4">
            <a:extLst>
              <a:ext uri="{FF2B5EF4-FFF2-40B4-BE49-F238E27FC236}">
                <a16:creationId xmlns:a16="http://schemas.microsoft.com/office/drawing/2014/main" id="{A35D6ED4-514B-4401-AF98-E010D7311E7A}"/>
              </a:ext>
            </a:extLst>
          </p:cNvPr>
          <p:cNvSpPr>
            <a:spLocks noGrp="1"/>
          </p:cNvSpPr>
          <p:nvPr>
            <p:ph type="ftr" sz="quarter" idx="11"/>
          </p:nvPr>
        </p:nvSpPr>
        <p:spPr/>
        <p:txBody>
          <a:bodyPr/>
          <a:lstStyle/>
          <a:p>
            <a:endParaRPr lang="sv-SE" dirty="0"/>
          </a:p>
        </p:txBody>
      </p:sp>
      <p:sp>
        <p:nvSpPr>
          <p:cNvPr id="6" name="Platshållare för bildnummer 5">
            <a:extLst>
              <a:ext uri="{FF2B5EF4-FFF2-40B4-BE49-F238E27FC236}">
                <a16:creationId xmlns:a16="http://schemas.microsoft.com/office/drawing/2014/main" id="{8C44A918-60C8-4B4D-AAB7-64B03C34C65A}"/>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28636331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62429921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09601" y="273050"/>
            <a:ext cx="4011084"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426015104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2389717" y="4800600"/>
            <a:ext cx="73152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a:p>
        </p:txBody>
      </p:sp>
      <p:sp>
        <p:nvSpPr>
          <p:cNvPr id="4" name="Platshållare för tex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307468370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831852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600018" y="806450"/>
            <a:ext cx="2552700" cy="5200650"/>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939801" y="806450"/>
            <a:ext cx="7457017" cy="520065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25647700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solidFill>
          <a:srgbClr val="FFF500"/>
        </a:solidFill>
        <a:effectLst/>
      </p:bgPr>
    </p:bg>
    <p:spTree>
      <p:nvGrpSpPr>
        <p:cNvPr id="1" name=""/>
        <p:cNvGrpSpPr/>
        <p:nvPr/>
      </p:nvGrpSpPr>
      <p:grpSpPr>
        <a:xfrm>
          <a:off x="0" y="0"/>
          <a:ext cx="0" cy="0"/>
          <a:chOff x="0" y="0"/>
          <a:chExt cx="0" cy="0"/>
        </a:xfrm>
      </p:grpSpPr>
      <p:cxnSp>
        <p:nvCxnSpPr>
          <p:cNvPr id="4" name="Straight Connector 7"/>
          <p:cNvCxnSpPr/>
          <p:nvPr/>
        </p:nvCxnSpPr>
        <p:spPr>
          <a:xfrm>
            <a:off x="952501" y="6072189"/>
            <a:ext cx="10191751"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pic>
        <p:nvPicPr>
          <p:cNvPr id="5" name="Picture 5" descr="090323_Lnu_Wordmark_Kalmar_Växjö_påhäng_transpare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01" y="6299201"/>
            <a:ext cx="3898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descr="090323_Lnu_Symb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37334" y="6207125"/>
            <a:ext cx="332317"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0355" name="Title Placeholder 1"/>
          <p:cNvSpPr>
            <a:spLocks noGrp="1"/>
          </p:cNvSpPr>
          <p:nvPr>
            <p:ph type="ctrTitle"/>
          </p:nvPr>
        </p:nvSpPr>
        <p:spPr>
          <a:xfrm>
            <a:off x="914400" y="1449388"/>
            <a:ext cx="10363200" cy="2151062"/>
          </a:xfrm>
        </p:spPr>
        <p:txBody>
          <a:bodyPr/>
          <a:lstStyle>
            <a:lvl1pPr>
              <a:lnSpc>
                <a:spcPts val="7500"/>
              </a:lnSpc>
              <a:defRPr sz="7500"/>
            </a:lvl1pPr>
          </a:lstStyle>
          <a:p>
            <a:pPr lvl="0"/>
            <a:r>
              <a:rPr lang="en-US" altLang="sv-SE" noProof="0"/>
              <a:t>Click to edit Master title style</a:t>
            </a:r>
          </a:p>
        </p:txBody>
      </p:sp>
      <p:sp>
        <p:nvSpPr>
          <p:cNvPr id="100356" name="Text Placeholder 2"/>
          <p:cNvSpPr>
            <a:spLocks noGrp="1"/>
          </p:cNvSpPr>
          <p:nvPr>
            <p:ph type="subTitle" idx="1"/>
          </p:nvPr>
        </p:nvSpPr>
        <p:spPr>
          <a:xfrm>
            <a:off x="1828800" y="3886200"/>
            <a:ext cx="8534400" cy="1752600"/>
          </a:xfrm>
        </p:spPr>
        <p:txBody>
          <a:bodyPr/>
          <a:lstStyle>
            <a:lvl1pPr marL="0" indent="0" algn="ctr">
              <a:defRPr/>
            </a:lvl1pPr>
          </a:lstStyle>
          <a:p>
            <a:pPr lvl="0"/>
            <a:r>
              <a:rPr lang="en-US" altLang="sv-SE" noProof="0"/>
              <a:t>Click to edit Master subtitle style</a:t>
            </a:r>
          </a:p>
        </p:txBody>
      </p:sp>
    </p:spTree>
    <p:extLst>
      <p:ext uri="{BB962C8B-B14F-4D97-AF65-F5344CB8AC3E}">
        <p14:creationId xmlns:p14="http://schemas.microsoft.com/office/powerpoint/2010/main" val="24342779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29935618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963084" y="4406901"/>
            <a:ext cx="10363200" cy="1362075"/>
          </a:xfrm>
        </p:spPr>
        <p:txBody>
          <a:bodyPr/>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spTree>
    <p:extLst>
      <p:ext uri="{BB962C8B-B14F-4D97-AF65-F5344CB8AC3E}">
        <p14:creationId xmlns:p14="http://schemas.microsoft.com/office/powerpoint/2010/main" val="111790583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941917" y="1651000"/>
            <a:ext cx="5003800" cy="435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48917" y="1651000"/>
            <a:ext cx="5003800" cy="435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53389015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609600" y="274638"/>
            <a:ext cx="10972800" cy="1143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104379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14A9B8E-598A-41D8-94B7-11378BDB9701}"/>
              </a:ext>
            </a:extLst>
          </p:cNvPr>
          <p:cNvSpPr>
            <a:spLocks noGrp="1"/>
          </p:cNvSpPr>
          <p:nvPr>
            <p:ph type="title"/>
          </p:nvPr>
        </p:nvSpPr>
        <p:spPr/>
        <p:txBody>
          <a:bodyPr/>
          <a:lstStyle/>
          <a:p>
            <a:r>
              <a:rPr lang="sv-SE"/>
              <a:t>Klicka här för att ändra format</a:t>
            </a:r>
          </a:p>
        </p:txBody>
      </p:sp>
      <p:sp>
        <p:nvSpPr>
          <p:cNvPr id="3" name="Platshållare för innehåll 2">
            <a:extLst>
              <a:ext uri="{FF2B5EF4-FFF2-40B4-BE49-F238E27FC236}">
                <a16:creationId xmlns:a16="http://schemas.microsoft.com/office/drawing/2014/main" id="{FF85310C-F73F-409E-B452-E62D69364CD3}"/>
              </a:ext>
            </a:extLst>
          </p:cNvPr>
          <p:cNvSpPr>
            <a:spLocks noGrp="1"/>
          </p:cNvSpPr>
          <p:nvPr>
            <p:ph sz="half" idx="1"/>
          </p:nvPr>
        </p:nvSpPr>
        <p:spPr>
          <a:xfrm>
            <a:off x="941917" y="1651000"/>
            <a:ext cx="5003800" cy="414655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D567B4CC-C7A6-4632-AE2A-98B687B2CD01}"/>
              </a:ext>
            </a:extLst>
          </p:cNvPr>
          <p:cNvSpPr>
            <a:spLocks noGrp="1"/>
          </p:cNvSpPr>
          <p:nvPr>
            <p:ph sz="half" idx="2"/>
          </p:nvPr>
        </p:nvSpPr>
        <p:spPr>
          <a:xfrm>
            <a:off x="6148917" y="1651000"/>
            <a:ext cx="5003800" cy="4146550"/>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0E9FFABF-3A7A-44FB-A5B8-F03545154467}"/>
              </a:ext>
            </a:extLst>
          </p:cNvPr>
          <p:cNvSpPr>
            <a:spLocks noGrp="1"/>
          </p:cNvSpPr>
          <p:nvPr>
            <p:ph type="dt" sz="half" idx="10"/>
          </p:nvPr>
        </p:nvSpPr>
        <p:spPr/>
        <p:txBody>
          <a:bodyPr/>
          <a:lstStyle/>
          <a:p>
            <a:endParaRPr lang="sv-SE" dirty="0"/>
          </a:p>
        </p:txBody>
      </p:sp>
      <p:sp>
        <p:nvSpPr>
          <p:cNvPr id="6" name="Platshållare för sidfot 5">
            <a:extLst>
              <a:ext uri="{FF2B5EF4-FFF2-40B4-BE49-F238E27FC236}">
                <a16:creationId xmlns:a16="http://schemas.microsoft.com/office/drawing/2014/main" id="{367BF071-2E16-4658-B1B9-082FE300A111}"/>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8442532B-D2D3-4A3B-A692-5FE51F51955B}"/>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304158181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Tree>
    <p:extLst>
      <p:ext uri="{BB962C8B-B14F-4D97-AF65-F5344CB8AC3E}">
        <p14:creationId xmlns:p14="http://schemas.microsoft.com/office/powerpoint/2010/main" val="182525500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533577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09601" y="273050"/>
            <a:ext cx="4011084"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134022883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2389717" y="4800600"/>
            <a:ext cx="73152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a:p>
        </p:txBody>
      </p:sp>
      <p:sp>
        <p:nvSpPr>
          <p:cNvPr id="4" name="Platshållare för tex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84956170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88802053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600018" y="806450"/>
            <a:ext cx="2552700" cy="5200650"/>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939801" y="806450"/>
            <a:ext cx="7457017" cy="520065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02617814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solidFill>
          <a:srgbClr val="FFF500"/>
        </a:solidFill>
        <a:effectLst/>
      </p:bgPr>
    </p:bg>
    <p:spTree>
      <p:nvGrpSpPr>
        <p:cNvPr id="1" name=""/>
        <p:cNvGrpSpPr/>
        <p:nvPr/>
      </p:nvGrpSpPr>
      <p:grpSpPr>
        <a:xfrm>
          <a:off x="0" y="0"/>
          <a:ext cx="0" cy="0"/>
          <a:chOff x="0" y="0"/>
          <a:chExt cx="0" cy="0"/>
        </a:xfrm>
      </p:grpSpPr>
      <p:cxnSp>
        <p:nvCxnSpPr>
          <p:cNvPr id="4" name="Straight Connector 7"/>
          <p:cNvCxnSpPr/>
          <p:nvPr/>
        </p:nvCxnSpPr>
        <p:spPr>
          <a:xfrm>
            <a:off x="952501" y="6072189"/>
            <a:ext cx="10191751"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pic>
        <p:nvPicPr>
          <p:cNvPr id="5" name="Picture 5" descr="090323_Lnu_Wordmark_Kalmar_Växjö_påhäng_transpare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01" y="6299201"/>
            <a:ext cx="3898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descr="090323_Lnu_Symb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37334" y="6207125"/>
            <a:ext cx="332317"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0355" name="Title Placeholder 1"/>
          <p:cNvSpPr>
            <a:spLocks noGrp="1"/>
          </p:cNvSpPr>
          <p:nvPr>
            <p:ph type="ctrTitle"/>
          </p:nvPr>
        </p:nvSpPr>
        <p:spPr>
          <a:xfrm>
            <a:off x="914400" y="1449388"/>
            <a:ext cx="10363200" cy="2151062"/>
          </a:xfrm>
        </p:spPr>
        <p:txBody>
          <a:bodyPr/>
          <a:lstStyle>
            <a:lvl1pPr>
              <a:lnSpc>
                <a:spcPts val="7500"/>
              </a:lnSpc>
              <a:defRPr sz="7500"/>
            </a:lvl1pPr>
          </a:lstStyle>
          <a:p>
            <a:pPr lvl="0"/>
            <a:r>
              <a:rPr lang="en-US" altLang="sv-SE" noProof="0"/>
              <a:t>Click to edit Master title style</a:t>
            </a:r>
          </a:p>
        </p:txBody>
      </p:sp>
      <p:sp>
        <p:nvSpPr>
          <p:cNvPr id="100356" name="Text Placeholder 2"/>
          <p:cNvSpPr>
            <a:spLocks noGrp="1"/>
          </p:cNvSpPr>
          <p:nvPr>
            <p:ph type="subTitle" idx="1"/>
          </p:nvPr>
        </p:nvSpPr>
        <p:spPr>
          <a:xfrm>
            <a:off x="1828800" y="3886200"/>
            <a:ext cx="8534400" cy="1752600"/>
          </a:xfrm>
        </p:spPr>
        <p:txBody>
          <a:bodyPr/>
          <a:lstStyle>
            <a:lvl1pPr marL="0" indent="0" algn="ctr">
              <a:defRPr/>
            </a:lvl1pPr>
          </a:lstStyle>
          <a:p>
            <a:pPr lvl="0"/>
            <a:r>
              <a:rPr lang="en-US" altLang="sv-SE" noProof="0"/>
              <a:t>Click to edit Master subtitle style</a:t>
            </a:r>
          </a:p>
        </p:txBody>
      </p:sp>
    </p:spTree>
    <p:extLst>
      <p:ext uri="{BB962C8B-B14F-4D97-AF65-F5344CB8AC3E}">
        <p14:creationId xmlns:p14="http://schemas.microsoft.com/office/powerpoint/2010/main" val="57424152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202764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963084" y="4406901"/>
            <a:ext cx="10363200" cy="1362075"/>
          </a:xfrm>
        </p:spPr>
        <p:txBody>
          <a:bodyPr/>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a:t>Klicka här för att ändra format på bakgrundstexten</a:t>
            </a:r>
          </a:p>
        </p:txBody>
      </p:sp>
    </p:spTree>
    <p:extLst>
      <p:ext uri="{BB962C8B-B14F-4D97-AF65-F5344CB8AC3E}">
        <p14:creationId xmlns:p14="http://schemas.microsoft.com/office/powerpoint/2010/main" val="407217215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941917" y="1651000"/>
            <a:ext cx="5003800" cy="435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48917" y="1651000"/>
            <a:ext cx="5003800" cy="4356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8487904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E35D2FF-F2EF-4F03-9607-650C37103799}"/>
              </a:ext>
            </a:extLst>
          </p:cNvPr>
          <p:cNvSpPr>
            <a:spLocks noGrp="1"/>
          </p:cNvSpPr>
          <p:nvPr>
            <p:ph type="title"/>
          </p:nvPr>
        </p:nvSpPr>
        <p:spPr>
          <a:xfrm>
            <a:off x="840317" y="365126"/>
            <a:ext cx="10515600" cy="1325563"/>
          </a:xfrm>
        </p:spPr>
        <p:txBody>
          <a:bodyPr/>
          <a:lstStyle/>
          <a:p>
            <a:r>
              <a:rPr lang="sv-SE"/>
              <a:t>Klicka här för att ändra format</a:t>
            </a:r>
          </a:p>
        </p:txBody>
      </p:sp>
      <p:sp>
        <p:nvSpPr>
          <p:cNvPr id="3" name="Platshållare för text 2">
            <a:extLst>
              <a:ext uri="{FF2B5EF4-FFF2-40B4-BE49-F238E27FC236}">
                <a16:creationId xmlns:a16="http://schemas.microsoft.com/office/drawing/2014/main" id="{E5914C83-F8DA-434A-86AC-92BF45A48DF1}"/>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4" name="Platshållare för innehåll 3">
            <a:extLst>
              <a:ext uri="{FF2B5EF4-FFF2-40B4-BE49-F238E27FC236}">
                <a16:creationId xmlns:a16="http://schemas.microsoft.com/office/drawing/2014/main" id="{A9EE0F89-6230-4935-86D2-93CBCB39E117}"/>
              </a:ext>
            </a:extLst>
          </p:cNvPr>
          <p:cNvSpPr>
            <a:spLocks noGrp="1"/>
          </p:cNvSpPr>
          <p:nvPr>
            <p:ph sz="half" idx="2"/>
          </p:nvPr>
        </p:nvSpPr>
        <p:spPr>
          <a:xfrm>
            <a:off x="840318" y="2505076"/>
            <a:ext cx="5158316" cy="329247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FD681B22-3F5F-49F3-B2E5-A40558557693}"/>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Redigera format för bakgrundstext</a:t>
            </a:r>
          </a:p>
        </p:txBody>
      </p:sp>
      <p:sp>
        <p:nvSpPr>
          <p:cNvPr id="6" name="Platshållare för innehåll 5">
            <a:extLst>
              <a:ext uri="{FF2B5EF4-FFF2-40B4-BE49-F238E27FC236}">
                <a16:creationId xmlns:a16="http://schemas.microsoft.com/office/drawing/2014/main" id="{8E4BAC24-EEAB-45AF-B7D4-4C86FD2BD35A}"/>
              </a:ext>
            </a:extLst>
          </p:cNvPr>
          <p:cNvSpPr>
            <a:spLocks noGrp="1"/>
          </p:cNvSpPr>
          <p:nvPr>
            <p:ph sz="quarter" idx="4"/>
          </p:nvPr>
        </p:nvSpPr>
        <p:spPr>
          <a:xfrm>
            <a:off x="6172200" y="2505076"/>
            <a:ext cx="5183717" cy="3292475"/>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8086D61E-6563-437A-B5C3-0F331765104A}"/>
              </a:ext>
            </a:extLst>
          </p:cNvPr>
          <p:cNvSpPr>
            <a:spLocks noGrp="1"/>
          </p:cNvSpPr>
          <p:nvPr>
            <p:ph type="dt" sz="half" idx="10"/>
          </p:nvPr>
        </p:nvSpPr>
        <p:spPr/>
        <p:txBody>
          <a:bodyPr/>
          <a:lstStyle/>
          <a:p>
            <a:endParaRPr lang="sv-SE" dirty="0"/>
          </a:p>
        </p:txBody>
      </p:sp>
      <p:sp>
        <p:nvSpPr>
          <p:cNvPr id="8" name="Platshållare för sidfot 7">
            <a:extLst>
              <a:ext uri="{FF2B5EF4-FFF2-40B4-BE49-F238E27FC236}">
                <a16:creationId xmlns:a16="http://schemas.microsoft.com/office/drawing/2014/main" id="{FD32D7C3-59CA-45E5-8AF5-FAD43173F05E}"/>
              </a:ext>
            </a:extLst>
          </p:cNvPr>
          <p:cNvSpPr>
            <a:spLocks noGrp="1"/>
          </p:cNvSpPr>
          <p:nvPr>
            <p:ph type="ftr" sz="quarter" idx="11"/>
          </p:nvPr>
        </p:nvSpPr>
        <p:spPr/>
        <p:txBody>
          <a:bodyPr/>
          <a:lstStyle/>
          <a:p>
            <a:endParaRPr lang="sv-SE" dirty="0"/>
          </a:p>
        </p:txBody>
      </p:sp>
      <p:sp>
        <p:nvSpPr>
          <p:cNvPr id="9" name="Platshållare för bildnummer 8">
            <a:extLst>
              <a:ext uri="{FF2B5EF4-FFF2-40B4-BE49-F238E27FC236}">
                <a16:creationId xmlns:a16="http://schemas.microsoft.com/office/drawing/2014/main" id="{2D0902F9-DFBB-4E53-8B11-0A7221875C7B}"/>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400990772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609600" y="274638"/>
            <a:ext cx="10972800" cy="1143000"/>
          </a:xfrm>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03178696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Tree>
    <p:extLst>
      <p:ext uri="{BB962C8B-B14F-4D97-AF65-F5344CB8AC3E}">
        <p14:creationId xmlns:p14="http://schemas.microsoft.com/office/powerpoint/2010/main" val="107734300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195490258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09601" y="273050"/>
            <a:ext cx="4011084"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194544915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2389717" y="4800600"/>
            <a:ext cx="73152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a:p>
        </p:txBody>
      </p:sp>
      <p:sp>
        <p:nvSpPr>
          <p:cNvPr id="4" name="Platshållare för tex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Tree>
    <p:extLst>
      <p:ext uri="{BB962C8B-B14F-4D97-AF65-F5344CB8AC3E}">
        <p14:creationId xmlns:p14="http://schemas.microsoft.com/office/powerpoint/2010/main" val="206500077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98541065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600018" y="806450"/>
            <a:ext cx="2552700" cy="5200650"/>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939801" y="806450"/>
            <a:ext cx="7457017" cy="520065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1026137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6DCB9E5-C985-4A41-B507-4DDB87E95FCD}"/>
              </a:ext>
            </a:extLst>
          </p:cNvPr>
          <p:cNvSpPr>
            <a:spLocks noGrp="1"/>
          </p:cNvSpPr>
          <p:nvPr>
            <p:ph type="title"/>
          </p:nvPr>
        </p:nvSpPr>
        <p:spPr/>
        <p:txBody>
          <a:bodyPr/>
          <a:lstStyle/>
          <a:p>
            <a:r>
              <a:rPr lang="sv-SE"/>
              <a:t>Klicka här för att ändra format</a:t>
            </a:r>
          </a:p>
        </p:txBody>
      </p:sp>
      <p:sp>
        <p:nvSpPr>
          <p:cNvPr id="3" name="Platshållare för datum 2">
            <a:extLst>
              <a:ext uri="{FF2B5EF4-FFF2-40B4-BE49-F238E27FC236}">
                <a16:creationId xmlns:a16="http://schemas.microsoft.com/office/drawing/2014/main" id="{C8448DA3-8493-43D0-BBCD-C2EA8CA3FE03}"/>
              </a:ext>
            </a:extLst>
          </p:cNvPr>
          <p:cNvSpPr>
            <a:spLocks noGrp="1"/>
          </p:cNvSpPr>
          <p:nvPr>
            <p:ph type="dt" sz="half" idx="10"/>
          </p:nvPr>
        </p:nvSpPr>
        <p:spPr/>
        <p:txBody>
          <a:bodyPr/>
          <a:lstStyle/>
          <a:p>
            <a:endParaRPr lang="sv-SE" dirty="0"/>
          </a:p>
        </p:txBody>
      </p:sp>
      <p:sp>
        <p:nvSpPr>
          <p:cNvPr id="4" name="Platshållare för sidfot 3">
            <a:extLst>
              <a:ext uri="{FF2B5EF4-FFF2-40B4-BE49-F238E27FC236}">
                <a16:creationId xmlns:a16="http://schemas.microsoft.com/office/drawing/2014/main" id="{D9F90420-8D9B-4773-A833-65EBC50AD771}"/>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E19F8367-5A5A-48FD-A3A5-731AABD345D4}"/>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1929268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053E859F-92AD-4FFD-B12C-11CCCE63F50A}"/>
              </a:ext>
            </a:extLst>
          </p:cNvPr>
          <p:cNvSpPr>
            <a:spLocks noGrp="1"/>
          </p:cNvSpPr>
          <p:nvPr>
            <p:ph type="dt" sz="half" idx="10"/>
          </p:nvPr>
        </p:nvSpPr>
        <p:spPr/>
        <p:txBody>
          <a:bodyPr/>
          <a:lstStyle/>
          <a:p>
            <a:endParaRPr lang="sv-SE" dirty="0"/>
          </a:p>
        </p:txBody>
      </p:sp>
      <p:sp>
        <p:nvSpPr>
          <p:cNvPr id="3" name="Platshållare för sidfot 2">
            <a:extLst>
              <a:ext uri="{FF2B5EF4-FFF2-40B4-BE49-F238E27FC236}">
                <a16:creationId xmlns:a16="http://schemas.microsoft.com/office/drawing/2014/main" id="{6F34F9E9-CF85-4093-8C8E-F1964BF7781D}"/>
              </a:ext>
            </a:extLst>
          </p:cNvPr>
          <p:cNvSpPr>
            <a:spLocks noGrp="1"/>
          </p:cNvSpPr>
          <p:nvPr>
            <p:ph type="ftr" sz="quarter" idx="11"/>
          </p:nvPr>
        </p:nvSpPr>
        <p:spPr/>
        <p:txBody>
          <a:bodyPr/>
          <a:lstStyle/>
          <a:p>
            <a:endParaRPr lang="sv-SE" dirty="0"/>
          </a:p>
        </p:txBody>
      </p:sp>
      <p:sp>
        <p:nvSpPr>
          <p:cNvPr id="4" name="Platshållare för bildnummer 3">
            <a:extLst>
              <a:ext uri="{FF2B5EF4-FFF2-40B4-BE49-F238E27FC236}">
                <a16:creationId xmlns:a16="http://schemas.microsoft.com/office/drawing/2014/main" id="{99C3823F-359A-4520-85A9-06E63D02AB86}"/>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744467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3679E70-0082-4C61-B1C7-E0C7FCA78117}"/>
              </a:ext>
            </a:extLst>
          </p:cNvPr>
          <p:cNvSpPr>
            <a:spLocks noGrp="1"/>
          </p:cNvSpPr>
          <p:nvPr>
            <p:ph type="title"/>
          </p:nvPr>
        </p:nvSpPr>
        <p:spPr>
          <a:xfrm>
            <a:off x="840318" y="457200"/>
            <a:ext cx="3932767" cy="1600200"/>
          </a:xfrm>
        </p:spPr>
        <p:txBody>
          <a:bodyPr anchor="b"/>
          <a:lstStyle>
            <a:lvl1pPr>
              <a:defRPr sz="3200"/>
            </a:lvl1pPr>
          </a:lstStyle>
          <a:p>
            <a:r>
              <a:rPr lang="sv-SE"/>
              <a:t>Klicka här för att ändra format</a:t>
            </a:r>
          </a:p>
        </p:txBody>
      </p:sp>
      <p:sp>
        <p:nvSpPr>
          <p:cNvPr id="3" name="Platshållare för innehåll 2">
            <a:extLst>
              <a:ext uri="{FF2B5EF4-FFF2-40B4-BE49-F238E27FC236}">
                <a16:creationId xmlns:a16="http://schemas.microsoft.com/office/drawing/2014/main" id="{F352D12D-DDBB-4B49-8189-2FE1786CEDEE}"/>
              </a:ext>
            </a:extLst>
          </p:cNvPr>
          <p:cNvSpPr>
            <a:spLocks noGrp="1"/>
          </p:cNvSpPr>
          <p:nvPr>
            <p:ph idx="1"/>
          </p:nvPr>
        </p:nvSpPr>
        <p:spPr>
          <a:xfrm>
            <a:off x="5183717" y="987426"/>
            <a:ext cx="6172200" cy="48101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95696B2B-A1F5-42F9-BE2A-92649D82D6E8}"/>
              </a:ext>
            </a:extLst>
          </p:cNvPr>
          <p:cNvSpPr>
            <a:spLocks noGrp="1"/>
          </p:cNvSpPr>
          <p:nvPr>
            <p:ph type="body" sz="half" idx="2"/>
          </p:nvPr>
        </p:nvSpPr>
        <p:spPr>
          <a:xfrm>
            <a:off x="840318" y="2057400"/>
            <a:ext cx="3932767" cy="372242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4486E251-E237-48F3-A665-C028DF6CD251}"/>
              </a:ext>
            </a:extLst>
          </p:cNvPr>
          <p:cNvSpPr>
            <a:spLocks noGrp="1"/>
          </p:cNvSpPr>
          <p:nvPr>
            <p:ph type="dt" sz="half" idx="10"/>
          </p:nvPr>
        </p:nvSpPr>
        <p:spPr/>
        <p:txBody>
          <a:bodyPr/>
          <a:lstStyle/>
          <a:p>
            <a:endParaRPr lang="sv-SE" dirty="0"/>
          </a:p>
        </p:txBody>
      </p:sp>
      <p:sp>
        <p:nvSpPr>
          <p:cNvPr id="6" name="Platshållare för sidfot 5">
            <a:extLst>
              <a:ext uri="{FF2B5EF4-FFF2-40B4-BE49-F238E27FC236}">
                <a16:creationId xmlns:a16="http://schemas.microsoft.com/office/drawing/2014/main" id="{1DBFDE46-85BC-4ABE-9B2B-D68A1B5ADE11}"/>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AA52C3F6-880B-426A-8267-9CED7F434165}"/>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0708263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1380E8C-3963-4841-902F-AF0F6C452F8B}"/>
              </a:ext>
            </a:extLst>
          </p:cNvPr>
          <p:cNvSpPr>
            <a:spLocks noGrp="1"/>
          </p:cNvSpPr>
          <p:nvPr>
            <p:ph type="title"/>
          </p:nvPr>
        </p:nvSpPr>
        <p:spPr>
          <a:xfrm>
            <a:off x="840318" y="457200"/>
            <a:ext cx="3932767" cy="1600200"/>
          </a:xfrm>
        </p:spPr>
        <p:txBody>
          <a:bodyPr anchor="b"/>
          <a:lstStyle>
            <a:lvl1pPr>
              <a:defRPr sz="3200"/>
            </a:lvl1pPr>
          </a:lstStyle>
          <a:p>
            <a:r>
              <a:rPr lang="sv-SE"/>
              <a:t>Klicka här för att ändra format</a:t>
            </a:r>
          </a:p>
        </p:txBody>
      </p:sp>
      <p:sp>
        <p:nvSpPr>
          <p:cNvPr id="3" name="Platshållare för bild 2">
            <a:extLst>
              <a:ext uri="{FF2B5EF4-FFF2-40B4-BE49-F238E27FC236}">
                <a16:creationId xmlns:a16="http://schemas.microsoft.com/office/drawing/2014/main" id="{F0C03D94-D9A9-49DD-B0A4-C3538EC609EB}"/>
              </a:ext>
            </a:extLst>
          </p:cNvPr>
          <p:cNvSpPr>
            <a:spLocks noGrp="1"/>
          </p:cNvSpPr>
          <p:nvPr>
            <p:ph type="pic" idx="1"/>
          </p:nvPr>
        </p:nvSpPr>
        <p:spPr>
          <a:xfrm>
            <a:off x="5183717" y="987426"/>
            <a:ext cx="6172200" cy="48101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p>
        </p:txBody>
      </p:sp>
      <p:sp>
        <p:nvSpPr>
          <p:cNvPr id="4" name="Platshållare för text 3">
            <a:extLst>
              <a:ext uri="{FF2B5EF4-FFF2-40B4-BE49-F238E27FC236}">
                <a16:creationId xmlns:a16="http://schemas.microsoft.com/office/drawing/2014/main" id="{23F6D1A7-6427-4C30-AEFE-B5828DA0B9C1}"/>
              </a:ext>
            </a:extLst>
          </p:cNvPr>
          <p:cNvSpPr>
            <a:spLocks noGrp="1"/>
          </p:cNvSpPr>
          <p:nvPr>
            <p:ph type="body" sz="half" idx="2"/>
          </p:nvPr>
        </p:nvSpPr>
        <p:spPr>
          <a:xfrm>
            <a:off x="840318" y="2057400"/>
            <a:ext cx="3932767" cy="3722426"/>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Redigera format för bakgrundstext</a:t>
            </a:r>
          </a:p>
        </p:txBody>
      </p:sp>
      <p:sp>
        <p:nvSpPr>
          <p:cNvPr id="5" name="Platshållare för datum 4">
            <a:extLst>
              <a:ext uri="{FF2B5EF4-FFF2-40B4-BE49-F238E27FC236}">
                <a16:creationId xmlns:a16="http://schemas.microsoft.com/office/drawing/2014/main" id="{152C55F2-441D-4FBB-B74A-DB08EAAF9BEA}"/>
              </a:ext>
            </a:extLst>
          </p:cNvPr>
          <p:cNvSpPr>
            <a:spLocks noGrp="1"/>
          </p:cNvSpPr>
          <p:nvPr>
            <p:ph type="dt" sz="half" idx="10"/>
          </p:nvPr>
        </p:nvSpPr>
        <p:spPr/>
        <p:txBody>
          <a:bodyPr/>
          <a:lstStyle/>
          <a:p>
            <a:endParaRPr lang="sv-SE" dirty="0"/>
          </a:p>
        </p:txBody>
      </p:sp>
      <p:sp>
        <p:nvSpPr>
          <p:cNvPr id="6" name="Platshållare för sidfot 5">
            <a:extLst>
              <a:ext uri="{FF2B5EF4-FFF2-40B4-BE49-F238E27FC236}">
                <a16:creationId xmlns:a16="http://schemas.microsoft.com/office/drawing/2014/main" id="{5FCEAA9E-DC21-4320-8E68-61B55D931843}"/>
              </a:ext>
            </a:extLst>
          </p:cNvPr>
          <p:cNvSpPr>
            <a:spLocks noGrp="1"/>
          </p:cNvSpPr>
          <p:nvPr>
            <p:ph type="ftr" sz="quarter" idx="11"/>
          </p:nvPr>
        </p:nvSpPr>
        <p:spPr/>
        <p:txBody>
          <a:bodyPr/>
          <a:lstStyle/>
          <a:p>
            <a:endParaRPr lang="sv-SE" dirty="0"/>
          </a:p>
        </p:txBody>
      </p:sp>
      <p:sp>
        <p:nvSpPr>
          <p:cNvPr id="7" name="Platshållare för bildnummer 6">
            <a:extLst>
              <a:ext uri="{FF2B5EF4-FFF2-40B4-BE49-F238E27FC236}">
                <a16:creationId xmlns:a16="http://schemas.microsoft.com/office/drawing/2014/main" id="{285D0A8B-3D24-4283-B3CE-8F7349507C12}"/>
              </a:ext>
            </a:extLst>
          </p:cNvPr>
          <p:cNvSpPr>
            <a:spLocks noGrp="1"/>
          </p:cNvSpPr>
          <p:nvPr>
            <p:ph type="sldNum" sz="quarter" idx="12"/>
          </p:nvPr>
        </p:nvSpPr>
        <p:spPr/>
        <p:txBody>
          <a:bodyPr/>
          <a:lstStyle/>
          <a:p>
            <a:fld id="{B6BD9627-3329-4DE6-AC63-754435E16E83}" type="slidenum">
              <a:rPr lang="sv-SE" smtClean="0"/>
              <a:t>‹#›</a:t>
            </a:fld>
            <a:endParaRPr lang="sv-SE"/>
          </a:p>
        </p:txBody>
      </p:sp>
    </p:spTree>
    <p:extLst>
      <p:ext uri="{BB962C8B-B14F-4D97-AF65-F5344CB8AC3E}">
        <p14:creationId xmlns:p14="http://schemas.microsoft.com/office/powerpoint/2010/main" val="2191818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5.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6.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image" Target="../media/image5.png"/><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image" Target="../media/image6.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image" Target="../media/image5.png"/><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 Id="rId1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B4893C24-FF6C-427F-8EA7-FB7BDBB315F1}"/>
              </a:ext>
            </a:extLst>
          </p:cNvPr>
          <p:cNvCxnSpPr/>
          <p:nvPr/>
        </p:nvCxnSpPr>
        <p:spPr>
          <a:xfrm>
            <a:off x="952501" y="6072189"/>
            <a:ext cx="10191751"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sp>
        <p:nvSpPr>
          <p:cNvPr id="97283" name="Title Placeholder 1">
            <a:extLst>
              <a:ext uri="{FF2B5EF4-FFF2-40B4-BE49-F238E27FC236}">
                <a16:creationId xmlns:a16="http://schemas.microsoft.com/office/drawing/2014/main" id="{898ACD82-24E2-490D-BABA-5127D9F80372}"/>
              </a:ext>
            </a:extLst>
          </p:cNvPr>
          <p:cNvSpPr>
            <a:spLocks noGrp="1"/>
          </p:cNvSpPr>
          <p:nvPr>
            <p:ph type="title"/>
          </p:nvPr>
        </p:nvSpPr>
        <p:spPr bwMode="auto">
          <a:xfrm>
            <a:off x="939800" y="806450"/>
            <a:ext cx="10193867"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Klicka här för att ändra formatet för bakgrundsrubriken</a:t>
            </a:r>
          </a:p>
        </p:txBody>
      </p:sp>
      <p:sp>
        <p:nvSpPr>
          <p:cNvPr id="97284" name="Text Placeholder 2">
            <a:extLst>
              <a:ext uri="{FF2B5EF4-FFF2-40B4-BE49-F238E27FC236}">
                <a16:creationId xmlns:a16="http://schemas.microsoft.com/office/drawing/2014/main" id="{AFC07BE9-C9F9-4F87-B49D-9B68B41ADCFA}"/>
              </a:ext>
            </a:extLst>
          </p:cNvPr>
          <p:cNvSpPr>
            <a:spLocks noGrp="1"/>
          </p:cNvSpPr>
          <p:nvPr>
            <p:ph type="body" idx="1"/>
          </p:nvPr>
        </p:nvSpPr>
        <p:spPr bwMode="auto">
          <a:xfrm>
            <a:off x="941917" y="1651000"/>
            <a:ext cx="10210800" cy="41360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Klicka här för att ändra format på bakgrundstexten</a:t>
            </a:r>
          </a:p>
          <a:p>
            <a:pPr lvl="1"/>
            <a:r>
              <a:rPr lang="sv-SE" altLang="sv-SE"/>
              <a:t>Nivå två</a:t>
            </a:r>
          </a:p>
          <a:p>
            <a:pPr lvl="2"/>
            <a:r>
              <a:rPr lang="sv-SE" altLang="sv-SE"/>
              <a:t>Nivå tre</a:t>
            </a:r>
          </a:p>
          <a:p>
            <a:pPr lvl="3"/>
            <a:r>
              <a:rPr lang="sv-SE" altLang="sv-SE"/>
              <a:t>Nivå fyra</a:t>
            </a:r>
          </a:p>
          <a:p>
            <a:pPr lvl="4"/>
            <a:r>
              <a:rPr lang="sv-SE" altLang="sv-SE"/>
              <a:t>Nivå fem</a:t>
            </a:r>
          </a:p>
        </p:txBody>
      </p:sp>
      <p:pic>
        <p:nvPicPr>
          <p:cNvPr id="97285" name="Picture 5" descr="090323_Lnu_Wordmark_Kalmar_Växjö_påhäng_transparent">
            <a:extLst>
              <a:ext uri="{FF2B5EF4-FFF2-40B4-BE49-F238E27FC236}">
                <a16:creationId xmlns:a16="http://schemas.microsoft.com/office/drawing/2014/main" id="{B8E9F3E9-8974-4276-AC2E-9BD850B07166}"/>
              </a:ext>
            </a:extLst>
          </p:cNvPr>
          <p:cNvPicPr>
            <a:picLocks noChangeAspect="1" noChangeArrowheads="1"/>
          </p:cNvPicPr>
          <p:nvPr/>
        </p:nvPicPr>
        <p:blipFill>
          <a:blip r:embed="rId14" cstate="hqprint">
            <a:extLst>
              <a:ext uri="{28A0092B-C50C-407E-A947-70E740481C1C}">
                <a14:useLocalDpi xmlns:a14="http://schemas.microsoft.com/office/drawing/2010/main" val="0"/>
              </a:ext>
            </a:extLst>
          </a:blip>
          <a:srcRect/>
          <a:stretch>
            <a:fillRect/>
          </a:stretch>
        </p:blipFill>
        <p:spPr bwMode="auto">
          <a:xfrm>
            <a:off x="952501" y="6299201"/>
            <a:ext cx="3898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7286" name="Picture 6" descr="090323_Lnu_Symbol">
            <a:extLst>
              <a:ext uri="{FF2B5EF4-FFF2-40B4-BE49-F238E27FC236}">
                <a16:creationId xmlns:a16="http://schemas.microsoft.com/office/drawing/2014/main" id="{00C96DF5-943A-4F73-BB12-81D5565796AB}"/>
              </a:ext>
            </a:extLst>
          </p:cNvPr>
          <p:cNvPicPr>
            <a:picLocks noChangeAspect="1" noChangeArrowheads="1"/>
          </p:cNvPicPr>
          <p:nvPr userDrawn="1"/>
        </p:nvPicPr>
        <p:blipFill>
          <a:blip r:embed="rId15" cstate="hqprint">
            <a:extLst>
              <a:ext uri="{28A0092B-C50C-407E-A947-70E740481C1C}">
                <a14:useLocalDpi xmlns:a14="http://schemas.microsoft.com/office/drawing/2010/main" val="0"/>
              </a:ext>
            </a:extLst>
          </a:blip>
          <a:srcRect/>
          <a:stretch>
            <a:fillRect/>
          </a:stretch>
        </p:blipFill>
        <p:spPr bwMode="auto">
          <a:xfrm>
            <a:off x="10837334" y="6207125"/>
            <a:ext cx="332317"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Platshållare för datum 1">
            <a:extLst>
              <a:ext uri="{FF2B5EF4-FFF2-40B4-BE49-F238E27FC236}">
                <a16:creationId xmlns:a16="http://schemas.microsoft.com/office/drawing/2014/main" id="{34E1CA55-A1DE-4AC3-BB5C-BEBAC74CC2B5}"/>
              </a:ext>
            </a:extLst>
          </p:cNvPr>
          <p:cNvSpPr>
            <a:spLocks noGrp="1"/>
          </p:cNvSpPr>
          <p:nvPr>
            <p:ph type="dt" sz="half" idx="2"/>
          </p:nvPr>
        </p:nvSpPr>
        <p:spPr>
          <a:xfrm>
            <a:off x="939801" y="5797551"/>
            <a:ext cx="2738825" cy="286745"/>
          </a:xfrm>
          <a:prstGeom prst="rect">
            <a:avLst/>
          </a:prstGeom>
        </p:spPr>
        <p:txBody>
          <a:bodyPr vert="horz" lIns="91440" tIns="45720" rIns="91440" bIns="45720" rtlCol="0" anchor="ctr"/>
          <a:lstStyle>
            <a:lvl1pPr algn="l">
              <a:defRPr sz="1200">
                <a:solidFill>
                  <a:schemeClr val="tx1">
                    <a:tint val="75000"/>
                  </a:schemeClr>
                </a:solidFill>
                <a:latin typeface="+mj-lt"/>
              </a:defRPr>
            </a:lvl1pPr>
          </a:lstStyle>
          <a:p>
            <a:endParaRPr lang="sv-SE" dirty="0"/>
          </a:p>
        </p:txBody>
      </p:sp>
      <p:sp>
        <p:nvSpPr>
          <p:cNvPr id="3" name="Platshållare för sidfot 2">
            <a:extLst>
              <a:ext uri="{FF2B5EF4-FFF2-40B4-BE49-F238E27FC236}">
                <a16:creationId xmlns:a16="http://schemas.microsoft.com/office/drawing/2014/main" id="{5E22728F-F791-418D-86DC-0DAFD7ADFB6A}"/>
              </a:ext>
            </a:extLst>
          </p:cNvPr>
          <p:cNvSpPr>
            <a:spLocks noGrp="1"/>
          </p:cNvSpPr>
          <p:nvPr>
            <p:ph type="ftr" sz="quarter" idx="3"/>
          </p:nvPr>
        </p:nvSpPr>
        <p:spPr>
          <a:xfrm>
            <a:off x="4038600" y="5797551"/>
            <a:ext cx="4114800" cy="286745"/>
          </a:xfrm>
          <a:prstGeom prst="rect">
            <a:avLst/>
          </a:prstGeom>
        </p:spPr>
        <p:txBody>
          <a:bodyPr vert="horz" lIns="91440" tIns="45720" rIns="91440" bIns="45720" rtlCol="0" anchor="ctr"/>
          <a:lstStyle>
            <a:lvl1pPr algn="ctr">
              <a:defRPr sz="1200">
                <a:solidFill>
                  <a:schemeClr val="tx1">
                    <a:tint val="75000"/>
                  </a:schemeClr>
                </a:solidFill>
                <a:latin typeface="+mj-lt"/>
              </a:defRPr>
            </a:lvl1pPr>
          </a:lstStyle>
          <a:p>
            <a:endParaRPr lang="sv-SE" dirty="0"/>
          </a:p>
        </p:txBody>
      </p:sp>
      <p:sp>
        <p:nvSpPr>
          <p:cNvPr id="4" name="Platshållare för bildnummer 3">
            <a:extLst>
              <a:ext uri="{FF2B5EF4-FFF2-40B4-BE49-F238E27FC236}">
                <a16:creationId xmlns:a16="http://schemas.microsoft.com/office/drawing/2014/main" id="{E38C8E46-72AA-4DFE-96A8-F5C4DAA2D573}"/>
              </a:ext>
            </a:extLst>
          </p:cNvPr>
          <p:cNvSpPr>
            <a:spLocks noGrp="1"/>
          </p:cNvSpPr>
          <p:nvPr>
            <p:ph type="sldNum" sz="quarter" idx="4"/>
          </p:nvPr>
        </p:nvSpPr>
        <p:spPr>
          <a:xfrm>
            <a:off x="8436261" y="5797551"/>
            <a:ext cx="2716457" cy="286745"/>
          </a:xfrm>
          <a:prstGeom prst="rect">
            <a:avLst/>
          </a:prstGeom>
        </p:spPr>
        <p:txBody>
          <a:bodyPr vert="horz" lIns="91440" tIns="45720" rIns="91440" bIns="45720" rtlCol="0" anchor="ctr"/>
          <a:lstStyle>
            <a:lvl1pPr algn="r">
              <a:defRPr sz="1200">
                <a:solidFill>
                  <a:schemeClr val="tx1">
                    <a:tint val="75000"/>
                  </a:schemeClr>
                </a:solidFill>
                <a:latin typeface="+mj-lt"/>
              </a:defRPr>
            </a:lvl1pPr>
          </a:lstStyle>
          <a:p>
            <a:fld id="{B6BD9627-3329-4DE6-AC63-754435E16E83}" type="slidenum">
              <a:rPr lang="sv-SE" smtClean="0"/>
              <a:pPr/>
              <a:t>‹#›</a:t>
            </a:fld>
            <a:endParaRPr lang="sv-SE"/>
          </a:p>
        </p:txBody>
      </p:sp>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Lst>
  <p:hf sldNum="0" hdr="0" ftr="0" dt="0"/>
  <p:txStyles>
    <p:titleStyle>
      <a:lvl1pPr algn="l" rtl="0" eaLnBrk="1" fontAlgn="base" hangingPunct="1">
        <a:lnSpc>
          <a:spcPts val="2700"/>
        </a:lnSpc>
        <a:spcBef>
          <a:spcPct val="0"/>
        </a:spcBef>
        <a:spcAft>
          <a:spcPct val="0"/>
        </a:spcAft>
        <a:defRPr sz="2700" kern="1200">
          <a:solidFill>
            <a:schemeClr val="tx1"/>
          </a:solidFill>
          <a:latin typeface="+mj-lt"/>
          <a:ea typeface="+mj-ea"/>
          <a:cs typeface="+mj-cs"/>
        </a:defRPr>
      </a:lvl1pPr>
      <a:lvl2pPr algn="l" rtl="0" eaLnBrk="1" fontAlgn="base" hangingPunct="1">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2pPr>
      <a:lvl3pPr algn="l" rtl="0" eaLnBrk="1" fontAlgn="base" hangingPunct="1">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3pPr>
      <a:lvl4pPr algn="l" rtl="0" eaLnBrk="1" fontAlgn="base" hangingPunct="1">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4pPr>
      <a:lvl5pPr algn="l" rtl="0" eaLnBrk="1" fontAlgn="base" hangingPunct="1">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5pPr>
      <a:lvl6pPr marL="457200" algn="l" rtl="0" eaLnBrk="1" fontAlgn="base" hangingPunct="1">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6pPr>
      <a:lvl7pPr marL="914400" algn="l" rtl="0" eaLnBrk="1" fontAlgn="base" hangingPunct="1">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7pPr>
      <a:lvl8pPr marL="1371600" algn="l" rtl="0" eaLnBrk="1" fontAlgn="base" hangingPunct="1">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8pPr>
      <a:lvl9pPr marL="1828800" algn="l" rtl="0" eaLnBrk="1" fontAlgn="base" hangingPunct="1">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9pPr>
    </p:titleStyle>
    <p:bodyStyle>
      <a:lvl1pPr marL="342900" indent="-342900" algn="l" rtl="0" eaLnBrk="1" fontAlgn="base" hangingPunct="1">
        <a:spcBef>
          <a:spcPct val="20000"/>
        </a:spcBef>
        <a:spcAft>
          <a:spcPct val="0"/>
        </a:spcAft>
        <a:buFont typeface="Arial" panose="020B0604020202020204" pitchFamily="34" charset="0"/>
        <a:defRPr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97283" name="Title Placeholder 1">
            <a:extLst>
              <a:ext uri="{FF2B5EF4-FFF2-40B4-BE49-F238E27FC236}">
                <a16:creationId xmlns:a16="http://schemas.microsoft.com/office/drawing/2014/main" id="{898ACD82-24E2-490D-BABA-5127D9F80372}"/>
              </a:ext>
            </a:extLst>
          </p:cNvPr>
          <p:cNvSpPr>
            <a:spLocks noGrp="1"/>
          </p:cNvSpPr>
          <p:nvPr>
            <p:ph type="title"/>
          </p:nvPr>
        </p:nvSpPr>
        <p:spPr bwMode="auto">
          <a:xfrm>
            <a:off x="939800" y="806450"/>
            <a:ext cx="10193867"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Click to edit Master title style</a:t>
            </a:r>
          </a:p>
        </p:txBody>
      </p:sp>
      <p:sp>
        <p:nvSpPr>
          <p:cNvPr id="97284" name="Text Placeholder 2">
            <a:extLst>
              <a:ext uri="{FF2B5EF4-FFF2-40B4-BE49-F238E27FC236}">
                <a16:creationId xmlns:a16="http://schemas.microsoft.com/office/drawing/2014/main" id="{AFC07BE9-C9F9-4F87-B49D-9B68B41ADCFA}"/>
              </a:ext>
            </a:extLst>
          </p:cNvPr>
          <p:cNvSpPr>
            <a:spLocks noGrp="1"/>
          </p:cNvSpPr>
          <p:nvPr>
            <p:ph type="body" idx="1"/>
          </p:nvPr>
        </p:nvSpPr>
        <p:spPr bwMode="auto">
          <a:xfrm>
            <a:off x="941917" y="1650999"/>
            <a:ext cx="10210800" cy="4613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Click to edit Master text styles</a:t>
            </a:r>
          </a:p>
          <a:p>
            <a:pPr lvl="1"/>
            <a:r>
              <a:rPr lang="sv-SE" altLang="sv-SE"/>
              <a:t>Second level</a:t>
            </a:r>
          </a:p>
          <a:p>
            <a:pPr lvl="2"/>
            <a:r>
              <a:rPr lang="sv-SE" altLang="sv-SE"/>
              <a:t>Third level</a:t>
            </a:r>
          </a:p>
          <a:p>
            <a:pPr lvl="3"/>
            <a:r>
              <a:rPr lang="sv-SE" altLang="sv-SE"/>
              <a:t>Fourth level</a:t>
            </a:r>
          </a:p>
          <a:p>
            <a:pPr lvl="4"/>
            <a:r>
              <a:rPr lang="sv-SE" altLang="sv-SE"/>
              <a:t>Fifth level</a:t>
            </a:r>
          </a:p>
        </p:txBody>
      </p:sp>
      <p:sp>
        <p:nvSpPr>
          <p:cNvPr id="2" name="Platshållare för datum 1">
            <a:extLst>
              <a:ext uri="{FF2B5EF4-FFF2-40B4-BE49-F238E27FC236}">
                <a16:creationId xmlns:a16="http://schemas.microsoft.com/office/drawing/2014/main" id="{34E1CA55-A1DE-4AC3-BB5C-BEBAC74CC2B5}"/>
              </a:ext>
            </a:extLst>
          </p:cNvPr>
          <p:cNvSpPr>
            <a:spLocks noGrp="1"/>
          </p:cNvSpPr>
          <p:nvPr>
            <p:ph type="dt" sz="half" idx="2"/>
          </p:nvPr>
        </p:nvSpPr>
        <p:spPr>
          <a:xfrm>
            <a:off x="939801" y="6264316"/>
            <a:ext cx="2738825" cy="286745"/>
          </a:xfrm>
          <a:prstGeom prst="rect">
            <a:avLst/>
          </a:prstGeom>
        </p:spPr>
        <p:txBody>
          <a:bodyPr vert="horz" lIns="91440" tIns="45720" rIns="91440" bIns="45720" rtlCol="0" anchor="ctr"/>
          <a:lstStyle>
            <a:lvl1pPr algn="l">
              <a:defRPr sz="1200">
                <a:solidFill>
                  <a:schemeClr val="tx1">
                    <a:tint val="75000"/>
                  </a:schemeClr>
                </a:solidFill>
                <a:latin typeface="+mj-lt"/>
              </a:defRPr>
            </a:lvl1pPr>
          </a:lstStyle>
          <a:p>
            <a:endParaRPr lang="sv-SE" dirty="0"/>
          </a:p>
        </p:txBody>
      </p:sp>
      <p:sp>
        <p:nvSpPr>
          <p:cNvPr id="3" name="Platshållare för sidfot 2">
            <a:extLst>
              <a:ext uri="{FF2B5EF4-FFF2-40B4-BE49-F238E27FC236}">
                <a16:creationId xmlns:a16="http://schemas.microsoft.com/office/drawing/2014/main" id="{5E22728F-F791-418D-86DC-0DAFD7ADFB6A}"/>
              </a:ext>
            </a:extLst>
          </p:cNvPr>
          <p:cNvSpPr>
            <a:spLocks noGrp="1"/>
          </p:cNvSpPr>
          <p:nvPr>
            <p:ph type="ftr" sz="quarter" idx="3"/>
          </p:nvPr>
        </p:nvSpPr>
        <p:spPr>
          <a:xfrm>
            <a:off x="4038600" y="6264316"/>
            <a:ext cx="4114800" cy="286745"/>
          </a:xfrm>
          <a:prstGeom prst="rect">
            <a:avLst/>
          </a:prstGeom>
        </p:spPr>
        <p:txBody>
          <a:bodyPr vert="horz" lIns="91440" tIns="45720" rIns="91440" bIns="45720" rtlCol="0" anchor="ctr"/>
          <a:lstStyle>
            <a:lvl1pPr algn="ctr">
              <a:defRPr sz="1200">
                <a:solidFill>
                  <a:schemeClr val="tx1">
                    <a:tint val="75000"/>
                  </a:schemeClr>
                </a:solidFill>
                <a:latin typeface="+mj-lt"/>
              </a:defRPr>
            </a:lvl1pPr>
          </a:lstStyle>
          <a:p>
            <a:endParaRPr lang="sv-SE" dirty="0"/>
          </a:p>
        </p:txBody>
      </p:sp>
      <p:sp>
        <p:nvSpPr>
          <p:cNvPr id="4" name="Platshållare för bildnummer 3">
            <a:extLst>
              <a:ext uri="{FF2B5EF4-FFF2-40B4-BE49-F238E27FC236}">
                <a16:creationId xmlns:a16="http://schemas.microsoft.com/office/drawing/2014/main" id="{E38C8E46-72AA-4DFE-96A8-F5C4DAA2D573}"/>
              </a:ext>
            </a:extLst>
          </p:cNvPr>
          <p:cNvSpPr>
            <a:spLocks noGrp="1"/>
          </p:cNvSpPr>
          <p:nvPr>
            <p:ph type="sldNum" sz="quarter" idx="4"/>
          </p:nvPr>
        </p:nvSpPr>
        <p:spPr>
          <a:xfrm>
            <a:off x="8436261" y="6264316"/>
            <a:ext cx="2716457" cy="286745"/>
          </a:xfrm>
          <a:prstGeom prst="rect">
            <a:avLst/>
          </a:prstGeom>
        </p:spPr>
        <p:txBody>
          <a:bodyPr vert="horz" lIns="91440" tIns="45720" rIns="91440" bIns="45720" rtlCol="0" anchor="ctr"/>
          <a:lstStyle>
            <a:lvl1pPr algn="r">
              <a:defRPr sz="1200">
                <a:solidFill>
                  <a:schemeClr val="tx1">
                    <a:tint val="75000"/>
                  </a:schemeClr>
                </a:solidFill>
                <a:latin typeface="+mj-lt"/>
              </a:defRPr>
            </a:lvl1pPr>
          </a:lstStyle>
          <a:p>
            <a:fld id="{B6BD9627-3329-4DE6-AC63-754435E16E83}" type="slidenum">
              <a:rPr lang="sv-SE" smtClean="0"/>
              <a:pPr/>
              <a:t>‹#›</a:t>
            </a:fld>
            <a:endParaRPr lang="sv-SE"/>
          </a:p>
        </p:txBody>
      </p:sp>
    </p:spTree>
    <p:extLst>
      <p:ext uri="{BB962C8B-B14F-4D97-AF65-F5344CB8AC3E}">
        <p14:creationId xmlns:p14="http://schemas.microsoft.com/office/powerpoint/2010/main" val="604196059"/>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Lst>
  <p:hf sldNum="0" hdr="0" ftr="0" dt="0"/>
  <p:txStyles>
    <p:titleStyle>
      <a:lvl1pPr algn="l" rtl="0" eaLnBrk="0" fontAlgn="base" hangingPunct="0">
        <a:lnSpc>
          <a:spcPts val="2700"/>
        </a:lnSpc>
        <a:spcBef>
          <a:spcPct val="0"/>
        </a:spcBef>
        <a:spcAft>
          <a:spcPct val="0"/>
        </a:spcAft>
        <a:defRPr sz="2700" kern="1200">
          <a:solidFill>
            <a:schemeClr val="tx1"/>
          </a:solidFill>
          <a:latin typeface="+mj-lt"/>
          <a:ea typeface="+mj-ea"/>
          <a:cs typeface="+mj-cs"/>
        </a:defRPr>
      </a:lvl1pPr>
      <a:lvl2pPr algn="l" rtl="0" eaLnBrk="0" fontAlgn="base" hangingPunct="0">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2pPr>
      <a:lvl3pPr algn="l" rtl="0" eaLnBrk="0" fontAlgn="base" hangingPunct="0">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3pPr>
      <a:lvl4pPr algn="l" rtl="0" eaLnBrk="0" fontAlgn="base" hangingPunct="0">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4pPr>
      <a:lvl5pPr algn="l" rtl="0" eaLnBrk="0" fontAlgn="base" hangingPunct="0">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5pPr>
      <a:lvl6pPr marL="457200" algn="l" rtl="0" eaLnBrk="0" fontAlgn="base" hangingPunct="0">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6pPr>
      <a:lvl7pPr marL="914400" algn="l" rtl="0" eaLnBrk="0" fontAlgn="base" hangingPunct="0">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7pPr>
      <a:lvl8pPr marL="1371600" algn="l" rtl="0" eaLnBrk="0" fontAlgn="base" hangingPunct="0">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8pPr>
      <a:lvl9pPr marL="1828800" algn="l" rtl="0" eaLnBrk="0" fontAlgn="base" hangingPunct="0">
        <a:lnSpc>
          <a:spcPts val="2700"/>
        </a:lnSpc>
        <a:spcBef>
          <a:spcPct val="0"/>
        </a:spcBef>
        <a:spcAft>
          <a:spcPct val="0"/>
        </a:spcAft>
        <a:defRPr sz="2700">
          <a:solidFill>
            <a:schemeClr val="tx1"/>
          </a:solidFill>
          <a:latin typeface="Times New Roman" panose="02020603050405020304" pitchFamily="18" charset="0"/>
          <a:cs typeface="Times New Roman" panose="02020603050405020304" pitchFamily="18" charset="0"/>
        </a:defRPr>
      </a:lvl9pPr>
    </p:titleStyle>
    <p:bodyStyle>
      <a:lvl1pPr marL="342900" indent="-342900" algn="l" rtl="0" eaLnBrk="0" fontAlgn="base" hangingPunct="0">
        <a:spcBef>
          <a:spcPct val="20000"/>
        </a:spcBef>
        <a:spcAft>
          <a:spcPct val="0"/>
        </a:spcAft>
        <a:buFont typeface="Arial" panose="020B0604020202020204" pitchFamily="34" charset="0"/>
        <a:defRPr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p:cNvCxnSpPr/>
          <p:nvPr/>
        </p:nvCxnSpPr>
        <p:spPr>
          <a:xfrm>
            <a:off x="952501" y="6072189"/>
            <a:ext cx="10191751"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sp>
        <p:nvSpPr>
          <p:cNvPr id="1027" name="Title Placeholder 1"/>
          <p:cNvSpPr>
            <a:spLocks noGrp="1"/>
          </p:cNvSpPr>
          <p:nvPr>
            <p:ph type="title"/>
          </p:nvPr>
        </p:nvSpPr>
        <p:spPr bwMode="auto">
          <a:xfrm>
            <a:off x="939800" y="806450"/>
            <a:ext cx="10193867"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Click to edit Master title style</a:t>
            </a:r>
          </a:p>
        </p:txBody>
      </p:sp>
      <p:sp>
        <p:nvSpPr>
          <p:cNvPr id="1028" name="Text Placeholder 2"/>
          <p:cNvSpPr>
            <a:spLocks noGrp="1"/>
          </p:cNvSpPr>
          <p:nvPr>
            <p:ph type="body" idx="1"/>
          </p:nvPr>
        </p:nvSpPr>
        <p:spPr bwMode="auto">
          <a:xfrm>
            <a:off x="941917" y="1651000"/>
            <a:ext cx="10210800" cy="435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Click to edit Master text styles</a:t>
            </a:r>
          </a:p>
          <a:p>
            <a:pPr lvl="1"/>
            <a:r>
              <a:rPr lang="sv-SE" altLang="sv-SE"/>
              <a:t>Second level</a:t>
            </a:r>
          </a:p>
          <a:p>
            <a:pPr lvl="2"/>
            <a:r>
              <a:rPr lang="sv-SE" altLang="sv-SE"/>
              <a:t>Third level</a:t>
            </a:r>
          </a:p>
          <a:p>
            <a:pPr lvl="3"/>
            <a:r>
              <a:rPr lang="sv-SE" altLang="sv-SE"/>
              <a:t>Fourth level</a:t>
            </a:r>
          </a:p>
          <a:p>
            <a:pPr lvl="4"/>
            <a:r>
              <a:rPr lang="sv-SE" altLang="sv-SE"/>
              <a:t>Fifth level</a:t>
            </a:r>
          </a:p>
        </p:txBody>
      </p:sp>
      <p:pic>
        <p:nvPicPr>
          <p:cNvPr id="1029" name="Picture 5" descr="090323_Lnu_Wordmark_Kalmar_Växjö_påhäng_transparent"/>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52501" y="6299201"/>
            <a:ext cx="3898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6" descr="090323_Lnu_Symbol"/>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0837334" y="6207125"/>
            <a:ext cx="332317"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40068113"/>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xStyles>
    <p:titleStyle>
      <a:lvl1pPr algn="l" rtl="0" eaLnBrk="0" fontAlgn="base" hangingPunct="0">
        <a:lnSpc>
          <a:spcPts val="2700"/>
        </a:lnSpc>
        <a:spcBef>
          <a:spcPct val="0"/>
        </a:spcBef>
        <a:spcAft>
          <a:spcPct val="0"/>
        </a:spcAft>
        <a:defRPr sz="2700">
          <a:solidFill>
            <a:schemeClr val="tx1"/>
          </a:solidFill>
          <a:latin typeface="+mj-lt"/>
          <a:ea typeface="+mj-ea"/>
          <a:cs typeface="+mj-cs"/>
        </a:defRPr>
      </a:lvl1pPr>
      <a:lvl2pPr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2pPr>
      <a:lvl3pPr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3pPr>
      <a:lvl4pPr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4pPr>
      <a:lvl5pPr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5pPr>
      <a:lvl6pPr marL="457200"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6pPr>
      <a:lvl7pPr marL="914400"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7pPr>
      <a:lvl8pPr marL="1371600"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8pPr>
      <a:lvl9pPr marL="1828800"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Font typeface="Arial" panose="020B0604020202020204" pitchFamily="34" charset="0"/>
        <a:defRPr>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a:solidFill>
            <a:schemeClr val="tx1"/>
          </a:solidFill>
          <a:latin typeface="+mn-lt"/>
          <a:cs typeface="+mn-cs"/>
        </a:defRPr>
      </a:lvl2pPr>
      <a:lvl3pPr marL="1143000" indent="-228600" algn="l" rtl="0" eaLnBrk="0" fontAlgn="base" hangingPunct="0">
        <a:spcBef>
          <a:spcPct val="20000"/>
        </a:spcBef>
        <a:spcAft>
          <a:spcPct val="0"/>
        </a:spcAft>
        <a:buFont typeface="Arial" panose="020B0604020202020204" pitchFamily="34" charset="0"/>
        <a:buChar char="•"/>
        <a:defRPr>
          <a:solidFill>
            <a:schemeClr val="tx1"/>
          </a:solidFill>
          <a:latin typeface="+mn-lt"/>
          <a:cs typeface="+mn-cs"/>
        </a:defRPr>
      </a:lvl3pPr>
      <a:lvl4pPr marL="1600200" indent="-228600" algn="l" rtl="0" eaLnBrk="0" fontAlgn="base" hangingPunct="0">
        <a:spcBef>
          <a:spcPct val="20000"/>
        </a:spcBef>
        <a:spcAft>
          <a:spcPct val="0"/>
        </a:spcAft>
        <a:buFont typeface="Arial" panose="020B0604020202020204" pitchFamily="34" charset="0"/>
        <a:buChar char="–"/>
        <a:defRPr>
          <a:solidFill>
            <a:schemeClr val="tx1"/>
          </a:solidFill>
          <a:latin typeface="+mn-lt"/>
          <a:cs typeface="+mn-cs"/>
        </a:defRPr>
      </a:lvl4pPr>
      <a:lvl5pPr marL="2057400" indent="-228600" algn="l" rtl="0" eaLnBrk="0" fontAlgn="base" hangingPunct="0">
        <a:spcBef>
          <a:spcPct val="20000"/>
        </a:spcBef>
        <a:spcAft>
          <a:spcPct val="0"/>
        </a:spcAft>
        <a:buFont typeface="Arial" panose="020B0604020202020204" pitchFamily="34" charset="0"/>
        <a:buChar char="»"/>
        <a:defRPr>
          <a:solidFill>
            <a:schemeClr val="tx1"/>
          </a:solidFill>
          <a:latin typeface="+mn-lt"/>
          <a:cs typeface="+mn-cs"/>
        </a:defRPr>
      </a:lvl5pPr>
      <a:lvl6pPr marL="2514600" indent="-228600" algn="l" rtl="0" eaLnBrk="0" fontAlgn="base" hangingPunct="0">
        <a:spcBef>
          <a:spcPct val="20000"/>
        </a:spcBef>
        <a:spcAft>
          <a:spcPct val="0"/>
        </a:spcAft>
        <a:buFont typeface="Arial" charset="0"/>
        <a:buChar char="»"/>
        <a:defRPr>
          <a:solidFill>
            <a:schemeClr val="tx1"/>
          </a:solidFill>
          <a:latin typeface="+mn-lt"/>
          <a:cs typeface="+mn-cs"/>
        </a:defRPr>
      </a:lvl6pPr>
      <a:lvl7pPr marL="2971800" indent="-228600" algn="l" rtl="0" eaLnBrk="0" fontAlgn="base" hangingPunct="0">
        <a:spcBef>
          <a:spcPct val="20000"/>
        </a:spcBef>
        <a:spcAft>
          <a:spcPct val="0"/>
        </a:spcAft>
        <a:buFont typeface="Arial" charset="0"/>
        <a:buChar char="»"/>
        <a:defRPr>
          <a:solidFill>
            <a:schemeClr val="tx1"/>
          </a:solidFill>
          <a:latin typeface="+mn-lt"/>
          <a:cs typeface="+mn-cs"/>
        </a:defRPr>
      </a:lvl7pPr>
      <a:lvl8pPr marL="3429000" indent="-228600" algn="l" rtl="0" eaLnBrk="0" fontAlgn="base" hangingPunct="0">
        <a:spcBef>
          <a:spcPct val="20000"/>
        </a:spcBef>
        <a:spcAft>
          <a:spcPct val="0"/>
        </a:spcAft>
        <a:buFont typeface="Arial" charset="0"/>
        <a:buChar char="»"/>
        <a:defRPr>
          <a:solidFill>
            <a:schemeClr val="tx1"/>
          </a:solidFill>
          <a:latin typeface="+mn-lt"/>
          <a:cs typeface="+mn-cs"/>
        </a:defRPr>
      </a:lvl8pPr>
      <a:lvl9pPr marL="3886200" indent="-228600" algn="l" rtl="0" eaLnBrk="0" fontAlgn="base" hangingPunct="0">
        <a:spcBef>
          <a:spcPct val="20000"/>
        </a:spcBef>
        <a:spcAft>
          <a:spcPct val="0"/>
        </a:spcAft>
        <a:buFont typeface="Arial" charset="0"/>
        <a:buChar char="»"/>
        <a:defRPr>
          <a:solidFill>
            <a:schemeClr val="tx1"/>
          </a:solidFill>
          <a:latin typeface="+mn-lt"/>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p:cNvCxnSpPr/>
          <p:nvPr/>
        </p:nvCxnSpPr>
        <p:spPr>
          <a:xfrm>
            <a:off x="952501" y="6072189"/>
            <a:ext cx="10191751"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sp>
        <p:nvSpPr>
          <p:cNvPr id="1027" name="Title Placeholder 1"/>
          <p:cNvSpPr>
            <a:spLocks noGrp="1"/>
          </p:cNvSpPr>
          <p:nvPr>
            <p:ph type="title"/>
          </p:nvPr>
        </p:nvSpPr>
        <p:spPr bwMode="auto">
          <a:xfrm>
            <a:off x="939800" y="806450"/>
            <a:ext cx="10193867"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Click to edit Master title style</a:t>
            </a:r>
          </a:p>
        </p:txBody>
      </p:sp>
      <p:sp>
        <p:nvSpPr>
          <p:cNvPr id="1028" name="Text Placeholder 2"/>
          <p:cNvSpPr>
            <a:spLocks noGrp="1"/>
          </p:cNvSpPr>
          <p:nvPr>
            <p:ph type="body" idx="1"/>
          </p:nvPr>
        </p:nvSpPr>
        <p:spPr bwMode="auto">
          <a:xfrm>
            <a:off x="941917" y="1651000"/>
            <a:ext cx="10210800" cy="435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Click to edit Master text styles</a:t>
            </a:r>
          </a:p>
          <a:p>
            <a:pPr lvl="1"/>
            <a:r>
              <a:rPr lang="sv-SE" altLang="sv-SE"/>
              <a:t>Second level</a:t>
            </a:r>
          </a:p>
          <a:p>
            <a:pPr lvl="2"/>
            <a:r>
              <a:rPr lang="sv-SE" altLang="sv-SE"/>
              <a:t>Third level</a:t>
            </a:r>
          </a:p>
          <a:p>
            <a:pPr lvl="3"/>
            <a:r>
              <a:rPr lang="sv-SE" altLang="sv-SE"/>
              <a:t>Fourth level</a:t>
            </a:r>
          </a:p>
          <a:p>
            <a:pPr lvl="4"/>
            <a:r>
              <a:rPr lang="sv-SE" altLang="sv-SE"/>
              <a:t>Fifth level</a:t>
            </a:r>
          </a:p>
        </p:txBody>
      </p:sp>
      <p:pic>
        <p:nvPicPr>
          <p:cNvPr id="1029" name="Picture 5" descr="090323_Lnu_Wordmark_Kalmar_Växjö_påhäng_transparent"/>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52501" y="6299201"/>
            <a:ext cx="3898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6" descr="090323_Lnu_Symbol"/>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0837334" y="6207125"/>
            <a:ext cx="332317"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92506109"/>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Lst>
  <p:txStyles>
    <p:titleStyle>
      <a:lvl1pPr algn="l" rtl="0" eaLnBrk="0" fontAlgn="base" hangingPunct="0">
        <a:lnSpc>
          <a:spcPts val="2700"/>
        </a:lnSpc>
        <a:spcBef>
          <a:spcPct val="0"/>
        </a:spcBef>
        <a:spcAft>
          <a:spcPct val="0"/>
        </a:spcAft>
        <a:defRPr sz="2700">
          <a:solidFill>
            <a:schemeClr val="tx1"/>
          </a:solidFill>
          <a:latin typeface="+mj-lt"/>
          <a:ea typeface="+mj-ea"/>
          <a:cs typeface="+mj-cs"/>
        </a:defRPr>
      </a:lvl1pPr>
      <a:lvl2pPr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2pPr>
      <a:lvl3pPr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3pPr>
      <a:lvl4pPr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4pPr>
      <a:lvl5pPr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5pPr>
      <a:lvl6pPr marL="457200"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6pPr>
      <a:lvl7pPr marL="914400"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7pPr>
      <a:lvl8pPr marL="1371600"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8pPr>
      <a:lvl9pPr marL="1828800"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Font typeface="Arial" panose="020B0604020202020204" pitchFamily="34" charset="0"/>
        <a:defRPr>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a:solidFill>
            <a:schemeClr val="tx1"/>
          </a:solidFill>
          <a:latin typeface="+mn-lt"/>
          <a:cs typeface="+mn-cs"/>
        </a:defRPr>
      </a:lvl2pPr>
      <a:lvl3pPr marL="1143000" indent="-228600" algn="l" rtl="0" eaLnBrk="0" fontAlgn="base" hangingPunct="0">
        <a:spcBef>
          <a:spcPct val="20000"/>
        </a:spcBef>
        <a:spcAft>
          <a:spcPct val="0"/>
        </a:spcAft>
        <a:buFont typeface="Arial" panose="020B0604020202020204" pitchFamily="34" charset="0"/>
        <a:buChar char="•"/>
        <a:defRPr>
          <a:solidFill>
            <a:schemeClr val="tx1"/>
          </a:solidFill>
          <a:latin typeface="+mn-lt"/>
          <a:cs typeface="+mn-cs"/>
        </a:defRPr>
      </a:lvl3pPr>
      <a:lvl4pPr marL="1600200" indent="-228600" algn="l" rtl="0" eaLnBrk="0" fontAlgn="base" hangingPunct="0">
        <a:spcBef>
          <a:spcPct val="20000"/>
        </a:spcBef>
        <a:spcAft>
          <a:spcPct val="0"/>
        </a:spcAft>
        <a:buFont typeface="Arial" panose="020B0604020202020204" pitchFamily="34" charset="0"/>
        <a:buChar char="–"/>
        <a:defRPr>
          <a:solidFill>
            <a:schemeClr val="tx1"/>
          </a:solidFill>
          <a:latin typeface="+mn-lt"/>
          <a:cs typeface="+mn-cs"/>
        </a:defRPr>
      </a:lvl4pPr>
      <a:lvl5pPr marL="2057400" indent="-228600" algn="l" rtl="0" eaLnBrk="0" fontAlgn="base" hangingPunct="0">
        <a:spcBef>
          <a:spcPct val="20000"/>
        </a:spcBef>
        <a:spcAft>
          <a:spcPct val="0"/>
        </a:spcAft>
        <a:buFont typeface="Arial" panose="020B0604020202020204" pitchFamily="34" charset="0"/>
        <a:buChar char="»"/>
        <a:defRPr>
          <a:solidFill>
            <a:schemeClr val="tx1"/>
          </a:solidFill>
          <a:latin typeface="+mn-lt"/>
          <a:cs typeface="+mn-cs"/>
        </a:defRPr>
      </a:lvl5pPr>
      <a:lvl6pPr marL="2514600" indent="-228600" algn="l" rtl="0" eaLnBrk="0" fontAlgn="base" hangingPunct="0">
        <a:spcBef>
          <a:spcPct val="20000"/>
        </a:spcBef>
        <a:spcAft>
          <a:spcPct val="0"/>
        </a:spcAft>
        <a:buFont typeface="Arial" charset="0"/>
        <a:buChar char="»"/>
        <a:defRPr>
          <a:solidFill>
            <a:schemeClr val="tx1"/>
          </a:solidFill>
          <a:latin typeface="+mn-lt"/>
          <a:cs typeface="+mn-cs"/>
        </a:defRPr>
      </a:lvl6pPr>
      <a:lvl7pPr marL="2971800" indent="-228600" algn="l" rtl="0" eaLnBrk="0" fontAlgn="base" hangingPunct="0">
        <a:spcBef>
          <a:spcPct val="20000"/>
        </a:spcBef>
        <a:spcAft>
          <a:spcPct val="0"/>
        </a:spcAft>
        <a:buFont typeface="Arial" charset="0"/>
        <a:buChar char="»"/>
        <a:defRPr>
          <a:solidFill>
            <a:schemeClr val="tx1"/>
          </a:solidFill>
          <a:latin typeface="+mn-lt"/>
          <a:cs typeface="+mn-cs"/>
        </a:defRPr>
      </a:lvl7pPr>
      <a:lvl8pPr marL="3429000" indent="-228600" algn="l" rtl="0" eaLnBrk="0" fontAlgn="base" hangingPunct="0">
        <a:spcBef>
          <a:spcPct val="20000"/>
        </a:spcBef>
        <a:spcAft>
          <a:spcPct val="0"/>
        </a:spcAft>
        <a:buFont typeface="Arial" charset="0"/>
        <a:buChar char="»"/>
        <a:defRPr>
          <a:solidFill>
            <a:schemeClr val="tx1"/>
          </a:solidFill>
          <a:latin typeface="+mn-lt"/>
          <a:cs typeface="+mn-cs"/>
        </a:defRPr>
      </a:lvl8pPr>
      <a:lvl9pPr marL="3886200" indent="-228600" algn="l" rtl="0" eaLnBrk="0" fontAlgn="base" hangingPunct="0">
        <a:spcBef>
          <a:spcPct val="20000"/>
        </a:spcBef>
        <a:spcAft>
          <a:spcPct val="0"/>
        </a:spcAft>
        <a:buFont typeface="Arial" charset="0"/>
        <a:buChar char="»"/>
        <a:defRPr>
          <a:solidFill>
            <a:schemeClr val="tx1"/>
          </a:solidFill>
          <a:latin typeface="+mn-lt"/>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8" name="Straight Connector 7"/>
          <p:cNvCxnSpPr/>
          <p:nvPr/>
        </p:nvCxnSpPr>
        <p:spPr>
          <a:xfrm>
            <a:off x="952501" y="6072189"/>
            <a:ext cx="10191751" cy="1587"/>
          </a:xfrm>
          <a:prstGeom prst="line">
            <a:avLst/>
          </a:prstGeom>
          <a:ln w="6350">
            <a:solidFill>
              <a:schemeClr val="tx1"/>
            </a:solidFill>
          </a:ln>
        </p:spPr>
        <p:style>
          <a:lnRef idx="1">
            <a:schemeClr val="dk1"/>
          </a:lnRef>
          <a:fillRef idx="0">
            <a:schemeClr val="dk1"/>
          </a:fillRef>
          <a:effectRef idx="0">
            <a:schemeClr val="dk1"/>
          </a:effectRef>
          <a:fontRef idx="minor">
            <a:schemeClr val="tx1"/>
          </a:fontRef>
        </p:style>
      </p:cxnSp>
      <p:sp>
        <p:nvSpPr>
          <p:cNvPr id="1027" name="Title Placeholder 1"/>
          <p:cNvSpPr>
            <a:spLocks noGrp="1"/>
          </p:cNvSpPr>
          <p:nvPr>
            <p:ph type="title"/>
          </p:nvPr>
        </p:nvSpPr>
        <p:spPr bwMode="auto">
          <a:xfrm>
            <a:off x="939800" y="806450"/>
            <a:ext cx="10193867"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Click to edit Master title style</a:t>
            </a:r>
          </a:p>
        </p:txBody>
      </p:sp>
      <p:sp>
        <p:nvSpPr>
          <p:cNvPr id="1028" name="Text Placeholder 2"/>
          <p:cNvSpPr>
            <a:spLocks noGrp="1"/>
          </p:cNvSpPr>
          <p:nvPr>
            <p:ph type="body" idx="1"/>
          </p:nvPr>
        </p:nvSpPr>
        <p:spPr bwMode="auto">
          <a:xfrm>
            <a:off x="941917" y="1651000"/>
            <a:ext cx="10210800" cy="435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sv-SE" altLang="sv-SE"/>
              <a:t>Click to edit Master text styles</a:t>
            </a:r>
          </a:p>
          <a:p>
            <a:pPr lvl="1"/>
            <a:r>
              <a:rPr lang="sv-SE" altLang="sv-SE"/>
              <a:t>Second level</a:t>
            </a:r>
          </a:p>
          <a:p>
            <a:pPr lvl="2"/>
            <a:r>
              <a:rPr lang="sv-SE" altLang="sv-SE"/>
              <a:t>Third level</a:t>
            </a:r>
          </a:p>
          <a:p>
            <a:pPr lvl="3"/>
            <a:r>
              <a:rPr lang="sv-SE" altLang="sv-SE"/>
              <a:t>Fourth level</a:t>
            </a:r>
          </a:p>
          <a:p>
            <a:pPr lvl="4"/>
            <a:r>
              <a:rPr lang="sv-SE" altLang="sv-SE"/>
              <a:t>Fifth level</a:t>
            </a:r>
          </a:p>
        </p:txBody>
      </p:sp>
      <p:pic>
        <p:nvPicPr>
          <p:cNvPr id="1029" name="Picture 5" descr="090323_Lnu_Wordmark_Kalmar_Växjö_påhäng_transparent"/>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52501" y="6299201"/>
            <a:ext cx="38989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6" descr="090323_Lnu_Symbol"/>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0837334" y="6207125"/>
            <a:ext cx="332317"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95338310"/>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Lst>
  <p:txStyles>
    <p:titleStyle>
      <a:lvl1pPr algn="l" rtl="0" eaLnBrk="0" fontAlgn="base" hangingPunct="0">
        <a:lnSpc>
          <a:spcPts val="2700"/>
        </a:lnSpc>
        <a:spcBef>
          <a:spcPct val="0"/>
        </a:spcBef>
        <a:spcAft>
          <a:spcPct val="0"/>
        </a:spcAft>
        <a:defRPr sz="2700">
          <a:solidFill>
            <a:schemeClr val="tx1"/>
          </a:solidFill>
          <a:latin typeface="+mj-lt"/>
          <a:ea typeface="+mj-ea"/>
          <a:cs typeface="+mj-cs"/>
        </a:defRPr>
      </a:lvl1pPr>
      <a:lvl2pPr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2pPr>
      <a:lvl3pPr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3pPr>
      <a:lvl4pPr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4pPr>
      <a:lvl5pPr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5pPr>
      <a:lvl6pPr marL="457200"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6pPr>
      <a:lvl7pPr marL="914400"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7pPr>
      <a:lvl8pPr marL="1371600"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8pPr>
      <a:lvl9pPr marL="1828800" algn="l" rtl="0" eaLnBrk="0" fontAlgn="base" hangingPunct="0">
        <a:lnSpc>
          <a:spcPts val="2700"/>
        </a:lnSpc>
        <a:spcBef>
          <a:spcPct val="0"/>
        </a:spcBef>
        <a:spcAft>
          <a:spcPct val="0"/>
        </a:spcAft>
        <a:defRPr sz="2700">
          <a:solidFill>
            <a:schemeClr val="tx1"/>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Font typeface="Arial" panose="020B0604020202020204" pitchFamily="34" charset="0"/>
        <a:defRPr>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a:solidFill>
            <a:schemeClr val="tx1"/>
          </a:solidFill>
          <a:latin typeface="+mn-lt"/>
          <a:cs typeface="+mn-cs"/>
        </a:defRPr>
      </a:lvl2pPr>
      <a:lvl3pPr marL="1143000" indent="-228600" algn="l" rtl="0" eaLnBrk="0" fontAlgn="base" hangingPunct="0">
        <a:spcBef>
          <a:spcPct val="20000"/>
        </a:spcBef>
        <a:spcAft>
          <a:spcPct val="0"/>
        </a:spcAft>
        <a:buFont typeface="Arial" panose="020B0604020202020204" pitchFamily="34" charset="0"/>
        <a:buChar char="•"/>
        <a:defRPr>
          <a:solidFill>
            <a:schemeClr val="tx1"/>
          </a:solidFill>
          <a:latin typeface="+mn-lt"/>
          <a:cs typeface="+mn-cs"/>
        </a:defRPr>
      </a:lvl3pPr>
      <a:lvl4pPr marL="1600200" indent="-228600" algn="l" rtl="0" eaLnBrk="0" fontAlgn="base" hangingPunct="0">
        <a:spcBef>
          <a:spcPct val="20000"/>
        </a:spcBef>
        <a:spcAft>
          <a:spcPct val="0"/>
        </a:spcAft>
        <a:buFont typeface="Arial" panose="020B0604020202020204" pitchFamily="34" charset="0"/>
        <a:buChar char="–"/>
        <a:defRPr>
          <a:solidFill>
            <a:schemeClr val="tx1"/>
          </a:solidFill>
          <a:latin typeface="+mn-lt"/>
          <a:cs typeface="+mn-cs"/>
        </a:defRPr>
      </a:lvl4pPr>
      <a:lvl5pPr marL="2057400" indent="-228600" algn="l" rtl="0" eaLnBrk="0" fontAlgn="base" hangingPunct="0">
        <a:spcBef>
          <a:spcPct val="20000"/>
        </a:spcBef>
        <a:spcAft>
          <a:spcPct val="0"/>
        </a:spcAft>
        <a:buFont typeface="Arial" panose="020B0604020202020204" pitchFamily="34" charset="0"/>
        <a:buChar char="»"/>
        <a:defRPr>
          <a:solidFill>
            <a:schemeClr val="tx1"/>
          </a:solidFill>
          <a:latin typeface="+mn-lt"/>
          <a:cs typeface="+mn-cs"/>
        </a:defRPr>
      </a:lvl5pPr>
      <a:lvl6pPr marL="2514600" indent="-228600" algn="l" rtl="0" eaLnBrk="0" fontAlgn="base" hangingPunct="0">
        <a:spcBef>
          <a:spcPct val="20000"/>
        </a:spcBef>
        <a:spcAft>
          <a:spcPct val="0"/>
        </a:spcAft>
        <a:buFont typeface="Arial" charset="0"/>
        <a:buChar char="»"/>
        <a:defRPr>
          <a:solidFill>
            <a:schemeClr val="tx1"/>
          </a:solidFill>
          <a:latin typeface="+mn-lt"/>
          <a:cs typeface="+mn-cs"/>
        </a:defRPr>
      </a:lvl6pPr>
      <a:lvl7pPr marL="2971800" indent="-228600" algn="l" rtl="0" eaLnBrk="0" fontAlgn="base" hangingPunct="0">
        <a:spcBef>
          <a:spcPct val="20000"/>
        </a:spcBef>
        <a:spcAft>
          <a:spcPct val="0"/>
        </a:spcAft>
        <a:buFont typeface="Arial" charset="0"/>
        <a:buChar char="»"/>
        <a:defRPr>
          <a:solidFill>
            <a:schemeClr val="tx1"/>
          </a:solidFill>
          <a:latin typeface="+mn-lt"/>
          <a:cs typeface="+mn-cs"/>
        </a:defRPr>
      </a:lvl7pPr>
      <a:lvl8pPr marL="3429000" indent="-228600" algn="l" rtl="0" eaLnBrk="0" fontAlgn="base" hangingPunct="0">
        <a:spcBef>
          <a:spcPct val="20000"/>
        </a:spcBef>
        <a:spcAft>
          <a:spcPct val="0"/>
        </a:spcAft>
        <a:buFont typeface="Arial" charset="0"/>
        <a:buChar char="»"/>
        <a:defRPr>
          <a:solidFill>
            <a:schemeClr val="tx1"/>
          </a:solidFill>
          <a:latin typeface="+mn-lt"/>
          <a:cs typeface="+mn-cs"/>
        </a:defRPr>
      </a:lvl8pPr>
      <a:lvl9pPr marL="3886200" indent="-228600" algn="l" rtl="0" eaLnBrk="0" fontAlgn="base" hangingPunct="0">
        <a:spcBef>
          <a:spcPct val="20000"/>
        </a:spcBef>
        <a:spcAft>
          <a:spcPct val="0"/>
        </a:spcAft>
        <a:buFont typeface="Arial" charset="0"/>
        <a:buChar char="»"/>
        <a:defRPr>
          <a:solidFill>
            <a:schemeClr val="tx1"/>
          </a:solidFill>
          <a:latin typeface="+mn-lt"/>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3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93A35C3-0593-4372-AF76-D492062B11E3}"/>
              </a:ext>
            </a:extLst>
          </p:cNvPr>
          <p:cNvSpPr>
            <a:spLocks noGrp="1"/>
          </p:cNvSpPr>
          <p:nvPr>
            <p:ph type="ctrTitle"/>
          </p:nvPr>
        </p:nvSpPr>
        <p:spPr>
          <a:xfrm>
            <a:off x="1828800" y="1484784"/>
            <a:ext cx="8947720" cy="2151062"/>
          </a:xfrm>
        </p:spPr>
        <p:txBody>
          <a:bodyPr/>
          <a:lstStyle/>
          <a:p>
            <a:r>
              <a:rPr lang="sv-SE" dirty="0"/>
              <a:t>10, 12 och 13 kap BrB</a:t>
            </a:r>
            <a:br>
              <a:rPr lang="sv-SE" dirty="0"/>
            </a:br>
            <a:r>
              <a:rPr lang="sv-SE" sz="4400" dirty="0"/>
              <a:t>Straffrätt</a:t>
            </a:r>
          </a:p>
        </p:txBody>
      </p:sp>
      <p:sp>
        <p:nvSpPr>
          <p:cNvPr id="3" name="Underrubrik 2">
            <a:extLst>
              <a:ext uri="{FF2B5EF4-FFF2-40B4-BE49-F238E27FC236}">
                <a16:creationId xmlns:a16="http://schemas.microsoft.com/office/drawing/2014/main" id="{499EB56F-5B8A-429F-B249-FE7E19DD2C8B}"/>
              </a:ext>
            </a:extLst>
          </p:cNvPr>
          <p:cNvSpPr>
            <a:spLocks noGrp="1"/>
          </p:cNvSpPr>
          <p:nvPr>
            <p:ph type="subTitle" idx="1"/>
          </p:nvPr>
        </p:nvSpPr>
        <p:spPr>
          <a:xfrm>
            <a:off x="1835248" y="3933056"/>
            <a:ext cx="8534400" cy="1752600"/>
          </a:xfrm>
        </p:spPr>
        <p:txBody>
          <a:bodyPr/>
          <a:lstStyle/>
          <a:p>
            <a:endParaRPr lang="sv-SE" dirty="0"/>
          </a:p>
          <a:p>
            <a:endParaRPr lang="sv-SE" dirty="0"/>
          </a:p>
          <a:p>
            <a:r>
              <a:rPr lang="sv-SE" dirty="0"/>
              <a:t>		</a:t>
            </a:r>
            <a:r>
              <a:rPr lang="sv-SE" sz="2400" dirty="0"/>
              <a:t>Anna Mårtensson</a:t>
            </a:r>
          </a:p>
          <a:p>
            <a:r>
              <a:rPr lang="sv-SE" sz="2400" dirty="0"/>
              <a:t>			anna.martensson@lnu.se</a:t>
            </a:r>
          </a:p>
          <a:p>
            <a:endParaRPr lang="sv-SE" sz="2400" dirty="0"/>
          </a:p>
        </p:txBody>
      </p:sp>
    </p:spTree>
    <p:extLst>
      <p:ext uri="{BB962C8B-B14F-4D97-AF65-F5344CB8AC3E}">
        <p14:creationId xmlns:p14="http://schemas.microsoft.com/office/powerpoint/2010/main" val="3454987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lstStyle/>
          <a:p>
            <a:r>
              <a:rPr lang="sv-SE" b="1" dirty="0">
                <a:solidFill>
                  <a:srgbClr val="333333"/>
                </a:solidFill>
                <a:latin typeface="inherit"/>
              </a:rPr>
              <a:t>5 d §</a:t>
            </a:r>
            <a:r>
              <a:rPr lang="sv-SE" dirty="0">
                <a:solidFill>
                  <a:srgbClr val="000000"/>
                </a:solidFill>
                <a:latin typeface="inherit"/>
              </a:rPr>
              <a:t>   För </a:t>
            </a:r>
            <a:r>
              <a:rPr lang="sv-SE" dirty="0">
                <a:solidFill>
                  <a:srgbClr val="FF0000"/>
                </a:solidFill>
                <a:latin typeface="inherit"/>
              </a:rPr>
              <a:t>handel med inflytande </a:t>
            </a:r>
            <a:r>
              <a:rPr lang="sv-SE" dirty="0">
                <a:solidFill>
                  <a:srgbClr val="000000"/>
                </a:solidFill>
                <a:latin typeface="inherit"/>
              </a:rPr>
              <a:t>döms till böter eller fängelse i högst två år den som </a:t>
            </a:r>
            <a:r>
              <a:rPr lang="sv-SE" dirty="0">
                <a:solidFill>
                  <a:srgbClr val="0070C0"/>
                </a:solidFill>
                <a:latin typeface="inherit"/>
              </a:rPr>
              <a:t>i annat fall än som avses i 5 a eller 5 b §</a:t>
            </a:r>
            <a:br>
              <a:rPr lang="sv-SE" dirty="0">
                <a:solidFill>
                  <a:srgbClr val="000000"/>
                </a:solidFill>
                <a:latin typeface="inherit"/>
              </a:rPr>
            </a:br>
            <a:r>
              <a:rPr lang="sv-SE" dirty="0">
                <a:solidFill>
                  <a:srgbClr val="000000"/>
                </a:solidFill>
                <a:latin typeface="inherit"/>
              </a:rPr>
              <a:t>   1. </a:t>
            </a:r>
            <a:r>
              <a:rPr lang="sv-SE" dirty="0">
                <a:solidFill>
                  <a:srgbClr val="0070C0"/>
                </a:solidFill>
                <a:latin typeface="inherit"/>
              </a:rPr>
              <a:t>tar emot, godtar ett löfte om eller begär en otillbörlig förmån för att påverka annans beslut eller åtgärd vid myndighetsutövning eller offentlig upphandling</a:t>
            </a:r>
            <a:r>
              <a:rPr lang="sv-SE" dirty="0">
                <a:solidFill>
                  <a:srgbClr val="000000"/>
                </a:solidFill>
                <a:latin typeface="inherit"/>
              </a:rPr>
              <a:t>, eller</a:t>
            </a:r>
            <a:br>
              <a:rPr lang="sv-SE" dirty="0">
                <a:solidFill>
                  <a:srgbClr val="000000"/>
                </a:solidFill>
                <a:latin typeface="inherit"/>
              </a:rPr>
            </a:br>
            <a:r>
              <a:rPr lang="sv-SE" dirty="0">
                <a:solidFill>
                  <a:srgbClr val="000000"/>
                </a:solidFill>
                <a:latin typeface="inherit"/>
              </a:rPr>
              <a:t>   2. </a:t>
            </a:r>
            <a:r>
              <a:rPr lang="sv-SE" dirty="0">
                <a:solidFill>
                  <a:srgbClr val="0070C0"/>
                </a:solidFill>
                <a:latin typeface="inherit"/>
              </a:rPr>
              <a:t>lämnar, utlovar eller erbjuder någon en otillbörlig förmån för att han eller hon ska påverka annans beslut eller åtgärd vid myndighetsutövning eller offentlig upphandling.</a:t>
            </a:r>
            <a:br>
              <a:rPr lang="sv-SE" dirty="0">
                <a:solidFill>
                  <a:srgbClr val="0070C0"/>
                </a:solidFill>
                <a:latin typeface="inherit"/>
              </a:rPr>
            </a:br>
            <a:endParaRPr lang="sv-SE" dirty="0">
              <a:solidFill>
                <a:srgbClr val="0070C0"/>
              </a:solidFill>
              <a:latin typeface="inherit"/>
            </a:endParaRPr>
          </a:p>
          <a:p>
            <a:r>
              <a:rPr lang="sv-SE" b="1" dirty="0">
                <a:solidFill>
                  <a:srgbClr val="333333"/>
                </a:solidFill>
                <a:latin typeface="inherit"/>
              </a:rPr>
              <a:t>5 e §</a:t>
            </a:r>
            <a:r>
              <a:rPr lang="sv-SE" dirty="0">
                <a:solidFill>
                  <a:srgbClr val="000000"/>
                </a:solidFill>
                <a:latin typeface="inherit"/>
              </a:rPr>
              <a:t>   En </a:t>
            </a:r>
            <a:r>
              <a:rPr lang="sv-SE" dirty="0">
                <a:solidFill>
                  <a:srgbClr val="0070C0"/>
                </a:solidFill>
                <a:latin typeface="inherit"/>
              </a:rPr>
              <a:t>näringsidkare som tillhandahåller pengar eller andra tillgångar åt någon som företräder näringsidkaren i en viss angelägenhet </a:t>
            </a:r>
            <a:r>
              <a:rPr lang="sv-SE" dirty="0">
                <a:solidFill>
                  <a:srgbClr val="000000"/>
                </a:solidFill>
                <a:latin typeface="inherit"/>
              </a:rPr>
              <a:t>och därigenom </a:t>
            </a:r>
            <a:r>
              <a:rPr lang="sv-SE" b="1" u="sng" dirty="0">
                <a:latin typeface="inherit"/>
              </a:rPr>
              <a:t>av grov oaktsamhet</a:t>
            </a:r>
            <a:r>
              <a:rPr lang="sv-SE" b="1" dirty="0">
                <a:latin typeface="inherit"/>
              </a:rPr>
              <a:t> </a:t>
            </a:r>
            <a:r>
              <a:rPr lang="sv-SE" dirty="0">
                <a:solidFill>
                  <a:srgbClr val="0070C0"/>
                </a:solidFill>
                <a:latin typeface="inherit"/>
              </a:rPr>
              <a:t>främjar givande av muta, grovt givande av muta eller handel med inflytande enligt 5 d § 2 </a:t>
            </a:r>
            <a:r>
              <a:rPr lang="sv-SE" dirty="0">
                <a:solidFill>
                  <a:srgbClr val="000000"/>
                </a:solidFill>
                <a:latin typeface="inherit"/>
              </a:rPr>
              <a:t>i den angelägenheten döms för </a:t>
            </a:r>
            <a:r>
              <a:rPr lang="sv-SE" dirty="0">
                <a:solidFill>
                  <a:srgbClr val="FF0000"/>
                </a:solidFill>
                <a:latin typeface="inherit"/>
              </a:rPr>
              <a:t>vårdslös finansiering av mutbrott </a:t>
            </a:r>
            <a:r>
              <a:rPr lang="sv-SE" dirty="0">
                <a:solidFill>
                  <a:srgbClr val="000000"/>
                </a:solidFill>
                <a:latin typeface="inherit"/>
              </a:rPr>
              <a:t>till böter eller fängelse i högst två år.</a:t>
            </a:r>
          </a:p>
          <a:p>
            <a:endParaRPr lang="sv-SE" dirty="0"/>
          </a:p>
        </p:txBody>
      </p:sp>
    </p:spTree>
    <p:extLst>
      <p:ext uri="{BB962C8B-B14F-4D97-AF65-F5344CB8AC3E}">
        <p14:creationId xmlns:p14="http://schemas.microsoft.com/office/powerpoint/2010/main" val="23610550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51384" y="806450"/>
            <a:ext cx="10582283" cy="755650"/>
          </a:xfrm>
        </p:spPr>
        <p:txBody>
          <a:bodyPr/>
          <a:lstStyle/>
          <a:p>
            <a:r>
              <a:rPr lang="sv-SE" sz="3200" b="1" kern="1200" dirty="0"/>
              <a:t>Behörighetsmissbruk och olovligt brukande</a:t>
            </a:r>
          </a:p>
        </p:txBody>
      </p:sp>
      <p:sp>
        <p:nvSpPr>
          <p:cNvPr id="3" name="Platshållare för innehåll 2"/>
          <p:cNvSpPr>
            <a:spLocks noGrp="1"/>
          </p:cNvSpPr>
          <p:nvPr>
            <p:ph idx="1"/>
          </p:nvPr>
        </p:nvSpPr>
        <p:spPr>
          <a:xfrm>
            <a:off x="551384" y="1562100"/>
            <a:ext cx="11233248" cy="4445000"/>
          </a:xfrm>
        </p:spPr>
        <p:txBody>
          <a:bodyPr/>
          <a:lstStyle/>
          <a:p>
            <a:r>
              <a:rPr lang="sv-SE" b="1" dirty="0">
                <a:solidFill>
                  <a:srgbClr val="333333"/>
                </a:solidFill>
                <a:latin typeface="Arial" panose="020B0604020202020204" pitchFamily="34" charset="0"/>
              </a:rPr>
              <a:t>6 §</a:t>
            </a:r>
            <a:r>
              <a:rPr lang="sv-SE" dirty="0">
                <a:solidFill>
                  <a:srgbClr val="000000"/>
                </a:solidFill>
                <a:latin typeface="inherit"/>
              </a:rPr>
              <a:t>   Den som, </a:t>
            </a:r>
            <a:r>
              <a:rPr lang="sv-SE" dirty="0">
                <a:solidFill>
                  <a:srgbClr val="0070C0"/>
                </a:solidFill>
                <a:latin typeface="inherit"/>
              </a:rPr>
              <a:t>i annat fall </a:t>
            </a:r>
            <a:r>
              <a:rPr lang="sv-SE" dirty="0">
                <a:solidFill>
                  <a:srgbClr val="000000"/>
                </a:solidFill>
                <a:latin typeface="inherit"/>
              </a:rPr>
              <a:t>än förut i detta kapitel är sagt, </a:t>
            </a:r>
            <a:r>
              <a:rPr lang="sv-SE" dirty="0">
                <a:solidFill>
                  <a:srgbClr val="0070C0"/>
                </a:solidFill>
                <a:latin typeface="inherit"/>
              </a:rPr>
              <a:t>genom missbruk av behörighet att i annans ställe företaga rättshandling skadar denne eller med missbruk av behörighet att göra gällande skuldebrev eller dylik handling kräver vad annan tillkommer</a:t>
            </a:r>
            <a:r>
              <a:rPr lang="sv-SE" dirty="0">
                <a:solidFill>
                  <a:srgbClr val="000000"/>
                </a:solidFill>
                <a:latin typeface="inherit"/>
              </a:rPr>
              <a:t>, dömes för </a:t>
            </a:r>
            <a:r>
              <a:rPr lang="sv-SE" dirty="0">
                <a:solidFill>
                  <a:srgbClr val="FF0000"/>
                </a:solidFill>
                <a:latin typeface="inherit"/>
              </a:rPr>
              <a:t>behörighetsmissbruk</a:t>
            </a:r>
            <a:r>
              <a:rPr lang="sv-SE" dirty="0">
                <a:solidFill>
                  <a:srgbClr val="000000"/>
                </a:solidFill>
                <a:latin typeface="inherit"/>
              </a:rPr>
              <a:t> till böter eller fängelse i högst två år.</a:t>
            </a:r>
            <a:br>
              <a:rPr lang="sv-SE" dirty="0"/>
            </a:br>
            <a:r>
              <a:rPr lang="sv-SE" dirty="0">
                <a:solidFill>
                  <a:srgbClr val="000000"/>
                </a:solidFill>
                <a:latin typeface="inherit"/>
              </a:rPr>
              <a:t>Detsamma skall gälla, </a:t>
            </a:r>
            <a:r>
              <a:rPr lang="sv-SE" dirty="0">
                <a:solidFill>
                  <a:srgbClr val="0070C0"/>
                </a:solidFill>
                <a:latin typeface="inherit"/>
              </a:rPr>
              <a:t>om någon fordrar betalning jämlikt handling som ej blivit utgiven eller för gäld som redan är gulden eller ock kräver att utfå gods som han redan bekommit eller mot krav åberopar kvitto som icke utgivits.</a:t>
            </a:r>
          </a:p>
          <a:p>
            <a:endParaRPr lang="sv-SE" dirty="0">
              <a:solidFill>
                <a:srgbClr val="000000"/>
              </a:solidFill>
              <a:latin typeface="inherit"/>
            </a:endParaRPr>
          </a:p>
          <a:p>
            <a:pPr lvl="0"/>
            <a:r>
              <a:rPr lang="sv-SE" b="1" dirty="0">
                <a:solidFill>
                  <a:srgbClr val="333333"/>
                </a:solidFill>
                <a:latin typeface="inherit"/>
              </a:rPr>
              <a:t>7 §</a:t>
            </a:r>
            <a:r>
              <a:rPr lang="sv-SE" dirty="0">
                <a:solidFill>
                  <a:srgbClr val="000000"/>
                </a:solidFill>
                <a:latin typeface="inherit"/>
              </a:rPr>
              <a:t>   </a:t>
            </a:r>
            <a:r>
              <a:rPr lang="sv-SE" dirty="0">
                <a:solidFill>
                  <a:srgbClr val="0070C0"/>
                </a:solidFill>
                <a:latin typeface="inherit"/>
              </a:rPr>
              <a:t>Den som vållar skada eller olägenhet genom att olovligen bruka någon annans sak </a:t>
            </a:r>
            <a:r>
              <a:rPr lang="sv-SE" dirty="0">
                <a:solidFill>
                  <a:srgbClr val="000000"/>
                </a:solidFill>
                <a:latin typeface="inherit"/>
              </a:rPr>
              <a:t>döms för </a:t>
            </a:r>
            <a:r>
              <a:rPr lang="sv-SE" dirty="0">
                <a:solidFill>
                  <a:srgbClr val="FF0000"/>
                </a:solidFill>
                <a:latin typeface="inherit"/>
              </a:rPr>
              <a:t>olovligt brukande </a:t>
            </a:r>
            <a:r>
              <a:rPr lang="sv-SE" dirty="0">
                <a:solidFill>
                  <a:srgbClr val="000000"/>
                </a:solidFill>
                <a:latin typeface="inherit"/>
              </a:rPr>
              <a:t>till böter eller fängelse i högst ett år. Detsamma gäller den som vållar skada eller olägenhet genom att </a:t>
            </a:r>
            <a:r>
              <a:rPr lang="sv-SE" dirty="0">
                <a:solidFill>
                  <a:srgbClr val="0070C0"/>
                </a:solidFill>
                <a:latin typeface="inherit"/>
              </a:rPr>
              <a:t>olovligen bruka en fastighet som han eller hon innehar men som någon annan har nyttjanderätt eller annan rätt till.</a:t>
            </a:r>
          </a:p>
          <a:p>
            <a:pPr lvl="0"/>
            <a:r>
              <a:rPr lang="sv-SE" dirty="0">
                <a:solidFill>
                  <a:srgbClr val="000000"/>
                </a:solidFill>
                <a:latin typeface="inherit"/>
              </a:rPr>
              <a:t>	Är brottet grovt, döms för </a:t>
            </a:r>
            <a:r>
              <a:rPr lang="sv-SE" dirty="0">
                <a:solidFill>
                  <a:srgbClr val="FF0000"/>
                </a:solidFill>
                <a:latin typeface="inherit"/>
              </a:rPr>
              <a:t>grovt olovligt brukande </a:t>
            </a:r>
            <a:r>
              <a:rPr lang="sv-SE" dirty="0">
                <a:solidFill>
                  <a:srgbClr val="000000"/>
                </a:solidFill>
                <a:latin typeface="inherit"/>
              </a:rPr>
              <a:t>till fängelse i lägst sex månader och högst fyra år. Vid bedömningen av om brottet är grovt ska det särskilt beaktas om gärningen har </a:t>
            </a:r>
            <a:r>
              <a:rPr lang="sv-SE" dirty="0">
                <a:solidFill>
                  <a:srgbClr val="0070C0"/>
                </a:solidFill>
                <a:latin typeface="inherit"/>
              </a:rPr>
              <a:t>varit av särskilt farlig eller hänsynslös art, avsett betydande värde eller inneburit synnerligen kännbar skada. </a:t>
            </a:r>
          </a:p>
          <a:p>
            <a:endParaRPr lang="sv-SE" dirty="0"/>
          </a:p>
        </p:txBody>
      </p:sp>
    </p:spTree>
    <p:extLst>
      <p:ext uri="{BB962C8B-B14F-4D97-AF65-F5344CB8AC3E}">
        <p14:creationId xmlns:p14="http://schemas.microsoft.com/office/powerpoint/2010/main" val="4108804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3200" b="1" kern="1200" dirty="0"/>
              <a:t>Fyndförseelse och osjälvständiga brottsformer</a:t>
            </a:r>
          </a:p>
        </p:txBody>
      </p:sp>
      <p:sp>
        <p:nvSpPr>
          <p:cNvPr id="3" name="Platshållare för innehåll 2"/>
          <p:cNvSpPr>
            <a:spLocks noGrp="1"/>
          </p:cNvSpPr>
          <p:nvPr>
            <p:ph idx="1"/>
          </p:nvPr>
        </p:nvSpPr>
        <p:spPr>
          <a:xfrm>
            <a:off x="941917" y="1988840"/>
            <a:ext cx="10210800" cy="4018260"/>
          </a:xfrm>
        </p:spPr>
        <p:txBody>
          <a:bodyPr/>
          <a:lstStyle/>
          <a:p>
            <a:r>
              <a:rPr lang="sv-SE" b="1" dirty="0">
                <a:solidFill>
                  <a:srgbClr val="333333"/>
                </a:solidFill>
                <a:latin typeface="Arial" panose="020B0604020202020204" pitchFamily="34" charset="0"/>
              </a:rPr>
              <a:t>8 §</a:t>
            </a:r>
            <a:r>
              <a:rPr lang="sv-SE" dirty="0">
                <a:solidFill>
                  <a:srgbClr val="000000"/>
                </a:solidFill>
                <a:latin typeface="inherit"/>
              </a:rPr>
              <a:t>   </a:t>
            </a:r>
            <a:r>
              <a:rPr lang="sv-SE" dirty="0">
                <a:solidFill>
                  <a:srgbClr val="0070C0"/>
                </a:solidFill>
                <a:latin typeface="inherit"/>
              </a:rPr>
              <a:t>Fullgör man ej vad i lag är föreskrivet om skyldighet att tillkännagiva hittegods eller annans sak som man av misstag eller tillfällighet fått i besittning,</a:t>
            </a:r>
            <a:r>
              <a:rPr lang="sv-SE" dirty="0">
                <a:solidFill>
                  <a:srgbClr val="000000"/>
                </a:solidFill>
                <a:latin typeface="inherit"/>
              </a:rPr>
              <a:t> dömes för </a:t>
            </a:r>
            <a:r>
              <a:rPr lang="sv-SE" dirty="0">
                <a:solidFill>
                  <a:srgbClr val="FF0000"/>
                </a:solidFill>
                <a:latin typeface="inherit"/>
              </a:rPr>
              <a:t>fyndförseelse</a:t>
            </a:r>
            <a:r>
              <a:rPr lang="sv-SE" dirty="0">
                <a:solidFill>
                  <a:srgbClr val="000000"/>
                </a:solidFill>
                <a:latin typeface="inherit"/>
              </a:rPr>
              <a:t> till böter.</a:t>
            </a:r>
            <a:br>
              <a:rPr lang="sv-SE" dirty="0"/>
            </a:br>
            <a:r>
              <a:rPr lang="sv-SE" dirty="0">
                <a:solidFill>
                  <a:srgbClr val="000000"/>
                </a:solidFill>
                <a:latin typeface="inherit"/>
              </a:rPr>
              <a:t>Underlåter man att fullgöra sådan skyldighet med </a:t>
            </a:r>
            <a:r>
              <a:rPr lang="sv-SE" dirty="0">
                <a:solidFill>
                  <a:srgbClr val="0070C0"/>
                </a:solidFill>
                <a:latin typeface="inherit"/>
              </a:rPr>
              <a:t>uppsåt att tillägna sig godset eller förfar man eljest med godset på sätt i 4 § sägs, skall gälla vad där är stadgat.</a:t>
            </a:r>
          </a:p>
          <a:p>
            <a:endParaRPr lang="sv-SE" dirty="0">
              <a:solidFill>
                <a:srgbClr val="000000"/>
              </a:solidFill>
              <a:latin typeface="inherit"/>
            </a:endParaRPr>
          </a:p>
          <a:p>
            <a:pPr lvl="0"/>
            <a:r>
              <a:rPr lang="sv-SE" b="1" dirty="0">
                <a:solidFill>
                  <a:srgbClr val="333333"/>
                </a:solidFill>
                <a:latin typeface="Arial" panose="020B0604020202020204" pitchFamily="34" charset="0"/>
              </a:rPr>
              <a:t>9 §</a:t>
            </a:r>
            <a:r>
              <a:rPr lang="sv-SE" dirty="0">
                <a:solidFill>
                  <a:srgbClr val="000000"/>
                </a:solidFill>
                <a:latin typeface="inherit"/>
              </a:rPr>
              <a:t>   För </a:t>
            </a:r>
            <a:r>
              <a:rPr lang="sv-SE" dirty="0">
                <a:solidFill>
                  <a:srgbClr val="FF0000"/>
                </a:solidFill>
                <a:latin typeface="inherit"/>
              </a:rPr>
              <a:t>försök</a:t>
            </a:r>
            <a:r>
              <a:rPr lang="sv-SE" dirty="0">
                <a:solidFill>
                  <a:srgbClr val="000000"/>
                </a:solidFill>
                <a:latin typeface="inherit"/>
              </a:rPr>
              <a:t> till förskingring eller trolöshet mot huvudman och för försök, </a:t>
            </a:r>
            <a:r>
              <a:rPr lang="sv-SE" dirty="0">
                <a:solidFill>
                  <a:srgbClr val="FF0000"/>
                </a:solidFill>
                <a:latin typeface="inherit"/>
              </a:rPr>
              <a:t>förberedelse</a:t>
            </a:r>
            <a:r>
              <a:rPr lang="sv-SE" dirty="0">
                <a:solidFill>
                  <a:srgbClr val="000000"/>
                </a:solidFill>
                <a:latin typeface="inherit"/>
              </a:rPr>
              <a:t> eller </a:t>
            </a:r>
            <a:r>
              <a:rPr lang="sv-SE" dirty="0">
                <a:solidFill>
                  <a:srgbClr val="FF0000"/>
                </a:solidFill>
                <a:latin typeface="inherit"/>
              </a:rPr>
              <a:t>stämpling</a:t>
            </a:r>
            <a:r>
              <a:rPr lang="sv-SE" dirty="0">
                <a:solidFill>
                  <a:srgbClr val="000000"/>
                </a:solidFill>
                <a:latin typeface="inherit"/>
              </a:rPr>
              <a:t> till grov förskingring eller grov trolöshet mot huvudman döms det till ansvar enligt 23 kap. För förberedelse till grovt givande av muta döms det också till ansvar enligt 23 kap.</a:t>
            </a:r>
            <a:endParaRPr lang="sv-SE" dirty="0">
              <a:solidFill>
                <a:srgbClr val="000000"/>
              </a:solidFill>
            </a:endParaRPr>
          </a:p>
          <a:p>
            <a:endParaRPr lang="sv-SE" dirty="0"/>
          </a:p>
        </p:txBody>
      </p:sp>
    </p:spTree>
    <p:extLst>
      <p:ext uri="{BB962C8B-B14F-4D97-AF65-F5344CB8AC3E}">
        <p14:creationId xmlns:p14="http://schemas.microsoft.com/office/powerpoint/2010/main" val="10874199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3200" b="1" kern="1200" dirty="0"/>
              <a:t>Åtalsprövning</a:t>
            </a:r>
          </a:p>
        </p:txBody>
      </p:sp>
      <p:sp>
        <p:nvSpPr>
          <p:cNvPr id="3" name="Platshållare för innehåll 2"/>
          <p:cNvSpPr>
            <a:spLocks noGrp="1"/>
          </p:cNvSpPr>
          <p:nvPr>
            <p:ph idx="1"/>
          </p:nvPr>
        </p:nvSpPr>
        <p:spPr/>
        <p:txBody>
          <a:bodyPr/>
          <a:lstStyle/>
          <a:p>
            <a:r>
              <a:rPr lang="sv-SE" b="1" dirty="0">
                <a:solidFill>
                  <a:srgbClr val="333333"/>
                </a:solidFill>
                <a:latin typeface="inherit"/>
              </a:rPr>
              <a:t>10 §</a:t>
            </a:r>
            <a:r>
              <a:rPr lang="sv-SE" dirty="0">
                <a:solidFill>
                  <a:srgbClr val="000000"/>
                </a:solidFill>
                <a:latin typeface="inherit"/>
              </a:rPr>
              <a:t>   Det som föreskrivs i 8 kap. 13 § om inskränkning i åklagares åtalsrätt ska gälla även de brott som angetts i detta kapitel, dock inte grov förskingring och grov trolöshet mot huvudman.</a:t>
            </a:r>
          </a:p>
          <a:p>
            <a:endParaRPr lang="sv-SE" dirty="0">
              <a:solidFill>
                <a:srgbClr val="000000"/>
              </a:solidFill>
              <a:latin typeface="inherit"/>
            </a:endParaRPr>
          </a:p>
          <a:p>
            <a:r>
              <a:rPr lang="sv-SE" dirty="0">
                <a:solidFill>
                  <a:srgbClr val="000000"/>
                </a:solidFill>
                <a:latin typeface="inherit"/>
              </a:rPr>
              <a:t>	Ringa förskingring, olovligt förfogande eller olovligt brukande beträffande lös egendom som kommit i gärningsmannens besittning genom avtal om hyra av egendomen eller avtal enligt vilket äganderätten ska övergå först sedan betalning skett eller som gärningsmannen annars innehar på grund av kreditköp med förbehåll om återtaganderätt, får åtalas av åklagare endast om åtal av särskilda skäl är motiverat från allmän synpunkt.</a:t>
            </a:r>
          </a:p>
          <a:p>
            <a:endParaRPr lang="sv-SE" dirty="0">
              <a:solidFill>
                <a:srgbClr val="000000"/>
              </a:solidFill>
              <a:latin typeface="inherit"/>
            </a:endParaRPr>
          </a:p>
          <a:p>
            <a:r>
              <a:rPr lang="sv-SE" dirty="0">
                <a:solidFill>
                  <a:srgbClr val="000000"/>
                </a:solidFill>
                <a:latin typeface="inherit"/>
              </a:rPr>
              <a:t>	Tagande av muta, givande av muta, handel med inflytande och vårdslös finansiering av mutbrott får åtalas av åklagare endast om åtal är motiverat från allmän synpunkt. Att denna inskränkning i vissa fall inte gäller framgår dock av 20 kap. 5 §. </a:t>
            </a:r>
          </a:p>
          <a:p>
            <a:endParaRPr lang="sv-SE" dirty="0"/>
          </a:p>
        </p:txBody>
      </p:sp>
    </p:spTree>
    <p:extLst>
      <p:ext uri="{BB962C8B-B14F-4D97-AF65-F5344CB8AC3E}">
        <p14:creationId xmlns:p14="http://schemas.microsoft.com/office/powerpoint/2010/main" val="2455362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51384" y="620688"/>
            <a:ext cx="10582283" cy="648072"/>
          </a:xfrm>
        </p:spPr>
        <p:txBody>
          <a:bodyPr/>
          <a:lstStyle/>
          <a:p>
            <a:pPr marL="342900" lvl="0" indent="-342900" eaLnBrk="0" hangingPunct="0">
              <a:lnSpc>
                <a:spcPct val="100000"/>
              </a:lnSpc>
              <a:spcBef>
                <a:spcPct val="20000"/>
              </a:spcBef>
              <a:defRPr/>
            </a:pPr>
            <a:r>
              <a:rPr lang="sv-SE" sz="3200" b="1" dirty="0"/>
              <a:t>Offentlig rätt - l</a:t>
            </a:r>
            <a:r>
              <a:rPr lang="sv-SE" altLang="sv-SE" sz="3200" b="1" dirty="0"/>
              <a:t>agen (1938:121) om hittegods</a:t>
            </a:r>
            <a:br>
              <a:rPr lang="sv-SE" altLang="sv-SE" sz="3200" b="1" dirty="0"/>
            </a:br>
            <a:endParaRPr lang="sv-SE" sz="3200" b="1" dirty="0"/>
          </a:p>
        </p:txBody>
      </p:sp>
      <p:sp>
        <p:nvSpPr>
          <p:cNvPr id="3" name="Platshållare för innehåll 2"/>
          <p:cNvSpPr>
            <a:spLocks noGrp="1"/>
          </p:cNvSpPr>
          <p:nvPr>
            <p:ph idx="1"/>
          </p:nvPr>
        </p:nvSpPr>
        <p:spPr>
          <a:xfrm>
            <a:off x="263352" y="1268760"/>
            <a:ext cx="10858440" cy="4538830"/>
          </a:xfrm>
        </p:spPr>
        <p:txBody>
          <a:bodyPr/>
          <a:lstStyle/>
          <a:p>
            <a:pPr lvl="0" eaLnBrk="0" hangingPunct="0">
              <a:defRPr/>
            </a:pPr>
            <a:r>
              <a:rPr lang="sv-SE" dirty="0">
                <a:solidFill>
                  <a:srgbClr val="000000"/>
                </a:solidFill>
                <a:latin typeface="inherit"/>
              </a:rPr>
              <a:t>	</a:t>
            </a:r>
          </a:p>
          <a:p>
            <a:pPr lvl="0" eaLnBrk="0" hangingPunct="0">
              <a:defRPr/>
            </a:pPr>
            <a:r>
              <a:rPr lang="sv-SE" altLang="sv-SE" dirty="0">
                <a:solidFill>
                  <a:srgbClr val="000000"/>
                </a:solidFill>
                <a:latin typeface="inherit"/>
              </a:rPr>
              <a:t>	</a:t>
            </a:r>
            <a:r>
              <a:rPr lang="sv-SE" sz="2400" b="1" dirty="0">
                <a:solidFill>
                  <a:srgbClr val="000000"/>
                </a:solidFill>
                <a:latin typeface="inherit"/>
              </a:rPr>
              <a:t>Skyldigheten att återlämna fynd beror </a:t>
            </a:r>
            <a:r>
              <a:rPr lang="sv-SE" sz="2400" b="1" u="sng" dirty="0">
                <a:solidFill>
                  <a:srgbClr val="000000"/>
                </a:solidFill>
                <a:latin typeface="inherit"/>
              </a:rPr>
              <a:t>INTE</a:t>
            </a:r>
            <a:r>
              <a:rPr lang="sv-SE" sz="2400" b="1" dirty="0">
                <a:solidFill>
                  <a:srgbClr val="000000"/>
                </a:solidFill>
                <a:latin typeface="inherit"/>
              </a:rPr>
              <a:t> på om brott begåtts </a:t>
            </a:r>
          </a:p>
          <a:p>
            <a:pPr marL="0" indent="457200">
              <a:spcBef>
                <a:spcPts val="0"/>
              </a:spcBef>
            </a:pPr>
            <a:endParaRPr lang="sv-SE" sz="2000" dirty="0">
              <a:solidFill>
                <a:srgbClr val="000000"/>
              </a:solidFill>
              <a:latin typeface="inherit"/>
            </a:endParaRPr>
          </a:p>
          <a:p>
            <a:r>
              <a:rPr lang="sv-SE" sz="2000" dirty="0">
                <a:solidFill>
                  <a:srgbClr val="000000"/>
                </a:solidFill>
                <a:latin typeface="inherit"/>
              </a:rPr>
              <a:t>	</a:t>
            </a:r>
            <a:r>
              <a:rPr lang="sv-SE" b="1" dirty="0">
                <a:solidFill>
                  <a:srgbClr val="333333"/>
                </a:solidFill>
                <a:latin typeface="inherit"/>
              </a:rPr>
              <a:t>1 §</a:t>
            </a:r>
            <a:r>
              <a:rPr lang="sv-SE" dirty="0">
                <a:solidFill>
                  <a:srgbClr val="000000"/>
                </a:solidFill>
                <a:latin typeface="inherit"/>
              </a:rPr>
              <a:t>   </a:t>
            </a:r>
            <a:r>
              <a:rPr lang="sv-SE" dirty="0">
                <a:solidFill>
                  <a:srgbClr val="FF0000"/>
                </a:solidFill>
                <a:latin typeface="inherit"/>
              </a:rPr>
              <a:t>Den som hittar något ska utan oskäligt dröjsmål anmäla fyndet till Polismyndigheten</a:t>
            </a:r>
            <a:r>
              <a:rPr lang="sv-SE" dirty="0">
                <a:solidFill>
                  <a:srgbClr val="000000"/>
                </a:solidFill>
                <a:latin typeface="inherit"/>
              </a:rPr>
              <a:t>. </a:t>
            </a:r>
            <a:r>
              <a:rPr lang="sv-SE" dirty="0">
                <a:solidFill>
                  <a:srgbClr val="FF0000"/>
                </a:solidFill>
                <a:latin typeface="inherit"/>
              </a:rPr>
              <a:t>Är ägaren till godset känd, får upphittaren i stället underrätta honom eller henne</a:t>
            </a:r>
            <a:r>
              <a:rPr lang="sv-SE" dirty="0">
                <a:solidFill>
                  <a:srgbClr val="000000"/>
                </a:solidFill>
                <a:latin typeface="inherit"/>
              </a:rPr>
              <a:t> om fyndet.</a:t>
            </a:r>
          </a:p>
          <a:p>
            <a:r>
              <a:rPr lang="sv-SE" dirty="0">
                <a:solidFill>
                  <a:srgbClr val="000000"/>
                </a:solidFill>
                <a:latin typeface="inherit"/>
              </a:rPr>
              <a:t>	När anmälan om hittegods har gjorts ska Polismyndigheten underrätta ägaren till godset, om han eller hon är känd.</a:t>
            </a:r>
          </a:p>
          <a:p>
            <a:pPr marL="0" indent="457200">
              <a:spcBef>
                <a:spcPts val="0"/>
              </a:spcBef>
            </a:pPr>
            <a:endParaRPr lang="sv-SE" dirty="0">
              <a:solidFill>
                <a:srgbClr val="000000"/>
              </a:solidFill>
              <a:latin typeface="inherit"/>
            </a:endParaRPr>
          </a:p>
          <a:p>
            <a:r>
              <a:rPr lang="sv-SE" dirty="0">
                <a:solidFill>
                  <a:srgbClr val="000000"/>
                </a:solidFill>
                <a:latin typeface="inherit"/>
              </a:rPr>
              <a:t>	</a:t>
            </a:r>
            <a:r>
              <a:rPr lang="sv-SE" b="1" dirty="0">
                <a:solidFill>
                  <a:srgbClr val="333333"/>
                </a:solidFill>
                <a:latin typeface="inherit"/>
              </a:rPr>
              <a:t>9 §</a:t>
            </a:r>
            <a:r>
              <a:rPr lang="sv-SE" dirty="0">
                <a:solidFill>
                  <a:srgbClr val="000000"/>
                </a:solidFill>
                <a:latin typeface="inherit"/>
              </a:rPr>
              <a:t>   Påträffas föremål, vartill ägare ej finnes, inmurat eller intimrat i hus nedgrävt i marken eller dolt på annat dylikt sätt, tillkomme fyndet upphittaren och husets eller markens ägare till hälften vardera, där det ej är fornfynd.</a:t>
            </a:r>
          </a:p>
          <a:p>
            <a:r>
              <a:rPr lang="sv-SE" dirty="0">
                <a:solidFill>
                  <a:srgbClr val="000000"/>
                </a:solidFill>
                <a:latin typeface="inherit"/>
              </a:rPr>
              <a:t>	</a:t>
            </a:r>
            <a:r>
              <a:rPr lang="sv-SE" dirty="0">
                <a:solidFill>
                  <a:srgbClr val="FF0000"/>
                </a:solidFill>
                <a:latin typeface="inherit"/>
              </a:rPr>
              <a:t>Underlåter upphittaren att tillkännagiva fyndet, dömes till ansvar enligt vad i 10 kap 8 § brottsbalken </a:t>
            </a:r>
            <a:r>
              <a:rPr lang="sv-SE" dirty="0">
                <a:solidFill>
                  <a:srgbClr val="000000"/>
                </a:solidFill>
                <a:latin typeface="inherit"/>
              </a:rPr>
              <a:t>stadgas. </a:t>
            </a:r>
          </a:p>
          <a:p>
            <a:pPr marL="0" lvl="0" indent="457200">
              <a:spcBef>
                <a:spcPts val="0"/>
              </a:spcBef>
            </a:pPr>
            <a:endParaRPr lang="sv-SE" dirty="0">
              <a:solidFill>
                <a:srgbClr val="000000"/>
              </a:solidFill>
              <a:latin typeface="inherit"/>
            </a:endParaRPr>
          </a:p>
          <a:p>
            <a:pPr lvl="0"/>
            <a:endParaRPr lang="sv-SE" dirty="0">
              <a:solidFill>
                <a:srgbClr val="000000"/>
              </a:solidFill>
              <a:latin typeface="inherit"/>
            </a:endParaRPr>
          </a:p>
          <a:p>
            <a:pPr lvl="0"/>
            <a:r>
              <a:rPr lang="sv-SE" dirty="0">
                <a:solidFill>
                  <a:srgbClr val="000000"/>
                </a:solidFill>
                <a:latin typeface="inherit"/>
              </a:rPr>
              <a:t>	</a:t>
            </a:r>
            <a:endParaRPr lang="sv-SE" dirty="0"/>
          </a:p>
        </p:txBody>
      </p:sp>
    </p:spTree>
    <p:extLst>
      <p:ext uri="{BB962C8B-B14F-4D97-AF65-F5344CB8AC3E}">
        <p14:creationId xmlns:p14="http://schemas.microsoft.com/office/powerpoint/2010/main" val="30478083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51384" y="806450"/>
            <a:ext cx="10801200" cy="755650"/>
          </a:xfrm>
        </p:spPr>
        <p:txBody>
          <a:bodyPr/>
          <a:lstStyle/>
          <a:p>
            <a:pPr marL="342900" lvl="0" indent="-342900" eaLnBrk="0" hangingPunct="0">
              <a:lnSpc>
                <a:spcPct val="100000"/>
              </a:lnSpc>
              <a:spcBef>
                <a:spcPct val="20000"/>
              </a:spcBef>
              <a:defRPr/>
            </a:pPr>
            <a:r>
              <a:rPr lang="sv-SE" altLang="sv-SE" sz="2800" b="1" dirty="0"/>
              <a:t>Förordning (2014:1107) om Polismyndighetens hantering av hittegods</a:t>
            </a:r>
            <a:br>
              <a:rPr lang="sv-SE" altLang="sv-SE" sz="2800" b="1" dirty="0"/>
            </a:br>
            <a:endParaRPr lang="sv-SE" sz="2800" b="1" dirty="0"/>
          </a:p>
        </p:txBody>
      </p:sp>
      <p:sp>
        <p:nvSpPr>
          <p:cNvPr id="3" name="Platshållare för innehåll 2"/>
          <p:cNvSpPr>
            <a:spLocks noGrp="1"/>
          </p:cNvSpPr>
          <p:nvPr>
            <p:ph idx="1"/>
          </p:nvPr>
        </p:nvSpPr>
        <p:spPr>
          <a:xfrm>
            <a:off x="623392" y="1651000"/>
            <a:ext cx="10529325" cy="4136030"/>
          </a:xfrm>
        </p:spPr>
        <p:txBody>
          <a:bodyPr/>
          <a:lstStyle/>
          <a:p>
            <a:pPr lvl="0" eaLnBrk="0" hangingPunct="0">
              <a:defRPr/>
            </a:pPr>
            <a:endParaRPr lang="sv-SE" altLang="sv-SE" sz="2000" kern="0" dirty="0">
              <a:solidFill>
                <a:srgbClr val="000000"/>
              </a:solidFill>
            </a:endParaRPr>
          </a:p>
          <a:p>
            <a:pPr lvl="0" eaLnBrk="0" hangingPunct="0">
              <a:defRPr/>
            </a:pPr>
            <a:r>
              <a:rPr lang="sv-SE" sz="2400" b="1" dirty="0">
                <a:solidFill>
                  <a:srgbClr val="000000"/>
                </a:solidFill>
                <a:latin typeface="inherit"/>
              </a:rPr>
              <a:t>Rätten till hittegods beror </a:t>
            </a:r>
            <a:r>
              <a:rPr lang="sv-SE" sz="2400" b="1" u="sng" dirty="0">
                <a:solidFill>
                  <a:srgbClr val="000000"/>
                </a:solidFill>
                <a:latin typeface="inherit"/>
              </a:rPr>
              <a:t>INTE</a:t>
            </a:r>
            <a:r>
              <a:rPr lang="sv-SE" sz="2400" b="1" dirty="0">
                <a:solidFill>
                  <a:srgbClr val="000000"/>
                </a:solidFill>
                <a:latin typeface="inherit"/>
              </a:rPr>
              <a:t> på om brott begåtts </a:t>
            </a:r>
            <a:endParaRPr lang="sv-SE" sz="2000" b="1" u="sng" kern="0" dirty="0">
              <a:solidFill>
                <a:srgbClr val="000000"/>
              </a:solidFill>
              <a:latin typeface="inherit"/>
            </a:endParaRPr>
          </a:p>
          <a:p>
            <a:pPr lvl="0" eaLnBrk="0" hangingPunct="0">
              <a:defRPr/>
            </a:pPr>
            <a:endParaRPr lang="sv-SE" sz="2400" b="1" u="sng" dirty="0">
              <a:solidFill>
                <a:srgbClr val="000000"/>
              </a:solidFill>
              <a:latin typeface="inherit"/>
            </a:endParaRPr>
          </a:p>
          <a:p>
            <a:r>
              <a:rPr lang="sv-SE" dirty="0">
                <a:solidFill>
                  <a:srgbClr val="000000"/>
                </a:solidFill>
                <a:latin typeface="inherit"/>
              </a:rPr>
              <a:t>3 §   </a:t>
            </a:r>
            <a:r>
              <a:rPr lang="sv-SE" dirty="0">
                <a:solidFill>
                  <a:srgbClr val="FF0000"/>
                </a:solidFill>
                <a:latin typeface="inherit"/>
              </a:rPr>
              <a:t>Om ägaren till hittegodset är känd </a:t>
            </a:r>
            <a:r>
              <a:rPr lang="sv-SE" dirty="0">
                <a:solidFill>
                  <a:srgbClr val="000000"/>
                </a:solidFill>
                <a:latin typeface="inherit"/>
              </a:rPr>
              <a:t>ska han eller hon </a:t>
            </a:r>
            <a:r>
              <a:rPr lang="sv-SE" dirty="0">
                <a:solidFill>
                  <a:srgbClr val="FF0000"/>
                </a:solidFill>
                <a:latin typeface="inherit"/>
              </a:rPr>
              <a:t>informeras om fyndet och uppmanas att inom en månad uppge om han eller hon vill lösa godset. </a:t>
            </a:r>
            <a:r>
              <a:rPr lang="sv-SE" dirty="0">
                <a:solidFill>
                  <a:srgbClr val="000000"/>
                </a:solidFill>
                <a:latin typeface="inherit"/>
              </a:rPr>
              <a:t>Ägaren ska även informeras om att han eller hon </a:t>
            </a:r>
            <a:r>
              <a:rPr lang="sv-SE" dirty="0">
                <a:solidFill>
                  <a:srgbClr val="FF0000"/>
                </a:solidFill>
                <a:latin typeface="inherit"/>
              </a:rPr>
              <a:t>annars förlorar sin rätt </a:t>
            </a:r>
            <a:r>
              <a:rPr lang="sv-SE" dirty="0">
                <a:solidFill>
                  <a:srgbClr val="000000"/>
                </a:solidFill>
                <a:latin typeface="inherit"/>
              </a:rPr>
              <a:t>till godset.</a:t>
            </a:r>
          </a:p>
          <a:p>
            <a:endParaRPr lang="sv-SE" dirty="0"/>
          </a:p>
          <a:p>
            <a:r>
              <a:rPr lang="sv-SE" b="1" dirty="0">
                <a:solidFill>
                  <a:srgbClr val="333333"/>
                </a:solidFill>
                <a:latin typeface="Arial" panose="020B0604020202020204" pitchFamily="34" charset="0"/>
              </a:rPr>
              <a:t>4 §</a:t>
            </a:r>
            <a:r>
              <a:rPr lang="sv-SE" dirty="0">
                <a:solidFill>
                  <a:srgbClr val="000000"/>
                </a:solidFill>
                <a:latin typeface="inherit"/>
              </a:rPr>
              <a:t>   </a:t>
            </a:r>
            <a:r>
              <a:rPr lang="sv-SE" dirty="0">
                <a:solidFill>
                  <a:srgbClr val="FF0000"/>
                </a:solidFill>
                <a:latin typeface="inherit"/>
              </a:rPr>
              <a:t>Om ägaren har förlorat sin rätt </a:t>
            </a:r>
            <a:r>
              <a:rPr lang="sv-SE" dirty="0">
                <a:solidFill>
                  <a:srgbClr val="000000"/>
                </a:solidFill>
                <a:latin typeface="inherit"/>
              </a:rPr>
              <a:t>till hittegodset och det är i Polismyndighetens vård, ska </a:t>
            </a:r>
            <a:r>
              <a:rPr lang="sv-SE" dirty="0">
                <a:solidFill>
                  <a:srgbClr val="FF0000"/>
                </a:solidFill>
                <a:latin typeface="inherit"/>
              </a:rPr>
              <a:t>upphittaren uppmanas att inom en månad betala myndighetens kostnader</a:t>
            </a:r>
            <a:r>
              <a:rPr lang="sv-SE" dirty="0">
                <a:solidFill>
                  <a:srgbClr val="000000"/>
                </a:solidFill>
                <a:latin typeface="inherit"/>
              </a:rPr>
              <a:t> </a:t>
            </a:r>
            <a:r>
              <a:rPr lang="sv-SE" dirty="0">
                <a:solidFill>
                  <a:srgbClr val="FF0000"/>
                </a:solidFill>
                <a:latin typeface="inherit"/>
              </a:rPr>
              <a:t>med anledning av fyndet.</a:t>
            </a:r>
            <a:r>
              <a:rPr lang="sv-SE" dirty="0">
                <a:solidFill>
                  <a:srgbClr val="000000"/>
                </a:solidFill>
                <a:latin typeface="inherit"/>
              </a:rPr>
              <a:t> Upphittaren ska informeras om att han eller hon </a:t>
            </a:r>
            <a:r>
              <a:rPr lang="sv-SE" dirty="0">
                <a:solidFill>
                  <a:srgbClr val="FF0000"/>
                </a:solidFill>
                <a:latin typeface="inherit"/>
              </a:rPr>
              <a:t>annars förlorar sin rätt till godset</a:t>
            </a:r>
            <a:r>
              <a:rPr lang="sv-SE" dirty="0">
                <a:solidFill>
                  <a:srgbClr val="000000"/>
                </a:solidFill>
                <a:latin typeface="inherit"/>
              </a:rPr>
              <a:t>.</a:t>
            </a:r>
            <a:endParaRPr lang="sv-SE" dirty="0"/>
          </a:p>
        </p:txBody>
      </p:sp>
    </p:spTree>
    <p:extLst>
      <p:ext uri="{BB962C8B-B14F-4D97-AF65-F5344CB8AC3E}">
        <p14:creationId xmlns:p14="http://schemas.microsoft.com/office/powerpoint/2010/main" val="20637501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ubrik 1"/>
          <p:cNvSpPr>
            <a:spLocks noGrp="1"/>
          </p:cNvSpPr>
          <p:nvPr>
            <p:ph type="title"/>
          </p:nvPr>
        </p:nvSpPr>
        <p:spPr/>
        <p:txBody>
          <a:bodyPr/>
          <a:lstStyle/>
          <a:p>
            <a:r>
              <a:rPr lang="sv-SE" altLang="sv-SE" sz="3200" b="1" kern="1200" dirty="0"/>
              <a:t>12 kap BrB Om skadegörelsebrott</a:t>
            </a:r>
          </a:p>
        </p:txBody>
      </p:sp>
      <p:sp>
        <p:nvSpPr>
          <p:cNvPr id="4099" name="Platshållare för innehåll 2"/>
          <p:cNvSpPr>
            <a:spLocks noGrp="1"/>
          </p:cNvSpPr>
          <p:nvPr>
            <p:ph idx="1"/>
          </p:nvPr>
        </p:nvSpPr>
        <p:spPr/>
        <p:txBody>
          <a:bodyPr/>
          <a:lstStyle/>
          <a:p>
            <a:pPr>
              <a:tabLst>
                <a:tab pos="447675" algn="l"/>
              </a:tabLst>
              <a:defRPr/>
            </a:pPr>
            <a:r>
              <a:rPr lang="sv-SE" altLang="sv-SE" sz="2000" dirty="0">
                <a:latin typeface="+mj-lt"/>
              </a:rPr>
              <a:t>1 §		Skadegörelse</a:t>
            </a:r>
          </a:p>
          <a:p>
            <a:pPr>
              <a:tabLst>
                <a:tab pos="447675" algn="l"/>
              </a:tabLst>
              <a:defRPr/>
            </a:pPr>
            <a:r>
              <a:rPr lang="sv-SE" altLang="sv-SE" sz="2000" dirty="0">
                <a:latin typeface="+mj-lt"/>
              </a:rPr>
              <a:t>2 §		Ringa skadegörelse</a:t>
            </a:r>
          </a:p>
          <a:p>
            <a:pPr>
              <a:tabLst>
                <a:tab pos="447675" algn="l"/>
              </a:tabLst>
              <a:defRPr/>
            </a:pPr>
            <a:r>
              <a:rPr lang="sv-SE" altLang="sv-SE" sz="2000" dirty="0">
                <a:latin typeface="+mj-lt"/>
              </a:rPr>
              <a:t>2a § Åverkan</a:t>
            </a:r>
          </a:p>
          <a:p>
            <a:pPr>
              <a:tabLst>
                <a:tab pos="447675" algn="l"/>
              </a:tabLst>
              <a:defRPr/>
            </a:pPr>
            <a:r>
              <a:rPr lang="sv-SE" altLang="sv-SE" sz="2000" dirty="0">
                <a:latin typeface="+mj-lt"/>
              </a:rPr>
              <a:t>3 § 	Grov skadegörelse</a:t>
            </a:r>
          </a:p>
          <a:p>
            <a:pPr>
              <a:tabLst>
                <a:tab pos="447675" algn="l"/>
              </a:tabLst>
              <a:defRPr/>
            </a:pPr>
            <a:r>
              <a:rPr lang="sv-SE" altLang="sv-SE" sz="2000" dirty="0">
                <a:latin typeface="+mj-lt"/>
              </a:rPr>
              <a:t>4 §		Tagande av olovlig väg</a:t>
            </a:r>
          </a:p>
          <a:p>
            <a:pPr>
              <a:tabLst>
                <a:tab pos="447675" algn="l"/>
              </a:tabLst>
              <a:defRPr/>
            </a:pPr>
            <a:r>
              <a:rPr lang="sv-SE" altLang="sv-SE" sz="2000" dirty="0">
                <a:latin typeface="+mj-lt"/>
              </a:rPr>
              <a:t>5 § 	Osjälvständiga brottsformer</a:t>
            </a:r>
          </a:p>
          <a:p>
            <a:pPr>
              <a:tabLst>
                <a:tab pos="447675" algn="l"/>
              </a:tabLst>
              <a:defRPr/>
            </a:pPr>
            <a:r>
              <a:rPr lang="sv-SE" altLang="sv-SE" sz="2000" dirty="0">
                <a:latin typeface="+mj-lt"/>
              </a:rPr>
              <a:t>6 § 	Åtalsprövning</a:t>
            </a:r>
          </a:p>
        </p:txBody>
      </p:sp>
    </p:spTree>
    <p:extLst>
      <p:ext uri="{BB962C8B-B14F-4D97-AF65-F5344CB8AC3E}">
        <p14:creationId xmlns:p14="http://schemas.microsoft.com/office/powerpoint/2010/main" val="26225138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35361" y="332656"/>
            <a:ext cx="10768756" cy="576064"/>
          </a:xfrm>
        </p:spPr>
        <p:txBody>
          <a:bodyPr/>
          <a:lstStyle/>
          <a:p>
            <a:r>
              <a:rPr lang="sv-SE" sz="3200" b="1" kern="1200" dirty="0"/>
              <a:t>Skadegörelse</a:t>
            </a:r>
          </a:p>
        </p:txBody>
      </p:sp>
      <p:sp>
        <p:nvSpPr>
          <p:cNvPr id="3" name="Platshållare för innehåll 2"/>
          <p:cNvSpPr>
            <a:spLocks noGrp="1"/>
          </p:cNvSpPr>
          <p:nvPr>
            <p:ph idx="1"/>
          </p:nvPr>
        </p:nvSpPr>
        <p:spPr>
          <a:xfrm>
            <a:off x="335360" y="1124744"/>
            <a:ext cx="11737304" cy="4882356"/>
          </a:xfrm>
        </p:spPr>
        <p:txBody>
          <a:bodyPr/>
          <a:lstStyle/>
          <a:p>
            <a:r>
              <a:rPr lang="sv-SE" b="1" dirty="0">
                <a:solidFill>
                  <a:srgbClr val="333333"/>
                </a:solidFill>
                <a:latin typeface="inherit"/>
              </a:rPr>
              <a:t>1 §</a:t>
            </a:r>
            <a:r>
              <a:rPr lang="sv-SE" dirty="0">
                <a:solidFill>
                  <a:srgbClr val="000000"/>
                </a:solidFill>
                <a:latin typeface="inherit"/>
              </a:rPr>
              <a:t>   </a:t>
            </a:r>
            <a:r>
              <a:rPr lang="sv-SE" dirty="0">
                <a:solidFill>
                  <a:srgbClr val="0070C0"/>
                </a:solidFill>
                <a:latin typeface="inherit"/>
              </a:rPr>
              <a:t>Den som förstör eller skadar egendom till men för någon annans rätt </a:t>
            </a:r>
            <a:r>
              <a:rPr lang="sv-SE" dirty="0">
                <a:solidFill>
                  <a:srgbClr val="000000"/>
                </a:solidFill>
                <a:latin typeface="inherit"/>
              </a:rPr>
              <a:t>till den döms för </a:t>
            </a:r>
            <a:r>
              <a:rPr lang="sv-SE" dirty="0">
                <a:solidFill>
                  <a:srgbClr val="FF0000"/>
                </a:solidFill>
                <a:latin typeface="inherit"/>
              </a:rPr>
              <a:t>skadegörelse</a:t>
            </a:r>
            <a:r>
              <a:rPr lang="sv-SE" dirty="0">
                <a:solidFill>
                  <a:srgbClr val="000000"/>
                </a:solidFill>
                <a:latin typeface="inherit"/>
              </a:rPr>
              <a:t> till fängelse i högst två år. </a:t>
            </a:r>
            <a:endParaRPr lang="sv-SE" i="1" dirty="0">
              <a:solidFill>
                <a:srgbClr val="000000"/>
              </a:solidFill>
              <a:latin typeface="inherit"/>
            </a:endParaRPr>
          </a:p>
          <a:p>
            <a:endParaRPr lang="sv-SE" dirty="0">
              <a:solidFill>
                <a:srgbClr val="000000"/>
              </a:solidFill>
              <a:latin typeface="inherit"/>
            </a:endParaRPr>
          </a:p>
          <a:p>
            <a:r>
              <a:rPr lang="sv-SE" b="1" dirty="0">
                <a:solidFill>
                  <a:srgbClr val="333333"/>
                </a:solidFill>
                <a:latin typeface="inherit"/>
              </a:rPr>
              <a:t>2 §</a:t>
            </a:r>
            <a:r>
              <a:rPr lang="sv-SE" dirty="0">
                <a:solidFill>
                  <a:srgbClr val="000000"/>
                </a:solidFill>
                <a:latin typeface="inherit"/>
              </a:rPr>
              <a:t>   Är </a:t>
            </a:r>
            <a:r>
              <a:rPr lang="sv-SE" dirty="0">
                <a:solidFill>
                  <a:srgbClr val="0070C0"/>
                </a:solidFill>
                <a:latin typeface="inherit"/>
              </a:rPr>
              <a:t>brott som avses i 1 § med hänsyn till skadans obetydlighet och övriga omständigheter vid brottet att anse som ringa</a:t>
            </a:r>
            <a:r>
              <a:rPr lang="sv-SE" dirty="0">
                <a:solidFill>
                  <a:srgbClr val="000000"/>
                </a:solidFill>
                <a:latin typeface="inherit"/>
              </a:rPr>
              <a:t>, döms för </a:t>
            </a:r>
            <a:r>
              <a:rPr lang="sv-SE" dirty="0">
                <a:solidFill>
                  <a:srgbClr val="FF0000"/>
                </a:solidFill>
                <a:latin typeface="inherit"/>
              </a:rPr>
              <a:t>ringa skadegörelse </a:t>
            </a:r>
            <a:r>
              <a:rPr lang="sv-SE" dirty="0">
                <a:solidFill>
                  <a:srgbClr val="000000"/>
                </a:solidFill>
                <a:latin typeface="inherit"/>
              </a:rPr>
              <a:t>till böter eller fängelse i högst sex månader. </a:t>
            </a:r>
            <a:endParaRPr lang="sv-SE" i="1" dirty="0">
              <a:solidFill>
                <a:srgbClr val="000000"/>
              </a:solidFill>
              <a:latin typeface="inherit"/>
            </a:endParaRPr>
          </a:p>
          <a:p>
            <a:endParaRPr lang="sv-SE" dirty="0">
              <a:solidFill>
                <a:srgbClr val="000000"/>
              </a:solidFill>
              <a:latin typeface="inherit"/>
            </a:endParaRPr>
          </a:p>
          <a:p>
            <a:r>
              <a:rPr lang="sv-SE" b="1" dirty="0">
                <a:solidFill>
                  <a:srgbClr val="333333"/>
                </a:solidFill>
                <a:latin typeface="inherit"/>
              </a:rPr>
              <a:t>2 a §</a:t>
            </a:r>
            <a:r>
              <a:rPr lang="sv-SE" dirty="0">
                <a:solidFill>
                  <a:srgbClr val="000000"/>
                </a:solidFill>
                <a:latin typeface="inherit"/>
              </a:rPr>
              <a:t>   Den som </a:t>
            </a:r>
            <a:r>
              <a:rPr lang="sv-SE" dirty="0">
                <a:solidFill>
                  <a:srgbClr val="0070C0"/>
                </a:solidFill>
                <a:latin typeface="inherit"/>
              </a:rPr>
              <a:t>i skog eller mark olovligen tar växande träd eller gräs eller träd som fällts av vinden eller sten, grus, torv eller annat som inte är bearbetat</a:t>
            </a:r>
            <a:r>
              <a:rPr lang="sv-SE" dirty="0">
                <a:solidFill>
                  <a:srgbClr val="000000"/>
                </a:solidFill>
                <a:latin typeface="inherit"/>
              </a:rPr>
              <a:t> döms, </a:t>
            </a:r>
            <a:r>
              <a:rPr lang="sv-SE" dirty="0">
                <a:solidFill>
                  <a:srgbClr val="0070C0"/>
                </a:solidFill>
                <a:latin typeface="inherit"/>
              </a:rPr>
              <a:t>om brottet med hänsyn till det tillgripnas värde och övriga omständigheter är att anse som ringa</a:t>
            </a:r>
            <a:r>
              <a:rPr lang="sv-SE" dirty="0">
                <a:solidFill>
                  <a:srgbClr val="000000"/>
                </a:solidFill>
                <a:latin typeface="inherit"/>
              </a:rPr>
              <a:t>, för </a:t>
            </a:r>
            <a:r>
              <a:rPr lang="sv-SE" dirty="0">
                <a:solidFill>
                  <a:srgbClr val="FF0000"/>
                </a:solidFill>
                <a:latin typeface="inherit"/>
              </a:rPr>
              <a:t>åverkan</a:t>
            </a:r>
            <a:r>
              <a:rPr lang="sv-SE" dirty="0">
                <a:solidFill>
                  <a:srgbClr val="000000"/>
                </a:solidFill>
                <a:latin typeface="inherit"/>
              </a:rPr>
              <a:t> till böter. Detsamma gäller den som </a:t>
            </a:r>
            <a:r>
              <a:rPr lang="sv-SE" dirty="0">
                <a:solidFill>
                  <a:srgbClr val="0070C0"/>
                </a:solidFill>
                <a:latin typeface="inherit"/>
              </a:rPr>
              <a:t>från växande träd </a:t>
            </a:r>
            <a:r>
              <a:rPr lang="sv-SE" dirty="0">
                <a:solidFill>
                  <a:srgbClr val="000000"/>
                </a:solidFill>
                <a:latin typeface="inherit"/>
              </a:rPr>
              <a:t>tar </a:t>
            </a:r>
            <a:r>
              <a:rPr lang="sv-SE" dirty="0">
                <a:solidFill>
                  <a:srgbClr val="0070C0"/>
                </a:solidFill>
                <a:latin typeface="inherit"/>
              </a:rPr>
              <a:t>ris, grenar, näver, bark, löv, bast, ollon, nötter eller kåda</a:t>
            </a:r>
            <a:r>
              <a:rPr lang="sv-SE" dirty="0">
                <a:solidFill>
                  <a:srgbClr val="000000"/>
                </a:solidFill>
                <a:latin typeface="inherit"/>
              </a:rPr>
              <a:t>. </a:t>
            </a:r>
          </a:p>
          <a:p>
            <a:endParaRPr lang="sv-SE" dirty="0"/>
          </a:p>
          <a:p>
            <a:pPr lvl="0"/>
            <a:r>
              <a:rPr lang="sv-SE" b="1" dirty="0">
                <a:solidFill>
                  <a:srgbClr val="333333"/>
                </a:solidFill>
                <a:latin typeface="inherit"/>
              </a:rPr>
              <a:t>3 §</a:t>
            </a:r>
            <a:r>
              <a:rPr lang="sv-SE" dirty="0">
                <a:solidFill>
                  <a:srgbClr val="000000"/>
                </a:solidFill>
                <a:latin typeface="inherit"/>
              </a:rPr>
              <a:t>   Om brott som avses i 1 § är att anse som grovt, döms för </a:t>
            </a:r>
            <a:r>
              <a:rPr lang="sv-SE" dirty="0">
                <a:solidFill>
                  <a:srgbClr val="FF0000"/>
                </a:solidFill>
                <a:latin typeface="inherit"/>
              </a:rPr>
              <a:t>grov skadegörelse </a:t>
            </a:r>
            <a:r>
              <a:rPr lang="sv-SE" dirty="0">
                <a:solidFill>
                  <a:srgbClr val="000000"/>
                </a:solidFill>
                <a:latin typeface="inherit"/>
              </a:rPr>
              <a:t>till fängelse i lägst sex månader och högst sex år.</a:t>
            </a:r>
          </a:p>
          <a:p>
            <a:pPr lvl="0"/>
            <a:r>
              <a:rPr lang="sv-SE" dirty="0">
                <a:solidFill>
                  <a:srgbClr val="000000"/>
                </a:solidFill>
                <a:latin typeface="inherit"/>
              </a:rPr>
              <a:t>	Vid bedömningen av om brottet är grovt ska det särskilt beaktas </a:t>
            </a:r>
            <a:r>
              <a:rPr lang="sv-SE" dirty="0">
                <a:solidFill>
                  <a:srgbClr val="0070C0"/>
                </a:solidFill>
                <a:latin typeface="inherit"/>
              </a:rPr>
              <a:t>om gärningen har medfört betydande fara för någons liv eller hälsa, om skadan drabbat sak av stor kulturell eller ekonomisk betydelse eller annars är synnerligen kännbar eller om gärningen varit av särskilt hänsynslös art.</a:t>
            </a:r>
          </a:p>
          <a:p>
            <a:endParaRPr lang="sv-SE" dirty="0"/>
          </a:p>
        </p:txBody>
      </p:sp>
    </p:spTree>
    <p:extLst>
      <p:ext uri="{BB962C8B-B14F-4D97-AF65-F5344CB8AC3E}">
        <p14:creationId xmlns:p14="http://schemas.microsoft.com/office/powerpoint/2010/main" val="24753444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3200" b="1" kern="1200" dirty="0"/>
              <a:t>Osjälvständiga brottsformer mm</a:t>
            </a:r>
          </a:p>
        </p:txBody>
      </p:sp>
      <p:sp>
        <p:nvSpPr>
          <p:cNvPr id="3" name="Platshållare för innehåll 2"/>
          <p:cNvSpPr>
            <a:spLocks noGrp="1"/>
          </p:cNvSpPr>
          <p:nvPr>
            <p:ph idx="1"/>
          </p:nvPr>
        </p:nvSpPr>
        <p:spPr/>
        <p:txBody>
          <a:bodyPr/>
          <a:lstStyle/>
          <a:p>
            <a:pPr lvl="0"/>
            <a:r>
              <a:rPr lang="sv-SE" b="1" dirty="0">
                <a:solidFill>
                  <a:srgbClr val="333333"/>
                </a:solidFill>
                <a:latin typeface="Arial" panose="020B0604020202020204" pitchFamily="34" charset="0"/>
              </a:rPr>
              <a:t>4 §</a:t>
            </a:r>
            <a:r>
              <a:rPr lang="sv-SE" dirty="0">
                <a:solidFill>
                  <a:srgbClr val="000000"/>
                </a:solidFill>
                <a:latin typeface="inherit"/>
              </a:rPr>
              <a:t>   Den som </a:t>
            </a:r>
            <a:r>
              <a:rPr lang="sv-SE" dirty="0">
                <a:solidFill>
                  <a:srgbClr val="0070C0"/>
                </a:solidFill>
                <a:latin typeface="inherit"/>
              </a:rPr>
              <a:t>olovligen och på annat än väg färdas över tomt eller plantering, eller över någon annan mark som kan skadas av detta</a:t>
            </a:r>
            <a:r>
              <a:rPr lang="sv-SE" dirty="0">
                <a:solidFill>
                  <a:srgbClr val="000000"/>
                </a:solidFill>
                <a:latin typeface="inherit"/>
              </a:rPr>
              <a:t>, döms för </a:t>
            </a:r>
            <a:r>
              <a:rPr lang="sv-SE" dirty="0">
                <a:solidFill>
                  <a:srgbClr val="FF0000"/>
                </a:solidFill>
                <a:latin typeface="inherit"/>
              </a:rPr>
              <a:t>tagande av olovlig väg </a:t>
            </a:r>
            <a:r>
              <a:rPr lang="sv-SE" dirty="0">
                <a:solidFill>
                  <a:srgbClr val="000000"/>
                </a:solidFill>
                <a:latin typeface="inherit"/>
              </a:rPr>
              <a:t>till böter eller fängelse i högst sex månader. </a:t>
            </a:r>
            <a:endParaRPr lang="sv-SE" dirty="0">
              <a:solidFill>
                <a:srgbClr val="000000"/>
              </a:solidFill>
            </a:endParaRPr>
          </a:p>
          <a:p>
            <a:endParaRPr lang="sv-SE" b="1" dirty="0">
              <a:solidFill>
                <a:srgbClr val="333333"/>
              </a:solidFill>
              <a:latin typeface="inherit"/>
            </a:endParaRPr>
          </a:p>
          <a:p>
            <a:r>
              <a:rPr lang="sv-SE" b="1" dirty="0">
                <a:solidFill>
                  <a:srgbClr val="333333"/>
                </a:solidFill>
                <a:latin typeface="inherit"/>
              </a:rPr>
              <a:t>5 §</a:t>
            </a:r>
            <a:r>
              <a:rPr lang="sv-SE" dirty="0">
                <a:solidFill>
                  <a:srgbClr val="000000"/>
                </a:solidFill>
                <a:latin typeface="inherit"/>
              </a:rPr>
              <a:t>   För </a:t>
            </a:r>
            <a:r>
              <a:rPr lang="sv-SE" dirty="0">
                <a:solidFill>
                  <a:srgbClr val="FF0000"/>
                </a:solidFill>
                <a:latin typeface="inherit"/>
              </a:rPr>
              <a:t>försök </a:t>
            </a:r>
            <a:r>
              <a:rPr lang="sv-SE" dirty="0">
                <a:solidFill>
                  <a:srgbClr val="000000"/>
                </a:solidFill>
                <a:latin typeface="inherit"/>
              </a:rPr>
              <a:t>eller </a:t>
            </a:r>
            <a:r>
              <a:rPr lang="sv-SE" dirty="0">
                <a:solidFill>
                  <a:srgbClr val="FF0000"/>
                </a:solidFill>
                <a:latin typeface="inherit"/>
              </a:rPr>
              <a:t>förberedelse</a:t>
            </a:r>
            <a:r>
              <a:rPr lang="sv-SE" dirty="0">
                <a:solidFill>
                  <a:srgbClr val="000000"/>
                </a:solidFill>
                <a:latin typeface="inherit"/>
              </a:rPr>
              <a:t> till grov skadegörelse och för försök till skadegörelse samt för </a:t>
            </a:r>
            <a:r>
              <a:rPr lang="sv-SE" dirty="0">
                <a:solidFill>
                  <a:srgbClr val="FF0000"/>
                </a:solidFill>
                <a:latin typeface="inherit"/>
              </a:rPr>
              <a:t>underlåtenhet att avslöja eller förhindra </a:t>
            </a:r>
            <a:r>
              <a:rPr lang="sv-SE" dirty="0">
                <a:solidFill>
                  <a:srgbClr val="000000"/>
                </a:solidFill>
                <a:latin typeface="inherit"/>
              </a:rPr>
              <a:t>grov skadegörelse döms det till ansvar enligt 23 kap. </a:t>
            </a:r>
            <a:endParaRPr lang="sv-SE" i="1" dirty="0">
              <a:solidFill>
                <a:srgbClr val="000000"/>
              </a:solidFill>
              <a:latin typeface="inherit"/>
            </a:endParaRPr>
          </a:p>
          <a:p>
            <a:endParaRPr lang="sv-SE" dirty="0">
              <a:solidFill>
                <a:srgbClr val="000000"/>
              </a:solidFill>
              <a:latin typeface="inherit"/>
            </a:endParaRPr>
          </a:p>
          <a:p>
            <a:r>
              <a:rPr lang="sv-SE" b="1" dirty="0">
                <a:solidFill>
                  <a:srgbClr val="333333"/>
                </a:solidFill>
                <a:latin typeface="inherit"/>
              </a:rPr>
              <a:t>6 §</a:t>
            </a:r>
            <a:r>
              <a:rPr lang="sv-SE" dirty="0">
                <a:solidFill>
                  <a:srgbClr val="000000"/>
                </a:solidFill>
                <a:latin typeface="inherit"/>
              </a:rPr>
              <a:t>   Ringa skadegörelse, åverkan eller tagande av olovlig väg får, om brottet endast kränker enskilds rätt, åtalas av åklagare bara om åtal av särskilda skäl är motiverat från allmän synpunkt.</a:t>
            </a:r>
          </a:p>
          <a:p>
            <a:endParaRPr lang="sv-SE" dirty="0"/>
          </a:p>
        </p:txBody>
      </p:sp>
    </p:spTree>
    <p:extLst>
      <p:ext uri="{BB962C8B-B14F-4D97-AF65-F5344CB8AC3E}">
        <p14:creationId xmlns:p14="http://schemas.microsoft.com/office/powerpoint/2010/main" val="37670440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07368" y="476672"/>
            <a:ext cx="10726299" cy="576064"/>
          </a:xfrm>
        </p:spPr>
        <p:txBody>
          <a:bodyPr/>
          <a:lstStyle/>
          <a:p>
            <a:r>
              <a:rPr lang="sv-SE" sz="3200" b="1" kern="1200" dirty="0">
                <a:solidFill>
                  <a:prstClr val="black"/>
                </a:solidFill>
              </a:rPr>
              <a:t>Civilrätt – skadeståndslagen (1972:207)</a:t>
            </a:r>
            <a:endParaRPr lang="sv-SE" dirty="0"/>
          </a:p>
        </p:txBody>
      </p:sp>
      <p:sp>
        <p:nvSpPr>
          <p:cNvPr id="3" name="Platshållare för innehåll 2"/>
          <p:cNvSpPr>
            <a:spLocks noGrp="1"/>
          </p:cNvSpPr>
          <p:nvPr>
            <p:ph idx="1"/>
          </p:nvPr>
        </p:nvSpPr>
        <p:spPr>
          <a:xfrm>
            <a:off x="407368" y="980728"/>
            <a:ext cx="11521280" cy="5076180"/>
          </a:xfrm>
        </p:spPr>
        <p:txBody>
          <a:bodyPr/>
          <a:lstStyle/>
          <a:p>
            <a:pPr>
              <a:lnSpc>
                <a:spcPct val="150000"/>
              </a:lnSpc>
              <a:spcBef>
                <a:spcPts val="0"/>
              </a:spcBef>
            </a:pPr>
            <a:r>
              <a:rPr lang="sv-SE" sz="2400" b="1" kern="1200" dirty="0">
                <a:solidFill>
                  <a:srgbClr val="000000"/>
                </a:solidFill>
                <a:latin typeface="inherit"/>
              </a:rPr>
              <a:t>Föräldraansvar beror </a:t>
            </a:r>
            <a:r>
              <a:rPr lang="sv-SE" sz="2400" b="1" u="sng" kern="1200" dirty="0">
                <a:solidFill>
                  <a:srgbClr val="000000"/>
                </a:solidFill>
                <a:latin typeface="inherit"/>
              </a:rPr>
              <a:t>INTE BARA</a:t>
            </a:r>
            <a:r>
              <a:rPr lang="sv-SE" sz="2400" b="1" kern="1200" dirty="0">
                <a:solidFill>
                  <a:srgbClr val="000000"/>
                </a:solidFill>
                <a:latin typeface="inherit"/>
              </a:rPr>
              <a:t> på om brott begåtts</a:t>
            </a:r>
          </a:p>
          <a:p>
            <a:pPr marL="0">
              <a:spcBef>
                <a:spcPts val="0"/>
              </a:spcBef>
            </a:pPr>
            <a:endParaRPr lang="sv-SE" dirty="0">
              <a:solidFill>
                <a:srgbClr val="000000"/>
              </a:solidFill>
            </a:endParaRPr>
          </a:p>
          <a:p>
            <a:pPr lvl="0"/>
            <a:r>
              <a:rPr lang="sv-SE" dirty="0">
                <a:solidFill>
                  <a:srgbClr val="000000"/>
                </a:solidFill>
              </a:rPr>
              <a:t>3:5   </a:t>
            </a:r>
            <a:r>
              <a:rPr lang="sv-SE" dirty="0">
                <a:solidFill>
                  <a:srgbClr val="FF0000"/>
                </a:solidFill>
              </a:rPr>
              <a:t>En förälder som har vårdnaden </a:t>
            </a:r>
            <a:r>
              <a:rPr lang="sv-SE" dirty="0">
                <a:solidFill>
                  <a:srgbClr val="000000"/>
                </a:solidFill>
              </a:rPr>
              <a:t>om ett barn </a:t>
            </a:r>
            <a:r>
              <a:rPr lang="sv-SE" dirty="0">
                <a:solidFill>
                  <a:srgbClr val="FF0000"/>
                </a:solidFill>
              </a:rPr>
              <a:t>ska ersätta</a:t>
            </a:r>
            <a:br>
              <a:rPr lang="sv-SE" dirty="0">
                <a:solidFill>
                  <a:srgbClr val="FF0000"/>
                </a:solidFill>
              </a:rPr>
            </a:br>
            <a:r>
              <a:rPr lang="sv-SE" dirty="0">
                <a:solidFill>
                  <a:srgbClr val="FF0000"/>
                </a:solidFill>
              </a:rPr>
              <a:t>   1. personskada eller sakskada som barnet vållar genom brott, </a:t>
            </a:r>
            <a:r>
              <a:rPr lang="sv-SE" dirty="0"/>
              <a:t>och</a:t>
            </a:r>
            <a:br>
              <a:rPr lang="sv-SE" dirty="0">
                <a:solidFill>
                  <a:srgbClr val="FF0000"/>
                </a:solidFill>
              </a:rPr>
            </a:br>
            <a:r>
              <a:rPr lang="sv-SE" dirty="0">
                <a:solidFill>
                  <a:srgbClr val="FF0000"/>
                </a:solidFill>
              </a:rPr>
              <a:t>   2. skada på grund av att barnet kränker någon annan på sätt som anges i 2 kap. 3 §.</a:t>
            </a:r>
          </a:p>
          <a:p>
            <a:pPr lvl="0"/>
            <a:r>
              <a:rPr lang="sv-SE" dirty="0">
                <a:solidFill>
                  <a:srgbClr val="000000"/>
                </a:solidFill>
              </a:rPr>
              <a:t>	Förälderns ansvar enligt första stycket är för varje skadehändelse </a:t>
            </a:r>
            <a:r>
              <a:rPr lang="sv-SE" dirty="0">
                <a:solidFill>
                  <a:srgbClr val="FF0000"/>
                </a:solidFill>
              </a:rPr>
              <a:t>begränsat till en femtedel av det prisbasbelopp </a:t>
            </a:r>
            <a:r>
              <a:rPr lang="sv-SE" dirty="0">
                <a:solidFill>
                  <a:srgbClr val="000000"/>
                </a:solidFill>
              </a:rPr>
              <a:t>enligt 2 kap. 6 och 7 §§ socialförsäkringsbalken som gäller för det år då skadehändelsen inträffade. Står barnet under vårdnad av två föräldrar, gäller begränsningen för dem gemensamt.</a:t>
            </a:r>
          </a:p>
          <a:p>
            <a:pPr lvl="0"/>
            <a:r>
              <a:rPr lang="sv-SE" dirty="0">
                <a:solidFill>
                  <a:srgbClr val="000000"/>
                </a:solidFill>
              </a:rPr>
              <a:t>	Om beloppet som anges i andra stycket inte räcker till full ersättning åt flera som lidit skada till följd av skadehändelsen, ska ersättningen sättas ned med samma </a:t>
            </a:r>
            <a:r>
              <a:rPr lang="sv-SE" dirty="0" err="1">
                <a:solidFill>
                  <a:srgbClr val="000000"/>
                </a:solidFill>
              </a:rPr>
              <a:t>kvotdel</a:t>
            </a:r>
            <a:r>
              <a:rPr lang="sv-SE" dirty="0">
                <a:solidFill>
                  <a:srgbClr val="000000"/>
                </a:solidFill>
              </a:rPr>
              <a:t> för var och en av de skadelidande. </a:t>
            </a:r>
          </a:p>
          <a:p>
            <a:pPr lvl="0"/>
            <a:endParaRPr lang="sv-SE" dirty="0">
              <a:solidFill>
                <a:srgbClr val="000000"/>
              </a:solidFill>
            </a:endParaRPr>
          </a:p>
          <a:p>
            <a:pPr lvl="0"/>
            <a:r>
              <a:rPr lang="sv-SE" dirty="0">
                <a:solidFill>
                  <a:srgbClr val="000000"/>
                </a:solidFill>
              </a:rPr>
              <a:t>3:6   Ersättning enligt 1 eller 2 § för sakskada kan jämkas, om det är skäligt med hänsyn till föreliggande försäkringar eller försäkringsmöjligheter.</a:t>
            </a:r>
          </a:p>
          <a:p>
            <a:pPr lvl="0"/>
            <a:r>
              <a:rPr lang="sv-SE" dirty="0">
                <a:solidFill>
                  <a:srgbClr val="000000"/>
                </a:solidFill>
              </a:rPr>
              <a:t>	Ersättning enligt 5 § </a:t>
            </a:r>
            <a:r>
              <a:rPr lang="sv-SE" dirty="0">
                <a:solidFill>
                  <a:srgbClr val="FF0000"/>
                </a:solidFill>
              </a:rPr>
              <a:t>kan jämkas</a:t>
            </a:r>
            <a:r>
              <a:rPr lang="sv-SE" dirty="0">
                <a:solidFill>
                  <a:srgbClr val="000000"/>
                </a:solidFill>
              </a:rPr>
              <a:t>, </a:t>
            </a:r>
            <a:r>
              <a:rPr lang="sv-SE" dirty="0">
                <a:solidFill>
                  <a:srgbClr val="FF0000"/>
                </a:solidFill>
              </a:rPr>
              <a:t>om det är uppenbart oskäligt att föräldern ska betala </a:t>
            </a:r>
            <a:r>
              <a:rPr lang="sv-SE" dirty="0">
                <a:solidFill>
                  <a:srgbClr val="000000"/>
                </a:solidFill>
              </a:rPr>
              <a:t>skadeståndet </a:t>
            </a:r>
            <a:r>
              <a:rPr lang="sv-SE" dirty="0">
                <a:solidFill>
                  <a:srgbClr val="FF0000"/>
                </a:solidFill>
              </a:rPr>
              <a:t>med hänsyn till förälderns förhållande till barnet eller de särskilda åtgärder föräldern har vidtagit för att förhindra att barnet begår brott</a:t>
            </a:r>
            <a:r>
              <a:rPr lang="sv-SE" dirty="0">
                <a:solidFill>
                  <a:srgbClr val="000000"/>
                </a:solidFill>
              </a:rPr>
              <a:t>. </a:t>
            </a:r>
          </a:p>
          <a:p>
            <a:endParaRPr lang="sv-SE" dirty="0">
              <a:solidFill>
                <a:srgbClr val="000000"/>
              </a:solidFill>
              <a:latin typeface="inherit"/>
            </a:endParaRPr>
          </a:p>
        </p:txBody>
      </p:sp>
    </p:spTree>
    <p:extLst>
      <p:ext uri="{BB962C8B-B14F-4D97-AF65-F5344CB8AC3E}">
        <p14:creationId xmlns:p14="http://schemas.microsoft.com/office/powerpoint/2010/main" val="337582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ruta 8"/>
          <p:cNvSpPr txBox="1"/>
          <p:nvPr/>
        </p:nvSpPr>
        <p:spPr>
          <a:xfrm>
            <a:off x="1343472" y="3717032"/>
            <a:ext cx="9361040" cy="1446550"/>
          </a:xfrm>
          <a:prstGeom prst="rect">
            <a:avLst/>
          </a:prstGeom>
          <a:noFill/>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sv-SE" sz="3500" b="1" i="0" u="none" strike="noStrike" kern="1200" cap="none" spc="0" normalizeH="0" baseline="0" noProof="0" dirty="0">
              <a:ln>
                <a:noFill/>
              </a:ln>
              <a:solidFill>
                <a:srgbClr val="000000"/>
              </a:solidFill>
              <a:effectLst/>
              <a:uLnTx/>
              <a:uFillTx/>
              <a:latin typeface="Times New Roman"/>
              <a:ea typeface="+mn-ea"/>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sv-SE" sz="3500" b="1" i="0" u="none" strike="noStrike" kern="1200" cap="none" spc="0" normalizeH="0" baseline="0" noProof="0" dirty="0">
                <a:ln>
                  <a:noFill/>
                </a:ln>
                <a:solidFill>
                  <a:srgbClr val="000000"/>
                </a:solidFill>
                <a:effectLst/>
                <a:uLnTx/>
                <a:uFillTx/>
                <a:latin typeface="Times New Roman"/>
                <a:ea typeface="+mn-ea"/>
                <a:cs typeface="Arial" panose="020B0604020202020204" pitchFamily="34" charset="0"/>
              </a:rPr>
              <a:t>BROTTSBESKRIVNINGSENLIGHET</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sv-SE" sz="18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pic>
        <p:nvPicPr>
          <p:cNvPr id="5" name="Bildobjekt 4"/>
          <p:cNvPicPr>
            <a:picLocks noChangeAspect="1"/>
          </p:cNvPicPr>
          <p:nvPr/>
        </p:nvPicPr>
        <p:blipFill>
          <a:blip r:embed="rId3"/>
          <a:stretch>
            <a:fillRect/>
          </a:stretch>
        </p:blipFill>
        <p:spPr>
          <a:xfrm>
            <a:off x="5015880" y="1124744"/>
            <a:ext cx="2160240" cy="2160240"/>
          </a:xfrm>
          <a:prstGeom prst="rect">
            <a:avLst/>
          </a:prstGeom>
        </p:spPr>
      </p:pic>
    </p:spTree>
    <p:extLst>
      <p:ext uri="{BB962C8B-B14F-4D97-AF65-F5344CB8AC3E}">
        <p14:creationId xmlns:p14="http://schemas.microsoft.com/office/powerpoint/2010/main" val="4716117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ubrik 1"/>
          <p:cNvSpPr>
            <a:spLocks noGrp="1"/>
          </p:cNvSpPr>
          <p:nvPr>
            <p:ph type="title"/>
          </p:nvPr>
        </p:nvSpPr>
        <p:spPr/>
        <p:txBody>
          <a:bodyPr/>
          <a:lstStyle/>
          <a:p>
            <a:r>
              <a:rPr lang="sv-SE" altLang="sv-SE" sz="3200" b="1" kern="1200" dirty="0"/>
              <a:t>13 kap BrB om allmänfarliga brott</a:t>
            </a:r>
          </a:p>
        </p:txBody>
      </p:sp>
      <p:sp>
        <p:nvSpPr>
          <p:cNvPr id="4099" name="Platshållare för innehåll 2"/>
          <p:cNvSpPr>
            <a:spLocks noGrp="1"/>
          </p:cNvSpPr>
          <p:nvPr>
            <p:ph sz="half" idx="1"/>
          </p:nvPr>
        </p:nvSpPr>
        <p:spPr>
          <a:xfrm>
            <a:off x="939801" y="1651000"/>
            <a:ext cx="3572024" cy="4356100"/>
          </a:xfrm>
        </p:spPr>
        <p:txBody>
          <a:bodyPr/>
          <a:lstStyle/>
          <a:p>
            <a:pPr marL="542925" indent="-542925">
              <a:defRPr/>
            </a:pPr>
            <a:r>
              <a:rPr lang="sv-SE" altLang="sv-SE" sz="2000" dirty="0">
                <a:latin typeface="+mj-lt"/>
              </a:rPr>
              <a:t>1 §	Mordbrand</a:t>
            </a:r>
          </a:p>
          <a:p>
            <a:pPr marL="542925" indent="-542925">
              <a:defRPr/>
            </a:pPr>
            <a:r>
              <a:rPr lang="sv-SE" altLang="sv-SE" sz="2000" dirty="0">
                <a:latin typeface="+mj-lt"/>
              </a:rPr>
              <a:t>2 § 	Grov mordbrand</a:t>
            </a:r>
          </a:p>
          <a:p>
            <a:pPr marL="542925" indent="-542925">
              <a:defRPr/>
            </a:pPr>
            <a:r>
              <a:rPr lang="sv-SE" altLang="sv-SE" sz="2000" dirty="0">
                <a:latin typeface="+mj-lt"/>
              </a:rPr>
              <a:t>3 § 	Allmänfarlig ödeläggelse</a:t>
            </a:r>
          </a:p>
          <a:p>
            <a:pPr marL="542925" indent="-542925">
              <a:defRPr/>
            </a:pPr>
            <a:r>
              <a:rPr lang="sv-SE" altLang="sv-SE" sz="2000" i="1" dirty="0">
                <a:latin typeface="+mj-lt"/>
              </a:rPr>
              <a:t>4 § 	Sabotage</a:t>
            </a:r>
          </a:p>
          <a:p>
            <a:pPr marL="542925" indent="-542925">
              <a:defRPr/>
            </a:pPr>
            <a:r>
              <a:rPr lang="sv-SE" altLang="sv-SE" sz="2000" i="1" dirty="0">
                <a:latin typeface="+mj-lt"/>
              </a:rPr>
              <a:t>5 § 	Grovt sabotage</a:t>
            </a:r>
          </a:p>
          <a:p>
            <a:pPr marL="542925" indent="-542925">
              <a:defRPr/>
            </a:pPr>
            <a:r>
              <a:rPr lang="sv-SE" altLang="sv-SE" sz="2000" i="1" dirty="0">
                <a:latin typeface="+mj-lt"/>
              </a:rPr>
              <a:t>5a §	Kapning och sjö- eller luftfartssabotage</a:t>
            </a:r>
          </a:p>
          <a:p>
            <a:pPr marL="542925" indent="-542925">
              <a:defRPr/>
            </a:pPr>
            <a:r>
              <a:rPr lang="sv-SE" altLang="sv-SE" sz="2000" i="1" dirty="0">
                <a:latin typeface="+mj-lt"/>
              </a:rPr>
              <a:t>5b § 	Flygplatssabotage</a:t>
            </a:r>
          </a:p>
        </p:txBody>
      </p:sp>
      <p:sp>
        <p:nvSpPr>
          <p:cNvPr id="2" name="Platshållare för innehåll 1"/>
          <p:cNvSpPr>
            <a:spLocks noGrp="1"/>
          </p:cNvSpPr>
          <p:nvPr>
            <p:ph sz="half" idx="2"/>
          </p:nvPr>
        </p:nvSpPr>
        <p:spPr>
          <a:xfrm>
            <a:off x="4727848" y="1651000"/>
            <a:ext cx="6424869" cy="4356100"/>
          </a:xfrm>
        </p:spPr>
        <p:txBody>
          <a:bodyPr/>
          <a:lstStyle/>
          <a:p>
            <a:pPr marL="542925" indent="-542925">
              <a:defRPr/>
            </a:pPr>
            <a:r>
              <a:rPr lang="sv-SE" altLang="sv-SE" sz="2000" dirty="0">
                <a:latin typeface="+mj-lt"/>
              </a:rPr>
              <a:t>6 § 	Allmänfarlig vårdslöshet</a:t>
            </a:r>
          </a:p>
          <a:p>
            <a:pPr marL="542925" indent="-542925">
              <a:defRPr/>
            </a:pPr>
            <a:r>
              <a:rPr lang="sv-SE" altLang="sv-SE" sz="2000" i="1" dirty="0">
                <a:latin typeface="+mj-lt"/>
              </a:rPr>
              <a:t>7 § 	Spridande av gift eller smitta</a:t>
            </a:r>
          </a:p>
          <a:p>
            <a:pPr marL="542925" indent="-542925">
              <a:defRPr/>
            </a:pPr>
            <a:r>
              <a:rPr lang="sv-SE" altLang="sv-SE" sz="2000" i="1" dirty="0">
                <a:latin typeface="+mj-lt"/>
              </a:rPr>
              <a:t>8 § 	Förgöring</a:t>
            </a:r>
          </a:p>
          <a:p>
            <a:pPr marL="542925" indent="-542925">
              <a:defRPr/>
            </a:pPr>
            <a:r>
              <a:rPr lang="sv-SE" altLang="sv-SE" sz="2000" i="1" dirty="0">
                <a:latin typeface="+mj-lt"/>
              </a:rPr>
              <a:t>9 § 	Vårdslöshet med gift eller smittämne</a:t>
            </a:r>
          </a:p>
          <a:p>
            <a:pPr marL="542925" indent="-542925">
              <a:defRPr/>
            </a:pPr>
            <a:r>
              <a:rPr lang="sv-SE" altLang="sv-SE" sz="2000" dirty="0">
                <a:latin typeface="+mj-lt"/>
              </a:rPr>
              <a:t>10 § 	Underlåtenhet att avvärja allmänfara</a:t>
            </a:r>
          </a:p>
          <a:p>
            <a:pPr marL="542925" indent="-542925">
              <a:defRPr/>
            </a:pPr>
            <a:r>
              <a:rPr lang="sv-SE" altLang="sv-SE" sz="2000" dirty="0">
                <a:latin typeface="+mj-lt"/>
              </a:rPr>
              <a:t>11 § 	Frivilligt avvärjande av fara</a:t>
            </a:r>
          </a:p>
          <a:p>
            <a:pPr marL="542925" indent="-542925">
              <a:defRPr/>
            </a:pPr>
            <a:r>
              <a:rPr lang="sv-SE" altLang="sv-SE" sz="2000" dirty="0">
                <a:latin typeface="+mj-lt"/>
              </a:rPr>
              <a:t>12 §	Osjälvständiga brottsformer </a:t>
            </a:r>
          </a:p>
          <a:p>
            <a:pPr>
              <a:buFont typeface="Arial" charset="0"/>
              <a:buNone/>
              <a:defRPr/>
            </a:pPr>
            <a:endParaRPr lang="sv-SE" dirty="0"/>
          </a:p>
        </p:txBody>
      </p:sp>
    </p:spTree>
    <p:extLst>
      <p:ext uri="{BB962C8B-B14F-4D97-AF65-F5344CB8AC3E}">
        <p14:creationId xmlns:p14="http://schemas.microsoft.com/office/powerpoint/2010/main" val="11371434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p:txBody>
          <a:bodyPr/>
          <a:lstStyle/>
          <a:p>
            <a:r>
              <a:rPr lang="sv-SE" sz="3200" b="1" kern="1200" dirty="0"/>
              <a:t>Mordbrand</a:t>
            </a:r>
          </a:p>
        </p:txBody>
      </p:sp>
      <p:sp>
        <p:nvSpPr>
          <p:cNvPr id="6" name="Platshållare för innehåll 5"/>
          <p:cNvSpPr>
            <a:spLocks noGrp="1"/>
          </p:cNvSpPr>
          <p:nvPr>
            <p:ph idx="1"/>
          </p:nvPr>
        </p:nvSpPr>
        <p:spPr>
          <a:xfrm>
            <a:off x="922867" y="1628800"/>
            <a:ext cx="10210800" cy="4356100"/>
          </a:xfrm>
        </p:spPr>
        <p:txBody>
          <a:bodyPr/>
          <a:lstStyle/>
          <a:p>
            <a:r>
              <a:rPr lang="sv-SE" b="1" i="0" u="none" strike="noStrike" dirty="0">
                <a:solidFill>
                  <a:srgbClr val="333333"/>
                </a:solidFill>
                <a:effectLst/>
                <a:latin typeface="inherit"/>
              </a:rPr>
              <a:t>1 §</a:t>
            </a:r>
            <a:r>
              <a:rPr lang="sv-SE" dirty="0">
                <a:solidFill>
                  <a:srgbClr val="000000"/>
                </a:solidFill>
                <a:latin typeface="inherit"/>
              </a:rPr>
              <a:t>   </a:t>
            </a:r>
            <a:r>
              <a:rPr lang="sv-SE" dirty="0">
                <a:solidFill>
                  <a:srgbClr val="0070C0"/>
                </a:solidFill>
                <a:latin typeface="inherit"/>
              </a:rPr>
              <a:t>Om någon anlägger brand, som innebär fara för annans liv eller hälsa eller för omfattande förstörelse av annans egendom</a:t>
            </a:r>
            <a:r>
              <a:rPr lang="sv-SE" dirty="0">
                <a:solidFill>
                  <a:srgbClr val="000000"/>
                </a:solidFill>
                <a:latin typeface="inherit"/>
              </a:rPr>
              <a:t>, döms för </a:t>
            </a:r>
            <a:r>
              <a:rPr lang="sv-SE" dirty="0">
                <a:solidFill>
                  <a:srgbClr val="FF0000"/>
                </a:solidFill>
                <a:latin typeface="inherit"/>
              </a:rPr>
              <a:t>mordbrand</a:t>
            </a:r>
            <a:r>
              <a:rPr lang="sv-SE" dirty="0">
                <a:solidFill>
                  <a:srgbClr val="000000"/>
                </a:solidFill>
                <a:latin typeface="inherit"/>
              </a:rPr>
              <a:t> till fängelse, lägst två och högst åtta år.</a:t>
            </a:r>
          </a:p>
          <a:p>
            <a:r>
              <a:rPr lang="sv-SE" dirty="0">
                <a:solidFill>
                  <a:srgbClr val="000000"/>
                </a:solidFill>
                <a:latin typeface="inherit"/>
              </a:rPr>
              <a:t>	Är brottet </a:t>
            </a:r>
            <a:r>
              <a:rPr lang="sv-SE" dirty="0">
                <a:solidFill>
                  <a:srgbClr val="FF0000"/>
                </a:solidFill>
                <a:latin typeface="inherit"/>
              </a:rPr>
              <a:t>mindre allvarligt</a:t>
            </a:r>
            <a:r>
              <a:rPr lang="sv-SE" dirty="0">
                <a:solidFill>
                  <a:srgbClr val="000000"/>
                </a:solidFill>
                <a:latin typeface="inherit"/>
              </a:rPr>
              <a:t>, döms till fängelse, lägst ett och högst tre år. </a:t>
            </a:r>
          </a:p>
          <a:p>
            <a:endParaRPr lang="sv-SE" dirty="0">
              <a:solidFill>
                <a:srgbClr val="000000"/>
              </a:solidFill>
              <a:latin typeface="inherit"/>
            </a:endParaRPr>
          </a:p>
          <a:p>
            <a:r>
              <a:rPr lang="sv-SE" b="1" i="0" u="none" strike="noStrike" dirty="0">
                <a:solidFill>
                  <a:srgbClr val="333333"/>
                </a:solidFill>
                <a:effectLst/>
                <a:latin typeface="inherit"/>
              </a:rPr>
              <a:t>2 §</a:t>
            </a:r>
            <a:r>
              <a:rPr lang="sv-SE" dirty="0">
                <a:solidFill>
                  <a:srgbClr val="000000"/>
                </a:solidFill>
                <a:latin typeface="inherit"/>
              </a:rPr>
              <a:t>   Är brott som avses i 1 § att anse som grovt, döms för </a:t>
            </a:r>
            <a:r>
              <a:rPr lang="sv-SE" dirty="0">
                <a:solidFill>
                  <a:srgbClr val="FF0000"/>
                </a:solidFill>
                <a:latin typeface="inherit"/>
              </a:rPr>
              <a:t>grov mordbrand </a:t>
            </a:r>
            <a:r>
              <a:rPr lang="sv-SE" dirty="0">
                <a:solidFill>
                  <a:srgbClr val="000000"/>
                </a:solidFill>
                <a:latin typeface="inherit"/>
              </a:rPr>
              <a:t>till fängelse på viss tid, lägst sex och högst arton år, eller på livstid.</a:t>
            </a:r>
          </a:p>
          <a:p>
            <a:r>
              <a:rPr lang="sv-SE" dirty="0">
                <a:solidFill>
                  <a:srgbClr val="000000"/>
                </a:solidFill>
                <a:latin typeface="inherit"/>
              </a:rPr>
              <a:t>	Vid bedömande av om brottet är grovt ska särskilt beaktas </a:t>
            </a:r>
            <a:r>
              <a:rPr lang="sv-SE" dirty="0">
                <a:solidFill>
                  <a:srgbClr val="0070C0"/>
                </a:solidFill>
                <a:latin typeface="inherit"/>
              </a:rPr>
              <a:t>om branden anlagts i tättbebyggt samhälle, där den lätt kunde sprida sig, eller annars inneburit fara för flera människor eller för egendom av särskild betydenhet.</a:t>
            </a:r>
          </a:p>
          <a:p>
            <a:endParaRPr lang="sv-SE" dirty="0"/>
          </a:p>
        </p:txBody>
      </p:sp>
    </p:spTree>
    <p:extLst>
      <p:ext uri="{BB962C8B-B14F-4D97-AF65-F5344CB8AC3E}">
        <p14:creationId xmlns:p14="http://schemas.microsoft.com/office/powerpoint/2010/main" val="3939122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p:txBody>
          <a:bodyPr/>
          <a:lstStyle/>
          <a:p>
            <a:r>
              <a:rPr lang="sv-SE" sz="3200" b="1" kern="1200" dirty="0"/>
              <a:t>Allmänfarlig ödeläggelse och allmänfarlig vårdslöshet</a:t>
            </a:r>
          </a:p>
        </p:txBody>
      </p:sp>
      <p:sp>
        <p:nvSpPr>
          <p:cNvPr id="6" name="Platshållare för innehåll 5"/>
          <p:cNvSpPr>
            <a:spLocks noGrp="1"/>
          </p:cNvSpPr>
          <p:nvPr>
            <p:ph idx="1"/>
          </p:nvPr>
        </p:nvSpPr>
        <p:spPr/>
        <p:txBody>
          <a:bodyPr/>
          <a:lstStyle/>
          <a:p>
            <a:r>
              <a:rPr lang="sv-SE" b="1" i="0" u="none" strike="noStrike" dirty="0">
                <a:solidFill>
                  <a:srgbClr val="333333"/>
                </a:solidFill>
                <a:effectLst/>
                <a:latin typeface="inherit"/>
              </a:rPr>
              <a:t>3 §</a:t>
            </a:r>
            <a:r>
              <a:rPr lang="sv-SE" dirty="0">
                <a:solidFill>
                  <a:srgbClr val="000000"/>
                </a:solidFill>
                <a:latin typeface="inherit"/>
              </a:rPr>
              <a:t>   </a:t>
            </a:r>
            <a:r>
              <a:rPr lang="sv-SE" dirty="0">
                <a:solidFill>
                  <a:srgbClr val="0070C0"/>
                </a:solidFill>
                <a:latin typeface="inherit"/>
              </a:rPr>
              <a:t>Den som åstadkommer explosion, översvämning, ras, skeppsbrott, flyg- eller tågolycka eller annan sådan ofärd och därigenom framkallar fara för annans liv eller hälsa eller för omfattande förstörelse av annans egendom</a:t>
            </a:r>
            <a:r>
              <a:rPr lang="sv-SE" dirty="0">
                <a:solidFill>
                  <a:srgbClr val="000000"/>
                </a:solidFill>
                <a:latin typeface="inherit"/>
              </a:rPr>
              <a:t>, döms för </a:t>
            </a:r>
            <a:r>
              <a:rPr lang="sv-SE" dirty="0">
                <a:solidFill>
                  <a:srgbClr val="FF0000"/>
                </a:solidFill>
                <a:latin typeface="inherit"/>
              </a:rPr>
              <a:t>allmänfarlig ödeläggelse </a:t>
            </a:r>
            <a:r>
              <a:rPr lang="sv-SE" dirty="0">
                <a:solidFill>
                  <a:srgbClr val="000000"/>
                </a:solidFill>
                <a:latin typeface="inherit"/>
              </a:rPr>
              <a:t>till fängelse, lägst två och högst åtta år.</a:t>
            </a:r>
          </a:p>
          <a:p>
            <a:r>
              <a:rPr lang="sv-SE" dirty="0">
                <a:solidFill>
                  <a:srgbClr val="000000"/>
                </a:solidFill>
                <a:latin typeface="inherit"/>
              </a:rPr>
              <a:t>	Är brottet </a:t>
            </a:r>
            <a:r>
              <a:rPr lang="sv-SE" dirty="0">
                <a:solidFill>
                  <a:srgbClr val="FF0000"/>
                </a:solidFill>
                <a:latin typeface="inherit"/>
              </a:rPr>
              <a:t>mindre allvarligt</a:t>
            </a:r>
            <a:r>
              <a:rPr lang="sv-SE" dirty="0">
                <a:solidFill>
                  <a:srgbClr val="000000"/>
                </a:solidFill>
                <a:latin typeface="inherit"/>
              </a:rPr>
              <a:t>, döms till fängelse, lägst ett och högst tre år.</a:t>
            </a:r>
          </a:p>
          <a:p>
            <a:r>
              <a:rPr lang="sv-SE" dirty="0">
                <a:solidFill>
                  <a:srgbClr val="000000"/>
                </a:solidFill>
                <a:latin typeface="inherit"/>
              </a:rPr>
              <a:t>	Är brottet </a:t>
            </a:r>
            <a:r>
              <a:rPr lang="sv-SE" dirty="0">
                <a:solidFill>
                  <a:srgbClr val="FF0000"/>
                </a:solidFill>
                <a:latin typeface="inherit"/>
              </a:rPr>
              <a:t>grovt,</a:t>
            </a:r>
            <a:r>
              <a:rPr lang="sv-SE" dirty="0">
                <a:solidFill>
                  <a:srgbClr val="000000"/>
                </a:solidFill>
                <a:latin typeface="inherit"/>
              </a:rPr>
              <a:t> döms till fängelse på viss tid, lägst sex och högst arton år, eller på livstid. </a:t>
            </a:r>
          </a:p>
          <a:p>
            <a:endParaRPr lang="sv-SE" dirty="0">
              <a:solidFill>
                <a:srgbClr val="000000"/>
              </a:solidFill>
              <a:latin typeface="inherit"/>
            </a:endParaRPr>
          </a:p>
          <a:p>
            <a:pPr lvl="0"/>
            <a:r>
              <a:rPr lang="sv-SE" b="1" dirty="0">
                <a:solidFill>
                  <a:srgbClr val="333333"/>
                </a:solidFill>
                <a:latin typeface="inherit"/>
              </a:rPr>
              <a:t>6 §</a:t>
            </a:r>
            <a:r>
              <a:rPr lang="sv-SE" dirty="0">
                <a:solidFill>
                  <a:srgbClr val="000000"/>
                </a:solidFill>
                <a:latin typeface="inherit"/>
              </a:rPr>
              <a:t>   Den som </a:t>
            </a:r>
            <a:r>
              <a:rPr lang="sv-SE" b="1" u="sng" dirty="0">
                <a:latin typeface="inherit"/>
              </a:rPr>
              <a:t>av oaktsamhet</a:t>
            </a:r>
            <a:r>
              <a:rPr lang="sv-SE" dirty="0">
                <a:solidFill>
                  <a:srgbClr val="000000"/>
                </a:solidFill>
                <a:latin typeface="inherit"/>
              </a:rPr>
              <a:t>, genom att </a:t>
            </a:r>
            <a:r>
              <a:rPr lang="sv-SE" dirty="0">
                <a:solidFill>
                  <a:srgbClr val="0070C0"/>
                </a:solidFill>
                <a:latin typeface="inherit"/>
              </a:rPr>
              <a:t>umgås ovarsamt med eld eller sprängämne eller på annat sätt, vållar</a:t>
            </a:r>
            <a:br>
              <a:rPr lang="sv-SE" dirty="0">
                <a:solidFill>
                  <a:srgbClr val="0070C0"/>
                </a:solidFill>
                <a:latin typeface="inherit"/>
              </a:rPr>
            </a:br>
            <a:r>
              <a:rPr lang="sv-SE" dirty="0">
                <a:solidFill>
                  <a:srgbClr val="0070C0"/>
                </a:solidFill>
                <a:latin typeface="inherit"/>
              </a:rPr>
              <a:t>   1. brand eller ofärd som avses i 1, 2 eller 3 § eller framkallar fara för det,</a:t>
            </a:r>
            <a:br>
              <a:rPr lang="sv-SE" dirty="0">
                <a:solidFill>
                  <a:srgbClr val="0070C0"/>
                </a:solidFill>
                <a:latin typeface="inherit"/>
              </a:rPr>
            </a:br>
            <a:r>
              <a:rPr lang="sv-SE" dirty="0">
                <a:solidFill>
                  <a:srgbClr val="0070C0"/>
                </a:solidFill>
                <a:latin typeface="inherit"/>
              </a:rPr>
              <a:t>   2. skada eller hinder som avses i 4 § eller</a:t>
            </a:r>
            <a:br>
              <a:rPr lang="sv-SE" dirty="0">
                <a:solidFill>
                  <a:srgbClr val="0070C0"/>
                </a:solidFill>
                <a:latin typeface="inherit"/>
              </a:rPr>
            </a:br>
            <a:r>
              <a:rPr lang="sv-SE" dirty="0">
                <a:solidFill>
                  <a:srgbClr val="0070C0"/>
                </a:solidFill>
                <a:latin typeface="inherit"/>
              </a:rPr>
              <a:t>   3. skada som avses i 5 a § andra stycket 1 eller 5 b § första stycket 2 </a:t>
            </a:r>
            <a:r>
              <a:rPr lang="sv-SE" dirty="0">
                <a:solidFill>
                  <a:srgbClr val="000000"/>
                </a:solidFill>
                <a:latin typeface="inherit"/>
              </a:rPr>
              <a:t>döms för </a:t>
            </a:r>
            <a:r>
              <a:rPr lang="sv-SE" dirty="0">
                <a:solidFill>
                  <a:srgbClr val="FF0000"/>
                </a:solidFill>
                <a:latin typeface="inherit"/>
              </a:rPr>
              <a:t>allmänfarlig vårdslöshet </a:t>
            </a:r>
            <a:r>
              <a:rPr lang="sv-SE" dirty="0">
                <a:solidFill>
                  <a:srgbClr val="000000"/>
                </a:solidFill>
                <a:latin typeface="inherit"/>
              </a:rPr>
              <a:t>till böter eller fängelse i högst sex månader.</a:t>
            </a:r>
          </a:p>
          <a:p>
            <a:pPr lvl="0"/>
            <a:r>
              <a:rPr lang="sv-SE" dirty="0">
                <a:solidFill>
                  <a:srgbClr val="000000"/>
                </a:solidFill>
                <a:latin typeface="inherit"/>
              </a:rPr>
              <a:t>	Är brottet </a:t>
            </a:r>
            <a:r>
              <a:rPr lang="sv-SE" dirty="0">
                <a:solidFill>
                  <a:srgbClr val="FF0000"/>
                </a:solidFill>
                <a:latin typeface="inherit"/>
              </a:rPr>
              <a:t>grovt</a:t>
            </a:r>
            <a:r>
              <a:rPr lang="sv-SE" dirty="0">
                <a:solidFill>
                  <a:srgbClr val="000000"/>
                </a:solidFill>
                <a:latin typeface="inherit"/>
              </a:rPr>
              <a:t>, dömes till fängelse i högst två år. </a:t>
            </a:r>
          </a:p>
          <a:p>
            <a:endParaRPr lang="sv-SE" dirty="0"/>
          </a:p>
        </p:txBody>
      </p:sp>
    </p:spTree>
    <p:extLst>
      <p:ext uri="{BB962C8B-B14F-4D97-AF65-F5344CB8AC3E}">
        <p14:creationId xmlns:p14="http://schemas.microsoft.com/office/powerpoint/2010/main" val="17448198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a:xfrm>
            <a:off x="263352" y="806450"/>
            <a:ext cx="10870315" cy="755650"/>
          </a:xfrm>
        </p:spPr>
        <p:txBody>
          <a:bodyPr/>
          <a:lstStyle/>
          <a:p>
            <a:r>
              <a:rPr lang="sv-SE" sz="3200" b="1" kern="1200" dirty="0"/>
              <a:t>Osjälvständiga brottsformer mm</a:t>
            </a:r>
          </a:p>
        </p:txBody>
      </p:sp>
      <p:sp>
        <p:nvSpPr>
          <p:cNvPr id="6" name="Platshållare för innehåll 5"/>
          <p:cNvSpPr>
            <a:spLocks noGrp="1"/>
          </p:cNvSpPr>
          <p:nvPr>
            <p:ph idx="1"/>
          </p:nvPr>
        </p:nvSpPr>
        <p:spPr>
          <a:xfrm>
            <a:off x="263352" y="1651000"/>
            <a:ext cx="11737304" cy="4356100"/>
          </a:xfrm>
        </p:spPr>
        <p:txBody>
          <a:bodyPr/>
          <a:lstStyle/>
          <a:p>
            <a:r>
              <a:rPr lang="sv-SE" b="1" i="0" u="none" strike="noStrike" dirty="0">
                <a:solidFill>
                  <a:srgbClr val="333333"/>
                </a:solidFill>
                <a:effectLst/>
                <a:latin typeface="inherit"/>
              </a:rPr>
              <a:t>10 §</a:t>
            </a:r>
            <a:r>
              <a:rPr lang="sv-SE" dirty="0">
                <a:solidFill>
                  <a:srgbClr val="000000"/>
                </a:solidFill>
                <a:latin typeface="inherit"/>
              </a:rPr>
              <a:t>   Har någon, </a:t>
            </a:r>
            <a:r>
              <a:rPr lang="sv-SE" dirty="0">
                <a:solidFill>
                  <a:srgbClr val="0070C0"/>
                </a:solidFill>
                <a:latin typeface="inherit"/>
              </a:rPr>
              <a:t>utan att vara förfallen till ansvar enligt vad förut i detta kapitel är sagt, vid handhavande av eld, sprängämne eller gift eller annorledes framkallat fara för brand eller ofärd som i 1, 2 eller 3 § sägs eller allmän fara som avses i 7 eller 8 § och underlåter han, efter att hava kommit till insikt därom, att till farans avvärjande göra vad skäligen kan begäras,</a:t>
            </a:r>
            <a:r>
              <a:rPr lang="sv-SE" dirty="0">
                <a:solidFill>
                  <a:srgbClr val="000000"/>
                </a:solidFill>
                <a:latin typeface="inherit"/>
              </a:rPr>
              <a:t> dömes för </a:t>
            </a:r>
            <a:r>
              <a:rPr lang="sv-SE" dirty="0">
                <a:solidFill>
                  <a:srgbClr val="FF0000"/>
                </a:solidFill>
                <a:latin typeface="inherit"/>
              </a:rPr>
              <a:t>underlåtenhet att avvärja allmänfara </a:t>
            </a:r>
            <a:r>
              <a:rPr lang="sv-SE" dirty="0">
                <a:solidFill>
                  <a:srgbClr val="000000"/>
                </a:solidFill>
                <a:latin typeface="inherit"/>
              </a:rPr>
              <a:t>till böter eller fängelse i högst ett år.</a:t>
            </a:r>
          </a:p>
          <a:p>
            <a:endParaRPr lang="sv-SE" dirty="0">
              <a:solidFill>
                <a:srgbClr val="000000"/>
              </a:solidFill>
              <a:latin typeface="inherit"/>
            </a:endParaRPr>
          </a:p>
          <a:p>
            <a:r>
              <a:rPr lang="sv-SE" b="1" i="0" u="none" strike="noStrike" dirty="0">
                <a:solidFill>
                  <a:srgbClr val="333333"/>
                </a:solidFill>
                <a:effectLst/>
                <a:latin typeface="inherit"/>
              </a:rPr>
              <a:t>11 §</a:t>
            </a:r>
            <a:r>
              <a:rPr lang="sv-SE" dirty="0">
                <a:solidFill>
                  <a:srgbClr val="000000"/>
                </a:solidFill>
                <a:latin typeface="inherit"/>
              </a:rPr>
              <a:t>   Om någon som har ådragit sig ansvar enligt 1, 2, 3, 6, 7, 8, 9 eller 10 § eller enligt 5 a § andra stycket 2 eller 5 b § första stycket 2 eller 3, </a:t>
            </a:r>
            <a:r>
              <a:rPr lang="sv-SE" dirty="0">
                <a:solidFill>
                  <a:srgbClr val="0070C0"/>
                </a:solidFill>
                <a:latin typeface="inherit"/>
              </a:rPr>
              <a:t>frivilligt har avvärjt en sådan fara eller verkan som anges där innan avsevärd olägenhet har uppkommit, får han dömas till lindrigare straff </a:t>
            </a:r>
            <a:r>
              <a:rPr lang="sv-SE" dirty="0">
                <a:solidFill>
                  <a:srgbClr val="000000"/>
                </a:solidFill>
                <a:latin typeface="inherit"/>
              </a:rPr>
              <a:t>än vad som är föreskrivet för gärningen. </a:t>
            </a:r>
            <a:r>
              <a:rPr lang="sv-SE" dirty="0">
                <a:solidFill>
                  <a:srgbClr val="0070C0"/>
                </a:solidFill>
                <a:latin typeface="inherit"/>
              </a:rPr>
              <a:t>Var faran ringa och är för gärningen ej föreskrivet svårare straff än fängelse i ett år, skall han ej dömas till ansvar</a:t>
            </a:r>
            <a:r>
              <a:rPr lang="sv-SE" dirty="0">
                <a:solidFill>
                  <a:srgbClr val="000000"/>
                </a:solidFill>
                <a:latin typeface="inherit"/>
              </a:rPr>
              <a:t>. </a:t>
            </a:r>
          </a:p>
          <a:p>
            <a:endParaRPr lang="sv-SE" dirty="0">
              <a:solidFill>
                <a:srgbClr val="000000"/>
              </a:solidFill>
              <a:latin typeface="inherit"/>
            </a:endParaRPr>
          </a:p>
          <a:p>
            <a:r>
              <a:rPr lang="sv-SE" b="1" i="0" u="none" strike="noStrike" dirty="0">
                <a:solidFill>
                  <a:srgbClr val="333333"/>
                </a:solidFill>
                <a:effectLst/>
                <a:latin typeface="inherit"/>
              </a:rPr>
              <a:t>12 §</a:t>
            </a:r>
            <a:r>
              <a:rPr lang="sv-SE" dirty="0">
                <a:solidFill>
                  <a:srgbClr val="000000"/>
                </a:solidFill>
                <a:latin typeface="inherit"/>
              </a:rPr>
              <a:t>   För </a:t>
            </a:r>
            <a:r>
              <a:rPr lang="sv-SE" dirty="0">
                <a:solidFill>
                  <a:srgbClr val="FF0000"/>
                </a:solidFill>
                <a:latin typeface="inherit"/>
              </a:rPr>
              <a:t>försök, förberedelse eller stämpling </a:t>
            </a:r>
            <a:r>
              <a:rPr lang="sv-SE" dirty="0">
                <a:solidFill>
                  <a:srgbClr val="000000"/>
                </a:solidFill>
                <a:latin typeface="inherit"/>
              </a:rPr>
              <a:t>till mordbrand, grov mordbrand, allmänfarlig ödeläggelse, sabotage, grovt sabotage, kapning, sjö- eller luftfartssabotage, flygplatssabotage eller spridande av gift eller smitta eller till förgöring och för </a:t>
            </a:r>
            <a:r>
              <a:rPr lang="sv-SE" dirty="0">
                <a:solidFill>
                  <a:srgbClr val="FF0000"/>
                </a:solidFill>
                <a:latin typeface="inherit"/>
              </a:rPr>
              <a:t>underlåtenhet att avslöja eller förhindra </a:t>
            </a:r>
            <a:r>
              <a:rPr lang="sv-SE" dirty="0">
                <a:solidFill>
                  <a:srgbClr val="000000"/>
                </a:solidFill>
                <a:latin typeface="inherit"/>
              </a:rPr>
              <a:t>sådant brott döms det till ansvar enligt 23 kap.</a:t>
            </a:r>
          </a:p>
          <a:p>
            <a:endParaRPr lang="sv-SE" dirty="0"/>
          </a:p>
        </p:txBody>
      </p:sp>
    </p:spTree>
    <p:extLst>
      <p:ext uri="{BB962C8B-B14F-4D97-AF65-F5344CB8AC3E}">
        <p14:creationId xmlns:p14="http://schemas.microsoft.com/office/powerpoint/2010/main" val="1777144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49458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p:cNvSpPr txBox="1"/>
          <p:nvPr/>
        </p:nvSpPr>
        <p:spPr>
          <a:xfrm>
            <a:off x="1703513" y="1133746"/>
            <a:ext cx="8712968" cy="3862596"/>
          </a:xfrm>
          <a:prstGeom prst="rect">
            <a:avLst/>
          </a:prstGeom>
          <a:noFill/>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sv-SE" sz="3500" b="1" i="0" u="none" strike="noStrike" kern="1200" cap="none" spc="0" normalizeH="0" baseline="0" noProof="0" dirty="0">
              <a:ln>
                <a:noFill/>
              </a:ln>
              <a:solidFill>
                <a:srgbClr val="000000"/>
              </a:solidFill>
              <a:effectLst/>
              <a:uLnTx/>
              <a:uFillTx/>
              <a:latin typeface="Times New Roman"/>
              <a:ea typeface="+mn-ea"/>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sv-SE" sz="3500" b="1" i="0" u="none" strike="noStrike" kern="1200" cap="none" spc="0" normalizeH="0" baseline="0" noProof="0" dirty="0">
              <a:ln>
                <a:noFill/>
              </a:ln>
              <a:solidFill>
                <a:srgbClr val="000000"/>
              </a:solidFill>
              <a:effectLst/>
              <a:uLnTx/>
              <a:uFillTx/>
              <a:latin typeface="Times New Roman"/>
              <a:ea typeface="+mn-ea"/>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sv-SE" sz="3500" b="1" i="0" u="none" strike="noStrike" kern="1200" cap="none" spc="0" normalizeH="0" baseline="0" noProof="0" dirty="0">
              <a:ln>
                <a:noFill/>
              </a:ln>
              <a:solidFill>
                <a:srgbClr val="000000"/>
              </a:solidFill>
              <a:effectLst/>
              <a:uLnTx/>
              <a:uFillTx/>
              <a:latin typeface="Times New Roman"/>
              <a:ea typeface="+mn-ea"/>
              <a:cs typeface="Arial" panose="020B060402020202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sv-SE" sz="3500" b="1" i="0" u="none" strike="noStrike" kern="1200" cap="none" spc="0" normalizeH="0" baseline="0" noProof="0" dirty="0">
              <a:ln>
                <a:noFill/>
              </a:ln>
              <a:solidFill>
                <a:srgbClr val="000000"/>
              </a:solidFill>
              <a:effectLst/>
              <a:uLnTx/>
              <a:uFillTx/>
              <a:latin typeface="Times New Roman"/>
              <a:ea typeface="+mn-ea"/>
              <a:cs typeface="Arial" panose="020B0604020202020204" pitchFamily="34"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r>
              <a:rPr kumimoji="0" lang="sv-SE" sz="3500" b="1" i="0" u="none" strike="noStrike" kern="1200" cap="none" spc="0" normalizeH="0" baseline="0" noProof="0" dirty="0">
                <a:ln>
                  <a:noFill/>
                </a:ln>
                <a:solidFill>
                  <a:srgbClr val="000000"/>
                </a:solidFill>
                <a:effectLst/>
                <a:uLnTx/>
                <a:uFillTx/>
                <a:latin typeface="Times New Roman"/>
                <a:ea typeface="+mn-ea"/>
                <a:cs typeface="Arial" panose="020B0604020202020204" pitchFamily="34" charset="0"/>
              </a:rPr>
              <a:t>								     DET ALLMÄNNA SKULDKRAVET</a:t>
            </a:r>
          </a:p>
        </p:txBody>
      </p:sp>
      <p:pic>
        <p:nvPicPr>
          <p:cNvPr id="3" name="Bildobjekt 2"/>
          <p:cNvPicPr>
            <a:picLocks noChangeAspect="1"/>
          </p:cNvPicPr>
          <p:nvPr/>
        </p:nvPicPr>
        <p:blipFill>
          <a:blip r:embed="rId3"/>
          <a:stretch>
            <a:fillRect/>
          </a:stretch>
        </p:blipFill>
        <p:spPr>
          <a:xfrm>
            <a:off x="5011033" y="1138651"/>
            <a:ext cx="2097927" cy="2097927"/>
          </a:xfrm>
          <a:prstGeom prst="rect">
            <a:avLst/>
          </a:prstGeom>
        </p:spPr>
      </p:pic>
    </p:spTree>
    <p:extLst>
      <p:ext uri="{BB962C8B-B14F-4D97-AF65-F5344CB8AC3E}">
        <p14:creationId xmlns:p14="http://schemas.microsoft.com/office/powerpoint/2010/main" val="2071078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ubrik 1"/>
          <p:cNvSpPr>
            <a:spLocks noGrp="1"/>
          </p:cNvSpPr>
          <p:nvPr>
            <p:ph type="title"/>
          </p:nvPr>
        </p:nvSpPr>
        <p:spPr/>
        <p:txBody>
          <a:bodyPr/>
          <a:lstStyle/>
          <a:p>
            <a:pPr eaLnBrk="1" hangingPunct="1"/>
            <a:r>
              <a:rPr lang="sv-SE" altLang="sv-SE" sz="3200" b="1" kern="1200" dirty="0"/>
              <a:t>Kapitlens innehåll</a:t>
            </a:r>
          </a:p>
        </p:txBody>
      </p:sp>
      <p:sp>
        <p:nvSpPr>
          <p:cNvPr id="6147" name="Platshållare för innehåll 2"/>
          <p:cNvSpPr>
            <a:spLocks noGrp="1"/>
          </p:cNvSpPr>
          <p:nvPr>
            <p:ph idx="1"/>
          </p:nvPr>
        </p:nvSpPr>
        <p:spPr>
          <a:xfrm>
            <a:off x="939800" y="1916832"/>
            <a:ext cx="10212917" cy="4090268"/>
          </a:xfrm>
        </p:spPr>
        <p:txBody>
          <a:bodyPr/>
          <a:lstStyle/>
          <a:p>
            <a:r>
              <a:rPr lang="sv-SE" altLang="sv-SE" sz="2400" dirty="0"/>
              <a:t>Förmögenhetsbrott</a:t>
            </a:r>
          </a:p>
          <a:p>
            <a:pPr marL="0" lvl="0" indent="0"/>
            <a:r>
              <a:rPr lang="sv-SE" altLang="sv-SE" sz="2400" dirty="0"/>
              <a:t>10 kap BrB - trolöshetsbrotten</a:t>
            </a:r>
          </a:p>
          <a:p>
            <a:pPr marL="0" lvl="0" indent="0"/>
            <a:r>
              <a:rPr lang="sv-SE" altLang="sv-SE" sz="2400" dirty="0"/>
              <a:t>12 kap BrB - skadegörelsebrotten</a:t>
            </a:r>
          </a:p>
          <a:p>
            <a:pPr lvl="0">
              <a:buFont typeface="Arial" panose="020B0604020202020204" pitchFamily="34" charset="0"/>
              <a:buChar char="•"/>
            </a:pPr>
            <a:endParaRPr lang="sv-SE" altLang="sv-SE" sz="2400" dirty="0"/>
          </a:p>
          <a:p>
            <a:pPr marL="0" lvl="0" eaLnBrk="1" hangingPunct="1">
              <a:defRPr/>
            </a:pPr>
            <a:r>
              <a:rPr lang="sv-SE" altLang="sv-SE" sz="2400" dirty="0">
                <a:solidFill>
                  <a:srgbClr val="000000"/>
                </a:solidFill>
              </a:rPr>
              <a:t>Brott mot allmänheten </a:t>
            </a:r>
          </a:p>
          <a:p>
            <a:pPr marL="0" lvl="0" eaLnBrk="1" hangingPunct="1">
              <a:defRPr/>
            </a:pPr>
            <a:r>
              <a:rPr lang="sv-SE" altLang="sv-SE" sz="2400" dirty="0">
                <a:solidFill>
                  <a:srgbClr val="000000"/>
                </a:solidFill>
              </a:rPr>
              <a:t>13 </a:t>
            </a:r>
            <a:r>
              <a:rPr lang="sv-SE" altLang="sv-SE" sz="2400" dirty="0"/>
              <a:t>kap BrB - </a:t>
            </a:r>
            <a:r>
              <a:rPr lang="sv-SE" sz="2400" dirty="0"/>
              <a:t>allmänfarliga brott</a:t>
            </a:r>
            <a:endParaRPr lang="sv-SE" altLang="sv-SE" sz="2400" dirty="0"/>
          </a:p>
          <a:p>
            <a:endParaRPr lang="sv-SE" altLang="sv-SE" sz="2400" dirty="0"/>
          </a:p>
        </p:txBody>
      </p:sp>
    </p:spTree>
    <p:extLst>
      <p:ext uri="{BB962C8B-B14F-4D97-AF65-F5344CB8AC3E}">
        <p14:creationId xmlns:p14="http://schemas.microsoft.com/office/powerpoint/2010/main" val="2938736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ubrik 1"/>
          <p:cNvSpPr>
            <a:spLocks noGrp="1"/>
          </p:cNvSpPr>
          <p:nvPr>
            <p:ph type="title"/>
          </p:nvPr>
        </p:nvSpPr>
        <p:spPr>
          <a:xfrm>
            <a:off x="983432" y="638175"/>
            <a:ext cx="8890818" cy="585788"/>
          </a:xfrm>
        </p:spPr>
        <p:txBody>
          <a:bodyPr/>
          <a:lstStyle/>
          <a:p>
            <a:r>
              <a:rPr lang="sv-SE" altLang="sv-SE" sz="3200" b="1" kern="1200" dirty="0"/>
              <a:t>10 kap Om förskingring och andra trolöshetsbrott</a:t>
            </a:r>
          </a:p>
        </p:txBody>
      </p:sp>
      <p:sp>
        <p:nvSpPr>
          <p:cNvPr id="6147" name="Platshållare för innehåll 2"/>
          <p:cNvSpPr>
            <a:spLocks noGrp="1"/>
          </p:cNvSpPr>
          <p:nvPr>
            <p:ph idx="1"/>
          </p:nvPr>
        </p:nvSpPr>
        <p:spPr>
          <a:xfrm>
            <a:off x="2230438" y="1223964"/>
            <a:ext cx="7658100" cy="4783137"/>
          </a:xfrm>
        </p:spPr>
        <p:txBody>
          <a:bodyPr/>
          <a:lstStyle/>
          <a:p>
            <a:pPr marL="447675" indent="-447675"/>
            <a:r>
              <a:rPr lang="sv-SE" altLang="sv-SE" sz="1700" dirty="0"/>
              <a:t>1 §	Förskingring</a:t>
            </a:r>
          </a:p>
          <a:p>
            <a:pPr marL="447675" indent="-447675"/>
            <a:r>
              <a:rPr lang="sv-SE" altLang="sv-SE" sz="1700" dirty="0"/>
              <a:t>2 § 	Ringa förskingring</a:t>
            </a:r>
          </a:p>
          <a:p>
            <a:pPr marL="447675" indent="-447675"/>
            <a:r>
              <a:rPr lang="sv-SE" altLang="sv-SE" sz="1700" dirty="0"/>
              <a:t>3 § 	Grov förskingring</a:t>
            </a:r>
          </a:p>
          <a:p>
            <a:pPr marL="447675" indent="-447675"/>
            <a:r>
              <a:rPr lang="sv-SE" altLang="sv-SE" sz="1700" dirty="0"/>
              <a:t>4 § 	Olovligt förfogande</a:t>
            </a:r>
          </a:p>
          <a:p>
            <a:pPr marL="447675" indent="-447675"/>
            <a:r>
              <a:rPr lang="sv-SE" altLang="sv-SE" sz="1700" dirty="0"/>
              <a:t>5 § 	Trolöshet mot huvudman</a:t>
            </a:r>
          </a:p>
          <a:p>
            <a:pPr marL="447675" indent="-447675"/>
            <a:r>
              <a:rPr lang="sv-SE" altLang="sv-SE" sz="1700" dirty="0"/>
              <a:t>5a §	Tagande av muta</a:t>
            </a:r>
          </a:p>
          <a:p>
            <a:pPr marL="447675" indent="-447675"/>
            <a:r>
              <a:rPr lang="sv-SE" altLang="sv-SE" sz="1700" dirty="0"/>
              <a:t>5b § Givande av muta</a:t>
            </a:r>
          </a:p>
          <a:p>
            <a:pPr marL="447675" indent="-447675"/>
            <a:r>
              <a:rPr lang="sv-SE" altLang="sv-SE" sz="1700" dirty="0"/>
              <a:t>5c§	Grovt tagande respektive givande av muta</a:t>
            </a:r>
          </a:p>
          <a:p>
            <a:pPr marL="447675" indent="-447675"/>
            <a:r>
              <a:rPr lang="sv-SE" altLang="sv-SE" sz="1700" dirty="0"/>
              <a:t>5d§	Handel med inflytande</a:t>
            </a:r>
          </a:p>
          <a:p>
            <a:pPr marL="447675" indent="-447675"/>
            <a:r>
              <a:rPr lang="sv-SE" altLang="sv-SE" sz="1700" dirty="0"/>
              <a:t>5e§ 	Vårdslös finansiering av mutbrott</a:t>
            </a:r>
          </a:p>
          <a:p>
            <a:pPr marL="447675" indent="-447675"/>
            <a:r>
              <a:rPr lang="sv-SE" altLang="sv-SE" sz="1700" dirty="0"/>
              <a:t>6§ 	Behörighetsmissbruk</a:t>
            </a:r>
          </a:p>
          <a:p>
            <a:pPr marL="447675" indent="-447675"/>
            <a:r>
              <a:rPr lang="sv-SE" altLang="sv-SE" sz="1700" dirty="0"/>
              <a:t>7§ 	Olovligt brukande</a:t>
            </a:r>
          </a:p>
          <a:p>
            <a:pPr marL="447675" indent="-447675"/>
            <a:r>
              <a:rPr lang="sv-SE" altLang="sv-SE" sz="1700" dirty="0"/>
              <a:t>8§	Fyndförseelse</a:t>
            </a:r>
          </a:p>
          <a:p>
            <a:pPr marL="447675" indent="-447675"/>
            <a:r>
              <a:rPr lang="sv-SE" altLang="sv-SE" sz="1700" dirty="0"/>
              <a:t>9§	Osjälvständiga brottsformer</a:t>
            </a:r>
          </a:p>
          <a:p>
            <a:pPr marL="447675" indent="-447675"/>
            <a:r>
              <a:rPr lang="sv-SE" altLang="sv-SE" sz="1700" dirty="0"/>
              <a:t>10§ 	Åtalsregler</a:t>
            </a:r>
          </a:p>
          <a:p>
            <a:pPr marL="447675" indent="-447675"/>
            <a:endParaRPr lang="sv-SE" altLang="sv-SE" dirty="0"/>
          </a:p>
        </p:txBody>
      </p:sp>
    </p:spTree>
    <p:extLst>
      <p:ext uri="{BB962C8B-B14F-4D97-AF65-F5344CB8AC3E}">
        <p14:creationId xmlns:p14="http://schemas.microsoft.com/office/powerpoint/2010/main" val="2460683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551384" y="692696"/>
            <a:ext cx="10582283" cy="360040"/>
          </a:xfrm>
        </p:spPr>
        <p:txBody>
          <a:bodyPr/>
          <a:lstStyle/>
          <a:p>
            <a:r>
              <a:rPr lang="sv-SE" sz="3200" b="1" kern="1200" dirty="0"/>
              <a:t>Förskingring</a:t>
            </a:r>
          </a:p>
        </p:txBody>
      </p:sp>
      <p:sp>
        <p:nvSpPr>
          <p:cNvPr id="3" name="Platshållare för innehåll 2"/>
          <p:cNvSpPr>
            <a:spLocks noGrp="1"/>
          </p:cNvSpPr>
          <p:nvPr>
            <p:ph idx="1"/>
          </p:nvPr>
        </p:nvSpPr>
        <p:spPr>
          <a:xfrm>
            <a:off x="551384" y="1412776"/>
            <a:ext cx="10801200" cy="4594324"/>
          </a:xfrm>
        </p:spPr>
        <p:txBody>
          <a:bodyPr/>
          <a:lstStyle/>
          <a:p>
            <a:r>
              <a:rPr lang="sv-SE" b="1" dirty="0">
                <a:solidFill>
                  <a:srgbClr val="333333"/>
                </a:solidFill>
                <a:latin typeface="inherit"/>
              </a:rPr>
              <a:t>1 §</a:t>
            </a:r>
            <a:r>
              <a:rPr lang="sv-SE" dirty="0">
                <a:solidFill>
                  <a:srgbClr val="000000"/>
                </a:solidFill>
                <a:latin typeface="inherit"/>
              </a:rPr>
              <a:t>   Om någon, som </a:t>
            </a:r>
            <a:r>
              <a:rPr lang="sv-SE" dirty="0">
                <a:solidFill>
                  <a:srgbClr val="0070C0"/>
                </a:solidFill>
                <a:latin typeface="inherit"/>
              </a:rPr>
              <a:t>på grund av avtal, allmän eller enskild tjänst eller dylik ställning fått egendom i besittning för annan med skyldighet att utgiva egendomen eller redovisa för denna</a:t>
            </a:r>
            <a:r>
              <a:rPr lang="sv-SE" dirty="0">
                <a:solidFill>
                  <a:srgbClr val="000000"/>
                </a:solidFill>
                <a:latin typeface="inherit"/>
              </a:rPr>
              <a:t>, genom att </a:t>
            </a:r>
            <a:r>
              <a:rPr lang="sv-SE" dirty="0">
                <a:solidFill>
                  <a:srgbClr val="0070C0"/>
                </a:solidFill>
                <a:latin typeface="inherit"/>
              </a:rPr>
              <a:t>tillägna sig egendomen eller annorledes åsidosätter vad han har att iakttaga för att kunna fullgöra sin skyldighet</a:t>
            </a:r>
            <a:r>
              <a:rPr lang="sv-SE" dirty="0">
                <a:solidFill>
                  <a:srgbClr val="000000"/>
                </a:solidFill>
                <a:latin typeface="inherit"/>
              </a:rPr>
              <a:t>, dömes, om gärningen i</a:t>
            </a:r>
            <a:r>
              <a:rPr lang="sv-SE" dirty="0">
                <a:solidFill>
                  <a:srgbClr val="0070C0"/>
                </a:solidFill>
                <a:latin typeface="inherit"/>
              </a:rPr>
              <a:t>nnebär</a:t>
            </a:r>
            <a:r>
              <a:rPr lang="sv-SE" dirty="0">
                <a:solidFill>
                  <a:srgbClr val="000000"/>
                </a:solidFill>
                <a:latin typeface="inherit"/>
              </a:rPr>
              <a:t> </a:t>
            </a:r>
            <a:r>
              <a:rPr lang="sv-SE" dirty="0">
                <a:solidFill>
                  <a:srgbClr val="0070C0"/>
                </a:solidFill>
                <a:latin typeface="inherit"/>
              </a:rPr>
              <a:t>vinning för honom och skada för den berättigade</a:t>
            </a:r>
            <a:r>
              <a:rPr lang="sv-SE" dirty="0">
                <a:solidFill>
                  <a:srgbClr val="000000"/>
                </a:solidFill>
                <a:latin typeface="inherit"/>
              </a:rPr>
              <a:t>, för </a:t>
            </a:r>
            <a:r>
              <a:rPr lang="sv-SE" dirty="0">
                <a:solidFill>
                  <a:srgbClr val="FF0000"/>
                </a:solidFill>
                <a:latin typeface="inherit"/>
              </a:rPr>
              <a:t>förskingring</a:t>
            </a:r>
            <a:r>
              <a:rPr lang="sv-SE" dirty="0">
                <a:solidFill>
                  <a:srgbClr val="000000"/>
                </a:solidFill>
                <a:latin typeface="inherit"/>
              </a:rPr>
              <a:t> till fängelse i högst två år.</a:t>
            </a:r>
          </a:p>
          <a:p>
            <a:endParaRPr lang="sv-SE" dirty="0">
              <a:solidFill>
                <a:srgbClr val="000000"/>
              </a:solidFill>
              <a:latin typeface="inherit"/>
            </a:endParaRPr>
          </a:p>
          <a:p>
            <a:r>
              <a:rPr lang="sv-SE" b="1" dirty="0">
                <a:solidFill>
                  <a:srgbClr val="333333"/>
                </a:solidFill>
                <a:latin typeface="inherit"/>
              </a:rPr>
              <a:t>2 §</a:t>
            </a:r>
            <a:r>
              <a:rPr lang="sv-SE" dirty="0">
                <a:solidFill>
                  <a:srgbClr val="000000"/>
                </a:solidFill>
                <a:latin typeface="inherit"/>
              </a:rPr>
              <a:t>   Är brott som avses i 1 § </a:t>
            </a:r>
            <a:r>
              <a:rPr lang="sv-SE" dirty="0">
                <a:solidFill>
                  <a:srgbClr val="0070C0"/>
                </a:solidFill>
                <a:latin typeface="inherit"/>
              </a:rPr>
              <a:t>med hänsyn till det förskingrades värde och övriga omständigheter </a:t>
            </a:r>
            <a:r>
              <a:rPr lang="sv-SE" dirty="0">
                <a:solidFill>
                  <a:srgbClr val="000000"/>
                </a:solidFill>
                <a:latin typeface="inherit"/>
              </a:rPr>
              <a:t>vid brottet att anse som ringa, döms för </a:t>
            </a:r>
            <a:r>
              <a:rPr lang="sv-SE" dirty="0">
                <a:solidFill>
                  <a:srgbClr val="FF0000"/>
                </a:solidFill>
                <a:latin typeface="inherit"/>
              </a:rPr>
              <a:t>ringa förskingring </a:t>
            </a:r>
            <a:r>
              <a:rPr lang="sv-SE" dirty="0">
                <a:solidFill>
                  <a:srgbClr val="000000"/>
                </a:solidFill>
                <a:latin typeface="inherit"/>
              </a:rPr>
              <a:t>till böter eller fängelse i högst sex månader. </a:t>
            </a:r>
          </a:p>
          <a:p>
            <a:endParaRPr lang="sv-SE" dirty="0">
              <a:solidFill>
                <a:srgbClr val="000000"/>
              </a:solidFill>
              <a:latin typeface="inherit"/>
            </a:endParaRPr>
          </a:p>
          <a:p>
            <a:r>
              <a:rPr lang="sv-SE" b="1" dirty="0">
                <a:solidFill>
                  <a:srgbClr val="333333"/>
                </a:solidFill>
                <a:latin typeface="inherit"/>
              </a:rPr>
              <a:t>3 §</a:t>
            </a:r>
            <a:r>
              <a:rPr lang="sv-SE" dirty="0">
                <a:solidFill>
                  <a:srgbClr val="000000"/>
                </a:solidFill>
                <a:latin typeface="inherit"/>
              </a:rPr>
              <a:t>   Om brott som avses i 1 § är att anse som grovt, döms för </a:t>
            </a:r>
            <a:r>
              <a:rPr lang="sv-SE" dirty="0">
                <a:solidFill>
                  <a:srgbClr val="FF0000"/>
                </a:solidFill>
                <a:latin typeface="inherit"/>
              </a:rPr>
              <a:t>grov förskingring </a:t>
            </a:r>
            <a:r>
              <a:rPr lang="sv-SE" dirty="0">
                <a:solidFill>
                  <a:srgbClr val="000000"/>
                </a:solidFill>
                <a:latin typeface="inherit"/>
              </a:rPr>
              <a:t>till fängelse i lägst sex månader och högst sex år.</a:t>
            </a:r>
          </a:p>
          <a:p>
            <a:r>
              <a:rPr lang="sv-SE" dirty="0">
                <a:solidFill>
                  <a:srgbClr val="000000"/>
                </a:solidFill>
                <a:latin typeface="inherit"/>
              </a:rPr>
              <a:t>	Vid bedömningen av om brottet är grovt ska det särskilt beaktas om gärningsmannen har </a:t>
            </a:r>
            <a:r>
              <a:rPr lang="sv-SE" dirty="0">
                <a:solidFill>
                  <a:srgbClr val="0070C0"/>
                </a:solidFill>
                <a:latin typeface="inherit"/>
              </a:rPr>
              <a:t>missbrukat ansvarsfull ställning </a:t>
            </a:r>
            <a:r>
              <a:rPr lang="sv-SE" dirty="0">
                <a:solidFill>
                  <a:srgbClr val="000000"/>
                </a:solidFill>
                <a:latin typeface="inherit"/>
              </a:rPr>
              <a:t>eller </a:t>
            </a:r>
            <a:r>
              <a:rPr lang="sv-SE" dirty="0">
                <a:solidFill>
                  <a:srgbClr val="0070C0"/>
                </a:solidFill>
                <a:latin typeface="inherit"/>
              </a:rPr>
              <a:t>använt urkund eller annat vars brukande är straffbart enligt 14 eller 15 kap</a:t>
            </a:r>
            <a:r>
              <a:rPr lang="sv-SE" dirty="0">
                <a:solidFill>
                  <a:srgbClr val="000000"/>
                </a:solidFill>
                <a:latin typeface="inherit"/>
              </a:rPr>
              <a:t>. eller </a:t>
            </a:r>
            <a:r>
              <a:rPr lang="sv-SE" dirty="0">
                <a:solidFill>
                  <a:srgbClr val="0070C0"/>
                </a:solidFill>
                <a:latin typeface="inherit"/>
              </a:rPr>
              <a:t>vilseledande bokföring </a:t>
            </a:r>
            <a:r>
              <a:rPr lang="sv-SE" dirty="0">
                <a:solidFill>
                  <a:srgbClr val="000000"/>
                </a:solidFill>
                <a:latin typeface="inherit"/>
              </a:rPr>
              <a:t>eller om gärningen annars </a:t>
            </a:r>
            <a:r>
              <a:rPr lang="sv-SE" dirty="0">
                <a:solidFill>
                  <a:srgbClr val="0070C0"/>
                </a:solidFill>
                <a:latin typeface="inherit"/>
              </a:rPr>
              <a:t>varit av särskilt farlig art, avsett betydande värde eller inneburit synnerligen kännbar skada</a:t>
            </a:r>
            <a:r>
              <a:rPr lang="sv-SE" dirty="0">
                <a:solidFill>
                  <a:srgbClr val="000000"/>
                </a:solidFill>
                <a:latin typeface="inherit"/>
              </a:rPr>
              <a:t>.</a:t>
            </a:r>
          </a:p>
          <a:p>
            <a:endParaRPr lang="sv-SE" dirty="0"/>
          </a:p>
        </p:txBody>
      </p:sp>
    </p:spTree>
    <p:extLst>
      <p:ext uri="{BB962C8B-B14F-4D97-AF65-F5344CB8AC3E}">
        <p14:creationId xmlns:p14="http://schemas.microsoft.com/office/powerpoint/2010/main" val="3427560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z="3200" b="1" kern="1200" dirty="0"/>
              <a:t>Olovligt förfogande</a:t>
            </a:r>
          </a:p>
        </p:txBody>
      </p:sp>
      <p:sp>
        <p:nvSpPr>
          <p:cNvPr id="3" name="Platshållare för innehåll 2"/>
          <p:cNvSpPr>
            <a:spLocks noGrp="1"/>
          </p:cNvSpPr>
          <p:nvPr>
            <p:ph idx="1"/>
          </p:nvPr>
        </p:nvSpPr>
        <p:spPr/>
        <p:txBody>
          <a:bodyPr/>
          <a:lstStyle/>
          <a:p>
            <a:r>
              <a:rPr lang="sv-SE" b="1" dirty="0">
                <a:solidFill>
                  <a:srgbClr val="333333"/>
                </a:solidFill>
                <a:latin typeface="inherit"/>
              </a:rPr>
              <a:t>4 §</a:t>
            </a:r>
            <a:r>
              <a:rPr lang="sv-SE" dirty="0">
                <a:solidFill>
                  <a:srgbClr val="000000"/>
                </a:solidFill>
                <a:latin typeface="inherit"/>
              </a:rPr>
              <a:t>   Den som </a:t>
            </a:r>
            <a:r>
              <a:rPr lang="sv-SE" dirty="0">
                <a:solidFill>
                  <a:srgbClr val="0070C0"/>
                </a:solidFill>
                <a:latin typeface="inherit"/>
              </a:rPr>
              <a:t>i annat fall </a:t>
            </a:r>
            <a:r>
              <a:rPr lang="sv-SE" dirty="0">
                <a:solidFill>
                  <a:srgbClr val="000000"/>
                </a:solidFill>
                <a:latin typeface="inherit"/>
              </a:rPr>
              <a:t>än som anges i 1, 2 eller 3 § </a:t>
            </a:r>
            <a:r>
              <a:rPr lang="sv-SE" dirty="0">
                <a:solidFill>
                  <a:srgbClr val="0070C0"/>
                </a:solidFill>
                <a:latin typeface="inherit"/>
              </a:rPr>
              <a:t>vidtar åtgärd med egendom</a:t>
            </a:r>
            <a:r>
              <a:rPr lang="sv-SE" dirty="0">
                <a:solidFill>
                  <a:srgbClr val="000000"/>
                </a:solidFill>
                <a:latin typeface="inherit"/>
              </a:rPr>
              <a:t>, som han eller hon har </a:t>
            </a:r>
            <a:r>
              <a:rPr lang="sv-SE" dirty="0">
                <a:solidFill>
                  <a:srgbClr val="0070C0"/>
                </a:solidFill>
                <a:latin typeface="inherit"/>
              </a:rPr>
              <a:t>i besittning men till vilken ägande- eller säkerhetsrätt är förbehållen eller tillförsäkrad eller annars tillkommer någon annan</a:t>
            </a:r>
            <a:r>
              <a:rPr lang="sv-SE" dirty="0">
                <a:solidFill>
                  <a:srgbClr val="000000"/>
                </a:solidFill>
                <a:latin typeface="inherit"/>
              </a:rPr>
              <a:t>, varigenom </a:t>
            </a:r>
            <a:r>
              <a:rPr lang="sv-SE" dirty="0">
                <a:solidFill>
                  <a:srgbClr val="0070C0"/>
                </a:solidFill>
                <a:latin typeface="inherit"/>
              </a:rPr>
              <a:t>egendomen frånhänds den andre eller denne på annat sätt berövas sin rätt,</a:t>
            </a:r>
            <a:r>
              <a:rPr lang="sv-SE" dirty="0">
                <a:solidFill>
                  <a:srgbClr val="000000"/>
                </a:solidFill>
                <a:latin typeface="inherit"/>
              </a:rPr>
              <a:t> döms för </a:t>
            </a:r>
            <a:r>
              <a:rPr lang="sv-SE" dirty="0">
                <a:solidFill>
                  <a:srgbClr val="FF0000"/>
                </a:solidFill>
                <a:latin typeface="inherit"/>
              </a:rPr>
              <a:t>olovligt förfogande </a:t>
            </a:r>
            <a:r>
              <a:rPr lang="sv-SE" dirty="0">
                <a:solidFill>
                  <a:srgbClr val="000000"/>
                </a:solidFill>
                <a:latin typeface="inherit"/>
              </a:rPr>
              <a:t>till böter eller fängelse i högst ett år.</a:t>
            </a:r>
          </a:p>
          <a:p>
            <a:endParaRPr lang="sv-SE" dirty="0">
              <a:solidFill>
                <a:srgbClr val="000000"/>
              </a:solidFill>
              <a:latin typeface="inherit"/>
            </a:endParaRPr>
          </a:p>
          <a:p>
            <a:r>
              <a:rPr lang="sv-SE" dirty="0">
                <a:solidFill>
                  <a:srgbClr val="000000"/>
                </a:solidFill>
                <a:latin typeface="inherit"/>
              </a:rPr>
              <a:t>	Är brottet grovt, döms för </a:t>
            </a:r>
            <a:r>
              <a:rPr lang="sv-SE" dirty="0">
                <a:solidFill>
                  <a:srgbClr val="FF0000"/>
                </a:solidFill>
                <a:latin typeface="inherit"/>
              </a:rPr>
              <a:t>grovt olovligt förfogande </a:t>
            </a:r>
            <a:r>
              <a:rPr lang="sv-SE" dirty="0">
                <a:solidFill>
                  <a:srgbClr val="000000"/>
                </a:solidFill>
                <a:latin typeface="inherit"/>
              </a:rPr>
              <a:t>till fängelse i lägst sex månader och högst fyra år. Vid bedömningen av om brottet är grovt ska det särskilt beaktas om gärningen har </a:t>
            </a:r>
            <a:r>
              <a:rPr lang="sv-SE" dirty="0">
                <a:solidFill>
                  <a:srgbClr val="0070C0"/>
                </a:solidFill>
                <a:latin typeface="inherit"/>
              </a:rPr>
              <a:t>avsett betydande värde </a:t>
            </a:r>
            <a:r>
              <a:rPr lang="sv-SE" dirty="0">
                <a:solidFill>
                  <a:srgbClr val="000000"/>
                </a:solidFill>
                <a:latin typeface="inherit"/>
              </a:rPr>
              <a:t>eller </a:t>
            </a:r>
            <a:r>
              <a:rPr lang="sv-SE" dirty="0">
                <a:solidFill>
                  <a:srgbClr val="0070C0"/>
                </a:solidFill>
                <a:latin typeface="inherit"/>
              </a:rPr>
              <a:t>inneburit synnerligen kännbar skada eller varit av särskilt farlig eller hänsynslös art.</a:t>
            </a:r>
          </a:p>
          <a:p>
            <a:endParaRPr lang="sv-SE" dirty="0"/>
          </a:p>
        </p:txBody>
      </p:sp>
    </p:spTree>
    <p:extLst>
      <p:ext uri="{BB962C8B-B14F-4D97-AF65-F5344CB8AC3E}">
        <p14:creationId xmlns:p14="http://schemas.microsoft.com/office/powerpoint/2010/main" val="1064728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07368" y="806450"/>
            <a:ext cx="10726299" cy="755650"/>
          </a:xfrm>
        </p:spPr>
        <p:txBody>
          <a:bodyPr/>
          <a:lstStyle/>
          <a:p>
            <a:r>
              <a:rPr lang="sv-SE" sz="3200" b="1" kern="1200" dirty="0"/>
              <a:t>Trolöshet mot huvudman</a:t>
            </a:r>
          </a:p>
        </p:txBody>
      </p:sp>
      <p:sp>
        <p:nvSpPr>
          <p:cNvPr id="3" name="Platshållare för innehåll 2"/>
          <p:cNvSpPr>
            <a:spLocks noGrp="1"/>
          </p:cNvSpPr>
          <p:nvPr>
            <p:ph idx="1"/>
          </p:nvPr>
        </p:nvSpPr>
        <p:spPr>
          <a:xfrm>
            <a:off x="407368" y="1412776"/>
            <a:ext cx="11089232" cy="4594324"/>
          </a:xfrm>
        </p:spPr>
        <p:txBody>
          <a:bodyPr/>
          <a:lstStyle/>
          <a:p>
            <a:r>
              <a:rPr lang="sv-SE" b="1" dirty="0">
                <a:solidFill>
                  <a:srgbClr val="333333"/>
                </a:solidFill>
                <a:latin typeface="inherit"/>
              </a:rPr>
              <a:t>5 §</a:t>
            </a:r>
            <a:r>
              <a:rPr lang="sv-SE" dirty="0">
                <a:solidFill>
                  <a:srgbClr val="000000"/>
                </a:solidFill>
                <a:latin typeface="inherit"/>
              </a:rPr>
              <a:t>   Om någon, som </a:t>
            </a:r>
            <a:r>
              <a:rPr lang="sv-SE" dirty="0">
                <a:solidFill>
                  <a:srgbClr val="0070C0"/>
                </a:solidFill>
                <a:latin typeface="inherit"/>
              </a:rPr>
              <a:t>på grund av förtroendeställning fått till uppgift att för någon annan sköta en ekonomisk angelägenhet eller självständigt hantera en kvalificerad teknisk uppgift eller övervaka skötseln av en sådan angelägenhet eller uppgift, missbrukar sin förtroendeställning </a:t>
            </a:r>
            <a:r>
              <a:rPr lang="sv-SE" dirty="0">
                <a:solidFill>
                  <a:srgbClr val="000000"/>
                </a:solidFill>
                <a:latin typeface="inherit"/>
              </a:rPr>
              <a:t>och därigenom </a:t>
            </a:r>
            <a:r>
              <a:rPr lang="sv-SE" dirty="0">
                <a:solidFill>
                  <a:srgbClr val="0070C0"/>
                </a:solidFill>
                <a:latin typeface="inherit"/>
              </a:rPr>
              <a:t>skadar huvudmannen</a:t>
            </a:r>
            <a:r>
              <a:rPr lang="sv-SE" dirty="0">
                <a:solidFill>
                  <a:srgbClr val="000000"/>
                </a:solidFill>
                <a:latin typeface="inherit"/>
              </a:rPr>
              <a:t>, döms han eller hon för </a:t>
            </a:r>
            <a:r>
              <a:rPr lang="sv-SE" dirty="0">
                <a:solidFill>
                  <a:srgbClr val="FF0000"/>
                </a:solidFill>
                <a:latin typeface="inherit"/>
              </a:rPr>
              <a:t>trolöshet mot huvudman </a:t>
            </a:r>
            <a:r>
              <a:rPr lang="sv-SE" dirty="0">
                <a:solidFill>
                  <a:srgbClr val="000000"/>
                </a:solidFill>
                <a:latin typeface="inherit"/>
              </a:rPr>
              <a:t>till böter eller fängelse i högst två år. Vad som har sagts </a:t>
            </a:r>
            <a:r>
              <a:rPr lang="sv-SE" dirty="0">
                <a:latin typeface="inherit"/>
              </a:rPr>
              <a:t>nu gäller </a:t>
            </a:r>
            <a:r>
              <a:rPr lang="sv-SE" dirty="0">
                <a:solidFill>
                  <a:srgbClr val="0070C0"/>
                </a:solidFill>
                <a:latin typeface="inherit"/>
              </a:rPr>
              <a:t>inte om gärningen är belagd med straff enligt 1-3 §§.</a:t>
            </a:r>
          </a:p>
          <a:p>
            <a:endParaRPr lang="sv-SE" dirty="0">
              <a:solidFill>
                <a:srgbClr val="000000"/>
              </a:solidFill>
              <a:latin typeface="inherit"/>
            </a:endParaRPr>
          </a:p>
          <a:p>
            <a:r>
              <a:rPr lang="sv-SE" dirty="0">
                <a:solidFill>
                  <a:srgbClr val="000000"/>
                </a:solidFill>
                <a:latin typeface="inherit"/>
              </a:rPr>
              <a:t>	Om brottet är grovt, döms för </a:t>
            </a:r>
            <a:r>
              <a:rPr lang="sv-SE" dirty="0">
                <a:solidFill>
                  <a:srgbClr val="FF0000"/>
                </a:solidFill>
                <a:latin typeface="inherit"/>
              </a:rPr>
              <a:t>grov trolöshet mot huvudman </a:t>
            </a:r>
            <a:r>
              <a:rPr lang="sv-SE" dirty="0">
                <a:solidFill>
                  <a:srgbClr val="000000"/>
                </a:solidFill>
                <a:latin typeface="inherit"/>
              </a:rPr>
              <a:t>till fängelse i lägst sex månader och högst sex år. Vid bedömningen av om brottet är grovt ska det särskilt beaktas om huvudmannen har </a:t>
            </a:r>
            <a:r>
              <a:rPr lang="sv-SE" dirty="0">
                <a:solidFill>
                  <a:srgbClr val="0070C0"/>
                </a:solidFill>
                <a:latin typeface="inherit"/>
              </a:rPr>
              <a:t>tillfogats betydande eller synnerligen kännbar skada, om gärningsmannen har använt urkund eller annat vars brukande är straffbart enligt 14 eller 15 kap. eller vilseledande bokföring eller om gärningen annars har varit av särskilt farlig art.</a:t>
            </a:r>
          </a:p>
          <a:p>
            <a:endParaRPr lang="sv-SE" dirty="0">
              <a:solidFill>
                <a:srgbClr val="000000"/>
              </a:solidFill>
              <a:latin typeface="inherit"/>
            </a:endParaRPr>
          </a:p>
          <a:p>
            <a:r>
              <a:rPr lang="sv-SE" dirty="0">
                <a:solidFill>
                  <a:srgbClr val="000000"/>
                </a:solidFill>
                <a:latin typeface="inherit"/>
              </a:rPr>
              <a:t>	Om någon som har fått till </a:t>
            </a:r>
            <a:r>
              <a:rPr lang="sv-SE" dirty="0">
                <a:solidFill>
                  <a:srgbClr val="0070C0"/>
                </a:solidFill>
                <a:latin typeface="inherit"/>
              </a:rPr>
              <a:t>uppgift att sköta en rättslig angelägenhet för någon annan missbrukar sin förtroendeställning till förfång för huvudmannen</a:t>
            </a:r>
            <a:r>
              <a:rPr lang="sv-SE" dirty="0">
                <a:solidFill>
                  <a:srgbClr val="000000"/>
                </a:solidFill>
                <a:latin typeface="inherit"/>
              </a:rPr>
              <a:t>, </a:t>
            </a:r>
            <a:r>
              <a:rPr lang="sv-SE" dirty="0">
                <a:solidFill>
                  <a:srgbClr val="0070C0"/>
                </a:solidFill>
                <a:latin typeface="inherit"/>
              </a:rPr>
              <a:t>döms han eller hon enligt första stycket, även om angelägenheten inte är av ekonomisk eller teknisk art.</a:t>
            </a:r>
          </a:p>
          <a:p>
            <a:endParaRPr lang="sv-SE" dirty="0"/>
          </a:p>
        </p:txBody>
      </p:sp>
    </p:spTree>
    <p:extLst>
      <p:ext uri="{BB962C8B-B14F-4D97-AF65-F5344CB8AC3E}">
        <p14:creationId xmlns:p14="http://schemas.microsoft.com/office/powerpoint/2010/main" val="255303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79376" y="476672"/>
            <a:ext cx="10654291" cy="576064"/>
          </a:xfrm>
        </p:spPr>
        <p:txBody>
          <a:bodyPr/>
          <a:lstStyle/>
          <a:p>
            <a:r>
              <a:rPr lang="sv-SE" sz="3200" b="1" kern="1200" dirty="0"/>
              <a:t>Muta</a:t>
            </a:r>
          </a:p>
        </p:txBody>
      </p:sp>
      <p:sp>
        <p:nvSpPr>
          <p:cNvPr id="3" name="Platshållare för innehåll 2"/>
          <p:cNvSpPr>
            <a:spLocks noGrp="1"/>
          </p:cNvSpPr>
          <p:nvPr>
            <p:ph idx="1"/>
          </p:nvPr>
        </p:nvSpPr>
        <p:spPr>
          <a:xfrm>
            <a:off x="479376" y="1196752"/>
            <a:ext cx="11089231" cy="4810348"/>
          </a:xfrm>
        </p:spPr>
        <p:txBody>
          <a:bodyPr/>
          <a:lstStyle/>
          <a:p>
            <a:r>
              <a:rPr lang="sv-SE" b="1" dirty="0">
                <a:solidFill>
                  <a:srgbClr val="333333"/>
                </a:solidFill>
                <a:latin typeface="inherit"/>
              </a:rPr>
              <a:t>5 a §</a:t>
            </a:r>
            <a:r>
              <a:rPr lang="sv-SE" dirty="0">
                <a:solidFill>
                  <a:srgbClr val="000000"/>
                </a:solidFill>
                <a:latin typeface="inherit"/>
              </a:rPr>
              <a:t>   Den som är </a:t>
            </a:r>
            <a:r>
              <a:rPr lang="sv-SE" dirty="0">
                <a:solidFill>
                  <a:srgbClr val="0070C0"/>
                </a:solidFill>
                <a:latin typeface="inherit"/>
              </a:rPr>
              <a:t>arbetstagare eller utövar uppdrag </a:t>
            </a:r>
            <a:r>
              <a:rPr lang="sv-SE" dirty="0">
                <a:solidFill>
                  <a:srgbClr val="000000"/>
                </a:solidFill>
                <a:latin typeface="inherit"/>
              </a:rPr>
              <a:t>och </a:t>
            </a:r>
            <a:r>
              <a:rPr lang="sv-SE" dirty="0">
                <a:solidFill>
                  <a:srgbClr val="0070C0"/>
                </a:solidFill>
                <a:latin typeface="inherit"/>
              </a:rPr>
              <a:t>tar emot, godtar ett löfte om eller begär en otillbörlig förmån för utövningen av anställningen eller uppdraget </a:t>
            </a:r>
            <a:r>
              <a:rPr lang="sv-SE" dirty="0">
                <a:solidFill>
                  <a:srgbClr val="000000"/>
                </a:solidFill>
                <a:latin typeface="inherit"/>
              </a:rPr>
              <a:t>döms för </a:t>
            </a:r>
            <a:r>
              <a:rPr lang="sv-SE" dirty="0">
                <a:solidFill>
                  <a:srgbClr val="FF0000"/>
                </a:solidFill>
                <a:latin typeface="inherit"/>
              </a:rPr>
              <a:t>tagande av muta </a:t>
            </a:r>
            <a:r>
              <a:rPr lang="sv-SE" dirty="0">
                <a:solidFill>
                  <a:srgbClr val="000000"/>
                </a:solidFill>
                <a:latin typeface="inherit"/>
              </a:rPr>
              <a:t>till böter eller fängelse i högst två år. Detsamma gäller </a:t>
            </a:r>
            <a:r>
              <a:rPr lang="sv-SE" dirty="0">
                <a:solidFill>
                  <a:srgbClr val="0070C0"/>
                </a:solidFill>
                <a:latin typeface="inherit"/>
              </a:rPr>
              <a:t>den som är deltagare eller funktionär i en tävling som är föremål för allmänt anordnad vadhållning och det är fråga om en otillbörlig förmån för hans eller hennes fullgörande av uppgifter vid tävlingen.</a:t>
            </a:r>
          </a:p>
          <a:p>
            <a:r>
              <a:rPr lang="sv-SE" dirty="0">
                <a:solidFill>
                  <a:srgbClr val="000000"/>
                </a:solidFill>
                <a:latin typeface="inherit"/>
              </a:rPr>
              <a:t>	Första stycket gäller </a:t>
            </a:r>
            <a:r>
              <a:rPr lang="sv-SE" dirty="0">
                <a:solidFill>
                  <a:srgbClr val="0070C0"/>
                </a:solidFill>
                <a:latin typeface="inherit"/>
              </a:rPr>
              <a:t>även om gärningen har begåtts innan gärningsmannen fått en sådan ställning som avses där eller efter det att den upphört</a:t>
            </a:r>
            <a:r>
              <a:rPr lang="sv-SE" dirty="0">
                <a:solidFill>
                  <a:srgbClr val="000000"/>
                </a:solidFill>
                <a:latin typeface="inherit"/>
              </a:rPr>
              <a:t>.</a:t>
            </a:r>
          </a:p>
          <a:p>
            <a:r>
              <a:rPr lang="sv-SE" dirty="0">
                <a:solidFill>
                  <a:srgbClr val="000000"/>
                </a:solidFill>
                <a:latin typeface="inherit"/>
              </a:rPr>
              <a:t>	För tagande av muta enligt första och andra styckena döms </a:t>
            </a:r>
            <a:r>
              <a:rPr lang="sv-SE" dirty="0">
                <a:solidFill>
                  <a:srgbClr val="0070C0"/>
                </a:solidFill>
                <a:latin typeface="inherit"/>
              </a:rPr>
              <a:t>också den som tar emot, godtar ett löfte om eller begär förmånen för någon annan än sig själv</a:t>
            </a:r>
            <a:r>
              <a:rPr lang="sv-SE" dirty="0">
                <a:solidFill>
                  <a:srgbClr val="000000"/>
                </a:solidFill>
                <a:latin typeface="inherit"/>
              </a:rPr>
              <a:t>. </a:t>
            </a:r>
          </a:p>
          <a:p>
            <a:r>
              <a:rPr lang="sv-SE" b="1" dirty="0">
                <a:solidFill>
                  <a:srgbClr val="333333"/>
                </a:solidFill>
                <a:latin typeface="inherit"/>
              </a:rPr>
              <a:t>5 b §</a:t>
            </a:r>
            <a:r>
              <a:rPr lang="sv-SE" dirty="0">
                <a:solidFill>
                  <a:srgbClr val="000000"/>
                </a:solidFill>
                <a:latin typeface="inherit"/>
              </a:rPr>
              <a:t>   Den som </a:t>
            </a:r>
            <a:r>
              <a:rPr lang="sv-SE" dirty="0">
                <a:solidFill>
                  <a:srgbClr val="0070C0"/>
                </a:solidFill>
                <a:latin typeface="inherit"/>
              </a:rPr>
              <a:t>lämnar, utlovar eller erbjuder en otillbörlig förmån i fall som avses i 5 a § </a:t>
            </a:r>
            <a:r>
              <a:rPr lang="sv-SE" dirty="0">
                <a:solidFill>
                  <a:srgbClr val="000000"/>
                </a:solidFill>
                <a:latin typeface="inherit"/>
              </a:rPr>
              <a:t>döms för </a:t>
            </a:r>
            <a:r>
              <a:rPr lang="sv-SE" dirty="0">
                <a:solidFill>
                  <a:srgbClr val="FF0000"/>
                </a:solidFill>
                <a:latin typeface="inherit"/>
              </a:rPr>
              <a:t>givande av muta </a:t>
            </a:r>
            <a:r>
              <a:rPr lang="sv-SE" dirty="0">
                <a:solidFill>
                  <a:srgbClr val="000000"/>
                </a:solidFill>
                <a:latin typeface="inherit"/>
              </a:rPr>
              <a:t>till böter eller fängelse i högst två år. </a:t>
            </a:r>
          </a:p>
          <a:p>
            <a:r>
              <a:rPr lang="sv-SE" b="1" dirty="0">
                <a:solidFill>
                  <a:srgbClr val="333333"/>
                </a:solidFill>
                <a:latin typeface="inherit"/>
              </a:rPr>
              <a:t>5 c §</a:t>
            </a:r>
            <a:r>
              <a:rPr lang="sv-SE" dirty="0">
                <a:solidFill>
                  <a:srgbClr val="000000"/>
                </a:solidFill>
                <a:latin typeface="inherit"/>
              </a:rPr>
              <a:t>   Är brott som avses i 5 a eller 5 b § att anse som grovt, döms för </a:t>
            </a:r>
            <a:r>
              <a:rPr lang="sv-SE" dirty="0">
                <a:solidFill>
                  <a:srgbClr val="FF0000"/>
                </a:solidFill>
                <a:latin typeface="inherit"/>
              </a:rPr>
              <a:t>grovt tagande av muta eller grovt givande av muta </a:t>
            </a:r>
            <a:r>
              <a:rPr lang="sv-SE" dirty="0">
                <a:solidFill>
                  <a:srgbClr val="000000"/>
                </a:solidFill>
                <a:latin typeface="inherit"/>
              </a:rPr>
              <a:t>till fängelse i lägst sex månader och högst sex år. Vid bedömande av om brottet är grovt ska särskilt beaktas om gärningen </a:t>
            </a:r>
            <a:r>
              <a:rPr lang="sv-SE" dirty="0">
                <a:solidFill>
                  <a:srgbClr val="0070C0"/>
                </a:solidFill>
                <a:latin typeface="inherit"/>
              </a:rPr>
              <a:t>innefattat missbruk av eller angrepp på särskilt ansvarsfull ställning, avsett betydande värde eller ingått i en brottslighet som utövats systematiskt eller i större omfattning eller annars varit av särskilt farlig art.</a:t>
            </a:r>
          </a:p>
          <a:p>
            <a:endParaRPr lang="sv-SE" dirty="0"/>
          </a:p>
        </p:txBody>
      </p:sp>
    </p:spTree>
    <p:extLst>
      <p:ext uri="{BB962C8B-B14F-4D97-AF65-F5344CB8AC3E}">
        <p14:creationId xmlns:p14="http://schemas.microsoft.com/office/powerpoint/2010/main" val="3350708495"/>
      </p:ext>
    </p:extLst>
  </p:cSld>
  <p:clrMapOvr>
    <a:masterClrMapping/>
  </p:clrMapOvr>
</p:sld>
</file>

<file path=ppt/theme/theme1.xml><?xml version="1.0" encoding="utf-8"?>
<a:theme xmlns:a="http://schemas.openxmlformats.org/drawingml/2006/main" name="Linnéuniversitetet">
  <a:themeElements>
    <a:clrScheme name="Småland">
      <a:dk1>
        <a:sysClr val="windowText" lastClr="000000"/>
      </a:dk1>
      <a:lt1>
        <a:sysClr val="window" lastClr="FFFFFF"/>
      </a:lt1>
      <a:dk2>
        <a:srgbClr val="747474"/>
      </a:dk2>
      <a:lt2>
        <a:srgbClr val="FFFFFF"/>
      </a:lt2>
      <a:accent1>
        <a:srgbClr val="FFE000"/>
      </a:accent1>
      <a:accent2>
        <a:srgbClr val="B71234"/>
      </a:accent2>
      <a:accent3>
        <a:srgbClr val="557630"/>
      </a:accent3>
      <a:accent4>
        <a:srgbClr val="006983"/>
      </a:accent4>
      <a:accent5>
        <a:srgbClr val="928B81"/>
      </a:accent5>
      <a:accent6>
        <a:srgbClr val="C55E9B"/>
      </a:accent6>
      <a:hlink>
        <a:srgbClr val="0000FF"/>
      </a:hlink>
      <a:folHlink>
        <a:srgbClr val="800080"/>
      </a:folHlink>
    </a:clrScheme>
    <a:fontScheme name="1_Office Theme">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altLang="sv-SE"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altLang="sv-SE"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txDef>
      <a:spPr>
        <a:noFill/>
      </a:spPr>
      <a:bodyPr wrap="square" rtlCol="0">
        <a:spAutoFit/>
      </a:bodyPr>
      <a:lstStyle>
        <a:defPPr>
          <a:defRPr dirty="0">
            <a:latin typeface="+mn-lt"/>
          </a:defRPr>
        </a:defPPr>
      </a:lstStyle>
    </a:txDef>
  </a:objectDefaults>
  <a:extraClrSchemeLst>
    <a:extraClrScheme>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2" id="{A476BCB6-D11B-48E8-B8AE-345319C53D49}" vid="{B5AA89F4-5110-4B04-BBAC-64ADA65212E9}"/>
    </a:ext>
  </a:extLst>
</a:theme>
</file>

<file path=ppt/theme/theme2.xml><?xml version="1.0" encoding="utf-8"?>
<a:theme xmlns:a="http://schemas.openxmlformats.org/drawingml/2006/main" name="Utan logotyp">
  <a:themeElements>
    <a:clrScheme name="Småland">
      <a:dk1>
        <a:sysClr val="windowText" lastClr="000000"/>
      </a:dk1>
      <a:lt1>
        <a:sysClr val="window" lastClr="FFFFFF"/>
      </a:lt1>
      <a:dk2>
        <a:srgbClr val="747474"/>
      </a:dk2>
      <a:lt2>
        <a:srgbClr val="FFFFFF"/>
      </a:lt2>
      <a:accent1>
        <a:srgbClr val="FFE000"/>
      </a:accent1>
      <a:accent2>
        <a:srgbClr val="B71234"/>
      </a:accent2>
      <a:accent3>
        <a:srgbClr val="557630"/>
      </a:accent3>
      <a:accent4>
        <a:srgbClr val="006983"/>
      </a:accent4>
      <a:accent5>
        <a:srgbClr val="928B81"/>
      </a:accent5>
      <a:accent6>
        <a:srgbClr val="C55E9B"/>
      </a:accent6>
      <a:hlink>
        <a:srgbClr val="0000FF"/>
      </a:hlink>
      <a:folHlink>
        <a:srgbClr val="800080"/>
      </a:folHlink>
    </a:clrScheme>
    <a:fontScheme name="1_Office Theme">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altLang="sv-SE"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altLang="sv-SE"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2" id="{A476BCB6-D11B-48E8-B8AE-345319C53D49}" vid="{E44AC9E0-5933-4B13-8CE9-A816B841F483}"/>
    </a:ext>
  </a:extLst>
</a:theme>
</file>

<file path=ppt/theme/theme3.xml><?xml version="1.0" encoding="utf-8"?>
<a:theme xmlns:a="http://schemas.openxmlformats.org/drawingml/2006/main" name="1_Office Theme">
  <a:themeElements>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_Office Theme">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altLang="sv-SE"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altLang="sv-SE"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Office Theme">
  <a:themeElements>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_Office Theme">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altLang="sv-SE"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altLang="sv-SE"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Office Theme">
  <a:themeElements>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_Office Theme">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altLang="sv-SE"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altLang="sv-SE"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lnu_swe</Template>
  <TotalTime>5320</TotalTime>
  <Words>3088</Words>
  <Application>Microsoft Office PowerPoint</Application>
  <PresentationFormat>Bredbild</PresentationFormat>
  <Paragraphs>168</Paragraphs>
  <Slides>24</Slides>
  <Notes>8</Notes>
  <HiddenSlides>0</HiddenSlides>
  <MMClips>0</MMClips>
  <ScaleCrop>false</ScaleCrop>
  <HeadingPairs>
    <vt:vector size="6" baseType="variant">
      <vt:variant>
        <vt:lpstr>Använt teckensnitt</vt:lpstr>
      </vt:variant>
      <vt:variant>
        <vt:i4>4</vt:i4>
      </vt:variant>
      <vt:variant>
        <vt:lpstr>Tema</vt:lpstr>
      </vt:variant>
      <vt:variant>
        <vt:i4>5</vt:i4>
      </vt:variant>
      <vt:variant>
        <vt:lpstr>Bildrubriker</vt:lpstr>
      </vt:variant>
      <vt:variant>
        <vt:i4>24</vt:i4>
      </vt:variant>
    </vt:vector>
  </HeadingPairs>
  <TitlesOfParts>
    <vt:vector size="33" baseType="lpstr">
      <vt:lpstr>Arial</vt:lpstr>
      <vt:lpstr>Calibri</vt:lpstr>
      <vt:lpstr>inherit</vt:lpstr>
      <vt:lpstr>Times New Roman</vt:lpstr>
      <vt:lpstr>Linnéuniversitetet</vt:lpstr>
      <vt:lpstr>Utan logotyp</vt:lpstr>
      <vt:lpstr>1_Office Theme</vt:lpstr>
      <vt:lpstr>2_Office Theme</vt:lpstr>
      <vt:lpstr>3_Office Theme</vt:lpstr>
      <vt:lpstr>10, 12 och 13 kap BrB Straffrätt</vt:lpstr>
      <vt:lpstr>PowerPoint-presentation</vt:lpstr>
      <vt:lpstr>PowerPoint-presentation</vt:lpstr>
      <vt:lpstr>Kapitlens innehåll</vt:lpstr>
      <vt:lpstr>10 kap Om förskingring och andra trolöshetsbrott</vt:lpstr>
      <vt:lpstr>Förskingring</vt:lpstr>
      <vt:lpstr>Olovligt förfogande</vt:lpstr>
      <vt:lpstr>Trolöshet mot huvudman</vt:lpstr>
      <vt:lpstr>Muta</vt:lpstr>
      <vt:lpstr>PowerPoint-presentation</vt:lpstr>
      <vt:lpstr>Behörighetsmissbruk och olovligt brukande</vt:lpstr>
      <vt:lpstr>Fyndförseelse och osjälvständiga brottsformer</vt:lpstr>
      <vt:lpstr>Åtalsprövning</vt:lpstr>
      <vt:lpstr>Offentlig rätt - lagen (1938:121) om hittegods </vt:lpstr>
      <vt:lpstr>Förordning (2014:1107) om Polismyndighetens hantering av hittegods </vt:lpstr>
      <vt:lpstr>12 kap BrB Om skadegörelsebrott</vt:lpstr>
      <vt:lpstr>Skadegörelse</vt:lpstr>
      <vt:lpstr>Osjälvständiga brottsformer mm</vt:lpstr>
      <vt:lpstr>Civilrätt – skadeståndslagen (1972:207)</vt:lpstr>
      <vt:lpstr>13 kap BrB om allmänfarliga brott</vt:lpstr>
      <vt:lpstr>Mordbrand</vt:lpstr>
      <vt:lpstr>Allmänfarlig ödeläggelse och allmänfarlig vårdslöshet</vt:lpstr>
      <vt:lpstr>Osjälvständiga brottsformer mm</vt:lpstr>
      <vt:lpstr>PowerPoint-presentation</vt:lpstr>
    </vt:vector>
  </TitlesOfParts>
  <Company>Linnaeus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Sandra Rohdin</dc:creator>
  <cp:lastModifiedBy>Anna Quintero Tovar</cp:lastModifiedBy>
  <cp:revision>328</cp:revision>
  <cp:lastPrinted>2019-10-03T08:21:34Z</cp:lastPrinted>
  <dcterms:created xsi:type="dcterms:W3CDTF">2019-01-18T09:23:29Z</dcterms:created>
  <dcterms:modified xsi:type="dcterms:W3CDTF">2022-04-13T17:00:11Z</dcterms:modified>
  <cp:version>1</cp:version>
</cp:coreProperties>
</file>