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8" r:id="rId3"/>
    <p:sldId id="260" r:id="rId4"/>
    <p:sldId id="258" r:id="rId5"/>
    <p:sldId id="280" r:id="rId6"/>
    <p:sldId id="279" r:id="rId7"/>
    <p:sldId id="259" r:id="rId8"/>
    <p:sldId id="281" r:id="rId9"/>
    <p:sldId id="286" r:id="rId10"/>
    <p:sldId id="283" r:id="rId11"/>
    <p:sldId id="282" r:id="rId12"/>
    <p:sldId id="263" r:id="rId13"/>
    <p:sldId id="257" r:id="rId14"/>
    <p:sldId id="261" r:id="rId15"/>
    <p:sldId id="270" r:id="rId16"/>
    <p:sldId id="271" r:id="rId17"/>
    <p:sldId id="264" r:id="rId18"/>
    <p:sldId id="273" r:id="rId19"/>
    <p:sldId id="269" r:id="rId20"/>
    <p:sldId id="274" r:id="rId21"/>
    <p:sldId id="284" r:id="rId22"/>
    <p:sldId id="285" r:id="rId23"/>
    <p:sldId id="275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E3B17-E814-48D9-9E81-A6BAF01550F1}" v="3" dt="2025-09-01T07:18:36.313"/>
    <p1510:client id="{F1CA80B4-7585-456F-91D8-5BB3D7E683F1}" v="62" dt="2025-08-31T07:32:22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Hauksson Tresch" userId="fb0bfe20-8aca-46b8-afac-c99e6d3944e2" providerId="ADAL" clId="{739E3B17-E814-48D9-9E81-A6BAF01550F1}"/>
    <pc:docChg chg="modSld">
      <pc:chgData name="Nathalie Hauksson Tresch" userId="fb0bfe20-8aca-46b8-afac-c99e6d3944e2" providerId="ADAL" clId="{739E3B17-E814-48D9-9E81-A6BAF01550F1}" dt="2025-09-01T07:18:36.313" v="2"/>
      <pc:docMkLst>
        <pc:docMk/>
      </pc:docMkLst>
      <pc:sldChg chg="modAnim">
        <pc:chgData name="Nathalie Hauksson Tresch" userId="fb0bfe20-8aca-46b8-afac-c99e6d3944e2" providerId="ADAL" clId="{739E3B17-E814-48D9-9E81-A6BAF01550F1}" dt="2025-09-01T07:18:36.313" v="2"/>
        <pc:sldMkLst>
          <pc:docMk/>
          <pc:sldMk cId="3494597707" sldId="280"/>
        </pc:sldMkLst>
      </pc:sldChg>
    </pc:docChg>
  </pc:docChgLst>
  <pc:docChgLst>
    <pc:chgData name="Nathalie Hauksson Tresch" userId="fb0bfe20-8aca-46b8-afac-c99e6d3944e2" providerId="ADAL" clId="{F1CA80B4-7585-456F-91D8-5BB3D7E683F1}"/>
    <pc:docChg chg="undo custSel addSld delSld modSld">
      <pc:chgData name="Nathalie Hauksson Tresch" userId="fb0bfe20-8aca-46b8-afac-c99e6d3944e2" providerId="ADAL" clId="{F1CA80B4-7585-456F-91D8-5BB3D7E683F1}" dt="2025-08-31T07:33:07.657" v="533" actId="6549"/>
      <pc:docMkLst>
        <pc:docMk/>
      </pc:docMkLst>
      <pc:sldChg chg="modSp mod">
        <pc:chgData name="Nathalie Hauksson Tresch" userId="fb0bfe20-8aca-46b8-afac-c99e6d3944e2" providerId="ADAL" clId="{F1CA80B4-7585-456F-91D8-5BB3D7E683F1}" dt="2025-08-24T13:02:38.274" v="24" actId="20577"/>
        <pc:sldMkLst>
          <pc:docMk/>
          <pc:sldMk cId="922999281" sldId="257"/>
        </pc:sldMkLst>
        <pc:spChg chg="mod">
          <ac:chgData name="Nathalie Hauksson Tresch" userId="fb0bfe20-8aca-46b8-afac-c99e6d3944e2" providerId="ADAL" clId="{F1CA80B4-7585-456F-91D8-5BB3D7E683F1}" dt="2025-08-24T13:02:38.274" v="24" actId="20577"/>
          <ac:spMkLst>
            <pc:docMk/>
            <pc:sldMk cId="922999281" sldId="257"/>
            <ac:spMk id="6" creationId="{D16B6BA5-C594-205D-42B7-260FCDA76D31}"/>
          </ac:spMkLst>
        </pc:spChg>
        <pc:spChg chg="mod">
          <ac:chgData name="Nathalie Hauksson Tresch" userId="fb0bfe20-8aca-46b8-afac-c99e6d3944e2" providerId="ADAL" clId="{F1CA80B4-7585-456F-91D8-5BB3D7E683F1}" dt="2025-08-24T13:02:16.836" v="15" actId="1076"/>
          <ac:spMkLst>
            <pc:docMk/>
            <pc:sldMk cId="922999281" sldId="257"/>
            <ac:spMk id="12" creationId="{8225FD8F-9E68-650B-BF7C-A81831AB0777}"/>
          </ac:spMkLst>
        </pc:spChg>
        <pc:spChg chg="mod">
          <ac:chgData name="Nathalie Hauksson Tresch" userId="fb0bfe20-8aca-46b8-afac-c99e6d3944e2" providerId="ADAL" clId="{F1CA80B4-7585-456F-91D8-5BB3D7E683F1}" dt="2025-08-24T13:01:21.683" v="14" actId="20577"/>
          <ac:spMkLst>
            <pc:docMk/>
            <pc:sldMk cId="922999281" sldId="257"/>
            <ac:spMk id="13" creationId="{D2C49324-1AAB-1834-2D88-D7193CAA8C1B}"/>
          </ac:spMkLst>
        </pc:spChg>
      </pc:sldChg>
      <pc:sldChg chg="modSp mod">
        <pc:chgData name="Nathalie Hauksson Tresch" userId="fb0bfe20-8aca-46b8-afac-c99e6d3944e2" providerId="ADAL" clId="{F1CA80B4-7585-456F-91D8-5BB3D7E683F1}" dt="2025-08-25T13:55:09.325" v="338" actId="20577"/>
        <pc:sldMkLst>
          <pc:docMk/>
          <pc:sldMk cId="2880698232" sldId="260"/>
        </pc:sldMkLst>
        <pc:spChg chg="mod">
          <ac:chgData name="Nathalie Hauksson Tresch" userId="fb0bfe20-8aca-46b8-afac-c99e6d3944e2" providerId="ADAL" clId="{F1CA80B4-7585-456F-91D8-5BB3D7E683F1}" dt="2025-08-25T13:55:09.325" v="338" actId="20577"/>
          <ac:spMkLst>
            <pc:docMk/>
            <pc:sldMk cId="2880698232" sldId="260"/>
            <ac:spMk id="8" creationId="{37BC75BD-93E8-E403-64F0-B777DE1D2993}"/>
          </ac:spMkLst>
        </pc:spChg>
      </pc:sldChg>
      <pc:sldChg chg="modSp mod">
        <pc:chgData name="Nathalie Hauksson Tresch" userId="fb0bfe20-8aca-46b8-afac-c99e6d3944e2" providerId="ADAL" clId="{F1CA80B4-7585-456F-91D8-5BB3D7E683F1}" dt="2025-08-24T13:11:32.095" v="27" actId="1076"/>
        <pc:sldMkLst>
          <pc:docMk/>
          <pc:sldMk cId="1902435352" sldId="261"/>
        </pc:sldMkLst>
        <pc:picChg chg="mod">
          <ac:chgData name="Nathalie Hauksson Tresch" userId="fb0bfe20-8aca-46b8-afac-c99e6d3944e2" providerId="ADAL" clId="{F1CA80B4-7585-456F-91D8-5BB3D7E683F1}" dt="2025-08-24T13:11:32.095" v="27" actId="1076"/>
          <ac:picMkLst>
            <pc:docMk/>
            <pc:sldMk cId="1902435352" sldId="261"/>
            <ac:picMk id="2" creationId="{09D9CB49-F8AD-78A5-6278-D083E90C320E}"/>
          </ac:picMkLst>
        </pc:picChg>
      </pc:sldChg>
      <pc:sldChg chg="del">
        <pc:chgData name="Nathalie Hauksson Tresch" userId="fb0bfe20-8aca-46b8-afac-c99e6d3944e2" providerId="ADAL" clId="{F1CA80B4-7585-456F-91D8-5BB3D7E683F1}" dt="2025-08-25T13:11:22.903" v="333" actId="2696"/>
        <pc:sldMkLst>
          <pc:docMk/>
          <pc:sldMk cId="956246698" sldId="262"/>
        </pc:sldMkLst>
      </pc:sldChg>
      <pc:sldChg chg="modSp mod">
        <pc:chgData name="Nathalie Hauksson Tresch" userId="fb0bfe20-8aca-46b8-afac-c99e6d3944e2" providerId="ADAL" clId="{F1CA80B4-7585-456F-91D8-5BB3D7E683F1}" dt="2025-08-31T07:33:07.657" v="533" actId="6549"/>
        <pc:sldMkLst>
          <pc:docMk/>
          <pc:sldMk cId="123689055" sldId="263"/>
        </pc:sldMkLst>
        <pc:spChg chg="mod">
          <ac:chgData name="Nathalie Hauksson Tresch" userId="fb0bfe20-8aca-46b8-afac-c99e6d3944e2" providerId="ADAL" clId="{F1CA80B4-7585-456F-91D8-5BB3D7E683F1}" dt="2025-08-31T07:19:52.358" v="434" actId="1076"/>
          <ac:spMkLst>
            <pc:docMk/>
            <pc:sldMk cId="123689055" sldId="263"/>
            <ac:spMk id="2" creationId="{390826ED-41C0-6F9F-A848-D333BFBC77E5}"/>
          </ac:spMkLst>
        </pc:spChg>
        <pc:spChg chg="mod">
          <ac:chgData name="Nathalie Hauksson Tresch" userId="fb0bfe20-8aca-46b8-afac-c99e6d3944e2" providerId="ADAL" clId="{F1CA80B4-7585-456F-91D8-5BB3D7E683F1}" dt="2025-08-31T07:33:07.657" v="533" actId="6549"/>
          <ac:spMkLst>
            <pc:docMk/>
            <pc:sldMk cId="123689055" sldId="263"/>
            <ac:spMk id="3" creationId="{34E7CA95-B9E9-91D8-CC57-41261F5905A1}"/>
          </ac:spMkLst>
        </pc:spChg>
        <pc:spChg chg="mod">
          <ac:chgData name="Nathalie Hauksson Tresch" userId="fb0bfe20-8aca-46b8-afac-c99e6d3944e2" providerId="ADAL" clId="{F1CA80B4-7585-456F-91D8-5BB3D7E683F1}" dt="2025-08-31T07:22:45.787" v="449" actId="1076"/>
          <ac:spMkLst>
            <pc:docMk/>
            <pc:sldMk cId="123689055" sldId="263"/>
            <ac:spMk id="4" creationId="{BC65B4DA-51CF-3BA4-9679-5CFB7EFF70AC}"/>
          </ac:spMkLst>
        </pc:spChg>
      </pc:sldChg>
      <pc:sldChg chg="addSp modSp mod modClrScheme chgLayout">
        <pc:chgData name="Nathalie Hauksson Tresch" userId="fb0bfe20-8aca-46b8-afac-c99e6d3944e2" providerId="ADAL" clId="{F1CA80B4-7585-456F-91D8-5BB3D7E683F1}" dt="2025-08-24T13:39:04.064" v="94" actId="27636"/>
        <pc:sldMkLst>
          <pc:docMk/>
          <pc:sldMk cId="3967862148" sldId="269"/>
        </pc:sldMkLst>
        <pc:spChg chg="mod">
          <ac:chgData name="Nathalie Hauksson Tresch" userId="fb0bfe20-8aca-46b8-afac-c99e6d3944e2" providerId="ADAL" clId="{F1CA80B4-7585-456F-91D8-5BB3D7E683F1}" dt="2025-08-24T13:38:32.630" v="90" actId="26606"/>
          <ac:spMkLst>
            <pc:docMk/>
            <pc:sldMk cId="3967862148" sldId="269"/>
            <ac:spMk id="6" creationId="{D16B6BA5-C594-205D-42B7-260FCDA76D31}"/>
          </ac:spMkLst>
        </pc:spChg>
        <pc:spChg chg="mod">
          <ac:chgData name="Nathalie Hauksson Tresch" userId="fb0bfe20-8aca-46b8-afac-c99e6d3944e2" providerId="ADAL" clId="{F1CA80B4-7585-456F-91D8-5BB3D7E683F1}" dt="2025-08-24T13:39:04.064" v="94" actId="27636"/>
          <ac:spMkLst>
            <pc:docMk/>
            <pc:sldMk cId="3967862148" sldId="269"/>
            <ac:spMk id="7" creationId="{96E18C10-40D2-D8E7-EB3C-3DAE37621D60}"/>
          </ac:spMkLst>
        </pc:spChg>
        <pc:picChg chg="add mod ord">
          <ac:chgData name="Nathalie Hauksson Tresch" userId="fb0bfe20-8aca-46b8-afac-c99e6d3944e2" providerId="ADAL" clId="{F1CA80B4-7585-456F-91D8-5BB3D7E683F1}" dt="2025-08-24T13:38:40.632" v="92" actId="1076"/>
          <ac:picMkLst>
            <pc:docMk/>
            <pc:sldMk cId="3967862148" sldId="269"/>
            <ac:picMk id="2" creationId="{157A13A7-FBCC-9F6E-4BF8-0B222A5063A4}"/>
          </ac:picMkLst>
        </pc:picChg>
      </pc:sldChg>
      <pc:sldChg chg="modSp mod setBg">
        <pc:chgData name="Nathalie Hauksson Tresch" userId="fb0bfe20-8aca-46b8-afac-c99e6d3944e2" providerId="ADAL" clId="{F1CA80B4-7585-456F-91D8-5BB3D7E683F1}" dt="2025-08-24T13:17:45.438" v="71" actId="20577"/>
        <pc:sldMkLst>
          <pc:docMk/>
          <pc:sldMk cId="3960476431" sldId="271"/>
        </pc:sldMkLst>
        <pc:spChg chg="mod">
          <ac:chgData name="Nathalie Hauksson Tresch" userId="fb0bfe20-8aca-46b8-afac-c99e6d3944e2" providerId="ADAL" clId="{F1CA80B4-7585-456F-91D8-5BB3D7E683F1}" dt="2025-08-24T13:17:45.438" v="71" actId="20577"/>
          <ac:spMkLst>
            <pc:docMk/>
            <pc:sldMk cId="3960476431" sldId="271"/>
            <ac:spMk id="7" creationId="{96E18C10-40D2-D8E7-EB3C-3DAE37621D60}"/>
          </ac:spMkLst>
        </pc:spChg>
      </pc:sldChg>
      <pc:sldChg chg="addSp delSp modSp mod modMedia modClrScheme delAnim chgLayout">
        <pc:chgData name="Nathalie Hauksson Tresch" userId="fb0bfe20-8aca-46b8-afac-c99e6d3944e2" providerId="ADAL" clId="{F1CA80B4-7585-456F-91D8-5BB3D7E683F1}" dt="2025-08-24T13:49:14.280" v="174" actId="21"/>
        <pc:sldMkLst>
          <pc:docMk/>
          <pc:sldMk cId="893145056" sldId="275"/>
        </pc:sldMkLst>
      </pc:sldChg>
      <pc:sldChg chg="del">
        <pc:chgData name="Nathalie Hauksson Tresch" userId="fb0bfe20-8aca-46b8-afac-c99e6d3944e2" providerId="ADAL" clId="{F1CA80B4-7585-456F-91D8-5BB3D7E683F1}" dt="2025-08-25T13:12:21.693" v="334" actId="2696"/>
        <pc:sldMkLst>
          <pc:docMk/>
          <pc:sldMk cId="1619171100" sldId="276"/>
        </pc:sldMkLst>
      </pc:sldChg>
      <pc:sldChg chg="modSp mod">
        <pc:chgData name="Nathalie Hauksson Tresch" userId="fb0bfe20-8aca-46b8-afac-c99e6d3944e2" providerId="ADAL" clId="{F1CA80B4-7585-456F-91D8-5BB3D7E683F1}" dt="2025-08-24T13:01:10.645" v="13" actId="20577"/>
        <pc:sldMkLst>
          <pc:docMk/>
          <pc:sldMk cId="1939919318" sldId="281"/>
        </pc:sldMkLst>
        <pc:spChg chg="mod">
          <ac:chgData name="Nathalie Hauksson Tresch" userId="fb0bfe20-8aca-46b8-afac-c99e6d3944e2" providerId="ADAL" clId="{F1CA80B4-7585-456F-91D8-5BB3D7E683F1}" dt="2025-08-24T13:01:10.645" v="13" actId="20577"/>
          <ac:spMkLst>
            <pc:docMk/>
            <pc:sldMk cId="1939919318" sldId="281"/>
            <ac:spMk id="2" creationId="{3632F5C3-5BDC-156E-C57A-FCA220D9AC4A}"/>
          </ac:spMkLst>
        </pc:spChg>
        <pc:spChg chg="mod">
          <ac:chgData name="Nathalie Hauksson Tresch" userId="fb0bfe20-8aca-46b8-afac-c99e6d3944e2" providerId="ADAL" clId="{F1CA80B4-7585-456F-91D8-5BB3D7E683F1}" dt="2025-08-24T13:00:55.807" v="9" actId="14100"/>
          <ac:spMkLst>
            <pc:docMk/>
            <pc:sldMk cId="1939919318" sldId="281"/>
            <ac:spMk id="3" creationId="{B06D53AA-403B-CE4D-550E-152457453D0D}"/>
          </ac:spMkLst>
        </pc:spChg>
      </pc:sldChg>
      <pc:sldChg chg="modSp mod">
        <pc:chgData name="Nathalie Hauksson Tresch" userId="fb0bfe20-8aca-46b8-afac-c99e6d3944e2" providerId="ADAL" clId="{F1CA80B4-7585-456F-91D8-5BB3D7E683F1}" dt="2025-08-25T13:11:14.722" v="332" actId="255"/>
        <pc:sldMkLst>
          <pc:docMk/>
          <pc:sldMk cId="709802710" sldId="282"/>
        </pc:sldMkLst>
        <pc:spChg chg="mod">
          <ac:chgData name="Nathalie Hauksson Tresch" userId="fb0bfe20-8aca-46b8-afac-c99e6d3944e2" providerId="ADAL" clId="{F1CA80B4-7585-456F-91D8-5BB3D7E683F1}" dt="2025-08-25T13:11:14.722" v="332" actId="255"/>
          <ac:spMkLst>
            <pc:docMk/>
            <pc:sldMk cId="709802710" sldId="282"/>
            <ac:spMk id="6" creationId="{EE3826EC-A8FA-2446-8DEE-AC536E3C5CE5}"/>
          </ac:spMkLst>
        </pc:spChg>
      </pc:sldChg>
      <pc:sldChg chg="addSp modSp new mod">
        <pc:chgData name="Nathalie Hauksson Tresch" userId="fb0bfe20-8aca-46b8-afac-c99e6d3944e2" providerId="ADAL" clId="{F1CA80B4-7585-456F-91D8-5BB3D7E683F1}" dt="2025-08-25T14:24:57.397" v="412" actId="1076"/>
        <pc:sldMkLst>
          <pc:docMk/>
          <pc:sldMk cId="1025761682" sldId="284"/>
        </pc:sldMkLst>
        <pc:spChg chg="mod">
          <ac:chgData name="Nathalie Hauksson Tresch" userId="fb0bfe20-8aca-46b8-afac-c99e6d3944e2" providerId="ADAL" clId="{F1CA80B4-7585-456F-91D8-5BB3D7E683F1}" dt="2025-08-25T14:24:57.397" v="412" actId="1076"/>
          <ac:spMkLst>
            <pc:docMk/>
            <pc:sldMk cId="1025761682" sldId="284"/>
            <ac:spMk id="2" creationId="{3C48F1E0-2D62-5842-F753-CE2DE91A67FF}"/>
          </ac:spMkLst>
        </pc:spChg>
        <pc:spChg chg="mod">
          <ac:chgData name="Nathalie Hauksson Tresch" userId="fb0bfe20-8aca-46b8-afac-c99e6d3944e2" providerId="ADAL" clId="{F1CA80B4-7585-456F-91D8-5BB3D7E683F1}" dt="2025-08-24T13:42:27.390" v="114"/>
          <ac:spMkLst>
            <pc:docMk/>
            <pc:sldMk cId="1025761682" sldId="284"/>
            <ac:spMk id="3" creationId="{4C5CAE77-EBE2-0596-D966-5C51EA11DF26}"/>
          </ac:spMkLst>
        </pc:spChg>
        <pc:picChg chg="add mod">
          <ac:chgData name="Nathalie Hauksson Tresch" userId="fb0bfe20-8aca-46b8-afac-c99e6d3944e2" providerId="ADAL" clId="{F1CA80B4-7585-456F-91D8-5BB3D7E683F1}" dt="2025-08-24T13:47:08.249" v="163" actId="1076"/>
          <ac:picMkLst>
            <pc:docMk/>
            <pc:sldMk cId="1025761682" sldId="284"/>
            <ac:picMk id="4" creationId="{96B855AD-E379-B7B9-3476-56B74813B26D}"/>
          </ac:picMkLst>
        </pc:picChg>
      </pc:sldChg>
      <pc:sldChg chg="modSp new del mod">
        <pc:chgData name="Nathalie Hauksson Tresch" userId="fb0bfe20-8aca-46b8-afac-c99e6d3944e2" providerId="ADAL" clId="{F1CA80B4-7585-456F-91D8-5BB3D7E683F1}" dt="2025-08-24T13:41:02.323" v="95" actId="2696"/>
        <pc:sldMkLst>
          <pc:docMk/>
          <pc:sldMk cId="3198661460" sldId="284"/>
        </pc:sldMkLst>
      </pc:sldChg>
      <pc:sldChg chg="modSp new mod">
        <pc:chgData name="Nathalie Hauksson Tresch" userId="fb0bfe20-8aca-46b8-afac-c99e6d3944e2" providerId="ADAL" clId="{F1CA80B4-7585-456F-91D8-5BB3D7E683F1}" dt="2025-08-24T13:51:06.625" v="239" actId="20577"/>
        <pc:sldMkLst>
          <pc:docMk/>
          <pc:sldMk cId="888950445" sldId="285"/>
        </pc:sldMkLst>
        <pc:spChg chg="mod">
          <ac:chgData name="Nathalie Hauksson Tresch" userId="fb0bfe20-8aca-46b8-afac-c99e6d3944e2" providerId="ADAL" clId="{F1CA80B4-7585-456F-91D8-5BB3D7E683F1}" dt="2025-08-24T13:51:06.625" v="239" actId="20577"/>
          <ac:spMkLst>
            <pc:docMk/>
            <pc:sldMk cId="888950445" sldId="285"/>
            <ac:spMk id="2" creationId="{54952B5A-ACFC-A7C9-053C-3B715DCD58EF}"/>
          </ac:spMkLst>
        </pc:spChg>
        <pc:spChg chg="mod">
          <ac:chgData name="Nathalie Hauksson Tresch" userId="fb0bfe20-8aca-46b8-afac-c99e6d3944e2" providerId="ADAL" clId="{F1CA80B4-7585-456F-91D8-5BB3D7E683F1}" dt="2025-08-24T13:49:27.985" v="190" actId="20577"/>
          <ac:spMkLst>
            <pc:docMk/>
            <pc:sldMk cId="888950445" sldId="285"/>
            <ac:spMk id="3" creationId="{0CD6218A-EF64-0F3F-9755-73614354FCED}"/>
          </ac:spMkLst>
        </pc:spChg>
      </pc:sldChg>
      <pc:sldChg chg="addSp delSp modSp new mod modClrScheme chgLayout">
        <pc:chgData name="Nathalie Hauksson Tresch" userId="fb0bfe20-8aca-46b8-afac-c99e6d3944e2" providerId="ADAL" clId="{F1CA80B4-7585-456F-91D8-5BB3D7E683F1}" dt="2025-08-25T13:10:11.641" v="331" actId="1076"/>
        <pc:sldMkLst>
          <pc:docMk/>
          <pc:sldMk cId="1494618871" sldId="286"/>
        </pc:sldMkLst>
        <pc:spChg chg="add mod ord">
          <ac:chgData name="Nathalie Hauksson Tresch" userId="fb0bfe20-8aca-46b8-afac-c99e6d3944e2" providerId="ADAL" clId="{F1CA80B4-7585-456F-91D8-5BB3D7E683F1}" dt="2025-08-25T13:07:31.383" v="318" actId="20577"/>
          <ac:spMkLst>
            <pc:docMk/>
            <pc:sldMk cId="1494618871" sldId="286"/>
            <ac:spMk id="5" creationId="{D6F74CFE-7C44-44B0-B042-EFB5C51F7F6A}"/>
          </ac:spMkLst>
        </pc:spChg>
        <pc:spChg chg="add mod ord">
          <ac:chgData name="Nathalie Hauksson Tresch" userId="fb0bfe20-8aca-46b8-afac-c99e6d3944e2" providerId="ADAL" clId="{F1CA80B4-7585-456F-91D8-5BB3D7E683F1}" dt="2025-08-25T13:04:27.722" v="241" actId="700"/>
          <ac:spMkLst>
            <pc:docMk/>
            <pc:sldMk cId="1494618871" sldId="286"/>
            <ac:spMk id="6" creationId="{887496AD-A190-C3A5-D296-39F99FB0C087}"/>
          </ac:spMkLst>
        </pc:spChg>
        <pc:spChg chg="add mod ord">
          <ac:chgData name="Nathalie Hauksson Tresch" userId="fb0bfe20-8aca-46b8-afac-c99e6d3944e2" providerId="ADAL" clId="{F1CA80B4-7585-456F-91D8-5BB3D7E683F1}" dt="2025-08-25T13:10:01.458" v="329" actId="20577"/>
          <ac:spMkLst>
            <pc:docMk/>
            <pc:sldMk cId="1494618871" sldId="286"/>
            <ac:spMk id="7" creationId="{7BF38F78-62F5-9158-0FCB-C727A32A10BC}"/>
          </ac:spMkLst>
        </pc:spChg>
        <pc:spChg chg="add mod">
          <ac:chgData name="Nathalie Hauksson Tresch" userId="fb0bfe20-8aca-46b8-afac-c99e6d3944e2" providerId="ADAL" clId="{F1CA80B4-7585-456F-91D8-5BB3D7E683F1}" dt="2025-08-25T13:10:11.641" v="331" actId="1076"/>
          <ac:spMkLst>
            <pc:docMk/>
            <pc:sldMk cId="1494618871" sldId="286"/>
            <ac:spMk id="14" creationId="{7AFDF319-5E83-FFC1-444D-874B3B807C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2910D-2D0B-42E3-9A37-6D9BFA1E388A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48054-8B03-4405-BB92-3172AF97E1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D89E8A6-912F-4CCA-7D8A-76B2CCC10ACA}"/>
              </a:ext>
            </a:extLst>
          </p:cNvPr>
          <p:cNvSpPr/>
          <p:nvPr userDrawn="1"/>
        </p:nvSpPr>
        <p:spPr>
          <a:xfrm>
            <a:off x="7564856" y="4276725"/>
            <a:ext cx="1943100" cy="19431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6D0CCE-EDA6-882C-9EEF-203A66B126D5}"/>
              </a:ext>
            </a:extLst>
          </p:cNvPr>
          <p:cNvSpPr/>
          <p:nvPr userDrawn="1"/>
        </p:nvSpPr>
        <p:spPr>
          <a:xfrm>
            <a:off x="8536406" y="368300"/>
            <a:ext cx="3332748" cy="333274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C287-D04C-EBF5-3731-2C4627A3E7B3}"/>
              </a:ext>
            </a:extLst>
          </p:cNvPr>
          <p:cNvSpPr/>
          <p:nvPr userDrawn="1"/>
        </p:nvSpPr>
        <p:spPr>
          <a:xfrm>
            <a:off x="6247396" y="2234865"/>
            <a:ext cx="1194136" cy="119413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6" name="Bild, Linnéuniversitetets logotyp" descr="Linnéuniversitetets logotyp">
            <a:extLst>
              <a:ext uri="{FF2B5EF4-FFF2-40B4-BE49-F238E27FC236}">
                <a16:creationId xmlns:a16="http://schemas.microsoft.com/office/drawing/2014/main" id="{ABB0D743-7386-580E-8121-5224E1CA7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6625" y="2533667"/>
            <a:ext cx="8198750" cy="12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01 0.05625 L 0.01302 0.0233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-1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0.01158 L -0.01393 0.03241 " pathEditMode="relative" rAng="0" ptsTypes="AA">
                                      <p:cBhvr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2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694 L 0.01914 0.0273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+cirklar, Liljekonval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>
            <a:extLst>
              <a:ext uri="{FF2B5EF4-FFF2-40B4-BE49-F238E27FC236}">
                <a16:creationId xmlns:a16="http://schemas.microsoft.com/office/drawing/2014/main" id="{45EFE7CA-807D-A3C7-EABC-472C3371C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01408"/>
            <a:ext cx="5415643" cy="3556592"/>
          </a:xfrm>
          <a:custGeom>
            <a:avLst/>
            <a:gdLst>
              <a:gd name="connsiteX0" fmla="*/ 2335682 w 5415643"/>
              <a:gd name="connsiteY0" fmla="*/ 0 h 3556592"/>
              <a:gd name="connsiteX1" fmla="*/ 5415643 w 5415643"/>
              <a:gd name="connsiteY1" fmla="*/ 3079961 h 3556592"/>
              <a:gd name="connsiteX2" fmla="*/ 5399742 w 5415643"/>
              <a:gd name="connsiteY2" fmla="*/ 3394869 h 3556592"/>
              <a:gd name="connsiteX3" fmla="*/ 5375060 w 5415643"/>
              <a:gd name="connsiteY3" fmla="*/ 3556592 h 3556592"/>
              <a:gd name="connsiteX4" fmla="*/ 0 w 5415643"/>
              <a:gd name="connsiteY4" fmla="*/ 3556592 h 3556592"/>
              <a:gd name="connsiteX5" fmla="*/ 0 w 5415643"/>
              <a:gd name="connsiteY5" fmla="*/ 1075747 h 3556592"/>
              <a:gd name="connsiteX6" fmla="*/ 157821 w 5415643"/>
              <a:gd name="connsiteY6" fmla="*/ 902100 h 3556592"/>
              <a:gd name="connsiteX7" fmla="*/ 2335682 w 5415643"/>
              <a:gd name="connsiteY7" fmla="*/ 0 h 35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5643" h="3556592">
                <a:moveTo>
                  <a:pt x="2335682" y="0"/>
                </a:moveTo>
                <a:cubicBezTo>
                  <a:pt x="4036697" y="0"/>
                  <a:pt x="5415643" y="1378946"/>
                  <a:pt x="5415643" y="3079961"/>
                </a:cubicBezTo>
                <a:cubicBezTo>
                  <a:pt x="5415643" y="3186275"/>
                  <a:pt x="5410257" y="3291330"/>
                  <a:pt x="5399742" y="3394869"/>
                </a:cubicBezTo>
                <a:lnTo>
                  <a:pt x="5375060" y="3556592"/>
                </a:lnTo>
                <a:lnTo>
                  <a:pt x="0" y="3556592"/>
                </a:lnTo>
                <a:lnTo>
                  <a:pt x="0" y="1075747"/>
                </a:lnTo>
                <a:lnTo>
                  <a:pt x="157821" y="902100"/>
                </a:lnTo>
                <a:cubicBezTo>
                  <a:pt x="715184" y="344737"/>
                  <a:pt x="1485175" y="0"/>
                  <a:pt x="2335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Cirkel 2">
            <a:extLst>
              <a:ext uri="{FF2B5EF4-FFF2-40B4-BE49-F238E27FC236}">
                <a16:creationId xmlns:a16="http://schemas.microsoft.com/office/drawing/2014/main" id="{497B5DE0-C493-68B3-0347-C0AB92EC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1716648" cy="2958196"/>
          </a:xfrm>
          <a:custGeom>
            <a:avLst/>
            <a:gdLst>
              <a:gd name="connsiteX0" fmla="*/ 1479098 w 1716648"/>
              <a:gd name="connsiteY0" fmla="*/ 0 h 2958196"/>
              <a:gd name="connsiteX1" fmla="*/ 1630327 w 1716648"/>
              <a:gd name="connsiteY1" fmla="*/ 7637 h 2958196"/>
              <a:gd name="connsiteX2" fmla="*/ 1716648 w 1716648"/>
              <a:gd name="connsiteY2" fmla="*/ 20811 h 2958196"/>
              <a:gd name="connsiteX3" fmla="*/ 1716648 w 1716648"/>
              <a:gd name="connsiteY3" fmla="*/ 2937386 h 2958196"/>
              <a:gd name="connsiteX4" fmla="*/ 1630327 w 1716648"/>
              <a:gd name="connsiteY4" fmla="*/ 2950560 h 2958196"/>
              <a:gd name="connsiteX5" fmla="*/ 1479098 w 1716648"/>
              <a:gd name="connsiteY5" fmla="*/ 2958196 h 2958196"/>
              <a:gd name="connsiteX6" fmla="*/ 0 w 1716648"/>
              <a:gd name="connsiteY6" fmla="*/ 1479098 h 2958196"/>
              <a:gd name="connsiteX7" fmla="*/ 1479098 w 1716648"/>
              <a:gd name="connsiteY7" fmla="*/ 0 h 295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648" h="2958196">
                <a:moveTo>
                  <a:pt x="1479098" y="0"/>
                </a:moveTo>
                <a:cubicBezTo>
                  <a:pt x="1530153" y="0"/>
                  <a:pt x="1580604" y="2587"/>
                  <a:pt x="1630327" y="7637"/>
                </a:cubicBezTo>
                <a:lnTo>
                  <a:pt x="1716648" y="20811"/>
                </a:lnTo>
                <a:lnTo>
                  <a:pt x="1716648" y="2937386"/>
                </a:lnTo>
                <a:lnTo>
                  <a:pt x="1630327" y="2950560"/>
                </a:lnTo>
                <a:cubicBezTo>
                  <a:pt x="1580604" y="2955609"/>
                  <a:pt x="1530153" y="2958196"/>
                  <a:pt x="1479098" y="2958196"/>
                </a:cubicBezTo>
                <a:cubicBezTo>
                  <a:pt x="662215" y="2958196"/>
                  <a:pt x="0" y="2295981"/>
                  <a:pt x="0" y="1479098"/>
                </a:cubicBezTo>
                <a:cubicBezTo>
                  <a:pt x="0" y="662215"/>
                  <a:pt x="662215" y="0"/>
                  <a:pt x="1479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6" name="Cirkel 1">
            <a:extLst>
              <a:ext uri="{FF2B5EF4-FFF2-40B4-BE49-F238E27FC236}">
                <a16:creationId xmlns:a16="http://schemas.microsoft.com/office/drawing/2014/main" id="{0EA5472D-FD46-F6CF-CFDB-CBD673D70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852929"/>
          </a:xfrm>
          <a:noFill/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7" name="Bild, Linnéuniversitetets logotyp" descr="Linnéuniversitetets logotyp">
            <a:extLst>
              <a:ext uri="{FF2B5EF4-FFF2-40B4-BE49-F238E27FC236}">
                <a16:creationId xmlns:a16="http://schemas.microsoft.com/office/drawing/2014/main" id="{63CB8FB6-92CE-935E-7AE0-B3B6B1EC6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28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+cirklar, Sotakle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>
            <a:extLst>
              <a:ext uri="{FF2B5EF4-FFF2-40B4-BE49-F238E27FC236}">
                <a16:creationId xmlns:a16="http://schemas.microsoft.com/office/drawing/2014/main" id="{45EFE7CA-807D-A3C7-EABC-472C3371C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01408"/>
            <a:ext cx="5415643" cy="3556592"/>
          </a:xfrm>
          <a:custGeom>
            <a:avLst/>
            <a:gdLst>
              <a:gd name="connsiteX0" fmla="*/ 2335682 w 5415643"/>
              <a:gd name="connsiteY0" fmla="*/ 0 h 3556592"/>
              <a:gd name="connsiteX1" fmla="*/ 5415643 w 5415643"/>
              <a:gd name="connsiteY1" fmla="*/ 3079961 h 3556592"/>
              <a:gd name="connsiteX2" fmla="*/ 5399742 w 5415643"/>
              <a:gd name="connsiteY2" fmla="*/ 3394869 h 3556592"/>
              <a:gd name="connsiteX3" fmla="*/ 5375060 w 5415643"/>
              <a:gd name="connsiteY3" fmla="*/ 3556592 h 3556592"/>
              <a:gd name="connsiteX4" fmla="*/ 0 w 5415643"/>
              <a:gd name="connsiteY4" fmla="*/ 3556592 h 3556592"/>
              <a:gd name="connsiteX5" fmla="*/ 0 w 5415643"/>
              <a:gd name="connsiteY5" fmla="*/ 1075747 h 3556592"/>
              <a:gd name="connsiteX6" fmla="*/ 157821 w 5415643"/>
              <a:gd name="connsiteY6" fmla="*/ 902100 h 3556592"/>
              <a:gd name="connsiteX7" fmla="*/ 2335682 w 5415643"/>
              <a:gd name="connsiteY7" fmla="*/ 0 h 35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5643" h="3556592">
                <a:moveTo>
                  <a:pt x="2335682" y="0"/>
                </a:moveTo>
                <a:cubicBezTo>
                  <a:pt x="4036697" y="0"/>
                  <a:pt x="5415643" y="1378946"/>
                  <a:pt x="5415643" y="3079961"/>
                </a:cubicBezTo>
                <a:cubicBezTo>
                  <a:pt x="5415643" y="3186275"/>
                  <a:pt x="5410257" y="3291330"/>
                  <a:pt x="5399742" y="3394869"/>
                </a:cubicBezTo>
                <a:lnTo>
                  <a:pt x="5375060" y="3556592"/>
                </a:lnTo>
                <a:lnTo>
                  <a:pt x="0" y="3556592"/>
                </a:lnTo>
                <a:lnTo>
                  <a:pt x="0" y="1075747"/>
                </a:lnTo>
                <a:lnTo>
                  <a:pt x="157821" y="902100"/>
                </a:lnTo>
                <a:cubicBezTo>
                  <a:pt x="715184" y="344737"/>
                  <a:pt x="1485175" y="0"/>
                  <a:pt x="2335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Cirkel 2">
            <a:extLst>
              <a:ext uri="{FF2B5EF4-FFF2-40B4-BE49-F238E27FC236}">
                <a16:creationId xmlns:a16="http://schemas.microsoft.com/office/drawing/2014/main" id="{497B5DE0-C493-68B3-0347-C0AB92EC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1716648" cy="2958196"/>
          </a:xfrm>
          <a:custGeom>
            <a:avLst/>
            <a:gdLst>
              <a:gd name="connsiteX0" fmla="*/ 1479098 w 1716648"/>
              <a:gd name="connsiteY0" fmla="*/ 0 h 2958196"/>
              <a:gd name="connsiteX1" fmla="*/ 1630327 w 1716648"/>
              <a:gd name="connsiteY1" fmla="*/ 7637 h 2958196"/>
              <a:gd name="connsiteX2" fmla="*/ 1716648 w 1716648"/>
              <a:gd name="connsiteY2" fmla="*/ 20811 h 2958196"/>
              <a:gd name="connsiteX3" fmla="*/ 1716648 w 1716648"/>
              <a:gd name="connsiteY3" fmla="*/ 2937386 h 2958196"/>
              <a:gd name="connsiteX4" fmla="*/ 1630327 w 1716648"/>
              <a:gd name="connsiteY4" fmla="*/ 2950560 h 2958196"/>
              <a:gd name="connsiteX5" fmla="*/ 1479098 w 1716648"/>
              <a:gd name="connsiteY5" fmla="*/ 2958196 h 2958196"/>
              <a:gd name="connsiteX6" fmla="*/ 0 w 1716648"/>
              <a:gd name="connsiteY6" fmla="*/ 1479098 h 2958196"/>
              <a:gd name="connsiteX7" fmla="*/ 1479098 w 1716648"/>
              <a:gd name="connsiteY7" fmla="*/ 0 h 295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648" h="2958196">
                <a:moveTo>
                  <a:pt x="1479098" y="0"/>
                </a:moveTo>
                <a:cubicBezTo>
                  <a:pt x="1530153" y="0"/>
                  <a:pt x="1580604" y="2587"/>
                  <a:pt x="1630327" y="7637"/>
                </a:cubicBezTo>
                <a:lnTo>
                  <a:pt x="1716648" y="20811"/>
                </a:lnTo>
                <a:lnTo>
                  <a:pt x="1716648" y="2937386"/>
                </a:lnTo>
                <a:lnTo>
                  <a:pt x="1630327" y="2950560"/>
                </a:lnTo>
                <a:cubicBezTo>
                  <a:pt x="1580604" y="2955609"/>
                  <a:pt x="1530153" y="2958196"/>
                  <a:pt x="1479098" y="2958196"/>
                </a:cubicBezTo>
                <a:cubicBezTo>
                  <a:pt x="662215" y="2958196"/>
                  <a:pt x="0" y="2295981"/>
                  <a:pt x="0" y="1479098"/>
                </a:cubicBezTo>
                <a:cubicBezTo>
                  <a:pt x="0" y="662215"/>
                  <a:pt x="662215" y="0"/>
                  <a:pt x="1479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6" name="Cirkel 1">
            <a:extLst>
              <a:ext uri="{FF2B5EF4-FFF2-40B4-BE49-F238E27FC236}">
                <a16:creationId xmlns:a16="http://schemas.microsoft.com/office/drawing/2014/main" id="{0EA5472D-FD46-F6CF-CFDB-CBD673D70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852929"/>
          </a:xfrm>
          <a:noFill/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3" name="Bild, Linnéuniversitetets logotyp" descr="Linnéuniversitetets logotyp">
            <a:extLst>
              <a:ext uri="{FF2B5EF4-FFF2-40B4-BE49-F238E27FC236}">
                <a16:creationId xmlns:a16="http://schemas.microsoft.com/office/drawing/2014/main" id="{AABFD75E-5CC5-DB2A-0177-7AEB70034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26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+cirklar, Murgrö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>
            <a:extLst>
              <a:ext uri="{FF2B5EF4-FFF2-40B4-BE49-F238E27FC236}">
                <a16:creationId xmlns:a16="http://schemas.microsoft.com/office/drawing/2014/main" id="{45EFE7CA-807D-A3C7-EABC-472C3371C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01408"/>
            <a:ext cx="5415643" cy="3556592"/>
          </a:xfrm>
          <a:custGeom>
            <a:avLst/>
            <a:gdLst>
              <a:gd name="connsiteX0" fmla="*/ 2335682 w 5415643"/>
              <a:gd name="connsiteY0" fmla="*/ 0 h 3556592"/>
              <a:gd name="connsiteX1" fmla="*/ 5415643 w 5415643"/>
              <a:gd name="connsiteY1" fmla="*/ 3079961 h 3556592"/>
              <a:gd name="connsiteX2" fmla="*/ 5399742 w 5415643"/>
              <a:gd name="connsiteY2" fmla="*/ 3394869 h 3556592"/>
              <a:gd name="connsiteX3" fmla="*/ 5375060 w 5415643"/>
              <a:gd name="connsiteY3" fmla="*/ 3556592 h 3556592"/>
              <a:gd name="connsiteX4" fmla="*/ 0 w 5415643"/>
              <a:gd name="connsiteY4" fmla="*/ 3556592 h 3556592"/>
              <a:gd name="connsiteX5" fmla="*/ 0 w 5415643"/>
              <a:gd name="connsiteY5" fmla="*/ 1075747 h 3556592"/>
              <a:gd name="connsiteX6" fmla="*/ 157821 w 5415643"/>
              <a:gd name="connsiteY6" fmla="*/ 902100 h 3556592"/>
              <a:gd name="connsiteX7" fmla="*/ 2335682 w 5415643"/>
              <a:gd name="connsiteY7" fmla="*/ 0 h 35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5643" h="3556592">
                <a:moveTo>
                  <a:pt x="2335682" y="0"/>
                </a:moveTo>
                <a:cubicBezTo>
                  <a:pt x="4036697" y="0"/>
                  <a:pt x="5415643" y="1378946"/>
                  <a:pt x="5415643" y="3079961"/>
                </a:cubicBezTo>
                <a:cubicBezTo>
                  <a:pt x="5415643" y="3186275"/>
                  <a:pt x="5410257" y="3291330"/>
                  <a:pt x="5399742" y="3394869"/>
                </a:cubicBezTo>
                <a:lnTo>
                  <a:pt x="5375060" y="3556592"/>
                </a:lnTo>
                <a:lnTo>
                  <a:pt x="0" y="3556592"/>
                </a:lnTo>
                <a:lnTo>
                  <a:pt x="0" y="1075747"/>
                </a:lnTo>
                <a:lnTo>
                  <a:pt x="157821" y="902100"/>
                </a:lnTo>
                <a:cubicBezTo>
                  <a:pt x="715184" y="344737"/>
                  <a:pt x="1485175" y="0"/>
                  <a:pt x="2335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Cirkel 2">
            <a:extLst>
              <a:ext uri="{FF2B5EF4-FFF2-40B4-BE49-F238E27FC236}">
                <a16:creationId xmlns:a16="http://schemas.microsoft.com/office/drawing/2014/main" id="{497B5DE0-C493-68B3-0347-C0AB92EC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1716648" cy="2958196"/>
          </a:xfrm>
          <a:custGeom>
            <a:avLst/>
            <a:gdLst>
              <a:gd name="connsiteX0" fmla="*/ 1479098 w 1716648"/>
              <a:gd name="connsiteY0" fmla="*/ 0 h 2958196"/>
              <a:gd name="connsiteX1" fmla="*/ 1630327 w 1716648"/>
              <a:gd name="connsiteY1" fmla="*/ 7637 h 2958196"/>
              <a:gd name="connsiteX2" fmla="*/ 1716648 w 1716648"/>
              <a:gd name="connsiteY2" fmla="*/ 20811 h 2958196"/>
              <a:gd name="connsiteX3" fmla="*/ 1716648 w 1716648"/>
              <a:gd name="connsiteY3" fmla="*/ 2937386 h 2958196"/>
              <a:gd name="connsiteX4" fmla="*/ 1630327 w 1716648"/>
              <a:gd name="connsiteY4" fmla="*/ 2950560 h 2958196"/>
              <a:gd name="connsiteX5" fmla="*/ 1479098 w 1716648"/>
              <a:gd name="connsiteY5" fmla="*/ 2958196 h 2958196"/>
              <a:gd name="connsiteX6" fmla="*/ 0 w 1716648"/>
              <a:gd name="connsiteY6" fmla="*/ 1479098 h 2958196"/>
              <a:gd name="connsiteX7" fmla="*/ 1479098 w 1716648"/>
              <a:gd name="connsiteY7" fmla="*/ 0 h 295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648" h="2958196">
                <a:moveTo>
                  <a:pt x="1479098" y="0"/>
                </a:moveTo>
                <a:cubicBezTo>
                  <a:pt x="1530153" y="0"/>
                  <a:pt x="1580604" y="2587"/>
                  <a:pt x="1630327" y="7637"/>
                </a:cubicBezTo>
                <a:lnTo>
                  <a:pt x="1716648" y="20811"/>
                </a:lnTo>
                <a:lnTo>
                  <a:pt x="1716648" y="2937386"/>
                </a:lnTo>
                <a:lnTo>
                  <a:pt x="1630327" y="2950560"/>
                </a:lnTo>
                <a:cubicBezTo>
                  <a:pt x="1580604" y="2955609"/>
                  <a:pt x="1530153" y="2958196"/>
                  <a:pt x="1479098" y="2958196"/>
                </a:cubicBezTo>
                <a:cubicBezTo>
                  <a:pt x="662215" y="2958196"/>
                  <a:pt x="0" y="2295981"/>
                  <a:pt x="0" y="1479098"/>
                </a:cubicBezTo>
                <a:cubicBezTo>
                  <a:pt x="0" y="662215"/>
                  <a:pt x="662215" y="0"/>
                  <a:pt x="1479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6" name="Cirkel 1">
            <a:extLst>
              <a:ext uri="{FF2B5EF4-FFF2-40B4-BE49-F238E27FC236}">
                <a16:creationId xmlns:a16="http://schemas.microsoft.com/office/drawing/2014/main" id="{0EA5472D-FD46-F6CF-CFDB-CBD673D70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852929"/>
          </a:xfrm>
          <a:noFill/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3" name="Bild, Linnéuniversitetets logotyp" descr="Linnéuniversitetets logotyp">
            <a:extLst>
              <a:ext uri="{FF2B5EF4-FFF2-40B4-BE49-F238E27FC236}">
                <a16:creationId xmlns:a16="http://schemas.microsoft.com/office/drawing/2014/main" id="{AABFD75E-5CC5-DB2A-0177-7AEB70034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2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+cirklar, Az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>
            <a:extLst>
              <a:ext uri="{FF2B5EF4-FFF2-40B4-BE49-F238E27FC236}">
                <a16:creationId xmlns:a16="http://schemas.microsoft.com/office/drawing/2014/main" id="{45EFE7CA-807D-A3C7-EABC-472C3371C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01408"/>
            <a:ext cx="5415643" cy="3556592"/>
          </a:xfrm>
          <a:custGeom>
            <a:avLst/>
            <a:gdLst>
              <a:gd name="connsiteX0" fmla="*/ 2335682 w 5415643"/>
              <a:gd name="connsiteY0" fmla="*/ 0 h 3556592"/>
              <a:gd name="connsiteX1" fmla="*/ 5415643 w 5415643"/>
              <a:gd name="connsiteY1" fmla="*/ 3079961 h 3556592"/>
              <a:gd name="connsiteX2" fmla="*/ 5399742 w 5415643"/>
              <a:gd name="connsiteY2" fmla="*/ 3394869 h 3556592"/>
              <a:gd name="connsiteX3" fmla="*/ 5375060 w 5415643"/>
              <a:gd name="connsiteY3" fmla="*/ 3556592 h 3556592"/>
              <a:gd name="connsiteX4" fmla="*/ 0 w 5415643"/>
              <a:gd name="connsiteY4" fmla="*/ 3556592 h 3556592"/>
              <a:gd name="connsiteX5" fmla="*/ 0 w 5415643"/>
              <a:gd name="connsiteY5" fmla="*/ 1075747 h 3556592"/>
              <a:gd name="connsiteX6" fmla="*/ 157821 w 5415643"/>
              <a:gd name="connsiteY6" fmla="*/ 902100 h 3556592"/>
              <a:gd name="connsiteX7" fmla="*/ 2335682 w 5415643"/>
              <a:gd name="connsiteY7" fmla="*/ 0 h 35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5643" h="3556592">
                <a:moveTo>
                  <a:pt x="2335682" y="0"/>
                </a:moveTo>
                <a:cubicBezTo>
                  <a:pt x="4036697" y="0"/>
                  <a:pt x="5415643" y="1378946"/>
                  <a:pt x="5415643" y="3079961"/>
                </a:cubicBezTo>
                <a:cubicBezTo>
                  <a:pt x="5415643" y="3186275"/>
                  <a:pt x="5410257" y="3291330"/>
                  <a:pt x="5399742" y="3394869"/>
                </a:cubicBezTo>
                <a:lnTo>
                  <a:pt x="5375060" y="3556592"/>
                </a:lnTo>
                <a:lnTo>
                  <a:pt x="0" y="3556592"/>
                </a:lnTo>
                <a:lnTo>
                  <a:pt x="0" y="1075747"/>
                </a:lnTo>
                <a:lnTo>
                  <a:pt x="157821" y="902100"/>
                </a:lnTo>
                <a:cubicBezTo>
                  <a:pt x="715184" y="344737"/>
                  <a:pt x="1485175" y="0"/>
                  <a:pt x="2335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Cirkel 2">
            <a:extLst>
              <a:ext uri="{FF2B5EF4-FFF2-40B4-BE49-F238E27FC236}">
                <a16:creationId xmlns:a16="http://schemas.microsoft.com/office/drawing/2014/main" id="{497B5DE0-C493-68B3-0347-C0AB92EC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1716648" cy="2958196"/>
          </a:xfrm>
          <a:custGeom>
            <a:avLst/>
            <a:gdLst>
              <a:gd name="connsiteX0" fmla="*/ 1479098 w 1716648"/>
              <a:gd name="connsiteY0" fmla="*/ 0 h 2958196"/>
              <a:gd name="connsiteX1" fmla="*/ 1630327 w 1716648"/>
              <a:gd name="connsiteY1" fmla="*/ 7637 h 2958196"/>
              <a:gd name="connsiteX2" fmla="*/ 1716648 w 1716648"/>
              <a:gd name="connsiteY2" fmla="*/ 20811 h 2958196"/>
              <a:gd name="connsiteX3" fmla="*/ 1716648 w 1716648"/>
              <a:gd name="connsiteY3" fmla="*/ 2937386 h 2958196"/>
              <a:gd name="connsiteX4" fmla="*/ 1630327 w 1716648"/>
              <a:gd name="connsiteY4" fmla="*/ 2950560 h 2958196"/>
              <a:gd name="connsiteX5" fmla="*/ 1479098 w 1716648"/>
              <a:gd name="connsiteY5" fmla="*/ 2958196 h 2958196"/>
              <a:gd name="connsiteX6" fmla="*/ 0 w 1716648"/>
              <a:gd name="connsiteY6" fmla="*/ 1479098 h 2958196"/>
              <a:gd name="connsiteX7" fmla="*/ 1479098 w 1716648"/>
              <a:gd name="connsiteY7" fmla="*/ 0 h 295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648" h="2958196">
                <a:moveTo>
                  <a:pt x="1479098" y="0"/>
                </a:moveTo>
                <a:cubicBezTo>
                  <a:pt x="1530153" y="0"/>
                  <a:pt x="1580604" y="2587"/>
                  <a:pt x="1630327" y="7637"/>
                </a:cubicBezTo>
                <a:lnTo>
                  <a:pt x="1716648" y="20811"/>
                </a:lnTo>
                <a:lnTo>
                  <a:pt x="1716648" y="2937386"/>
                </a:lnTo>
                <a:lnTo>
                  <a:pt x="1630327" y="2950560"/>
                </a:lnTo>
                <a:cubicBezTo>
                  <a:pt x="1580604" y="2955609"/>
                  <a:pt x="1530153" y="2958196"/>
                  <a:pt x="1479098" y="2958196"/>
                </a:cubicBezTo>
                <a:cubicBezTo>
                  <a:pt x="662215" y="2958196"/>
                  <a:pt x="0" y="2295981"/>
                  <a:pt x="0" y="1479098"/>
                </a:cubicBezTo>
                <a:cubicBezTo>
                  <a:pt x="0" y="662215"/>
                  <a:pt x="662215" y="0"/>
                  <a:pt x="1479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6" name="Cirkel 1">
            <a:extLst>
              <a:ext uri="{FF2B5EF4-FFF2-40B4-BE49-F238E27FC236}">
                <a16:creationId xmlns:a16="http://schemas.microsoft.com/office/drawing/2014/main" id="{0EA5472D-FD46-F6CF-CFDB-CBD673D70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852929"/>
          </a:xfrm>
          <a:noFill/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3" name="Bild, Linnéuniversitetets logotyp" descr="Linnéuniversitetets logotyp">
            <a:extLst>
              <a:ext uri="{FF2B5EF4-FFF2-40B4-BE49-F238E27FC236}">
                <a16:creationId xmlns:a16="http://schemas.microsoft.com/office/drawing/2014/main" id="{AABFD75E-5CC5-DB2A-0177-7AEB70034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+cirklar, Kr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>
            <a:extLst>
              <a:ext uri="{FF2B5EF4-FFF2-40B4-BE49-F238E27FC236}">
                <a16:creationId xmlns:a16="http://schemas.microsoft.com/office/drawing/2014/main" id="{45EFE7CA-807D-A3C7-EABC-472C3371C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01408"/>
            <a:ext cx="5415643" cy="3556592"/>
          </a:xfrm>
          <a:custGeom>
            <a:avLst/>
            <a:gdLst>
              <a:gd name="connsiteX0" fmla="*/ 2335682 w 5415643"/>
              <a:gd name="connsiteY0" fmla="*/ 0 h 3556592"/>
              <a:gd name="connsiteX1" fmla="*/ 5415643 w 5415643"/>
              <a:gd name="connsiteY1" fmla="*/ 3079961 h 3556592"/>
              <a:gd name="connsiteX2" fmla="*/ 5399742 w 5415643"/>
              <a:gd name="connsiteY2" fmla="*/ 3394869 h 3556592"/>
              <a:gd name="connsiteX3" fmla="*/ 5375060 w 5415643"/>
              <a:gd name="connsiteY3" fmla="*/ 3556592 h 3556592"/>
              <a:gd name="connsiteX4" fmla="*/ 0 w 5415643"/>
              <a:gd name="connsiteY4" fmla="*/ 3556592 h 3556592"/>
              <a:gd name="connsiteX5" fmla="*/ 0 w 5415643"/>
              <a:gd name="connsiteY5" fmla="*/ 1075747 h 3556592"/>
              <a:gd name="connsiteX6" fmla="*/ 157821 w 5415643"/>
              <a:gd name="connsiteY6" fmla="*/ 902100 h 3556592"/>
              <a:gd name="connsiteX7" fmla="*/ 2335682 w 5415643"/>
              <a:gd name="connsiteY7" fmla="*/ 0 h 35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5643" h="3556592">
                <a:moveTo>
                  <a:pt x="2335682" y="0"/>
                </a:moveTo>
                <a:cubicBezTo>
                  <a:pt x="4036697" y="0"/>
                  <a:pt x="5415643" y="1378946"/>
                  <a:pt x="5415643" y="3079961"/>
                </a:cubicBezTo>
                <a:cubicBezTo>
                  <a:pt x="5415643" y="3186275"/>
                  <a:pt x="5410257" y="3291330"/>
                  <a:pt x="5399742" y="3394869"/>
                </a:cubicBezTo>
                <a:lnTo>
                  <a:pt x="5375060" y="3556592"/>
                </a:lnTo>
                <a:lnTo>
                  <a:pt x="0" y="3556592"/>
                </a:lnTo>
                <a:lnTo>
                  <a:pt x="0" y="1075747"/>
                </a:lnTo>
                <a:lnTo>
                  <a:pt x="157821" y="902100"/>
                </a:lnTo>
                <a:cubicBezTo>
                  <a:pt x="715184" y="344737"/>
                  <a:pt x="1485175" y="0"/>
                  <a:pt x="2335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Cirkel 2">
            <a:extLst>
              <a:ext uri="{FF2B5EF4-FFF2-40B4-BE49-F238E27FC236}">
                <a16:creationId xmlns:a16="http://schemas.microsoft.com/office/drawing/2014/main" id="{497B5DE0-C493-68B3-0347-C0AB92EC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1716648" cy="2958196"/>
          </a:xfrm>
          <a:custGeom>
            <a:avLst/>
            <a:gdLst>
              <a:gd name="connsiteX0" fmla="*/ 1479098 w 1716648"/>
              <a:gd name="connsiteY0" fmla="*/ 0 h 2958196"/>
              <a:gd name="connsiteX1" fmla="*/ 1630327 w 1716648"/>
              <a:gd name="connsiteY1" fmla="*/ 7637 h 2958196"/>
              <a:gd name="connsiteX2" fmla="*/ 1716648 w 1716648"/>
              <a:gd name="connsiteY2" fmla="*/ 20811 h 2958196"/>
              <a:gd name="connsiteX3" fmla="*/ 1716648 w 1716648"/>
              <a:gd name="connsiteY3" fmla="*/ 2937386 h 2958196"/>
              <a:gd name="connsiteX4" fmla="*/ 1630327 w 1716648"/>
              <a:gd name="connsiteY4" fmla="*/ 2950560 h 2958196"/>
              <a:gd name="connsiteX5" fmla="*/ 1479098 w 1716648"/>
              <a:gd name="connsiteY5" fmla="*/ 2958196 h 2958196"/>
              <a:gd name="connsiteX6" fmla="*/ 0 w 1716648"/>
              <a:gd name="connsiteY6" fmla="*/ 1479098 h 2958196"/>
              <a:gd name="connsiteX7" fmla="*/ 1479098 w 1716648"/>
              <a:gd name="connsiteY7" fmla="*/ 0 h 295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648" h="2958196">
                <a:moveTo>
                  <a:pt x="1479098" y="0"/>
                </a:moveTo>
                <a:cubicBezTo>
                  <a:pt x="1530153" y="0"/>
                  <a:pt x="1580604" y="2587"/>
                  <a:pt x="1630327" y="7637"/>
                </a:cubicBezTo>
                <a:lnTo>
                  <a:pt x="1716648" y="20811"/>
                </a:lnTo>
                <a:lnTo>
                  <a:pt x="1716648" y="2937386"/>
                </a:lnTo>
                <a:lnTo>
                  <a:pt x="1630327" y="2950560"/>
                </a:lnTo>
                <a:cubicBezTo>
                  <a:pt x="1580604" y="2955609"/>
                  <a:pt x="1530153" y="2958196"/>
                  <a:pt x="1479098" y="2958196"/>
                </a:cubicBezTo>
                <a:cubicBezTo>
                  <a:pt x="662215" y="2958196"/>
                  <a:pt x="0" y="2295981"/>
                  <a:pt x="0" y="1479098"/>
                </a:cubicBezTo>
                <a:cubicBezTo>
                  <a:pt x="0" y="662215"/>
                  <a:pt x="662215" y="0"/>
                  <a:pt x="1479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6" name="Cirkel 1">
            <a:extLst>
              <a:ext uri="{FF2B5EF4-FFF2-40B4-BE49-F238E27FC236}">
                <a16:creationId xmlns:a16="http://schemas.microsoft.com/office/drawing/2014/main" id="{0EA5472D-FD46-F6CF-CFDB-CBD673D70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852929"/>
          </a:xfrm>
          <a:noFill/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3" name="Bild, Linnéuniversitetets logotyp" descr="Linnéuniversitetets logotyp">
            <a:extLst>
              <a:ext uri="{FF2B5EF4-FFF2-40B4-BE49-F238E27FC236}">
                <a16:creationId xmlns:a16="http://schemas.microsoft.com/office/drawing/2014/main" id="{AABFD75E-5CC5-DB2A-0177-7AEB70034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78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2664001"/>
            <a:ext cx="11643684" cy="33939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123586"/>
          </a:xfrm>
        </p:spPr>
        <p:txBody>
          <a:bodyPr anchor="t" anchorCtr="0">
            <a:normAutofit/>
          </a:bodyPr>
          <a:lstStyle>
            <a:lvl1pPr algn="l">
              <a:defRPr sz="4400" b="1"/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2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,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Text, kolumn 2">
            <a:extLst>
              <a:ext uri="{FF2B5EF4-FFF2-40B4-BE49-F238E27FC236}">
                <a16:creationId xmlns:a16="http://schemas.microsoft.com/office/drawing/2014/main" id="{1D386C3C-A88A-099B-9BB8-297617AC96EB}"/>
              </a:ext>
            </a:extLst>
          </p:cNvPr>
          <p:cNvSpPr txBox="1">
            <a:spLocks/>
          </p:cNvSpPr>
          <p:nvPr userDrawn="1"/>
        </p:nvSpPr>
        <p:spPr>
          <a:xfrm>
            <a:off x="5992286" y="2677331"/>
            <a:ext cx="5628214" cy="339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3" name="Text, kolumn 1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2664001"/>
            <a:ext cx="5628214" cy="33939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123586"/>
          </a:xfrm>
        </p:spPr>
        <p:txBody>
          <a:bodyPr anchor="t" anchorCtr="0">
            <a:normAutofit/>
          </a:bodyPr>
          <a:lstStyle>
            <a:lvl1pPr algn="l">
              <a:defRPr sz="4400" b="1"/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5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 i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iagram, kolumn 2">
            <a:extLst>
              <a:ext uri="{FF2B5EF4-FFF2-40B4-BE49-F238E27FC236}">
                <a16:creationId xmlns:a16="http://schemas.microsoft.com/office/drawing/2014/main" id="{B95589F7-2877-3FD6-B554-808D131B262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7" y="2664001"/>
            <a:ext cx="5627688" cy="34067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6" name="Platshållare för diagram, kolumn 1">
            <a:extLst>
              <a:ext uri="{FF2B5EF4-FFF2-40B4-BE49-F238E27FC236}">
                <a16:creationId xmlns:a16="http://schemas.microsoft.com/office/drawing/2014/main" id="{E047BA4A-5FA2-9CF5-200A-F8299A94812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2664001"/>
            <a:ext cx="5627688" cy="34067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123586"/>
          </a:xfrm>
        </p:spPr>
        <p:txBody>
          <a:bodyPr anchor="t" anchorCtr="0">
            <a:normAutofit/>
          </a:bodyPr>
          <a:lstStyle>
            <a:lvl1pPr algn="l">
              <a:defRPr sz="4400" b="1"/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34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cirklar, Liljekonval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2">
            <a:extLst>
              <a:ext uri="{FF2B5EF4-FFF2-40B4-BE49-F238E27FC236}">
                <a16:creationId xmlns:a16="http://schemas.microsoft.com/office/drawing/2014/main" id="{D8E22736-08DF-71F8-DE89-DCEC62426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6" y="2012547"/>
            <a:ext cx="3330284" cy="4845452"/>
          </a:xfrm>
          <a:custGeom>
            <a:avLst/>
            <a:gdLst>
              <a:gd name="connsiteX0" fmla="*/ 3072412 w 3330284"/>
              <a:gd name="connsiteY0" fmla="*/ 0 h 4845452"/>
              <a:gd name="connsiteX1" fmla="*/ 3230518 w 3330284"/>
              <a:gd name="connsiteY1" fmla="*/ 3998 h 4845452"/>
              <a:gd name="connsiteX2" fmla="*/ 3330284 w 3330284"/>
              <a:gd name="connsiteY2" fmla="*/ 11584 h 4845452"/>
              <a:gd name="connsiteX3" fmla="*/ 3330284 w 3330284"/>
              <a:gd name="connsiteY3" fmla="*/ 4845452 h 4845452"/>
              <a:gd name="connsiteX4" fmla="*/ 566017 w 3330284"/>
              <a:gd name="connsiteY4" fmla="*/ 4845452 h 4845452"/>
              <a:gd name="connsiteX5" fmla="*/ 524720 w 3330284"/>
              <a:gd name="connsiteY5" fmla="*/ 4790227 h 4845452"/>
              <a:gd name="connsiteX6" fmla="*/ 0 w 3330284"/>
              <a:gd name="connsiteY6" fmla="*/ 3072412 h 4845452"/>
              <a:gd name="connsiteX7" fmla="*/ 3072412 w 3330284"/>
              <a:gd name="connsiteY7" fmla="*/ 0 h 484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0284" h="4845452">
                <a:moveTo>
                  <a:pt x="3072412" y="0"/>
                </a:moveTo>
                <a:cubicBezTo>
                  <a:pt x="3125438" y="0"/>
                  <a:pt x="3178151" y="1344"/>
                  <a:pt x="3230518" y="3998"/>
                </a:cubicBezTo>
                <a:lnTo>
                  <a:pt x="3330284" y="11584"/>
                </a:lnTo>
                <a:lnTo>
                  <a:pt x="3330284" y="4845452"/>
                </a:lnTo>
                <a:lnTo>
                  <a:pt x="566017" y="4845452"/>
                </a:lnTo>
                <a:lnTo>
                  <a:pt x="524720" y="4790227"/>
                </a:lnTo>
                <a:cubicBezTo>
                  <a:pt x="193439" y="4299867"/>
                  <a:pt x="0" y="3708730"/>
                  <a:pt x="0" y="3072412"/>
                </a:cubicBezTo>
                <a:cubicBezTo>
                  <a:pt x="0" y="1375566"/>
                  <a:pt x="1375566" y="0"/>
                  <a:pt x="307241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Cirkel 1">
            <a:extLst>
              <a:ext uri="{FF2B5EF4-FFF2-40B4-BE49-F238E27FC236}">
                <a16:creationId xmlns:a16="http://schemas.microsoft.com/office/drawing/2014/main" id="{4E96419D-EF9D-89CF-7739-CEB694BD0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2664001"/>
            <a:ext cx="6110002" cy="33939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123586"/>
          </a:xfrm>
        </p:spPr>
        <p:txBody>
          <a:bodyPr anchor="t" anchorCtr="0">
            <a:normAutofit/>
          </a:bodyPr>
          <a:lstStyle>
            <a:lvl1pPr algn="l">
              <a:defRPr sz="4400" b="1"/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2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cirklar, Murgrö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2">
            <a:extLst>
              <a:ext uri="{FF2B5EF4-FFF2-40B4-BE49-F238E27FC236}">
                <a16:creationId xmlns:a16="http://schemas.microsoft.com/office/drawing/2014/main" id="{D8E22736-08DF-71F8-DE89-DCEC62426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6" y="2012547"/>
            <a:ext cx="3330284" cy="4845452"/>
          </a:xfrm>
          <a:custGeom>
            <a:avLst/>
            <a:gdLst>
              <a:gd name="connsiteX0" fmla="*/ 3072412 w 3330284"/>
              <a:gd name="connsiteY0" fmla="*/ 0 h 4845452"/>
              <a:gd name="connsiteX1" fmla="*/ 3230518 w 3330284"/>
              <a:gd name="connsiteY1" fmla="*/ 3998 h 4845452"/>
              <a:gd name="connsiteX2" fmla="*/ 3330284 w 3330284"/>
              <a:gd name="connsiteY2" fmla="*/ 11584 h 4845452"/>
              <a:gd name="connsiteX3" fmla="*/ 3330284 w 3330284"/>
              <a:gd name="connsiteY3" fmla="*/ 4845452 h 4845452"/>
              <a:gd name="connsiteX4" fmla="*/ 566017 w 3330284"/>
              <a:gd name="connsiteY4" fmla="*/ 4845452 h 4845452"/>
              <a:gd name="connsiteX5" fmla="*/ 524720 w 3330284"/>
              <a:gd name="connsiteY5" fmla="*/ 4790227 h 4845452"/>
              <a:gd name="connsiteX6" fmla="*/ 0 w 3330284"/>
              <a:gd name="connsiteY6" fmla="*/ 3072412 h 4845452"/>
              <a:gd name="connsiteX7" fmla="*/ 3072412 w 3330284"/>
              <a:gd name="connsiteY7" fmla="*/ 0 h 484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0284" h="4845452">
                <a:moveTo>
                  <a:pt x="3072412" y="0"/>
                </a:moveTo>
                <a:cubicBezTo>
                  <a:pt x="3125438" y="0"/>
                  <a:pt x="3178151" y="1344"/>
                  <a:pt x="3230518" y="3998"/>
                </a:cubicBezTo>
                <a:lnTo>
                  <a:pt x="3330284" y="11584"/>
                </a:lnTo>
                <a:lnTo>
                  <a:pt x="3330284" y="4845452"/>
                </a:lnTo>
                <a:lnTo>
                  <a:pt x="566017" y="4845452"/>
                </a:lnTo>
                <a:lnTo>
                  <a:pt x="524720" y="4790227"/>
                </a:lnTo>
                <a:cubicBezTo>
                  <a:pt x="193439" y="4299867"/>
                  <a:pt x="0" y="3708730"/>
                  <a:pt x="0" y="3072412"/>
                </a:cubicBezTo>
                <a:cubicBezTo>
                  <a:pt x="0" y="1375566"/>
                  <a:pt x="1375566" y="0"/>
                  <a:pt x="307241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Cirkel 1">
            <a:extLst>
              <a:ext uri="{FF2B5EF4-FFF2-40B4-BE49-F238E27FC236}">
                <a16:creationId xmlns:a16="http://schemas.microsoft.com/office/drawing/2014/main" id="{4E96419D-EF9D-89CF-7739-CEB694BD0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2664001"/>
            <a:ext cx="6110002" cy="33939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123586"/>
          </a:xfrm>
        </p:spPr>
        <p:txBody>
          <a:bodyPr anchor="t" anchorCtr="0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6" name="Bild, Linnéuniversitetets logotyp" descr="Linnéuniversitetets logotyp">
            <a:extLst>
              <a:ext uri="{FF2B5EF4-FFF2-40B4-BE49-F238E27FC236}">
                <a16:creationId xmlns:a16="http://schemas.microsoft.com/office/drawing/2014/main" id="{72F8BA92-5164-4AF9-08D7-DF4C96E9C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41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400" y="3366120"/>
            <a:ext cx="11643684" cy="1655762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852929"/>
          </a:xfrm>
        </p:spPr>
        <p:txBody>
          <a:bodyPr anchor="t" anchorCtr="0">
            <a:normAutofit/>
          </a:bodyPr>
          <a:lstStyle>
            <a:lvl1pPr algn="l">
              <a:defRPr sz="4400" b="1"/>
            </a:lvl1pPr>
          </a:lstStyle>
          <a:p>
            <a:r>
              <a:rPr lang="sv-SE" dirty="0"/>
              <a:t>Presentationens titel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  <p:sp>
        <p:nvSpPr>
          <p:cNvPr id="14" name="Platshållare för text, namn">
            <a:extLst>
              <a:ext uri="{FF2B5EF4-FFF2-40B4-BE49-F238E27FC236}">
                <a16:creationId xmlns:a16="http://schemas.microsoft.com/office/drawing/2014/main" id="{26D49A14-D994-A920-4CD8-E3ECDEE27D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1513" y="339893"/>
            <a:ext cx="3618571" cy="43200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Namn på talare</a:t>
            </a:r>
          </a:p>
        </p:txBody>
      </p:sp>
      <p:sp>
        <p:nvSpPr>
          <p:cNvPr id="15" name="Platshållare för text, ämne">
            <a:extLst>
              <a:ext uri="{FF2B5EF4-FFF2-40B4-BE49-F238E27FC236}">
                <a16:creationId xmlns:a16="http://schemas.microsoft.com/office/drawing/2014/main" id="{A5215AD4-A11D-B672-2832-4C404463B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599" y="339893"/>
            <a:ext cx="4252913" cy="43200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687608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cirklar, Az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2">
            <a:extLst>
              <a:ext uri="{FF2B5EF4-FFF2-40B4-BE49-F238E27FC236}">
                <a16:creationId xmlns:a16="http://schemas.microsoft.com/office/drawing/2014/main" id="{D8E22736-08DF-71F8-DE89-DCEC62426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6" y="2012547"/>
            <a:ext cx="3330284" cy="4845452"/>
          </a:xfrm>
          <a:custGeom>
            <a:avLst/>
            <a:gdLst>
              <a:gd name="connsiteX0" fmla="*/ 3072412 w 3330284"/>
              <a:gd name="connsiteY0" fmla="*/ 0 h 4845452"/>
              <a:gd name="connsiteX1" fmla="*/ 3230518 w 3330284"/>
              <a:gd name="connsiteY1" fmla="*/ 3998 h 4845452"/>
              <a:gd name="connsiteX2" fmla="*/ 3330284 w 3330284"/>
              <a:gd name="connsiteY2" fmla="*/ 11584 h 4845452"/>
              <a:gd name="connsiteX3" fmla="*/ 3330284 w 3330284"/>
              <a:gd name="connsiteY3" fmla="*/ 4845452 h 4845452"/>
              <a:gd name="connsiteX4" fmla="*/ 566017 w 3330284"/>
              <a:gd name="connsiteY4" fmla="*/ 4845452 h 4845452"/>
              <a:gd name="connsiteX5" fmla="*/ 524720 w 3330284"/>
              <a:gd name="connsiteY5" fmla="*/ 4790227 h 4845452"/>
              <a:gd name="connsiteX6" fmla="*/ 0 w 3330284"/>
              <a:gd name="connsiteY6" fmla="*/ 3072412 h 4845452"/>
              <a:gd name="connsiteX7" fmla="*/ 3072412 w 3330284"/>
              <a:gd name="connsiteY7" fmla="*/ 0 h 484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0284" h="4845452">
                <a:moveTo>
                  <a:pt x="3072412" y="0"/>
                </a:moveTo>
                <a:cubicBezTo>
                  <a:pt x="3125438" y="0"/>
                  <a:pt x="3178151" y="1344"/>
                  <a:pt x="3230518" y="3998"/>
                </a:cubicBezTo>
                <a:lnTo>
                  <a:pt x="3330284" y="11584"/>
                </a:lnTo>
                <a:lnTo>
                  <a:pt x="3330284" y="4845452"/>
                </a:lnTo>
                <a:lnTo>
                  <a:pt x="566017" y="4845452"/>
                </a:lnTo>
                <a:lnTo>
                  <a:pt x="524720" y="4790227"/>
                </a:lnTo>
                <a:cubicBezTo>
                  <a:pt x="193439" y="4299867"/>
                  <a:pt x="0" y="3708730"/>
                  <a:pt x="0" y="3072412"/>
                </a:cubicBezTo>
                <a:cubicBezTo>
                  <a:pt x="0" y="1375566"/>
                  <a:pt x="1375566" y="0"/>
                  <a:pt x="307241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Cirkel 1">
            <a:extLst>
              <a:ext uri="{FF2B5EF4-FFF2-40B4-BE49-F238E27FC236}">
                <a16:creationId xmlns:a16="http://schemas.microsoft.com/office/drawing/2014/main" id="{4E96419D-EF9D-89CF-7739-CEB694BD0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2664001"/>
            <a:ext cx="6110002" cy="33939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123586"/>
          </a:xfrm>
        </p:spPr>
        <p:txBody>
          <a:bodyPr anchor="t" anchorCtr="0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6" name="Bild, Linnéuniversitetets logotyp" descr="Linnéuniversitetets logotyp">
            <a:extLst>
              <a:ext uri="{FF2B5EF4-FFF2-40B4-BE49-F238E27FC236}">
                <a16:creationId xmlns:a16="http://schemas.microsoft.com/office/drawing/2014/main" id="{72F8BA92-5164-4AF9-08D7-DF4C96E9C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54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cirklar, Kr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2">
            <a:extLst>
              <a:ext uri="{FF2B5EF4-FFF2-40B4-BE49-F238E27FC236}">
                <a16:creationId xmlns:a16="http://schemas.microsoft.com/office/drawing/2014/main" id="{D8E22736-08DF-71F8-DE89-DCEC62426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6" y="2012547"/>
            <a:ext cx="3330284" cy="4845452"/>
          </a:xfrm>
          <a:custGeom>
            <a:avLst/>
            <a:gdLst>
              <a:gd name="connsiteX0" fmla="*/ 3072412 w 3330284"/>
              <a:gd name="connsiteY0" fmla="*/ 0 h 4845452"/>
              <a:gd name="connsiteX1" fmla="*/ 3230518 w 3330284"/>
              <a:gd name="connsiteY1" fmla="*/ 3998 h 4845452"/>
              <a:gd name="connsiteX2" fmla="*/ 3330284 w 3330284"/>
              <a:gd name="connsiteY2" fmla="*/ 11584 h 4845452"/>
              <a:gd name="connsiteX3" fmla="*/ 3330284 w 3330284"/>
              <a:gd name="connsiteY3" fmla="*/ 4845452 h 4845452"/>
              <a:gd name="connsiteX4" fmla="*/ 566017 w 3330284"/>
              <a:gd name="connsiteY4" fmla="*/ 4845452 h 4845452"/>
              <a:gd name="connsiteX5" fmla="*/ 524720 w 3330284"/>
              <a:gd name="connsiteY5" fmla="*/ 4790227 h 4845452"/>
              <a:gd name="connsiteX6" fmla="*/ 0 w 3330284"/>
              <a:gd name="connsiteY6" fmla="*/ 3072412 h 4845452"/>
              <a:gd name="connsiteX7" fmla="*/ 3072412 w 3330284"/>
              <a:gd name="connsiteY7" fmla="*/ 0 h 484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0284" h="4845452">
                <a:moveTo>
                  <a:pt x="3072412" y="0"/>
                </a:moveTo>
                <a:cubicBezTo>
                  <a:pt x="3125438" y="0"/>
                  <a:pt x="3178151" y="1344"/>
                  <a:pt x="3230518" y="3998"/>
                </a:cubicBezTo>
                <a:lnTo>
                  <a:pt x="3330284" y="11584"/>
                </a:lnTo>
                <a:lnTo>
                  <a:pt x="3330284" y="4845452"/>
                </a:lnTo>
                <a:lnTo>
                  <a:pt x="566017" y="4845452"/>
                </a:lnTo>
                <a:lnTo>
                  <a:pt x="524720" y="4790227"/>
                </a:lnTo>
                <a:cubicBezTo>
                  <a:pt x="193439" y="4299867"/>
                  <a:pt x="0" y="3708730"/>
                  <a:pt x="0" y="3072412"/>
                </a:cubicBezTo>
                <a:cubicBezTo>
                  <a:pt x="0" y="1375566"/>
                  <a:pt x="1375566" y="0"/>
                  <a:pt x="307241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Cirkel 1">
            <a:extLst>
              <a:ext uri="{FF2B5EF4-FFF2-40B4-BE49-F238E27FC236}">
                <a16:creationId xmlns:a16="http://schemas.microsoft.com/office/drawing/2014/main" id="{4E96419D-EF9D-89CF-7739-CEB694BD0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2664001"/>
            <a:ext cx="6110002" cy="33939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123586"/>
          </a:xfrm>
        </p:spPr>
        <p:txBody>
          <a:bodyPr anchor="t" anchorCtr="0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6" name="Bild, Linnéuniversitetets logotyp" descr="Linnéuniversitetets logotyp">
            <a:extLst>
              <a:ext uri="{FF2B5EF4-FFF2-40B4-BE49-F238E27FC236}">
                <a16:creationId xmlns:a16="http://schemas.microsoft.com/office/drawing/2014/main" id="{72F8BA92-5164-4AF9-08D7-DF4C96E9C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0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">
            <a:extLst>
              <a:ext uri="{FF2B5EF4-FFF2-40B4-BE49-F238E27FC236}">
                <a16:creationId xmlns:a16="http://schemas.microsoft.com/office/drawing/2014/main" id="{4713DBC3-8C87-1D7F-1B50-CC3E1197ED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4208" y="0"/>
            <a:ext cx="588779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2440801"/>
            <a:ext cx="5829600" cy="36171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510828"/>
            <a:ext cx="5829600" cy="802800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24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">
            <a:extLst>
              <a:ext uri="{FF2B5EF4-FFF2-40B4-BE49-F238E27FC236}">
                <a16:creationId xmlns:a16="http://schemas.microsoft.com/office/drawing/2014/main" id="{4713DBC3-8C87-1D7F-1B50-CC3E1197ED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6388" y="0"/>
            <a:ext cx="80756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2440546"/>
            <a:ext cx="3849988" cy="3617353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510829"/>
            <a:ext cx="3849988" cy="800929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3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n bild med rubrik och text, Liljekonval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">
            <a:extLst>
              <a:ext uri="{FF2B5EF4-FFF2-40B4-BE49-F238E27FC236}">
                <a16:creationId xmlns:a16="http://schemas.microsoft.com/office/drawing/2014/main" id="{1A72B0FF-F1D5-B835-CD58-09A9E963D8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bild">
            <a:extLst>
              <a:ext uri="{FF2B5EF4-FFF2-40B4-BE49-F238E27FC236}">
                <a16:creationId xmlns:a16="http://schemas.microsoft.com/office/drawing/2014/main" id="{4713DBC3-8C87-1D7F-1B50-CC3E1197ED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64826"/>
            <a:ext cx="5724525" cy="5980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399" y="1510829"/>
            <a:ext cx="5593487" cy="4547071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18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n bild med rubrik och text, Murgrö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">
            <a:extLst>
              <a:ext uri="{FF2B5EF4-FFF2-40B4-BE49-F238E27FC236}">
                <a16:creationId xmlns:a16="http://schemas.microsoft.com/office/drawing/2014/main" id="{1A72B0FF-F1D5-B835-CD58-09A9E963D8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bild">
            <a:extLst>
              <a:ext uri="{FF2B5EF4-FFF2-40B4-BE49-F238E27FC236}">
                <a16:creationId xmlns:a16="http://schemas.microsoft.com/office/drawing/2014/main" id="{4713DBC3-8C87-1D7F-1B50-CC3E1197ED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64826"/>
            <a:ext cx="5724525" cy="59804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399" y="1510829"/>
            <a:ext cx="5593487" cy="4547071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3" name="Bild, Linnéuniversitetets logotyp" descr="Linnéuniversitetets logotyp">
            <a:extLst>
              <a:ext uri="{FF2B5EF4-FFF2-40B4-BE49-F238E27FC236}">
                <a16:creationId xmlns:a16="http://schemas.microsoft.com/office/drawing/2014/main" id="{9B0E2B92-4DEA-E8F0-8119-F900C3AF9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7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n bild med rubrik och text, Az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">
            <a:extLst>
              <a:ext uri="{FF2B5EF4-FFF2-40B4-BE49-F238E27FC236}">
                <a16:creationId xmlns:a16="http://schemas.microsoft.com/office/drawing/2014/main" id="{1A72B0FF-F1D5-B835-CD58-09A9E963D8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bild">
            <a:extLst>
              <a:ext uri="{FF2B5EF4-FFF2-40B4-BE49-F238E27FC236}">
                <a16:creationId xmlns:a16="http://schemas.microsoft.com/office/drawing/2014/main" id="{4713DBC3-8C87-1D7F-1B50-CC3E1197ED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64826"/>
            <a:ext cx="5724525" cy="59804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399" y="1510829"/>
            <a:ext cx="5593487" cy="4547071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3" name="Bild, Linnéuniversitetets logotyp" descr="Linnéuniversitetets logotyp">
            <a:extLst>
              <a:ext uri="{FF2B5EF4-FFF2-40B4-BE49-F238E27FC236}">
                <a16:creationId xmlns:a16="http://schemas.microsoft.com/office/drawing/2014/main" id="{9B0E2B92-4DEA-E8F0-8119-F900C3AF9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7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n bild med rubrik och text, Kr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">
            <a:extLst>
              <a:ext uri="{FF2B5EF4-FFF2-40B4-BE49-F238E27FC236}">
                <a16:creationId xmlns:a16="http://schemas.microsoft.com/office/drawing/2014/main" id="{1A72B0FF-F1D5-B835-CD58-09A9E963D8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bild">
            <a:extLst>
              <a:ext uri="{FF2B5EF4-FFF2-40B4-BE49-F238E27FC236}">
                <a16:creationId xmlns:a16="http://schemas.microsoft.com/office/drawing/2014/main" id="{4713DBC3-8C87-1D7F-1B50-CC3E1197ED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64826"/>
            <a:ext cx="5724525" cy="59804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399" y="1510829"/>
            <a:ext cx="5593487" cy="4547071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3" name="Bild, Linnéuniversitetets logotyp" descr="Linnéuniversitetets logotyp">
            <a:extLst>
              <a:ext uri="{FF2B5EF4-FFF2-40B4-BE49-F238E27FC236}">
                <a16:creationId xmlns:a16="http://schemas.microsoft.com/office/drawing/2014/main" id="{9B0E2B92-4DEA-E8F0-8119-F900C3AF9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6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">
            <a:extLst>
              <a:ext uri="{FF2B5EF4-FFF2-40B4-BE49-F238E27FC236}">
                <a16:creationId xmlns:a16="http://schemas.microsoft.com/office/drawing/2014/main" id="{4713DBC3-8C87-1D7F-1B50-CC3E1197ED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2164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,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565D0AD8-DC3D-8134-1912-132DA1C468F2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film</a:t>
            </a:r>
          </a:p>
        </p:txBody>
      </p:sp>
    </p:spTree>
    <p:extLst>
      <p:ext uri="{BB962C8B-B14F-4D97-AF65-F5344CB8AC3E}">
        <p14:creationId xmlns:p14="http://schemas.microsoft.com/office/powerpoint/2010/main" val="223975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2664001"/>
            <a:ext cx="11643684" cy="3393900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Innehåll…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123586"/>
          </a:xfrm>
        </p:spPr>
        <p:txBody>
          <a:bodyPr anchor="t" anchorCtr="0">
            <a:normAutofit/>
          </a:bodyPr>
          <a:lstStyle>
            <a:lvl1pPr algn="l">
              <a:defRPr sz="4400" b="1"/>
            </a:lvl1pPr>
          </a:lstStyle>
          <a:p>
            <a:r>
              <a:rPr lang="sv-SE" dirty="0"/>
              <a:t>Innehållsförteckning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09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">
            <a:extLst>
              <a:ext uri="{FF2B5EF4-FFF2-40B4-BE49-F238E27FC236}">
                <a16:creationId xmlns:a16="http://schemas.microsoft.com/office/drawing/2014/main" id="{9759E7E8-93A6-067A-6B74-217477E8E8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iagram">
            <a:extLst>
              <a:ext uri="{FF2B5EF4-FFF2-40B4-BE49-F238E27FC236}">
                <a16:creationId xmlns:a16="http://schemas.microsoft.com/office/drawing/2014/main" id="{960A05ED-7637-C536-9932-55AF262090F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116388" y="1592263"/>
            <a:ext cx="7704137" cy="44656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2440546"/>
            <a:ext cx="3849988" cy="3617353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510829"/>
            <a:ext cx="3849988" cy="800929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03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">
            <a:extLst>
              <a:ext uri="{FF2B5EF4-FFF2-40B4-BE49-F238E27FC236}">
                <a16:creationId xmlns:a16="http://schemas.microsoft.com/office/drawing/2014/main" id="{653B39F2-2FFD-78D3-F7A8-89705F5943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abell">
            <a:extLst>
              <a:ext uri="{FF2B5EF4-FFF2-40B4-BE49-F238E27FC236}">
                <a16:creationId xmlns:a16="http://schemas.microsoft.com/office/drawing/2014/main" id="{1A2474A2-3E24-F9B2-8F90-3F2690F3952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116388" y="1592263"/>
            <a:ext cx="7704137" cy="446563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2440546"/>
            <a:ext cx="3849988" cy="3617353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510829"/>
            <a:ext cx="3849988" cy="800929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sv-SE" dirty="0"/>
              <a:t>Klicka här för att lägga till en rubrik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39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avsändare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">
            <a:extLst>
              <a:ext uri="{FF2B5EF4-FFF2-40B4-BE49-F238E27FC236}">
                <a16:creationId xmlns:a16="http://schemas.microsoft.com/office/drawing/2014/main" id="{653B39F2-2FFD-78D3-F7A8-89705F5943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bild">
            <a:extLst>
              <a:ext uri="{FF2B5EF4-FFF2-40B4-BE49-F238E27FC236}">
                <a16:creationId xmlns:a16="http://schemas.microsoft.com/office/drawing/2014/main" id="{2490C87B-7004-CC1C-6BC5-6DC214CB49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592263"/>
            <a:ext cx="3744912" cy="4465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5479961"/>
            <a:ext cx="7138952" cy="57793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510829"/>
            <a:ext cx="7138952" cy="3711554"/>
          </a:xfrm>
        </p:spPr>
        <p:txBody>
          <a:bodyPr anchor="t" anchorCtr="0">
            <a:normAutofit/>
          </a:bodyPr>
          <a:lstStyle>
            <a:lvl1pPr algn="l">
              <a:defRPr sz="3200" b="0" i="1"/>
            </a:lvl1pPr>
          </a:lstStyle>
          <a:p>
            <a:r>
              <a:rPr lang="sv-SE" dirty="0"/>
              <a:t>”Klicka här för att lägga till ett citat”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3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avsändare och bild, Murgrö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">
            <a:extLst>
              <a:ext uri="{FF2B5EF4-FFF2-40B4-BE49-F238E27FC236}">
                <a16:creationId xmlns:a16="http://schemas.microsoft.com/office/drawing/2014/main" id="{653B39F2-2FFD-78D3-F7A8-89705F5943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bild">
            <a:extLst>
              <a:ext uri="{FF2B5EF4-FFF2-40B4-BE49-F238E27FC236}">
                <a16:creationId xmlns:a16="http://schemas.microsoft.com/office/drawing/2014/main" id="{2490C87B-7004-CC1C-6BC5-6DC214CB49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592263"/>
            <a:ext cx="3744912" cy="44656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5479961"/>
            <a:ext cx="7138952" cy="57793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510829"/>
            <a:ext cx="7138952" cy="3711554"/>
          </a:xfrm>
        </p:spPr>
        <p:txBody>
          <a:bodyPr anchor="t" anchorCtr="0">
            <a:normAutofit/>
          </a:bodyPr>
          <a:lstStyle>
            <a:lvl1pPr algn="l">
              <a:defRPr sz="3200" b="0" i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”Klicka här för att lägga till ett citat”</a:t>
            </a:r>
          </a:p>
        </p:txBody>
      </p:sp>
      <p:pic>
        <p:nvPicPr>
          <p:cNvPr id="4" name="Bild, Linnéuniversitetets logotyp" descr="Linnéuniversitetets logotyp">
            <a:extLst>
              <a:ext uri="{FF2B5EF4-FFF2-40B4-BE49-F238E27FC236}">
                <a16:creationId xmlns:a16="http://schemas.microsoft.com/office/drawing/2014/main" id="{40054A74-2202-3037-7997-04EE86D7A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71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avsändare och bild, Az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">
            <a:extLst>
              <a:ext uri="{FF2B5EF4-FFF2-40B4-BE49-F238E27FC236}">
                <a16:creationId xmlns:a16="http://schemas.microsoft.com/office/drawing/2014/main" id="{653B39F2-2FFD-78D3-F7A8-89705F5943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bild">
            <a:extLst>
              <a:ext uri="{FF2B5EF4-FFF2-40B4-BE49-F238E27FC236}">
                <a16:creationId xmlns:a16="http://schemas.microsoft.com/office/drawing/2014/main" id="{2490C87B-7004-CC1C-6BC5-6DC214CB49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592263"/>
            <a:ext cx="3744912" cy="44656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5479961"/>
            <a:ext cx="7138952" cy="57793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510829"/>
            <a:ext cx="7138952" cy="3711554"/>
          </a:xfrm>
        </p:spPr>
        <p:txBody>
          <a:bodyPr anchor="t" anchorCtr="0">
            <a:normAutofit/>
          </a:bodyPr>
          <a:lstStyle>
            <a:lvl1pPr algn="l">
              <a:defRPr sz="3200" b="0" i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”Klicka här för att lägga till ett citat”</a:t>
            </a:r>
          </a:p>
        </p:txBody>
      </p:sp>
      <p:pic>
        <p:nvPicPr>
          <p:cNvPr id="4" name="Bild, Linnéuniversitetets logotyp" descr="Linnéuniversitetets logotyp">
            <a:extLst>
              <a:ext uri="{FF2B5EF4-FFF2-40B4-BE49-F238E27FC236}">
                <a16:creationId xmlns:a16="http://schemas.microsoft.com/office/drawing/2014/main" id="{40054A74-2202-3037-7997-04EE86D7A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avsändare och bild, Kr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">
            <a:extLst>
              <a:ext uri="{FF2B5EF4-FFF2-40B4-BE49-F238E27FC236}">
                <a16:creationId xmlns:a16="http://schemas.microsoft.com/office/drawing/2014/main" id="{653B39F2-2FFD-78D3-F7A8-89705F5943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bild">
            <a:extLst>
              <a:ext uri="{FF2B5EF4-FFF2-40B4-BE49-F238E27FC236}">
                <a16:creationId xmlns:a16="http://schemas.microsoft.com/office/drawing/2014/main" id="{2490C87B-7004-CC1C-6BC5-6DC214CB49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592263"/>
            <a:ext cx="3744912" cy="44656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Underrubrik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5479961"/>
            <a:ext cx="7138952" cy="57793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510829"/>
            <a:ext cx="7138952" cy="3711554"/>
          </a:xfrm>
        </p:spPr>
        <p:txBody>
          <a:bodyPr anchor="t" anchorCtr="0">
            <a:normAutofit/>
          </a:bodyPr>
          <a:lstStyle>
            <a:lvl1pPr algn="l">
              <a:defRPr sz="3200" b="0" i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”Klicka här för att lägga till ett citat”</a:t>
            </a:r>
          </a:p>
        </p:txBody>
      </p:sp>
      <p:pic>
        <p:nvPicPr>
          <p:cNvPr id="4" name="Bild, Linnéuniversitetets logotyp" descr="Linnéuniversitetets logotyp">
            <a:extLst>
              <a:ext uri="{FF2B5EF4-FFF2-40B4-BE49-F238E27FC236}">
                <a16:creationId xmlns:a16="http://schemas.microsoft.com/office/drawing/2014/main" id="{40054A74-2202-3037-7997-04EE86D7A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3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, text,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Text, kolumn 2">
            <a:extLst>
              <a:ext uri="{FF2B5EF4-FFF2-40B4-BE49-F238E27FC236}">
                <a16:creationId xmlns:a16="http://schemas.microsoft.com/office/drawing/2014/main" id="{1D386C3C-A88A-099B-9BB8-297617AC96EB}"/>
              </a:ext>
            </a:extLst>
          </p:cNvPr>
          <p:cNvSpPr txBox="1">
            <a:spLocks/>
          </p:cNvSpPr>
          <p:nvPr userDrawn="1"/>
        </p:nvSpPr>
        <p:spPr>
          <a:xfrm>
            <a:off x="5992286" y="3367825"/>
            <a:ext cx="5628214" cy="2703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Klicka här för att lägga till kontaktuppgifter</a:t>
            </a:r>
          </a:p>
        </p:txBody>
      </p:sp>
      <p:sp>
        <p:nvSpPr>
          <p:cNvPr id="3" name="Text, kolumn 1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3367825"/>
            <a:ext cx="5628214" cy="269007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kontaktuppgifter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40000"/>
            <a:ext cx="11643684" cy="1123586"/>
          </a:xfrm>
        </p:spPr>
        <p:txBody>
          <a:bodyPr anchor="t" anchorCtr="0">
            <a:noAutofit/>
          </a:bodyPr>
          <a:lstStyle>
            <a:lvl1pPr algn="l">
              <a:defRPr sz="6600" b="1"/>
            </a:lvl1pPr>
          </a:lstStyle>
          <a:p>
            <a:r>
              <a:rPr lang="sv-SE" dirty="0"/>
              <a:t>Q&amp;A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5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,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Text, kolumn 1">
            <a:extLst>
              <a:ext uri="{FF2B5EF4-FFF2-40B4-BE49-F238E27FC236}">
                <a16:creationId xmlns:a16="http://schemas.microsoft.com/office/drawing/2014/main" id="{ADD3C638-54E7-C8D1-5927-F465074E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400" y="3343890"/>
            <a:ext cx="5628214" cy="2690075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Summering 1</a:t>
            </a:r>
          </a:p>
          <a:p>
            <a:r>
              <a:rPr lang="sv-SE" dirty="0"/>
              <a:t>Summering 2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40000"/>
            <a:ext cx="11643684" cy="1123586"/>
          </a:xfrm>
        </p:spPr>
        <p:txBody>
          <a:bodyPr anchor="t" anchorCtr="0">
            <a:noAutofit/>
          </a:bodyPr>
          <a:lstStyle>
            <a:lvl1pPr algn="l">
              <a:defRPr sz="6600" b="1"/>
            </a:lvl1pPr>
          </a:lstStyle>
          <a:p>
            <a:r>
              <a:rPr lang="sv-SE" dirty="0"/>
              <a:t>Tack!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1C6B23A-3803-DCF3-384D-23EA34C908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2285" y="3343890"/>
            <a:ext cx="5626800" cy="270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/>
              <a:t>Klicka här för att lägga till 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3512270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8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484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, Smörblo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4343"/>
            <a:ext cx="11643684" cy="1852929"/>
          </a:xfrm>
        </p:spPr>
        <p:txBody>
          <a:bodyPr anchor="t" anchorCtr="0">
            <a:noAutofit/>
          </a:bodyPr>
          <a:lstStyle>
            <a:lvl1pPr algn="l">
              <a:defRPr sz="4400" b="1"/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13" name="Bild, Linnéuniversitetets logotyp" descr="Linnéuniversitetets logotyp">
            <a:extLst>
              <a:ext uri="{FF2B5EF4-FFF2-40B4-BE49-F238E27FC236}">
                <a16:creationId xmlns:a16="http://schemas.microsoft.com/office/drawing/2014/main" id="{6360E1D9-E886-94C3-C25C-C149362E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20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 descr="090323_Lnu-se.png">
            <a:extLst>
              <a:ext uri="{FF2B5EF4-FFF2-40B4-BE49-F238E27FC236}">
                <a16:creationId xmlns:a16="http://schemas.microsoft.com/office/drawing/2014/main" id="{85731244-C1E5-4462-9CD9-9CABB20B3D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849" y="4713549"/>
            <a:ext cx="2760304" cy="56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12" descr="090323_Lnu_Symbol.png">
            <a:extLst>
              <a:ext uri="{FF2B5EF4-FFF2-40B4-BE49-F238E27FC236}">
                <a16:creationId xmlns:a16="http://schemas.microsoft.com/office/drawing/2014/main" id="{35F4C14C-02D5-4FC7-BAE9-39BF276B4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087" y="1448780"/>
            <a:ext cx="2795829" cy="277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4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, Sotakle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852929"/>
          </a:xfrm>
          <a:noFill/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3" name="Bild, Linnéuniversitetets logotyp" descr="Linnéuniversitetets logotyp">
            <a:extLst>
              <a:ext uri="{FF2B5EF4-FFF2-40B4-BE49-F238E27FC236}">
                <a16:creationId xmlns:a16="http://schemas.microsoft.com/office/drawing/2014/main" id="{1AC98333-6657-201B-B5C6-84B9E4977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2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, Murgrö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852929"/>
          </a:xfrm>
          <a:noFill/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3" name="Bild, Linnéuniversitetets logotyp" descr="Linnéuniversitetets logotyp">
            <a:extLst>
              <a:ext uri="{FF2B5EF4-FFF2-40B4-BE49-F238E27FC236}">
                <a16:creationId xmlns:a16="http://schemas.microsoft.com/office/drawing/2014/main" id="{1AC98333-6657-201B-B5C6-84B9E4977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43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, Az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852929"/>
          </a:xfrm>
          <a:noFill/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3" name="Bild, Linnéuniversitetets logotyp" descr="Linnéuniversitetets logotyp">
            <a:extLst>
              <a:ext uri="{FF2B5EF4-FFF2-40B4-BE49-F238E27FC236}">
                <a16:creationId xmlns:a16="http://schemas.microsoft.com/office/drawing/2014/main" id="{1AC98333-6657-201B-B5C6-84B9E4977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, Kr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852929"/>
          </a:xfrm>
          <a:noFill/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3" name="Bild, Linnéuniversitetets logotyp" descr="Linnéuniversitetets logotyp">
            <a:extLst>
              <a:ext uri="{FF2B5EF4-FFF2-40B4-BE49-F238E27FC236}">
                <a16:creationId xmlns:a16="http://schemas.microsoft.com/office/drawing/2014/main" id="{1AC98333-6657-201B-B5C6-84B9E4977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00" y="370800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5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+cirklar, Smörblo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>
            <a:extLst>
              <a:ext uri="{FF2B5EF4-FFF2-40B4-BE49-F238E27FC236}">
                <a16:creationId xmlns:a16="http://schemas.microsoft.com/office/drawing/2014/main" id="{45EFE7CA-807D-A3C7-EABC-472C3371C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01408"/>
            <a:ext cx="5415643" cy="3556592"/>
          </a:xfrm>
          <a:custGeom>
            <a:avLst/>
            <a:gdLst>
              <a:gd name="connsiteX0" fmla="*/ 2335682 w 5415643"/>
              <a:gd name="connsiteY0" fmla="*/ 0 h 3556592"/>
              <a:gd name="connsiteX1" fmla="*/ 5415643 w 5415643"/>
              <a:gd name="connsiteY1" fmla="*/ 3079961 h 3556592"/>
              <a:gd name="connsiteX2" fmla="*/ 5399742 w 5415643"/>
              <a:gd name="connsiteY2" fmla="*/ 3394869 h 3556592"/>
              <a:gd name="connsiteX3" fmla="*/ 5375060 w 5415643"/>
              <a:gd name="connsiteY3" fmla="*/ 3556592 h 3556592"/>
              <a:gd name="connsiteX4" fmla="*/ 0 w 5415643"/>
              <a:gd name="connsiteY4" fmla="*/ 3556592 h 3556592"/>
              <a:gd name="connsiteX5" fmla="*/ 0 w 5415643"/>
              <a:gd name="connsiteY5" fmla="*/ 1075747 h 3556592"/>
              <a:gd name="connsiteX6" fmla="*/ 157821 w 5415643"/>
              <a:gd name="connsiteY6" fmla="*/ 902100 h 3556592"/>
              <a:gd name="connsiteX7" fmla="*/ 2335682 w 5415643"/>
              <a:gd name="connsiteY7" fmla="*/ 0 h 35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5643" h="3556592">
                <a:moveTo>
                  <a:pt x="2335682" y="0"/>
                </a:moveTo>
                <a:cubicBezTo>
                  <a:pt x="4036697" y="0"/>
                  <a:pt x="5415643" y="1378946"/>
                  <a:pt x="5415643" y="3079961"/>
                </a:cubicBezTo>
                <a:cubicBezTo>
                  <a:pt x="5415643" y="3186275"/>
                  <a:pt x="5410257" y="3291330"/>
                  <a:pt x="5399742" y="3394869"/>
                </a:cubicBezTo>
                <a:lnTo>
                  <a:pt x="5375060" y="3556592"/>
                </a:lnTo>
                <a:lnTo>
                  <a:pt x="0" y="3556592"/>
                </a:lnTo>
                <a:lnTo>
                  <a:pt x="0" y="1075747"/>
                </a:lnTo>
                <a:lnTo>
                  <a:pt x="157821" y="902100"/>
                </a:lnTo>
                <a:cubicBezTo>
                  <a:pt x="715184" y="344737"/>
                  <a:pt x="1485175" y="0"/>
                  <a:pt x="23356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Cirkel 2">
            <a:extLst>
              <a:ext uri="{FF2B5EF4-FFF2-40B4-BE49-F238E27FC236}">
                <a16:creationId xmlns:a16="http://schemas.microsoft.com/office/drawing/2014/main" id="{497B5DE0-C493-68B3-0347-C0AB92EC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1716648" cy="2958196"/>
          </a:xfrm>
          <a:custGeom>
            <a:avLst/>
            <a:gdLst>
              <a:gd name="connsiteX0" fmla="*/ 1479098 w 1716648"/>
              <a:gd name="connsiteY0" fmla="*/ 0 h 2958196"/>
              <a:gd name="connsiteX1" fmla="*/ 1630327 w 1716648"/>
              <a:gd name="connsiteY1" fmla="*/ 7637 h 2958196"/>
              <a:gd name="connsiteX2" fmla="*/ 1716648 w 1716648"/>
              <a:gd name="connsiteY2" fmla="*/ 20811 h 2958196"/>
              <a:gd name="connsiteX3" fmla="*/ 1716648 w 1716648"/>
              <a:gd name="connsiteY3" fmla="*/ 2937386 h 2958196"/>
              <a:gd name="connsiteX4" fmla="*/ 1630327 w 1716648"/>
              <a:gd name="connsiteY4" fmla="*/ 2950560 h 2958196"/>
              <a:gd name="connsiteX5" fmla="*/ 1479098 w 1716648"/>
              <a:gd name="connsiteY5" fmla="*/ 2958196 h 2958196"/>
              <a:gd name="connsiteX6" fmla="*/ 0 w 1716648"/>
              <a:gd name="connsiteY6" fmla="*/ 1479098 h 2958196"/>
              <a:gd name="connsiteX7" fmla="*/ 1479098 w 1716648"/>
              <a:gd name="connsiteY7" fmla="*/ 0 h 295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648" h="2958196">
                <a:moveTo>
                  <a:pt x="1479098" y="0"/>
                </a:moveTo>
                <a:cubicBezTo>
                  <a:pt x="1530153" y="0"/>
                  <a:pt x="1580604" y="2587"/>
                  <a:pt x="1630327" y="7637"/>
                </a:cubicBezTo>
                <a:lnTo>
                  <a:pt x="1716648" y="20811"/>
                </a:lnTo>
                <a:lnTo>
                  <a:pt x="1716648" y="2937386"/>
                </a:lnTo>
                <a:lnTo>
                  <a:pt x="1630327" y="2950560"/>
                </a:lnTo>
                <a:cubicBezTo>
                  <a:pt x="1580604" y="2955609"/>
                  <a:pt x="1530153" y="2958196"/>
                  <a:pt x="1479098" y="2958196"/>
                </a:cubicBezTo>
                <a:cubicBezTo>
                  <a:pt x="662215" y="2958196"/>
                  <a:pt x="0" y="2295981"/>
                  <a:pt x="0" y="1479098"/>
                </a:cubicBezTo>
                <a:cubicBezTo>
                  <a:pt x="0" y="662215"/>
                  <a:pt x="662215" y="0"/>
                  <a:pt x="14790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6" name="Cirkel 1">
            <a:extLst>
              <a:ext uri="{FF2B5EF4-FFF2-40B4-BE49-F238E27FC236}">
                <a16:creationId xmlns:a16="http://schemas.microsoft.com/office/drawing/2014/main" id="{0EA5472D-FD46-F6CF-CFDB-CBD673D70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Platshållare för bildnummer">
            <a:extLst>
              <a:ext uri="{FF2B5EF4-FFF2-40B4-BE49-F238E27FC236}">
                <a16:creationId xmlns:a16="http://schemas.microsoft.com/office/drawing/2014/main" id="{0F7595AD-BEF6-6512-2D71-C24BA24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5C5BD3A-9D83-1B8A-C902-532041E5F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" y="1476000"/>
            <a:ext cx="11643684" cy="1852929"/>
          </a:xfrm>
          <a:noFill/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7" name="Bild, Linnéuniversitetets logotyp" descr="Linnéuniversitetets logotyp">
            <a:extLst>
              <a:ext uri="{FF2B5EF4-FFF2-40B4-BE49-F238E27FC236}">
                <a16:creationId xmlns:a16="http://schemas.microsoft.com/office/drawing/2014/main" id="{63CB8FB6-92CE-935E-7AE0-B3B6B1EC6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63" y="364826"/>
            <a:ext cx="2206800" cy="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50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0F27F45-EAA3-10E3-4E37-18F59086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1" y="365125"/>
            <a:ext cx="11656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44B5B3-F65F-90A8-58A2-36812E09A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600" y="1825625"/>
            <a:ext cx="1165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2199F8-57E4-C8CF-55F0-E39D02368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0014420-73BE-44B5-81BB-E4A043E68488}" type="datetimeFigureOut">
              <a:rPr lang="sv-SE" smtClean="0"/>
              <a:pPr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634CC5-AB1E-9F62-A6B9-A2EF5201E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D210CA-CD41-C6D0-ED8E-0D61F24D7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230C492-A0B7-4E03-B69D-EF7B76CA7AD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28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pos="234">
          <p15:clr>
            <a:srgbClr val="F26B43"/>
          </p15:clr>
        </p15:guide>
        <p15:guide id="6" orient="horz" pos="232">
          <p15:clr>
            <a:srgbClr val="F26B43"/>
          </p15:clr>
        </p15:guide>
        <p15:guide id="7" pos="2593">
          <p15:clr>
            <a:srgbClr val="F26B43"/>
          </p15:clr>
        </p15:guide>
        <p15:guide id="8" pos="5087">
          <p15:clr>
            <a:srgbClr val="F26B43"/>
          </p15:clr>
        </p15:guide>
        <p15:guide id="9" pos="7446">
          <p15:clr>
            <a:srgbClr val="F26B43"/>
          </p15:clr>
        </p15:guide>
        <p15:guide id="10" orient="horz" pos="436">
          <p15:clr>
            <a:srgbClr val="F26B43"/>
          </p15:clr>
        </p15:guide>
        <p15:guide id="11" orient="horz" pos="1003">
          <p15:clr>
            <a:srgbClr val="F26B43"/>
          </p15:clr>
        </p15:guide>
        <p15:guide id="12" orient="horz" pos="3997">
          <p15:clr>
            <a:srgbClr val="F26B43"/>
          </p15:clr>
        </p15:guide>
        <p15:guide id="13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nu.se/personal/torgny.klasso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ymoodle.lnu.se/course/view.php?id=2922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portalen.lnu.se/sv-se/article/719537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n.se/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nu.se/student/stod-och-service/studera-med-funktionsnedsattning/" TargetMode="External"/><Relationship Id="rId2" Type="http://schemas.openxmlformats.org/officeDocument/2006/relationships/hyperlink" Target="https://lnu.se/utbildning/under-studierna/studenthalsan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olympentraningscenter.s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ISKALN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lnu.se/student/under-studierna/studentkaren/" TargetMode="External"/><Relationship Id="rId5" Type="http://schemas.openxmlformats.org/officeDocument/2006/relationships/hyperlink" Target="https://linnek.se/" TargetMode="External"/><Relationship Id="rId4" Type="http://schemas.openxmlformats.org/officeDocument/2006/relationships/hyperlink" Target="https://www.instagram.com/viskaln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athalie.haukssontresch@lnu.s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nu.se/utbildning/under-studierna/rattigheter-och-skyldigheter/" TargetMode="External"/><Relationship Id="rId2" Type="http://schemas.openxmlformats.org/officeDocument/2006/relationships/hyperlink" Target="https://lnu.se/utbildning/innan-du-borjar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lnu.se/ub/kontakt-och-service/studieverkstade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oodle.lnu.se/course/view.php?id=53961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ent.ladok.se/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lnu.se/personal/corina.low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lnu.se/personal/leticia.gomez/" TargetMode="External"/><Relationship Id="rId5" Type="http://schemas.openxmlformats.org/officeDocument/2006/relationships/hyperlink" Target="https://lnu.se/personal/sheila.feldmanis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nu.se/personal/staffan.andersso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DD77E6B-B629-C9E3-FE53-7FC40CAAA468}"/>
              </a:ext>
            </a:extLst>
          </p:cNvPr>
          <p:cNvSpPr txBox="1"/>
          <p:nvPr/>
        </p:nvSpPr>
        <p:spPr>
          <a:xfrm>
            <a:off x="3991555" y="4635610"/>
            <a:ext cx="5830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/>
              <a:t>Språk och politik</a:t>
            </a:r>
          </a:p>
        </p:txBody>
      </p:sp>
    </p:spTree>
    <p:extLst>
      <p:ext uri="{BB962C8B-B14F-4D97-AF65-F5344CB8AC3E}">
        <p14:creationId xmlns:p14="http://schemas.microsoft.com/office/powerpoint/2010/main" val="173987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5">
            <a:extLst>
              <a:ext uri="{FF2B5EF4-FFF2-40B4-BE49-F238E27FC236}">
                <a16:creationId xmlns:a16="http://schemas.microsoft.com/office/drawing/2014/main" id="{97559D9B-D717-619A-8D4D-055BC5420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3600" dirty="0"/>
              <a:t>Termin fyra i statsvetenskap kan man läsa utomlands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897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5">
            <a:extLst>
              <a:ext uri="{FF2B5EF4-FFF2-40B4-BE49-F238E27FC236}">
                <a16:creationId xmlns:a16="http://schemas.microsoft.com/office/drawing/2014/main" id="{EE3826EC-A8FA-2446-8DEE-AC536E3C5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dirty="0"/>
              <a:t>Termin 5 </a:t>
            </a:r>
            <a:r>
              <a:rPr lang="sv-SE" sz="2400" dirty="0">
                <a:sym typeface="Wingdings" panose="05000000000000000000" pitchFamily="2" charset="2"/>
              </a:rPr>
              <a:t></a:t>
            </a:r>
            <a:r>
              <a:rPr lang="sv-SE" sz="2400" dirty="0"/>
              <a:t> Kandidatsuppsats i statsvetenskap eller språk </a:t>
            </a:r>
            <a:r>
              <a:rPr lang="sv-SE" sz="2400" dirty="0">
                <a:sym typeface="Wingdings" panose="05000000000000000000" pitchFamily="2" charset="2"/>
              </a:rPr>
              <a:t>(30 </a:t>
            </a:r>
            <a:r>
              <a:rPr lang="sv-SE" sz="2400" dirty="0" err="1">
                <a:sym typeface="Wingdings" panose="05000000000000000000" pitchFamily="2" charset="2"/>
              </a:rPr>
              <a:t>hp</a:t>
            </a:r>
            <a:r>
              <a:rPr lang="sv-SE" sz="2400" dirty="0">
                <a:sym typeface="Wingdings" panose="05000000000000000000" pitchFamily="2" charset="2"/>
              </a:rPr>
              <a:t>)</a:t>
            </a:r>
          </a:p>
          <a:p>
            <a:r>
              <a:rPr lang="sv-SE" sz="2400" dirty="0">
                <a:sym typeface="Wingdings" panose="05000000000000000000" pitchFamily="2" charset="2"/>
              </a:rPr>
              <a:t>Termin 6  Praktik utomlands, 15 veckor (30 </a:t>
            </a:r>
            <a:r>
              <a:rPr lang="sv-SE" sz="2400" dirty="0" err="1">
                <a:sym typeface="Wingdings" panose="05000000000000000000" pitchFamily="2" charset="2"/>
              </a:rPr>
              <a:t>hp</a:t>
            </a:r>
            <a:r>
              <a:rPr lang="sv-SE" sz="2400" dirty="0">
                <a:sym typeface="Wingdings" panose="05000000000000000000" pitchFamily="2" charset="2"/>
              </a:rPr>
              <a:t>)</a:t>
            </a:r>
          </a:p>
          <a:p>
            <a:endParaRPr lang="sv-SE" sz="2400" dirty="0">
              <a:sym typeface="Wingdings" panose="05000000000000000000" pitchFamily="2" charset="2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01AD484-BE92-8FF4-3D68-A6F0DA0E8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dirty="0"/>
              <a:t>År 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980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BC65B4DA-51CF-3BA4-9679-5CFB7EFF70A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44595" y="1699404"/>
            <a:ext cx="5841012" cy="4735901"/>
          </a:xfrm>
        </p:spPr>
        <p:txBody>
          <a:bodyPr>
            <a:normAutofit fontScale="92500" lnSpcReduction="20000"/>
          </a:bodyPr>
          <a:lstStyle/>
          <a:p>
            <a:r>
              <a:rPr lang="sv-SE" altLang="sv-SE" sz="1800" dirty="0">
                <a:latin typeface="+mj-lt"/>
              </a:rPr>
              <a:t>Administratörer eller projektledare/projektassistenter vid många olika myndigheter och organisationer i Sverige och utomlands, till exempel:</a:t>
            </a:r>
          </a:p>
          <a:p>
            <a:r>
              <a:rPr lang="sv-SE" altLang="sv-SE" sz="1800" dirty="0">
                <a:latin typeface="+mj-lt"/>
              </a:rPr>
              <a:t>• RISE (Research </a:t>
            </a:r>
            <a:r>
              <a:rPr lang="sv-SE" altLang="sv-SE" sz="1800" dirty="0" err="1">
                <a:latin typeface="+mj-lt"/>
              </a:rPr>
              <a:t>Institutes</a:t>
            </a:r>
            <a:r>
              <a:rPr lang="sv-SE" altLang="sv-SE" sz="1800" dirty="0">
                <a:latin typeface="+mj-lt"/>
              </a:rPr>
              <a:t> </a:t>
            </a:r>
            <a:r>
              <a:rPr lang="sv-SE" altLang="sv-SE" sz="1800" dirty="0" err="1">
                <a:latin typeface="+mj-lt"/>
              </a:rPr>
              <a:t>of</a:t>
            </a:r>
            <a:r>
              <a:rPr lang="sv-SE" altLang="sv-SE" sz="1800" dirty="0">
                <a:latin typeface="+mj-lt"/>
              </a:rPr>
              <a:t> Sweden)</a:t>
            </a:r>
          </a:p>
          <a:p>
            <a:r>
              <a:rPr lang="sv-SE" altLang="sv-SE" sz="1800" dirty="0">
                <a:latin typeface="+mj-lt"/>
              </a:rPr>
              <a:t>• </a:t>
            </a:r>
            <a:r>
              <a:rPr lang="sv-SE" altLang="sv-SE" sz="1800" dirty="0" err="1">
                <a:latin typeface="+mj-lt"/>
              </a:rPr>
              <a:t>Bundesamt</a:t>
            </a:r>
            <a:r>
              <a:rPr lang="sv-SE" altLang="sv-SE" sz="1800" dirty="0">
                <a:latin typeface="+mj-lt"/>
              </a:rPr>
              <a:t> </a:t>
            </a:r>
            <a:r>
              <a:rPr lang="sv-SE" altLang="sv-SE" sz="1800" dirty="0" err="1">
                <a:latin typeface="+mj-lt"/>
              </a:rPr>
              <a:t>für</a:t>
            </a:r>
            <a:r>
              <a:rPr lang="sv-SE" altLang="sv-SE" sz="1800" dirty="0">
                <a:latin typeface="+mj-lt"/>
              </a:rPr>
              <a:t> Migration och </a:t>
            </a:r>
            <a:r>
              <a:rPr lang="sv-SE" altLang="sv-SE" sz="1800" dirty="0" err="1">
                <a:latin typeface="+mj-lt"/>
              </a:rPr>
              <a:t>Flüchtlinge</a:t>
            </a:r>
            <a:r>
              <a:rPr lang="sv-SE" altLang="sv-SE" sz="1800" dirty="0">
                <a:latin typeface="+mj-lt"/>
              </a:rPr>
              <a:t>, Schweiz</a:t>
            </a:r>
          </a:p>
          <a:p>
            <a:r>
              <a:rPr lang="sv-SE" altLang="sv-SE" sz="1800" dirty="0">
                <a:latin typeface="+mj-lt"/>
              </a:rPr>
              <a:t>• Svenska ambassaden, Berlin</a:t>
            </a:r>
          </a:p>
          <a:p>
            <a:r>
              <a:rPr lang="sv-SE" altLang="sv-SE" sz="1800" dirty="0">
                <a:latin typeface="+mj-lt"/>
              </a:rPr>
              <a:t>• Försvarsmakten, Stockholm</a:t>
            </a:r>
          </a:p>
          <a:p>
            <a:r>
              <a:rPr lang="sv-SE" altLang="sv-SE" sz="1800" dirty="0">
                <a:latin typeface="+mj-lt"/>
              </a:rPr>
              <a:t>• Internationella migrationsinstitutet, Wien</a:t>
            </a:r>
          </a:p>
          <a:p>
            <a:r>
              <a:rPr lang="sv-SE" altLang="sv-SE" sz="1800" dirty="0">
                <a:latin typeface="+mj-lt"/>
              </a:rPr>
              <a:t>Assistent till ARD-korrespondent (Tysklands public service-television) i Stockholm</a:t>
            </a:r>
          </a:p>
          <a:p>
            <a:r>
              <a:rPr lang="sv-SE" altLang="sv-SE" sz="1800" dirty="0">
                <a:latin typeface="+mj-lt"/>
              </a:rPr>
              <a:t>International Officer, vid olika universitet i Sverige och utomlands</a:t>
            </a:r>
          </a:p>
          <a:p>
            <a:r>
              <a:rPr lang="sv-SE" altLang="sv-SE" sz="1800" dirty="0">
                <a:latin typeface="+mj-lt"/>
              </a:rPr>
              <a:t>Kommunikationschef, IKEA Älmhult</a:t>
            </a:r>
          </a:p>
          <a:p>
            <a:r>
              <a:rPr lang="sv-SE" altLang="sv-SE" sz="1800" dirty="0">
                <a:latin typeface="+mj-lt"/>
              </a:rPr>
              <a:t>Samordnare för innovationsfrågor, Region Kronoberg</a:t>
            </a:r>
          </a:p>
          <a:p>
            <a:r>
              <a:rPr lang="sv-SE" altLang="sv-SE" sz="1800" dirty="0">
                <a:latin typeface="+mj-lt"/>
              </a:rPr>
              <a:t>Översättare, på många platser runt om i världen</a:t>
            </a:r>
          </a:p>
          <a:p>
            <a:r>
              <a:rPr lang="sv-SE" altLang="sv-SE" sz="1800" dirty="0">
                <a:latin typeface="+mj-lt"/>
              </a:rPr>
              <a:t>Undertextare, Stockholm… </a:t>
            </a:r>
          </a:p>
          <a:p>
            <a:r>
              <a:rPr lang="sv-SE" altLang="sv-SE" sz="1800" dirty="0">
                <a:latin typeface="+mj-lt"/>
              </a:rPr>
              <a:t>och många fler!</a:t>
            </a:r>
          </a:p>
          <a:p>
            <a:endParaRPr lang="sv-SE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34E7CA95-B9E9-91D8-CC57-41261F5905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00114" y="2049272"/>
            <a:ext cx="5895885" cy="4489551"/>
          </a:xfrm>
        </p:spPr>
        <p:txBody>
          <a:bodyPr>
            <a:normAutofit fontScale="92500" lnSpcReduction="10000"/>
          </a:bodyPr>
          <a:lstStyle/>
          <a:p>
            <a:r>
              <a:rPr lang="sv-SE" altLang="sv-SE" sz="1800" dirty="0">
                <a:latin typeface="+mj-lt"/>
              </a:rPr>
              <a:t>Svenska ambassader och konsulat</a:t>
            </a:r>
          </a:p>
          <a:p>
            <a:r>
              <a:rPr lang="sv-SE" sz="1800" dirty="0">
                <a:latin typeface="+mj-lt"/>
              </a:rPr>
              <a:t>Sveriges ständiga </a:t>
            </a:r>
            <a:r>
              <a:rPr lang="sv-SE" sz="1800">
                <a:latin typeface="+mj-lt"/>
              </a:rPr>
              <a:t>representation vid </a:t>
            </a:r>
            <a:r>
              <a:rPr lang="sv-SE" sz="1800" dirty="0">
                <a:latin typeface="+mj-lt"/>
              </a:rPr>
              <a:t>EU, Bryssel</a:t>
            </a:r>
          </a:p>
          <a:p>
            <a:r>
              <a:rPr lang="sv-SE" sz="1800" dirty="0">
                <a:latin typeface="+mj-lt"/>
              </a:rPr>
              <a:t>Svenska regionkontor, Bryssel</a:t>
            </a:r>
          </a:p>
          <a:p>
            <a:r>
              <a:rPr lang="sv-SE" altLang="sv-SE" dirty="0">
                <a:latin typeface="+mj-lt"/>
              </a:rPr>
              <a:t>O</a:t>
            </a:r>
            <a:r>
              <a:rPr lang="sv-SE" altLang="sv-SE" sz="1800" dirty="0">
                <a:latin typeface="+mj-lt"/>
              </a:rPr>
              <a:t>rganisation ATIA, Versailles (</a:t>
            </a:r>
            <a:r>
              <a:rPr lang="sv-SE" dirty="0"/>
              <a:t>genomför utvecklingsprogram)</a:t>
            </a:r>
            <a:endParaRPr lang="sv-SE" altLang="sv-SE" sz="1800" dirty="0">
              <a:latin typeface="+mj-lt"/>
            </a:endParaRPr>
          </a:p>
          <a:p>
            <a:r>
              <a:rPr lang="sv-SE" altLang="sv-SE" sz="1800" dirty="0">
                <a:latin typeface="+mj-lt"/>
              </a:rPr>
              <a:t>Biståndsorganisationer</a:t>
            </a:r>
            <a:r>
              <a:rPr lang="sv-SE" altLang="sv-SE" dirty="0">
                <a:latin typeface="+mj-lt"/>
              </a:rPr>
              <a:t> (ofta i Afrika)</a:t>
            </a:r>
            <a:endParaRPr lang="sv-SE" altLang="sv-SE" sz="1800" dirty="0">
              <a:latin typeface="+mj-lt"/>
            </a:endParaRPr>
          </a:p>
          <a:p>
            <a:r>
              <a:rPr lang="sv-SE" altLang="sv-SE" sz="1800" dirty="0">
                <a:latin typeface="+mj-lt"/>
              </a:rPr>
              <a:t>SACC (Swedish </a:t>
            </a:r>
            <a:r>
              <a:rPr lang="sv-SE" altLang="sv-SE" sz="1800" dirty="0" err="1">
                <a:latin typeface="+mj-lt"/>
              </a:rPr>
              <a:t>American</a:t>
            </a:r>
            <a:r>
              <a:rPr lang="sv-SE" altLang="sv-SE" sz="1800" dirty="0">
                <a:latin typeface="+mj-lt"/>
              </a:rPr>
              <a:t> Chamber </a:t>
            </a:r>
            <a:r>
              <a:rPr lang="sv-SE" altLang="sv-SE" sz="1800" dirty="0" err="1">
                <a:latin typeface="+mj-lt"/>
              </a:rPr>
              <a:t>of</a:t>
            </a:r>
            <a:r>
              <a:rPr lang="sv-SE" altLang="sv-SE" sz="1800" dirty="0">
                <a:latin typeface="+mj-lt"/>
              </a:rPr>
              <a:t> Commerce), Virginia USA</a:t>
            </a:r>
          </a:p>
          <a:p>
            <a:r>
              <a:rPr lang="sv-SE" altLang="sv-SE" sz="1800" dirty="0">
                <a:latin typeface="+mj-lt"/>
              </a:rPr>
              <a:t>IKEA, alla världsdelar</a:t>
            </a:r>
          </a:p>
          <a:p>
            <a:r>
              <a:rPr lang="sv-SE" altLang="sv-SE" dirty="0">
                <a:latin typeface="+mj-lt"/>
              </a:rPr>
              <a:t>Föreningen Coup de </a:t>
            </a:r>
            <a:r>
              <a:rPr lang="sv-SE" altLang="sv-SE" dirty="0" err="1">
                <a:latin typeface="+mj-lt"/>
              </a:rPr>
              <a:t>soleil</a:t>
            </a:r>
            <a:r>
              <a:rPr lang="sv-SE" altLang="sv-SE" dirty="0">
                <a:latin typeface="+mj-lt"/>
              </a:rPr>
              <a:t> i Frankrike (</a:t>
            </a:r>
            <a:r>
              <a:rPr lang="sv-SE" dirty="0"/>
              <a:t>kulturell organisation, dialog mellan Frankrike och Maghreb-länderna) </a:t>
            </a:r>
            <a:endParaRPr lang="sv-SE" altLang="sv-SE" sz="1800" dirty="0">
              <a:latin typeface="+mj-lt"/>
            </a:endParaRPr>
          </a:p>
          <a:p>
            <a:r>
              <a:rPr lang="sv-SE" altLang="sv-SE" sz="1800" dirty="0">
                <a:latin typeface="+mj-lt"/>
              </a:rPr>
              <a:t>Språkskolor i alla världsdelar</a:t>
            </a:r>
          </a:p>
          <a:p>
            <a:r>
              <a:rPr lang="sv-SE" altLang="sv-SE" sz="1800" dirty="0">
                <a:latin typeface="+mj-lt"/>
              </a:rPr>
              <a:t>… och många fler! 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90826ED-41C0-6F9F-A848-D333BFBC7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480" y="817358"/>
            <a:ext cx="11643684" cy="1123586"/>
          </a:xfrm>
        </p:spPr>
        <p:txBody>
          <a:bodyPr/>
          <a:lstStyle/>
          <a:p>
            <a:r>
              <a:rPr lang="en-SE" dirty="0">
                <a:ea typeface="Helvetica Neue" panose="02000503000000020004" pitchFamily="2" charset="0"/>
                <a:cs typeface="Helvetica Neue" panose="02000503000000020004" pitchFamily="2" charset="0"/>
              </a:rPr>
              <a:t>Praktik &amp; jobb – SPIK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68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6">
            <a:extLst>
              <a:ext uri="{FF2B5EF4-FFF2-40B4-BE49-F238E27FC236}">
                <a16:creationId xmlns:a16="http://schemas.microsoft.com/office/drawing/2014/main" id="{96E18C10-40D2-D8E7-EB3C-3DAE37621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400" y="2377754"/>
            <a:ext cx="11643684" cy="3393900"/>
          </a:xfrm>
        </p:spPr>
        <p:txBody>
          <a:bodyPr/>
          <a:lstStyle/>
          <a:p>
            <a:r>
              <a:rPr lang="sv-SE" dirty="0"/>
              <a:t>                          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16B6BA5-C594-205D-42B7-260FCDA7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276" y="1088238"/>
            <a:ext cx="11643684" cy="1123586"/>
          </a:xfrm>
        </p:spPr>
        <p:txBody>
          <a:bodyPr/>
          <a:lstStyle/>
          <a:p>
            <a:r>
              <a:rPr lang="sv-SE" dirty="0"/>
              <a:t>Praktik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F79EC60-3E8F-BA68-9A66-77564F5B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1" y="2407829"/>
            <a:ext cx="3333750" cy="333375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8225FD8F-9E68-650B-BF7C-A81831AB0777}"/>
              </a:ext>
            </a:extLst>
          </p:cNvPr>
          <p:cNvSpPr txBox="1"/>
          <p:nvPr/>
        </p:nvSpPr>
        <p:spPr>
          <a:xfrm>
            <a:off x="6629191" y="2564187"/>
            <a:ext cx="3899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Torgny Klasson</a:t>
            </a:r>
          </a:p>
          <a:p>
            <a:r>
              <a:rPr lang="sv-SE" sz="3200" dirty="0"/>
              <a:t>Praktikexaminator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2C49324-1AAB-1834-2D88-D7193CAA8C1B}"/>
              </a:ext>
            </a:extLst>
          </p:cNvPr>
          <p:cNvSpPr txBox="1"/>
          <p:nvPr/>
        </p:nvSpPr>
        <p:spPr>
          <a:xfrm>
            <a:off x="6818972" y="4905056"/>
            <a:ext cx="4040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3"/>
              </a:rPr>
              <a:t>https://lnu.se/personal/torgny.klasson/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299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9D9CB49-F8AD-78A5-6278-D083E90C3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38" y="3024132"/>
            <a:ext cx="3393900" cy="33939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F127732-058C-ADD5-051A-168AF62E7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958" y="3038824"/>
            <a:ext cx="3333750" cy="3333750"/>
          </a:xfrm>
          <a:prstGeom prst="rect">
            <a:avLst/>
          </a:prstGeom>
        </p:spPr>
      </p:pic>
      <p:sp>
        <p:nvSpPr>
          <p:cNvPr id="7" name="Underrubrik 6">
            <a:extLst>
              <a:ext uri="{FF2B5EF4-FFF2-40B4-BE49-F238E27FC236}">
                <a16:creationId xmlns:a16="http://schemas.microsoft.com/office/drawing/2014/main" id="{96E18C10-40D2-D8E7-EB3C-3DAE37621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16B6BA5-C594-205D-42B7-260FCDA76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400" dirty="0"/>
              <a:t>Administrativ personal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C444871-A296-BE38-2949-EBC956087C71}"/>
              </a:ext>
            </a:extLst>
          </p:cNvPr>
          <p:cNvSpPr txBox="1"/>
          <p:nvPr/>
        </p:nvSpPr>
        <p:spPr>
          <a:xfrm>
            <a:off x="2242268" y="2267928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Anna Lundberg</a:t>
            </a:r>
          </a:p>
          <a:p>
            <a:r>
              <a:rPr lang="sv-SE" dirty="0"/>
              <a:t>Utbildningsadministratör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209675F-FFAF-D3B1-2753-221B7752740D}"/>
              </a:ext>
            </a:extLst>
          </p:cNvPr>
          <p:cNvSpPr txBox="1"/>
          <p:nvPr/>
        </p:nvSpPr>
        <p:spPr>
          <a:xfrm>
            <a:off x="1356641" y="6372574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https://lnu.se/personal/anna.lundberg/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D85F821-9965-72FD-FDAE-207A749412AA}"/>
              </a:ext>
            </a:extLst>
          </p:cNvPr>
          <p:cNvSpPr txBox="1"/>
          <p:nvPr/>
        </p:nvSpPr>
        <p:spPr>
          <a:xfrm>
            <a:off x="7140271" y="2267910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Linn Andergren </a:t>
            </a:r>
          </a:p>
          <a:p>
            <a:r>
              <a:rPr lang="sv-SE" dirty="0"/>
              <a:t>Studie- och yrkesvägledare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3040FD4-5D14-BB0B-4F5F-566CD971D677}"/>
              </a:ext>
            </a:extLst>
          </p:cNvPr>
          <p:cNvSpPr txBox="1"/>
          <p:nvPr/>
        </p:nvSpPr>
        <p:spPr>
          <a:xfrm>
            <a:off x="7056312" y="6453992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https://lnu.se/personal/linn.andergren/</a:t>
            </a:r>
          </a:p>
        </p:txBody>
      </p:sp>
    </p:spTree>
    <p:extLst>
      <p:ext uri="{BB962C8B-B14F-4D97-AF65-F5344CB8AC3E}">
        <p14:creationId xmlns:p14="http://schemas.microsoft.com/office/powerpoint/2010/main" val="190243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6">
            <a:extLst>
              <a:ext uri="{FF2B5EF4-FFF2-40B4-BE49-F238E27FC236}">
                <a16:creationId xmlns:a16="http://schemas.microsoft.com/office/drawing/2014/main" id="{96E18C10-40D2-D8E7-EB3C-3DAE37621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SPIKs</a:t>
            </a:r>
            <a:r>
              <a:rPr lang="sv-SE" sz="2400" dirty="0"/>
              <a:t> </a:t>
            </a:r>
            <a:r>
              <a:rPr lang="sv-SE" sz="2400" dirty="0" err="1"/>
              <a:t>Moodlesida</a:t>
            </a:r>
            <a:r>
              <a:rPr lang="sv-SE" sz="2400" dirty="0"/>
              <a:t>: </a:t>
            </a:r>
            <a:r>
              <a:rPr lang="sv-SE" sz="2400" dirty="0">
                <a:hlinkClick r:id="rId2"/>
              </a:rPr>
              <a:t>https://mymoodle.lnu.se/course/view.php?id=2922</a:t>
            </a:r>
            <a:r>
              <a:rPr lang="sv-SE" sz="2400" dirty="0"/>
              <a:t> </a:t>
            </a:r>
          </a:p>
          <a:p>
            <a:r>
              <a:rPr lang="sv-SE" sz="2400" dirty="0"/>
              <a:t>Här hittar du allmän information om programmet, nyheter om gästföreläsningar, information om praktikterminen.</a:t>
            </a:r>
          </a:p>
          <a:p>
            <a:r>
              <a:rPr lang="sv-SE" sz="2400" dirty="0"/>
              <a:t>Du läggs till i början av dina studier. Om du inte kommer in i rummet vid slutet av första veckan, skicka e-post till </a:t>
            </a:r>
            <a:r>
              <a:rPr lang="sv-SE" sz="2400" b="1" u="sng" dirty="0"/>
              <a:t>Anna Lundberg </a:t>
            </a:r>
            <a:r>
              <a:rPr lang="sv-SE" sz="2400" dirty="0"/>
              <a:t>(Utbildningsadministratör)</a:t>
            </a:r>
          </a:p>
          <a:p>
            <a:endParaRPr lang="sv-SE" sz="2400" b="1" u="sng" dirty="0"/>
          </a:p>
          <a:p>
            <a:r>
              <a:rPr lang="sv-SE" sz="2400" dirty="0"/>
              <a:t>Ämnessidan: du kommer också få tillgång till ett </a:t>
            </a:r>
            <a:r>
              <a:rPr lang="sv-SE" sz="2400" dirty="0" err="1"/>
              <a:t>Moodlerum</a:t>
            </a:r>
            <a:r>
              <a:rPr lang="sv-SE" sz="2400" dirty="0"/>
              <a:t> för dina ämnesstudier. Om du inte har hittat det ännu måste det åtgärdas. Säg till!</a:t>
            </a:r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16B6BA5-C594-205D-42B7-260FCDA76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400" dirty="0"/>
              <a:t>Praktisk information (1) : </a:t>
            </a:r>
            <a:r>
              <a:rPr lang="sv-SE" sz="4400" dirty="0" err="1"/>
              <a:t>Moodle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980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6">
            <a:extLst>
              <a:ext uri="{FF2B5EF4-FFF2-40B4-BE49-F238E27FC236}">
                <a16:creationId xmlns:a16="http://schemas.microsoft.com/office/drawing/2014/main" id="{96E18C10-40D2-D8E7-EB3C-3DAE37621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sv-SE" altLang="sv-SE" dirty="0"/>
          </a:p>
          <a:p>
            <a:r>
              <a:rPr lang="sv-SE" sz="2400" dirty="0"/>
              <a:t>Vidarebefordra studentmailen till er privata e-postadress</a:t>
            </a:r>
          </a:p>
          <a:p>
            <a:r>
              <a:rPr lang="sv-SE" sz="2400" dirty="0">
                <a:hlinkClick r:id="rId2"/>
              </a:rPr>
              <a:t>https://serviceportalen.lnu.se/sv-se/article/719537</a:t>
            </a:r>
            <a:endParaRPr lang="sv-SE" sz="2400" dirty="0"/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16B6BA5-C594-205D-42B7-260FCDA76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400" dirty="0"/>
              <a:t>Praktisk information (2) : e-post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047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6">
            <a:extLst>
              <a:ext uri="{FF2B5EF4-FFF2-40B4-BE49-F238E27FC236}">
                <a16:creationId xmlns:a16="http://schemas.microsoft.com/office/drawing/2014/main" id="{96E18C10-40D2-D8E7-EB3C-3DAE37621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sv-SE" altLang="sv-SE" dirty="0"/>
          </a:p>
          <a:p>
            <a:r>
              <a:rPr lang="sv-SE" altLang="sv-SE" sz="2400" dirty="0"/>
              <a:t>Bra att söka för 2 terminer i taget</a:t>
            </a:r>
          </a:p>
          <a:p>
            <a:r>
              <a:rPr lang="sv-SE" altLang="sv-SE" sz="2400" dirty="0">
                <a:hlinkClick r:id="rId2"/>
              </a:rPr>
              <a:t>CSN.se</a:t>
            </a:r>
            <a:endParaRPr lang="sv-SE" altLang="sv-SE" sz="2400" dirty="0"/>
          </a:p>
          <a:p>
            <a:endParaRPr lang="sv-SE" altLang="sv-SE" sz="2400" dirty="0"/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16B6BA5-C594-205D-42B7-260FCDA76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400" dirty="0"/>
              <a:t>Praktisk information (3) : CSN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9238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6">
            <a:extLst>
              <a:ext uri="{FF2B5EF4-FFF2-40B4-BE49-F238E27FC236}">
                <a16:creationId xmlns:a16="http://schemas.microsoft.com/office/drawing/2014/main" id="{96E18C10-40D2-D8E7-EB3C-3DAE37621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b="1" dirty="0"/>
              <a:t>Studenthälsan</a:t>
            </a:r>
            <a:br>
              <a:rPr lang="sv-SE" sz="2400" b="1" dirty="0"/>
            </a:br>
            <a:r>
              <a:rPr lang="sv-SE" sz="2400" dirty="0">
                <a:hlinkClick r:id="rId2"/>
              </a:rPr>
              <a:t>https://lnu.se/utbildning/under-studierna/studenthalsan/</a:t>
            </a:r>
            <a:endParaRPr lang="sv-SE" sz="2400" dirty="0"/>
          </a:p>
          <a:p>
            <a:endParaRPr lang="sv-SE" sz="2400" dirty="0"/>
          </a:p>
          <a:p>
            <a:r>
              <a:rPr lang="fr-FR" sz="24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Studera</a:t>
            </a:r>
            <a:r>
              <a:rPr lang="fr-FR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fr-FR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funktionsneds</a:t>
            </a:r>
            <a:r>
              <a:rPr lang="sv-SE" sz="24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ättning</a:t>
            </a:r>
            <a:br>
              <a:rPr lang="sv-SE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400" dirty="0">
                <a:hlinkClick r:id="rId3"/>
              </a:rPr>
              <a:t>https://lnu.se/student/stod-och-service/studera-med-funktionsnedsattning/</a:t>
            </a:r>
            <a:endParaRPr lang="sv-SE" sz="2400" dirty="0"/>
          </a:p>
          <a:p>
            <a:endParaRPr lang="sv-SE" sz="2400" dirty="0"/>
          </a:p>
          <a:p>
            <a:r>
              <a:rPr lang="en-US" sz="2400" b="1" dirty="0" err="1"/>
              <a:t>Rör</a:t>
            </a:r>
            <a:r>
              <a:rPr lang="en-US" sz="2400" b="1" dirty="0"/>
              <a:t> </a:t>
            </a:r>
            <a:r>
              <a:rPr lang="en-US" sz="2400" b="1" dirty="0" err="1"/>
              <a:t>på</a:t>
            </a:r>
            <a:r>
              <a:rPr lang="en-US" sz="2400" b="1" dirty="0"/>
              <a:t> dig! </a:t>
            </a:r>
            <a:br>
              <a:rPr lang="en-US" sz="2400" b="1" dirty="0"/>
            </a:br>
            <a:r>
              <a:rPr lang="en-US" sz="2400" dirty="0">
                <a:hlinkClick r:id="rId4"/>
              </a:rPr>
              <a:t>https://olympentraningscenter.se</a:t>
            </a:r>
            <a:r>
              <a:rPr lang="en-US" sz="2400" dirty="0"/>
              <a:t> </a:t>
            </a:r>
          </a:p>
          <a:p>
            <a:endParaRPr lang="sv-SE" sz="2200" dirty="0"/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16B6BA5-C594-205D-42B7-260FCDA76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4400" dirty="0"/>
              <a:t>Praktisk information (4): </a:t>
            </a:r>
            <a:r>
              <a:rPr lang="sv-SE" sz="4400" b="1" dirty="0"/>
              <a:t>Studenthälsan</a:t>
            </a:r>
            <a:br>
              <a:rPr lang="sv-SE" sz="4400" b="1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119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57A13A7-FBCC-9F6E-4BF8-0B222A5063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22" r="34672" b="-1"/>
          <a:stretch>
            <a:fillRect/>
          </a:stretch>
        </p:blipFill>
        <p:spPr>
          <a:xfrm>
            <a:off x="5357003" y="589053"/>
            <a:ext cx="6688347" cy="5679894"/>
          </a:xfrm>
          <a:prstGeom prst="rect">
            <a:avLst/>
          </a:prstGeom>
          <a:noFill/>
        </p:spPr>
      </p:pic>
      <p:sp>
        <p:nvSpPr>
          <p:cNvPr id="7" name="Underrubrik 6">
            <a:extLst>
              <a:ext uri="{FF2B5EF4-FFF2-40B4-BE49-F238E27FC236}">
                <a16:creationId xmlns:a16="http://schemas.microsoft.com/office/drawing/2014/main" id="{96E18C10-40D2-D8E7-EB3C-3DAE37621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400" y="2440546"/>
            <a:ext cx="3849988" cy="3617353"/>
          </a:xfrm>
        </p:spPr>
        <p:txBody>
          <a:bodyPr>
            <a:normAutofit fontScale="92500" lnSpcReduction="20000"/>
          </a:bodyPr>
          <a:lstStyle/>
          <a:p>
            <a:endParaRPr lang="en-US" sz="1500" dirty="0"/>
          </a:p>
          <a:p>
            <a:r>
              <a:rPr lang="sv-SE" sz="2000" b="1" dirty="0"/>
              <a:t>Programförening </a:t>
            </a:r>
            <a:r>
              <a:rPr lang="en-US" sz="2000" b="1" dirty="0"/>
              <a:t>VISKA </a:t>
            </a:r>
            <a:br>
              <a:rPr lang="en-US" sz="2000" b="1" dirty="0"/>
            </a:br>
            <a:r>
              <a:rPr lang="en-US" sz="2000" dirty="0">
                <a:hlinkClick r:id="rId3"/>
              </a:rPr>
              <a:t>https://www.facebook.com/VISKALNU/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https://www.instagram.com/viskalnu/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sv-SE" sz="2000" b="1" dirty="0"/>
              <a:t>Studentförening</a:t>
            </a:r>
            <a:br>
              <a:rPr lang="sv-SE" sz="2000" b="1" dirty="0"/>
            </a:br>
            <a:r>
              <a:rPr lang="en-US" sz="2000" dirty="0">
                <a:hlinkClick r:id="rId5"/>
              </a:rPr>
              <a:t>https://linnek.se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sv-SE" sz="2000" b="1" dirty="0"/>
              <a:t>Linnékåren</a:t>
            </a:r>
          </a:p>
          <a:p>
            <a:r>
              <a:rPr lang="sv-SE" sz="2000" dirty="0">
                <a:hlinkClick r:id="rId6"/>
              </a:rPr>
              <a:t>https://lnu.se/student/under-studierna/studentkaren/</a:t>
            </a:r>
            <a:endParaRPr lang="sv-SE" sz="2000" dirty="0"/>
          </a:p>
          <a:p>
            <a:endParaRPr lang="sv-SE" sz="15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16B6BA5-C594-205D-42B7-260FCDA7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00" y="1510829"/>
            <a:ext cx="3849988" cy="800929"/>
          </a:xfrm>
        </p:spPr>
        <p:txBody>
          <a:bodyPr anchor="t">
            <a:normAutofit/>
          </a:bodyPr>
          <a:lstStyle/>
          <a:p>
            <a:r>
              <a:rPr lang="sv-SE" b="1" dirty="0"/>
              <a:t>Studentliv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7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E03CFEA-4A79-E909-F392-A5B48F332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13" y="2795841"/>
            <a:ext cx="11643684" cy="1852929"/>
          </a:xfrm>
        </p:spPr>
        <p:txBody>
          <a:bodyPr>
            <a:normAutofit/>
          </a:bodyPr>
          <a:lstStyle/>
          <a:p>
            <a:r>
              <a:rPr lang="sv-SE" dirty="0"/>
              <a:t>Nathalie Hauksson-Tresch</a:t>
            </a:r>
            <a:br>
              <a:rPr lang="sv-SE" dirty="0"/>
            </a:br>
            <a:r>
              <a:rPr lang="sv-SE" dirty="0">
                <a:hlinkClick r:id="rId2"/>
              </a:rPr>
              <a:t>nathalie.haukssontresch@lnu.se</a:t>
            </a:r>
            <a:br>
              <a:rPr lang="sv-SE" dirty="0"/>
            </a:br>
            <a:r>
              <a:rPr lang="sv-SE" sz="3600" dirty="0"/>
              <a:t>F-hus (på översta våningen)</a:t>
            </a:r>
          </a:p>
        </p:txBody>
      </p:sp>
    </p:spTree>
    <p:extLst>
      <p:ext uri="{BB962C8B-B14F-4D97-AF65-F5344CB8AC3E}">
        <p14:creationId xmlns:p14="http://schemas.microsoft.com/office/powerpoint/2010/main" val="2362058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9D404ED5-3364-878F-8FA8-CE75C8256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789" y="2306192"/>
            <a:ext cx="11643684" cy="3393900"/>
          </a:xfrm>
        </p:spPr>
        <p:txBody>
          <a:bodyPr>
            <a:normAutofit/>
          </a:bodyPr>
          <a:lstStyle/>
          <a:p>
            <a:r>
              <a:rPr lang="sv-SE" sz="2400" b="1" dirty="0"/>
              <a:t>Här hittar du allt du behöver veta om det praktiska och administrativa</a:t>
            </a:r>
            <a:r>
              <a:rPr lang="sv-SE" sz="2400" dirty="0"/>
              <a:t>:</a:t>
            </a:r>
            <a:br>
              <a:rPr lang="sv-SE" sz="2400" dirty="0"/>
            </a:br>
            <a:r>
              <a:rPr lang="sv-SE" sz="2400" dirty="0">
                <a:hlinkClick r:id="rId2"/>
              </a:rPr>
              <a:t>https://lnu.se/utbildning/innan-du-borjar/</a:t>
            </a:r>
            <a:endParaRPr lang="sv-SE" sz="2400" dirty="0"/>
          </a:p>
          <a:p>
            <a:endParaRPr lang="sv-SE" sz="2400" dirty="0"/>
          </a:p>
          <a:p>
            <a:r>
              <a:rPr lang="sv-SE" sz="2400" b="1" dirty="0"/>
              <a:t>Rättigheter och skyldigheter:</a:t>
            </a:r>
            <a:br>
              <a:rPr lang="sv-SE" sz="2400" b="1" dirty="0"/>
            </a:br>
            <a:r>
              <a:rPr lang="en-US" sz="2400" dirty="0">
                <a:hlinkClick r:id="rId3"/>
              </a:rPr>
              <a:t>https://lnu.se/utbildning/under-studierna/rattigheter-och-skyldigheter/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sv-SE" sz="2400" b="1" dirty="0"/>
              <a:t>Studieverkstaden:</a:t>
            </a:r>
            <a:br>
              <a:rPr lang="sv-SE" sz="2400" b="1" dirty="0"/>
            </a:br>
            <a:r>
              <a:rPr lang="sv-SE" sz="2400" dirty="0">
                <a:hlinkClick r:id="rId4"/>
              </a:rPr>
              <a:t>https://lnu.se/ub/kontakt-och-service/studieverkstaden/</a:t>
            </a:r>
            <a:endParaRPr lang="sv-SE" sz="2400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5A302DF-E635-1ABA-8DB5-FAF59FFEB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Och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266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C48F1E0-2D62-5842-F753-CE2DE91A6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158" y="2628500"/>
            <a:ext cx="11643684" cy="33939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Informationsmötena för de olika språken i eftermiddag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Introdagen för nya studenter på Fakulteteten för konst och humaniora</a:t>
            </a:r>
          </a:p>
          <a:p>
            <a:r>
              <a:rPr lang="sv-SE" dirty="0"/>
              <a:t>När? Tisdagen 9 sep kl. 15-16.30</a:t>
            </a:r>
          </a:p>
          <a:p>
            <a:r>
              <a:rPr lang="sv-SE" dirty="0"/>
              <a:t>Var? </a:t>
            </a:r>
            <a:r>
              <a:rPr lang="sv-SE" b="1" u="sng" dirty="0">
                <a:hlinkClick r:id="rId2"/>
              </a:rPr>
              <a:t>https://moodle.lnu.se/course/view.php?id=53961</a:t>
            </a:r>
            <a:endParaRPr lang="sv-SE" b="1" u="sng" dirty="0"/>
          </a:p>
          <a:p>
            <a:r>
              <a:rPr lang="sv-SE" b="1" u="sng" dirty="0"/>
              <a:t>Skaffa Zoom: https://play.lnu.se/media/t/0_mm90rhw0</a:t>
            </a:r>
          </a:p>
          <a:p>
            <a:endParaRPr lang="sv-SE" b="1" u="sng" dirty="0"/>
          </a:p>
          <a:p>
            <a:endParaRPr lang="sv-SE" b="1" u="sng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C5CAE77-EBE2-0596-D966-5C51EA11D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händer härnäst 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6B855AD-E379-B7B9-3476-56B74813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75" y="2217530"/>
            <a:ext cx="4068673" cy="25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1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54952B5A-ACFC-A7C9-053C-3B715DCD5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6600"/>
              <a:t>      Lycka </a:t>
            </a:r>
            <a:r>
              <a:rPr lang="sv-SE" sz="6600" dirty="0"/>
              <a:t>till </a:t>
            </a:r>
            <a:r>
              <a:rPr lang="sv-SE" sz="6600"/>
              <a:t>med studierna !</a:t>
            </a:r>
            <a:endParaRPr lang="sv-SE" sz="6600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CD6218A-EF64-0F3F-9755-73614354F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95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14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>
            <a:extLst>
              <a:ext uri="{FF2B5EF4-FFF2-40B4-BE49-F238E27FC236}">
                <a16:creationId xmlns:a16="http://schemas.microsoft.com/office/drawing/2014/main" id="{37BC75BD-93E8-E403-64F0-B777DE1D29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endParaRPr lang="sv-SE" sz="2400" dirty="0"/>
          </a:p>
          <a:p>
            <a:pPr>
              <a:buFont typeface="Wingdings" charset="2"/>
              <a:buChar char="Ø"/>
            </a:pPr>
            <a:r>
              <a:rPr lang="sv-SE" sz="2400" dirty="0"/>
              <a:t> Presentation av SPIK programmet</a:t>
            </a:r>
          </a:p>
          <a:p>
            <a:pPr>
              <a:buFont typeface="Wingdings" charset="2"/>
              <a:buChar char="Ø"/>
            </a:pPr>
            <a:r>
              <a:rPr lang="sv-SE" sz="2400" dirty="0"/>
              <a:t> Praktisk information om stöd till studenter, studenthälsan, programförening VISKA, Linnékåren</a:t>
            </a:r>
          </a:p>
          <a:p>
            <a:pPr marL="0" indent="0"/>
            <a:endParaRPr lang="sv-SE" sz="1800" dirty="0"/>
          </a:p>
          <a:p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42D4222-D11A-AF28-5299-2FD53D83A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sv-SE" dirty="0"/>
              <a:t>Mötets upplägg</a:t>
            </a:r>
          </a:p>
        </p:txBody>
      </p:sp>
    </p:spTree>
    <p:extLst>
      <p:ext uri="{BB962C8B-B14F-4D97-AF65-F5344CB8AC3E}">
        <p14:creationId xmlns:p14="http://schemas.microsoft.com/office/powerpoint/2010/main" val="288069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>
            <a:extLst>
              <a:ext uri="{FF2B5EF4-FFF2-40B4-BE49-F238E27FC236}">
                <a16:creationId xmlns:a16="http://schemas.microsoft.com/office/drawing/2014/main" id="{37BC75BD-93E8-E403-64F0-B777DE1D29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SE" sz="2400" dirty="0">
                <a:latin typeface="+mj-lt"/>
              </a:rPr>
              <a:t>Om du inte redan har gjort det – registrera dig på din kurs</a:t>
            </a:r>
          </a:p>
          <a:p>
            <a:endParaRPr lang="en-SE" sz="2400" dirty="0">
              <a:latin typeface="+mj-lt"/>
            </a:endParaRPr>
          </a:p>
          <a:p>
            <a:pPr algn="l"/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Du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måste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registrera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dig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på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den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kurs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du ska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läsa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för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att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behålla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din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studieplats</a:t>
            </a:r>
            <a:endParaRPr lang="en-GB" sz="2400" b="0" i="0" u="none" strike="noStrike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När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du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registrerar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dig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visar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du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att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du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är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en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aktiv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student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på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kursen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Du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registrerar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dig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i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 </a:t>
            </a:r>
            <a:r>
              <a:rPr lang="en-GB" sz="2400" b="0" i="0" u="sng" strike="noStrike" dirty="0" err="1">
                <a:solidFill>
                  <a:srgbClr val="333333"/>
                </a:solidFill>
                <a:effectLst/>
                <a:latin typeface="+mj-lt"/>
                <a:hlinkClick r:id="rId2"/>
              </a:rPr>
              <a:t>Ladok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</a:p>
          <a:p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Du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registrera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dig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varje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gång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en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ny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kurs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startar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inom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GB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programmet</a:t>
            </a:r>
            <a:endParaRPr lang="en-GB" sz="2400" b="0" i="0" u="none" strike="noStrike" dirty="0">
              <a:solidFill>
                <a:srgbClr val="333333"/>
              </a:solidFill>
              <a:effectLst/>
              <a:latin typeface="+mj-lt"/>
            </a:endParaRPr>
          </a:p>
          <a:p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42D4222-D11A-AF28-5299-2FD53D83A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SE" dirty="0"/>
              <a:t>Registrera dig!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084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A4421FE-E84E-FB8B-0DC8-19FD4A91E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600" dirty="0"/>
              <a:t>En 3-årig utbildning som leder till en kandidatexamen i språk eller statsvetenskap </a:t>
            </a:r>
          </a:p>
          <a:p>
            <a:r>
              <a:rPr lang="sv-SE" altLang="sv-SE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180 högskolepoäng (</a:t>
            </a:r>
            <a:r>
              <a:rPr lang="sv-SE" altLang="sv-SE" sz="3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hp</a:t>
            </a:r>
            <a:r>
              <a:rPr lang="sv-SE" altLang="sv-SE" sz="3600" dirty="0"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r>
              <a:rPr lang="sv-SE" sz="3600" dirty="0"/>
              <a:t>Behörighet till fortsatta studier på master eller forskarnivå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459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22FBEC60-EE5C-4D01-8DE4-1ACA4BCF9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444" y="2725947"/>
            <a:ext cx="10719639" cy="3331954"/>
          </a:xfrm>
        </p:spPr>
        <p:txBody>
          <a:bodyPr/>
          <a:lstStyle/>
          <a:p>
            <a:r>
              <a:rPr lang="sv-SE" sz="2800" dirty="0"/>
              <a:t>Engelska </a:t>
            </a:r>
          </a:p>
          <a:p>
            <a:r>
              <a:rPr lang="sv-SE" sz="2800" dirty="0"/>
              <a:t>Tyska </a:t>
            </a:r>
          </a:p>
          <a:p>
            <a:r>
              <a:rPr lang="sv-SE" sz="2800" dirty="0"/>
              <a:t>Spanska </a:t>
            </a:r>
          </a:p>
          <a:p>
            <a:r>
              <a:rPr lang="sv-SE" sz="2800" dirty="0"/>
              <a:t>Franska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A7B4BC1-F562-3842-0C1C-F54540ABF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altLang="sv-SE" dirty="0"/>
              <a:t>År 1 </a:t>
            </a:r>
            <a:r>
              <a:rPr lang="sv-SE" dirty="0"/>
              <a:t>(termin 1 och termin 2) 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altLang="sv-SE" dirty="0"/>
              <a:t>Språk (60 </a:t>
            </a:r>
            <a:r>
              <a:rPr lang="sv-SE" altLang="sv-SE" dirty="0" err="1"/>
              <a:t>hp</a:t>
            </a:r>
            <a:r>
              <a:rPr lang="sv-SE" altLang="sv-SE" dirty="0"/>
              <a:t>)</a:t>
            </a:r>
            <a:br>
              <a:rPr lang="sv-SE" alt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578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1317917-FE03-9001-2166-36024A6D3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6" y="3028884"/>
            <a:ext cx="3333750" cy="333375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C46B7C8-831D-B2A8-8F65-F9D18D65A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343" y="2996535"/>
            <a:ext cx="3333750" cy="333375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4BC8775-5D7A-8277-5052-7A54FF519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680" y="2966460"/>
            <a:ext cx="3333750" cy="3333750"/>
          </a:xfrm>
          <a:prstGeom prst="rect">
            <a:avLst/>
          </a:prstGeom>
        </p:spPr>
      </p:pic>
      <p:sp>
        <p:nvSpPr>
          <p:cNvPr id="8" name="Underrubrik 7">
            <a:extLst>
              <a:ext uri="{FF2B5EF4-FFF2-40B4-BE49-F238E27FC236}">
                <a16:creationId xmlns:a16="http://schemas.microsoft.com/office/drawing/2014/main" id="{37BC75BD-93E8-E403-64F0-B777DE1D2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400" y="2843886"/>
            <a:ext cx="11643684" cy="33939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42D4222-D11A-AF28-5299-2FD53D83A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2" y="918805"/>
            <a:ext cx="11520470" cy="895145"/>
          </a:xfrm>
          <a:noFill/>
        </p:spPr>
        <p:txBody>
          <a:bodyPr/>
          <a:lstStyle/>
          <a:p>
            <a:r>
              <a:rPr lang="sv-SE" sz="4400" dirty="0"/>
              <a:t>Ansvariga språklärare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64C8BF8-5E6C-9BC5-6F38-AF45B078312D}"/>
              </a:ext>
            </a:extLst>
          </p:cNvPr>
          <p:cNvSpPr txBox="1"/>
          <p:nvPr/>
        </p:nvSpPr>
        <p:spPr>
          <a:xfrm>
            <a:off x="644055" y="2028177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Sheila Feldmanis</a:t>
            </a:r>
          </a:p>
          <a:p>
            <a:r>
              <a:rPr lang="sv-SE" b="1" dirty="0"/>
              <a:t>Kontaktlärare engelska  </a:t>
            </a:r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9993248-0685-A44D-2AD7-95F1D3CB4508}"/>
              </a:ext>
            </a:extLst>
          </p:cNvPr>
          <p:cNvSpPr txBox="1"/>
          <p:nvPr/>
        </p:nvSpPr>
        <p:spPr>
          <a:xfrm>
            <a:off x="-42031" y="6407662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5"/>
              </a:rPr>
              <a:t>https://lnu.se/personal/sheila.feldmanis/</a:t>
            </a:r>
            <a:endParaRPr lang="sv-SE" dirty="0"/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5784225-1A60-182C-8F80-3E2518293CDB}"/>
              </a:ext>
            </a:extLst>
          </p:cNvPr>
          <p:cNvSpPr txBox="1"/>
          <p:nvPr/>
        </p:nvSpPr>
        <p:spPr>
          <a:xfrm>
            <a:off x="4293704" y="2099144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Leticia Gómez</a:t>
            </a:r>
          </a:p>
          <a:p>
            <a:r>
              <a:rPr lang="sv-SE" b="1" dirty="0"/>
              <a:t>Kontaktlärare spanska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808BF09-F817-4D9E-3740-53CA5E77A3A7}"/>
              </a:ext>
            </a:extLst>
          </p:cNvPr>
          <p:cNvSpPr txBox="1"/>
          <p:nvPr/>
        </p:nvSpPr>
        <p:spPr>
          <a:xfrm>
            <a:off x="4182202" y="6371282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6"/>
              </a:rPr>
              <a:t>https://lnu.se/personal/leticia.gomez/</a:t>
            </a:r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FA51552-180A-60FF-14D0-D141922BB438}"/>
              </a:ext>
            </a:extLst>
          </p:cNvPr>
          <p:cNvSpPr txBox="1"/>
          <p:nvPr/>
        </p:nvSpPr>
        <p:spPr>
          <a:xfrm>
            <a:off x="8786192" y="2107095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Corina </a:t>
            </a:r>
            <a:r>
              <a:rPr lang="sv-SE" b="1" dirty="0" err="1"/>
              <a:t>Löwe</a:t>
            </a:r>
            <a:endParaRPr lang="sv-SE" b="1" dirty="0"/>
          </a:p>
          <a:p>
            <a:r>
              <a:rPr lang="sv-SE" b="1" dirty="0"/>
              <a:t>kontaktlärare tyska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ADDC5F1-689D-1734-BC56-C32AF3D21F43}"/>
              </a:ext>
            </a:extLst>
          </p:cNvPr>
          <p:cNvSpPr txBox="1"/>
          <p:nvPr/>
        </p:nvSpPr>
        <p:spPr>
          <a:xfrm>
            <a:off x="8206957" y="6336197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7"/>
              </a:rPr>
              <a:t>https://lnu.se/personal/corina.lowe/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418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BF7251F-50AC-BAEC-C9A3-DECB28B7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98" r="9641"/>
          <a:stretch>
            <a:fillRect/>
          </a:stretch>
        </p:blipFill>
        <p:spPr>
          <a:xfrm>
            <a:off x="7342368" y="1510829"/>
            <a:ext cx="3744912" cy="4465637"/>
          </a:xfrm>
          <a:prstGeom prst="rect">
            <a:avLst/>
          </a:prstGeom>
          <a:noFill/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3632F5C3-5BDC-156E-C57A-FCA220D9A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853" y="4341274"/>
            <a:ext cx="7138952" cy="577938"/>
          </a:xfrm>
        </p:spPr>
        <p:txBody>
          <a:bodyPr>
            <a:noAutofit/>
          </a:bodyPr>
          <a:lstStyle/>
          <a:p>
            <a:r>
              <a:rPr lang="sv-SE" sz="3600" dirty="0"/>
              <a:t>Staffan Andersson</a:t>
            </a:r>
          </a:p>
          <a:p>
            <a:r>
              <a:rPr lang="sv-SE" sz="2400" dirty="0">
                <a:hlinkClick r:id="rId3"/>
              </a:rPr>
              <a:t>https://lnu.se/personal/staffan.andersson/</a:t>
            </a:r>
            <a:endParaRPr lang="sv-SE" sz="2400" dirty="0"/>
          </a:p>
          <a:p>
            <a:endParaRPr lang="sv-SE" sz="24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06D53AA-403B-CE4D-550E-152457453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00" y="1510829"/>
            <a:ext cx="7138952" cy="1629186"/>
          </a:xfrm>
        </p:spPr>
        <p:txBody>
          <a:bodyPr anchor="t">
            <a:normAutofit/>
          </a:bodyPr>
          <a:lstStyle/>
          <a:p>
            <a:r>
              <a:rPr lang="sv-SE" altLang="sv-SE" i="0" dirty="0"/>
              <a:t>År 2 </a:t>
            </a:r>
            <a:r>
              <a:rPr lang="sv-SE" i="0" dirty="0"/>
              <a:t>(termin 3 och termin 4)  S</a:t>
            </a:r>
            <a:r>
              <a:rPr lang="sv-SE" altLang="sv-SE" i="0" dirty="0"/>
              <a:t>tatsvetenskap (60 </a:t>
            </a:r>
            <a:r>
              <a:rPr lang="sv-SE" altLang="sv-SE" i="0" dirty="0" err="1"/>
              <a:t>hp</a:t>
            </a:r>
            <a:r>
              <a:rPr lang="sv-SE" altLang="sv-SE" i="0" dirty="0"/>
              <a:t>)</a:t>
            </a:r>
            <a:br>
              <a:rPr lang="sv-SE" altLang="sv-SE" i="0" dirty="0"/>
            </a:br>
            <a:endParaRPr lang="sv-SE" i="0" dirty="0"/>
          </a:p>
        </p:txBody>
      </p:sp>
    </p:spTree>
    <p:extLst>
      <p:ext uri="{BB962C8B-B14F-4D97-AF65-F5344CB8AC3E}">
        <p14:creationId xmlns:p14="http://schemas.microsoft.com/office/powerpoint/2010/main" val="193991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7BF38F78-62F5-9158-0FCB-C727A32A10B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Representativ demokrati i politiska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Samhällsvetenskapliga metoder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Självständigt uppsatsarbete</a:t>
            </a:r>
          </a:p>
          <a:p>
            <a:endParaRPr lang="sv-SE" dirty="0"/>
          </a:p>
        </p:txBody>
      </p:sp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887496AD-A190-C3A5-D296-39F99FB0C08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6F74CFE-7C44-44B0-B042-EFB5C51F7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    </a:t>
            </a:r>
            <a:r>
              <a:rPr lang="fr-FR" dirty="0" err="1"/>
              <a:t>Termin</a:t>
            </a:r>
            <a:r>
              <a:rPr lang="fr-FR" dirty="0"/>
              <a:t> 3                       </a:t>
            </a:r>
            <a:r>
              <a:rPr lang="fr-FR" dirty="0" err="1"/>
              <a:t>Termin</a:t>
            </a:r>
            <a:r>
              <a:rPr lang="fr-FR" dirty="0"/>
              <a:t> 4</a:t>
            </a:r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AFDF319-5E83-FFC1-444D-874B3B807CE0}"/>
              </a:ext>
            </a:extLst>
          </p:cNvPr>
          <p:cNvSpPr txBox="1"/>
          <p:nvPr/>
        </p:nvSpPr>
        <p:spPr>
          <a:xfrm>
            <a:off x="957533" y="3515264"/>
            <a:ext cx="49084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Politiska idéer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Svensk politik och förvaltning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Komparativ politik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Internationell politik</a:t>
            </a:r>
          </a:p>
        </p:txBody>
      </p:sp>
    </p:spTree>
    <p:extLst>
      <p:ext uri="{BB962C8B-B14F-4D97-AF65-F5344CB8AC3E}">
        <p14:creationId xmlns:p14="http://schemas.microsoft.com/office/powerpoint/2010/main" val="1494618871"/>
      </p:ext>
    </p:extLst>
  </p:cSld>
  <p:clrMapOvr>
    <a:masterClrMapping/>
  </p:clrMapOvr>
</p:sld>
</file>

<file path=ppt/theme/theme1.xml><?xml version="1.0" encoding="utf-8"?>
<a:theme xmlns:a="http://schemas.openxmlformats.org/drawingml/2006/main" name="Linnéuniversitetet">
  <a:themeElements>
    <a:clrScheme name="Linnéuniversitetet">
      <a:dk1>
        <a:srgbClr val="232326"/>
      </a:dk1>
      <a:lt1>
        <a:srgbClr val="FFE000"/>
      </a:lt1>
      <a:dk2>
        <a:srgbClr val="232326"/>
      </a:dk2>
      <a:lt2>
        <a:srgbClr val="FFE000"/>
      </a:lt2>
      <a:accent1>
        <a:srgbClr val="FFE000"/>
      </a:accent1>
      <a:accent2>
        <a:srgbClr val="FDECB2"/>
      </a:accent2>
      <a:accent3>
        <a:srgbClr val="A62186"/>
      </a:accent3>
      <a:accent4>
        <a:srgbClr val="5D4FB1"/>
      </a:accent4>
      <a:accent5>
        <a:srgbClr val="007340"/>
      </a:accent5>
      <a:accent6>
        <a:srgbClr val="232326"/>
      </a:accent6>
      <a:hlink>
        <a:srgbClr val="5D4FB1"/>
      </a:hlink>
      <a:folHlink>
        <a:srgbClr val="A62186"/>
      </a:folHlink>
    </a:clrScheme>
    <a:fontScheme name="Linné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-lnu-v240319.potx" id="{7138DCC2-6A7D-4957-9020-6153135D0A42}" vid="{877ECA7E-91FD-47D5-B777-50A06CAC6A1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Grund</Template>
  <TotalTime>829</TotalTime>
  <Words>872</Words>
  <Application>Microsoft Office PowerPoint</Application>
  <PresentationFormat>Widescreen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Helvetica Neue</vt:lpstr>
      <vt:lpstr>Wingdings</vt:lpstr>
      <vt:lpstr>Linnéuniversitetet</vt:lpstr>
      <vt:lpstr>PowerPoint Presentation</vt:lpstr>
      <vt:lpstr>Nathalie Hauksson-Tresch nathalie.haukssontresch@lnu.se F-hus (på översta våningen)</vt:lpstr>
      <vt:lpstr>Mötets upplägg</vt:lpstr>
      <vt:lpstr>Registrera dig!</vt:lpstr>
      <vt:lpstr>PowerPoint Presentation</vt:lpstr>
      <vt:lpstr>År 1 (termin 1 och termin 2)  Språk (60 hp) </vt:lpstr>
      <vt:lpstr>Ansvariga språklärare</vt:lpstr>
      <vt:lpstr>År 2 (termin 3 och termin 4)  Statsvetenskap (60 hp) </vt:lpstr>
      <vt:lpstr>     Termin 3                       Termin 4</vt:lpstr>
      <vt:lpstr>PowerPoint Presentation</vt:lpstr>
      <vt:lpstr>År 3</vt:lpstr>
      <vt:lpstr>Praktik &amp; jobb – SPIK </vt:lpstr>
      <vt:lpstr>Praktik</vt:lpstr>
      <vt:lpstr>Administrativ personal</vt:lpstr>
      <vt:lpstr>Praktisk information (1) : Moodle</vt:lpstr>
      <vt:lpstr>Praktisk information (2) : e-post</vt:lpstr>
      <vt:lpstr>Praktisk information (3) : CSN</vt:lpstr>
      <vt:lpstr>Praktisk information (4): Studenthälsan </vt:lpstr>
      <vt:lpstr>Studentliv</vt:lpstr>
      <vt:lpstr>Och</vt:lpstr>
      <vt:lpstr>Vad händer härnäst 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Hauksson Tresch</dc:creator>
  <cp:lastModifiedBy>Nathalie Hauksson Tresch</cp:lastModifiedBy>
  <cp:revision>11</cp:revision>
  <dcterms:created xsi:type="dcterms:W3CDTF">2024-08-16T08:24:29Z</dcterms:created>
  <dcterms:modified xsi:type="dcterms:W3CDTF">2025-09-01T07:18:45Z</dcterms:modified>
</cp:coreProperties>
</file>