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50" r:id="rId1"/>
    <p:sldMasterId id="2147483789" r:id="rId2"/>
    <p:sldMasterId id="2147483828" r:id="rId3"/>
    <p:sldMasterId id="2147483860" r:id="rId4"/>
    <p:sldMasterId id="2147483862" r:id="rId5"/>
  </p:sldMasterIdLst>
  <p:notesMasterIdLst>
    <p:notesMasterId r:id="rId18"/>
  </p:notesMasterIdLst>
  <p:handoutMasterIdLst>
    <p:handoutMasterId r:id="rId19"/>
  </p:handoutMasterIdLst>
  <p:sldIdLst>
    <p:sldId id="509" r:id="rId6"/>
    <p:sldId id="259" r:id="rId7"/>
    <p:sldId id="323" r:id="rId8"/>
    <p:sldId id="324" r:id="rId9"/>
    <p:sldId id="507" r:id="rId10"/>
    <p:sldId id="508" r:id="rId11"/>
    <p:sldId id="506" r:id="rId12"/>
    <p:sldId id="510" r:id="rId13"/>
    <p:sldId id="260" r:id="rId14"/>
    <p:sldId id="262" r:id="rId15"/>
    <p:sldId id="511" r:id="rId16"/>
    <p:sldId id="326" r:id="rId17"/>
  </p:sldIdLst>
  <p:sldSz cx="12192000" cy="6858000"/>
  <p:notesSz cx="6797675" cy="9872663"/>
  <p:embeddedFontLst>
    <p:embeddedFont>
      <p:font typeface="Cambria" panose="02040503050406030204" pitchFamily="18" charset="0"/>
      <p:regular r:id="rId20"/>
      <p:bold r:id="rId21"/>
      <p:italic r:id="rId22"/>
      <p:boldItalic r:id="rId23"/>
    </p:embeddedFont>
  </p:embeddedFontLst>
  <p:custDataLst>
    <p:tags r:id="rId24"/>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0695" autoAdjust="0"/>
  </p:normalViewPr>
  <p:slideViewPr>
    <p:cSldViewPr snapToGrid="0" snapToObjects="1" showGuides="1">
      <p:cViewPr varScale="1">
        <p:scale>
          <a:sx n="90" d="100"/>
          <a:sy n="90" d="100"/>
        </p:scale>
        <p:origin x="139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167549C-26BE-445E-BD8A-C2789F3AC5A2}"/>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242C1C1-303F-4192-9C45-01B94F24D46D}"/>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06DAB0C0-646C-4AF1-BBC8-85D747263409}" type="datetimeFigureOut">
              <a:rPr lang="sv-SE" smtClean="0"/>
              <a:t>2025-02-24</a:t>
            </a:fld>
            <a:endParaRPr lang="sv-SE"/>
          </a:p>
        </p:txBody>
      </p:sp>
      <p:sp>
        <p:nvSpPr>
          <p:cNvPr id="4" name="Platshållare för sidfot 3">
            <a:extLst>
              <a:ext uri="{FF2B5EF4-FFF2-40B4-BE49-F238E27FC236}">
                <a16:creationId xmlns:a16="http://schemas.microsoft.com/office/drawing/2014/main" id="{37FAB8D1-43A8-41E8-A03A-A51DE8CD3CB3}"/>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6EF8F35-C6E0-47EF-A7CC-D30B3280B50B}"/>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887F640B-1FF6-474D-861D-1974E2202753}" type="slidenum">
              <a:rPr lang="sv-SE" smtClean="0"/>
              <a:t>‹#›</a:t>
            </a:fld>
            <a:endParaRPr lang="sv-SE"/>
          </a:p>
        </p:txBody>
      </p:sp>
    </p:spTree>
    <p:extLst>
      <p:ext uri="{BB962C8B-B14F-4D97-AF65-F5344CB8AC3E}">
        <p14:creationId xmlns:p14="http://schemas.microsoft.com/office/powerpoint/2010/main" val="26032908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11:21:18.916"/>
    </inkml:context>
    <inkml:brush xml:id="br0">
      <inkml:brushProperty name="width" value="0.035" units="cm"/>
      <inkml:brushProperty name="height" value="0.035" units="cm"/>
      <inkml:brushProperty name="color" value="#E71224"/>
    </inkml:brush>
  </inkml:definitions>
  <inkml:trace contextRef="#ctx0" brushRef="#br0">0 0 24488,'0'1214'0,"5352"-1214"0,-5352-1214 0,-5352 1214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11:21:36.368"/>
    </inkml:context>
    <inkml:brush xml:id="br0">
      <inkml:brushProperty name="width" value="0.035" units="cm"/>
      <inkml:brushProperty name="height" value="0.035" units="cm"/>
      <inkml:brushProperty name="color" value="#E71224"/>
    </inkml:brush>
  </inkml:definitions>
  <inkml:trace contextRef="#ctx0" brushRef="#br0">0 0 24497,'0'1833'0,"4618"-1833"0,-4618-1833 0,-4618 1833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11:22:15.985"/>
    </inkml:context>
    <inkml:brush xml:id="br0">
      <inkml:brushProperty name="width" value="0.035" units="cm"/>
      <inkml:brushProperty name="height" value="0.035" units="cm"/>
      <inkml:brushProperty name="color" value="#E71224"/>
    </inkml:brush>
  </inkml:definitions>
  <inkml:trace contextRef="#ctx0" brushRef="#br0">0 0 24498,'0'869'0,"3691"-869"0,-3691-869 0,-3691 869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11:23:22.576"/>
    </inkml:context>
    <inkml:brush xml:id="br0">
      <inkml:brushProperty name="width" value="0.035" units="cm"/>
      <inkml:brushProperty name="height" value="0.035" units="cm"/>
      <inkml:brushProperty name="color" value="#E71224"/>
    </inkml:brush>
  </inkml:definitions>
  <inkml:trace contextRef="#ctx0" brushRef="#br0">0 0 24424,'0'1004'0,"6637"-1004"0,-6637-1004 0,-6637 1004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CB55DB0-3A32-F140-A89C-8159FB4014D9}" type="datetimeFigureOut">
              <a:rPr lang="sv-SE" smtClean="0"/>
              <a:t>2025-02-24</a:t>
            </a:fld>
            <a:endParaRPr lang="sv-SE"/>
          </a:p>
        </p:txBody>
      </p:sp>
      <p:sp>
        <p:nvSpPr>
          <p:cNvPr id="4" name="Platshållare för bildobjekt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0C0592AA-18A6-0140-9E28-674D3E3690D9}" type="slidenum">
              <a:rPr lang="sv-SE" smtClean="0"/>
              <a:t>‹#›</a:t>
            </a:fld>
            <a:endParaRPr lang="sv-SE"/>
          </a:p>
        </p:txBody>
      </p:sp>
    </p:spTree>
    <p:extLst>
      <p:ext uri="{BB962C8B-B14F-4D97-AF65-F5344CB8AC3E}">
        <p14:creationId xmlns:p14="http://schemas.microsoft.com/office/powerpoint/2010/main" val="415734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Inled med handuppräckning på frågan:  ”Hur många använder standards?” Alla gör det, men vi tänker inte på det. KLICK</a:t>
            </a:r>
          </a:p>
          <a:p>
            <a:endParaRPr lang="sv-SE" dirty="0"/>
          </a:p>
          <a:p>
            <a:r>
              <a:rPr lang="sv-SE" dirty="0"/>
              <a:t>Ställ frågor efter presentationen</a:t>
            </a:r>
          </a:p>
          <a:p>
            <a:endParaRPr lang="sv-SE" dirty="0"/>
          </a:p>
          <a:p>
            <a:r>
              <a:rPr lang="sv-SE" dirty="0"/>
              <a:t>Prata om bilderna till vänster. Alltså: Bilder, ljud, rörelser, klädsel, symboler, kroppsuttryck handlar om kommunikation. KLICK</a:t>
            </a:r>
          </a:p>
          <a:p>
            <a:r>
              <a:rPr lang="sv-SE" dirty="0"/>
              <a:t>Standards handlar om att överföra information/kraft mellan olika delar </a:t>
            </a:r>
            <a:r>
              <a:rPr lang="sv-SE" u="sng" dirty="0"/>
              <a:t>med systematik</a:t>
            </a:r>
            <a:r>
              <a:rPr lang="sv-SE" dirty="0"/>
              <a:t>. Människan har genom språk systematiserat sättet att kommunicera.</a:t>
            </a:r>
          </a:p>
          <a:p>
            <a:pPr marL="0" indent="0">
              <a:buFont typeface="Arial" panose="020B0604020202020204" pitchFamily="34" charset="0"/>
              <a:buNone/>
            </a:pPr>
            <a:r>
              <a:rPr lang="sv-SE" dirty="0"/>
              <a:t>Vad har det då att göra med teknik? Visa bilderna till höger KLICK</a:t>
            </a:r>
          </a:p>
          <a:p>
            <a:pPr marL="0" indent="0">
              <a:buFont typeface="Arial" panose="020B0604020202020204" pitchFamily="34" charset="0"/>
              <a:buNone/>
            </a:pPr>
            <a:r>
              <a:rPr lang="sv-SE" dirty="0"/>
              <a:t>Översta kugghjulen passar dåligt- kraft kan inte överföras, KLICK</a:t>
            </a:r>
          </a:p>
          <a:p>
            <a:pPr marL="0" indent="0">
              <a:buFont typeface="Arial" panose="020B0604020202020204" pitchFamily="34" charset="0"/>
              <a:buNone/>
            </a:pPr>
            <a:r>
              <a:rPr lang="sv-SE" dirty="0"/>
              <a:t>Mittersta kugghjulen är anpassade för att kraft kan kommuniceras- människan har skapat förutsättningar men det kräver underhåll KLICK</a:t>
            </a:r>
          </a:p>
          <a:p>
            <a:pPr marL="0" indent="0">
              <a:buFont typeface="Arial" panose="020B0604020202020204" pitchFamily="34" charset="0"/>
              <a:buNone/>
            </a:pPr>
            <a:r>
              <a:rPr lang="sv-SE" dirty="0"/>
              <a:t>Nedersta- tillsätter vi sedan smörjmedel i ett system där kraft kan överföras kan friktionerna minska och systemet bli effektivt KLICK</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Gemensamt språk- ett äpple är ett äpple. Bilder vs text- standarder är i text</a:t>
            </a:r>
          </a:p>
          <a:p>
            <a:pPr marL="285750" indent="-285750">
              <a:buFont typeface="Arial" panose="020B0604020202020204" pitchFamily="34" charset="0"/>
              <a:buChar char="•"/>
            </a:pPr>
            <a:r>
              <a:rPr lang="sv-SE" dirty="0"/>
              <a:t>Dela bild- sa</a:t>
            </a:r>
            <a:r>
              <a:rPr lang="en-US" dirty="0" err="1"/>
              <a:t>mma</a:t>
            </a:r>
            <a:r>
              <a:rPr lang="en-US" dirty="0"/>
              <a:t> </a:t>
            </a:r>
            <a:r>
              <a:rPr lang="en-US" dirty="0" err="1"/>
              <a:t>bild</a:t>
            </a:r>
            <a:r>
              <a:rPr lang="en-US" dirty="0"/>
              <a:t> </a:t>
            </a:r>
            <a:r>
              <a:rPr lang="en-US" dirty="0" err="1"/>
              <a:t>mellan</a:t>
            </a:r>
            <a:r>
              <a:rPr lang="en-US" dirty="0"/>
              <a:t> t ex </a:t>
            </a:r>
            <a:r>
              <a:rPr lang="en-US" dirty="0" err="1"/>
              <a:t>produktion</a:t>
            </a:r>
            <a:r>
              <a:rPr lang="en-US" dirty="0"/>
              <a:t> och </a:t>
            </a:r>
            <a:r>
              <a:rPr lang="en-US" dirty="0" err="1"/>
              <a:t>underhåll</a:t>
            </a:r>
            <a:endParaRPr lang="en-US" dirty="0"/>
          </a:p>
          <a:p>
            <a:pPr marL="285750" indent="-285750">
              <a:buFont typeface="Arial" panose="020B0604020202020204" pitchFamily="34" charset="0"/>
              <a:buChar char="•"/>
            </a:pPr>
            <a:r>
              <a:rPr lang="sv-SE" dirty="0"/>
              <a:t>Underlätta benchmarking</a:t>
            </a:r>
          </a:p>
          <a:p>
            <a:pPr marL="285750" indent="-285750">
              <a:buFont typeface="Arial" panose="020B0604020202020204" pitchFamily="34" charset="0"/>
              <a:buChar char="•"/>
            </a:pPr>
            <a:r>
              <a:rPr lang="sv-SE" dirty="0"/>
              <a:t>Best </a:t>
            </a:r>
            <a:r>
              <a:rPr lang="sv-SE" dirty="0" err="1"/>
              <a:t>practice</a:t>
            </a:r>
            <a:r>
              <a:rPr lang="sv-SE" dirty="0"/>
              <a:t> som kan hjälpa till att driva utvecklingen</a:t>
            </a:r>
          </a:p>
          <a:p>
            <a:pPr marL="285750" indent="-285750">
              <a:buFont typeface="Arial" panose="020B0604020202020204" pitchFamily="34" charset="0"/>
              <a:buChar char="•"/>
            </a:pPr>
            <a:r>
              <a:rPr lang="sv-SE" dirty="0"/>
              <a:t>Förbättra</a:t>
            </a:r>
          </a:p>
          <a:p>
            <a:pPr marL="285750" indent="-285750">
              <a:buFont typeface="Arial" panose="020B0604020202020204" pitchFamily="34" charset="0"/>
              <a:buChar char="•"/>
            </a:pPr>
            <a:r>
              <a:rPr lang="sv-SE" dirty="0"/>
              <a:t>Förenar och integrerar verksamheter inom Asset Management</a:t>
            </a:r>
          </a:p>
          <a:p>
            <a:pPr marL="285750" indent="-285750">
              <a:buFont typeface="Arial" panose="020B0604020202020204" pitchFamily="34" charset="0"/>
              <a:buChar char="•"/>
            </a:pPr>
            <a:r>
              <a:rPr lang="sv-SE" dirty="0"/>
              <a:t>Skapar effektivitet, löser upp friktioner</a:t>
            </a:r>
          </a:p>
          <a:p>
            <a:pPr marL="285750" indent="-285750">
              <a:buFont typeface="Arial" panose="020B0604020202020204" pitchFamily="34" charset="0"/>
              <a:buChar char="•"/>
            </a:pPr>
            <a:r>
              <a:rPr lang="sv-SE" dirty="0"/>
              <a:t>Styrning, ledning, genomförande, uppföljning, förbättra</a:t>
            </a:r>
          </a:p>
          <a:p>
            <a:pPr marL="285750" indent="-285750">
              <a:buFont typeface="Arial" panose="020B0604020202020204" pitchFamily="34" charset="0"/>
              <a:buChar char="•"/>
            </a:pPr>
            <a:r>
              <a:rPr lang="sv-SE" dirty="0"/>
              <a:t>Oberoende av industrisegment</a:t>
            </a:r>
          </a:p>
          <a:p>
            <a:pPr marL="285750" indent="-285750">
              <a:buFont typeface="Arial" panose="020B0604020202020204" pitchFamily="34" charset="0"/>
              <a:buChar char="•"/>
            </a:pPr>
            <a:r>
              <a:rPr lang="sv-SE" dirty="0"/>
              <a:t>Kopplingar till anläggningsförvaltning, uh naturlig koppling</a:t>
            </a:r>
          </a:p>
          <a:p>
            <a:pPr marL="285750" indent="-285750">
              <a:buFont typeface="Arial" panose="020B0604020202020204" pitchFamily="34" charset="0"/>
              <a:buChar char="•"/>
            </a:pPr>
            <a:r>
              <a:rPr lang="sv-SE" dirty="0"/>
              <a:t>Stöd vid uppsättning av uh system</a:t>
            </a:r>
          </a:p>
          <a:p>
            <a:endParaRPr lang="sv-SE" dirty="0"/>
          </a:p>
          <a:p>
            <a:r>
              <a:rPr lang="sv-SE" b="1" dirty="0"/>
              <a:t>Standarder hjälper en organisation att får förutsättningar att fungera tillsammans (kugghjul som är anpassade för varandra). Information och energi i verksamheten kan också överföras och skapa ett större värde. </a:t>
            </a:r>
            <a:r>
              <a:rPr lang="sv-SE" dirty="0"/>
              <a:t>KLICK</a:t>
            </a:r>
            <a:endParaRPr lang="sv-SE" b="1" dirty="0"/>
          </a:p>
          <a:p>
            <a:r>
              <a:rPr lang="sv-SE" b="1" dirty="0"/>
              <a:t>En organiserad verksamhet som medvetet inför standarder och lever med den är väloljad och en effektiv verksamhet. En del nöjer sig konstruktionen, det räcker inte.</a:t>
            </a:r>
          </a:p>
          <a:p>
            <a:endParaRPr lang="sv-SE" dirty="0"/>
          </a:p>
          <a:p>
            <a:r>
              <a:rPr lang="sv-SE" dirty="0"/>
              <a:t>Standarden är ingen sanning utan ett verktyg, dvs medlet inte målet.</a:t>
            </a:r>
            <a:endParaRPr lang="en-US" dirty="0"/>
          </a:p>
          <a:p>
            <a:endParaRPr lang="en-US" dirty="0"/>
          </a:p>
        </p:txBody>
      </p:sp>
      <p:sp>
        <p:nvSpPr>
          <p:cNvPr id="4" name="Platshållare för bildnummer 3"/>
          <p:cNvSpPr>
            <a:spLocks noGrp="1"/>
          </p:cNvSpPr>
          <p:nvPr>
            <p:ph type="sldNum" sz="quarter" idx="5"/>
          </p:nvPr>
        </p:nvSpPr>
        <p:spPr/>
        <p:txBody>
          <a:bodyPr/>
          <a:lstStyle/>
          <a:p>
            <a:fld id="{0C0592AA-18A6-0140-9E28-674D3E3690D9}" type="slidenum">
              <a:rPr lang="sv-SE" smtClean="0"/>
              <a:t>2</a:t>
            </a:fld>
            <a:endParaRPr lang="sv-SE"/>
          </a:p>
        </p:txBody>
      </p:sp>
    </p:spTree>
    <p:extLst>
      <p:ext uri="{BB962C8B-B14F-4D97-AF65-F5344CB8AC3E}">
        <p14:creationId xmlns:p14="http://schemas.microsoft.com/office/powerpoint/2010/main" val="281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Musmattan visas. Bilden finns även på hemsidan som ni sett.</a:t>
            </a:r>
          </a:p>
          <a:p>
            <a:endParaRPr lang="sv-SE" dirty="0"/>
          </a:p>
          <a:p>
            <a:r>
              <a:rPr lang="sv-SE" dirty="0"/>
              <a:t>15 utgivna standarder (eller potentiella standarder) indelade i olika sektorer: Gemensam grund, Ledning, Metodik samt Resurser</a:t>
            </a:r>
          </a:p>
          <a:p>
            <a:endParaRPr lang="sv-SE" dirty="0"/>
          </a:p>
          <a:p>
            <a:r>
              <a:rPr lang="sv-SE" dirty="0"/>
              <a:t>Standarderna relaterar till varandra- VIKTIG att det är ett set av Standarder</a:t>
            </a:r>
          </a:p>
          <a:p>
            <a:endParaRPr lang="sv-SE" dirty="0"/>
          </a:p>
          <a:p>
            <a:r>
              <a:rPr lang="sv-SE" dirty="0"/>
              <a:t>OBSERVERA: Dessa är inget ledningssystem, till skillnad från ISO 55000, 9000, 14000 osv</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Gemensam</a:t>
            </a:r>
            <a:r>
              <a:rPr lang="sv-SE" sz="1200" dirty="0"/>
              <a:t> grund är de standards som bildar grund för underhållsdomänens övriga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Ledning</a:t>
            </a:r>
            <a:r>
              <a:rPr lang="sv-SE" sz="1200" dirty="0"/>
              <a:t> innefattar alla aktiviteter som bestämmer underhållets mål och strategier samt ansvaret för att införa och ständigt förbättra genomförandet och underhållsprocesserna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Metodik</a:t>
            </a:r>
            <a:r>
              <a:rPr lang="sv-SE" sz="1200" dirty="0"/>
              <a:t> innefattar disciplinen underhållsteknik och beskriver hur underhåll genomförs. Det sammanför tillvägagångssätt och praxis och de nödvändiga data som krävs för att kunna genomföra underhållsprocessen på ett optimalt sätt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Resurser</a:t>
            </a:r>
            <a:r>
              <a:rPr lang="sv-SE" sz="1200" dirty="0"/>
              <a:t> täcker de element som stödjer underhåll för att uppnå den begärda förmågan. Detta innefattar avtalshantering, dokumentation och kvalifikationer för underhållspersonal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3 är översatta </a:t>
            </a:r>
            <a:r>
              <a:rPr lang="sv-SE" dirty="0"/>
              <a:t>till svenska. En </a:t>
            </a:r>
            <a:r>
              <a:rPr lang="sv-SE" dirty="0" err="1"/>
              <a:t>fjärrde</a:t>
            </a:r>
            <a:r>
              <a:rPr lang="sv-SE" dirty="0"/>
              <a:t> SS-EN 16646 skall utkomma på svenska snart och SS-EN 15341 kommer att översättas nästa år</a:t>
            </a:r>
          </a:p>
          <a:p>
            <a:pPr algn="r"/>
            <a:endParaRPr lang="sv-SE" dirty="0"/>
          </a:p>
          <a:p>
            <a:r>
              <a:rPr lang="sv-SE" dirty="0" err="1"/>
              <a:t>prEN</a:t>
            </a:r>
            <a:r>
              <a:rPr lang="sv-SE" dirty="0"/>
              <a:t>- Pågående arbete, potentiella standarder</a:t>
            </a:r>
          </a:p>
          <a:p>
            <a:r>
              <a:rPr lang="sv-SE" dirty="0"/>
              <a:t>CEN TS- Europeisk, Teknisk specifikation, ett förstadium till standard men ej säkert att det blir.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Mentometer om vilka standarder som används och vilka som man skulle vilja använda?</a:t>
            </a:r>
            <a:endParaRPr lang="sv-SE" sz="1200" dirty="0"/>
          </a:p>
          <a:p>
            <a:endParaRPr lang="en-US" dirty="0"/>
          </a:p>
        </p:txBody>
      </p:sp>
      <p:sp>
        <p:nvSpPr>
          <p:cNvPr id="4" name="Platshållare för bildnummer 3"/>
          <p:cNvSpPr>
            <a:spLocks noGrp="1"/>
          </p:cNvSpPr>
          <p:nvPr>
            <p:ph type="sldNum" sz="quarter" idx="5"/>
          </p:nvPr>
        </p:nvSpPr>
        <p:spPr/>
        <p:txBody>
          <a:bodyPr/>
          <a:lstStyle/>
          <a:p>
            <a:fld id="{0C0592AA-18A6-0140-9E28-674D3E3690D9}" type="slidenum">
              <a:rPr lang="sv-SE" smtClean="0"/>
              <a:t>3</a:t>
            </a:fld>
            <a:endParaRPr lang="sv-SE"/>
          </a:p>
        </p:txBody>
      </p:sp>
    </p:spTree>
    <p:extLst>
      <p:ext uri="{BB962C8B-B14F-4D97-AF65-F5344CB8AC3E}">
        <p14:creationId xmlns:p14="http://schemas.microsoft.com/office/powerpoint/2010/main" val="171616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Har varit en process att ta fram nyckeltalen och vilka de använder. Har tagit lång tid att få fram, arbete </a:t>
            </a:r>
            <a:r>
              <a:rPr lang="sv-SE" dirty="0" err="1"/>
              <a:t>gmg</a:t>
            </a:r>
            <a:r>
              <a:rPr lang="sv-SE" dirty="0"/>
              <a:t> WS uh gruppchefer osv.</a:t>
            </a:r>
          </a:p>
          <a:p>
            <a:endParaRPr lang="en-US" dirty="0"/>
          </a:p>
        </p:txBody>
      </p:sp>
      <p:sp>
        <p:nvSpPr>
          <p:cNvPr id="4" name="Platshållare för bildnummer 3"/>
          <p:cNvSpPr>
            <a:spLocks noGrp="1"/>
          </p:cNvSpPr>
          <p:nvPr>
            <p:ph type="sldNum" sz="quarter" idx="5"/>
          </p:nvPr>
        </p:nvSpPr>
        <p:spPr/>
        <p:txBody>
          <a:bodyPr/>
          <a:lstStyle/>
          <a:p>
            <a:fld id="{0C0592AA-18A6-0140-9E28-674D3E3690D9}" type="slidenum">
              <a:rPr lang="sv-SE" smtClean="0"/>
              <a:t>9</a:t>
            </a:fld>
            <a:endParaRPr lang="sv-SE"/>
          </a:p>
        </p:txBody>
      </p:sp>
    </p:spTree>
    <p:extLst>
      <p:ext uri="{BB962C8B-B14F-4D97-AF65-F5344CB8AC3E}">
        <p14:creationId xmlns:p14="http://schemas.microsoft.com/office/powerpoint/2010/main" val="49239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Menitmeter</a:t>
            </a:r>
            <a:r>
              <a:rPr lang="sv-SE" dirty="0"/>
              <a:t> om vad de tror är nyckeln? Skorstensant4n!</a:t>
            </a:r>
          </a:p>
          <a:p>
            <a:endParaRPr lang="sv-SE" dirty="0"/>
          </a:p>
          <a:p>
            <a:r>
              <a:rPr lang="sv-SE" dirty="0"/>
              <a:t>Det måste finnas </a:t>
            </a:r>
            <a:r>
              <a:rPr lang="sv-SE" b="0" dirty="0"/>
              <a:t>en medvetenhet om att standarder finns och vilka de är. </a:t>
            </a:r>
            <a:r>
              <a:rPr lang="sv-SE" b="1" dirty="0"/>
              <a:t>Bli medveten!</a:t>
            </a:r>
            <a:r>
              <a:rPr lang="sv-SE" b="0" dirty="0"/>
              <a:t> Vi kommer senare att prata om vilka standarder som finns för underhåll</a:t>
            </a:r>
            <a:endParaRPr lang="sv-SE" dirty="0"/>
          </a:p>
          <a:p>
            <a:r>
              <a:rPr lang="sv-SE" dirty="0"/>
              <a:t>Givet att en verksamhet anser att det finns en poäng med dem, behöver det finnas någon som sätter sig in i </a:t>
            </a:r>
            <a:r>
              <a:rPr lang="sv-SE" b="0" dirty="0"/>
              <a:t>innehållet. G</a:t>
            </a:r>
            <a:r>
              <a:rPr lang="sv-SE" dirty="0"/>
              <a:t>ör en </a:t>
            </a:r>
            <a:r>
              <a:rPr lang="sv-SE" b="1" dirty="0"/>
              <a:t>övergripande tolkning!</a:t>
            </a:r>
            <a:r>
              <a:rPr lang="sv-SE" dirty="0"/>
              <a:t> t ex genom arbetsgrupper på arbetsplatsen eller genom deltagande i standardiseringskommittéer. Ofta är </a:t>
            </a:r>
            <a:r>
              <a:rPr lang="sv-SE" b="0" dirty="0"/>
              <a:t>detta eldsjälar som ser nyttan, men eftersom man ALDRIG blir fullärd BRUKAR DET STANNA HÄR. Redan här behöver alltså ledningen engagera sig, så att kunna påvisa varför </a:t>
            </a:r>
            <a:r>
              <a:rPr lang="sv-SE" dirty="0"/>
              <a:t>det är bra är viktigt- det pratade vi i inledningen om.</a:t>
            </a:r>
          </a:p>
          <a:p>
            <a:r>
              <a:rPr lang="sv-SE" dirty="0"/>
              <a:t>Erfarenheten är att det är svårt att införa standarder på egen hand, det måste hängas upp i verksamheten formaliserat, t ex genom att ta in det i en underhållsstrategi eller asset management strategi- </a:t>
            </a:r>
            <a:r>
              <a:rPr lang="sv-SE" b="1" dirty="0"/>
              <a:t>Förankra</a:t>
            </a:r>
            <a:r>
              <a:rPr lang="sv-SE" dirty="0"/>
              <a:t> och få </a:t>
            </a:r>
            <a:r>
              <a:rPr lang="sv-SE" b="1" dirty="0"/>
              <a:t>ledningsbeslut!. </a:t>
            </a:r>
            <a:r>
              <a:rPr lang="sv-SE" dirty="0"/>
              <a:t>Är ledningen operativa och har auktoriteten är det oftast lättare att få beslut, men ofta måste beslutet tas på högsta nivå för att få genomslag i verksamheten </a:t>
            </a:r>
          </a:p>
          <a:p>
            <a:r>
              <a:rPr lang="sv-SE" b="0" dirty="0"/>
              <a:t>Det finns en poäng med att göra det tillsammans med något annat, t ex införa det tillsammans med byte av uh system eller om man skall förändra </a:t>
            </a:r>
            <a:r>
              <a:rPr lang="sv-SE" b="0" dirty="0" err="1"/>
              <a:t>ledningsystemet</a:t>
            </a:r>
            <a:r>
              <a:rPr lang="sv-SE" b="0" dirty="0"/>
              <a:t> t ex asset management ledningssystem </a:t>
            </a:r>
            <a:r>
              <a:rPr lang="en-US" b="0" dirty="0"/>
              <a:t>Ha </a:t>
            </a:r>
            <a:r>
              <a:rPr lang="en-US" b="0" dirty="0" err="1"/>
              <a:t>här</a:t>
            </a:r>
            <a:r>
              <a:rPr lang="en-US" b="0" dirty="0"/>
              <a:t> </a:t>
            </a:r>
            <a:r>
              <a:rPr lang="en-US" b="0" dirty="0" err="1"/>
              <a:t>i</a:t>
            </a:r>
            <a:r>
              <a:rPr lang="en-US" b="0" dirty="0"/>
              <a:t> </a:t>
            </a:r>
            <a:r>
              <a:rPr lang="en-US" b="0" dirty="0" err="1"/>
              <a:t>minnet</a:t>
            </a:r>
            <a:r>
              <a:rPr lang="en-US" b="0" dirty="0"/>
              <a:t> </a:t>
            </a:r>
            <a:r>
              <a:rPr lang="en-US" b="0" dirty="0" err="1"/>
              <a:t>att</a:t>
            </a:r>
            <a:r>
              <a:rPr lang="en-US" b="0" dirty="0"/>
              <a:t> det INTE </a:t>
            </a:r>
            <a:r>
              <a:rPr lang="en-US" b="0" dirty="0" err="1"/>
              <a:t>är</a:t>
            </a:r>
            <a:r>
              <a:rPr lang="en-US" b="0" dirty="0"/>
              <a:t> </a:t>
            </a:r>
            <a:r>
              <a:rPr lang="en-US" b="0" dirty="0" err="1"/>
              <a:t>en</a:t>
            </a:r>
            <a:r>
              <a:rPr lang="en-US" b="0" dirty="0"/>
              <a:t> lag och </a:t>
            </a:r>
            <a:r>
              <a:rPr lang="en-US" b="0" dirty="0" err="1"/>
              <a:t>att</a:t>
            </a:r>
            <a:r>
              <a:rPr lang="en-US" b="0" dirty="0"/>
              <a:t> det </a:t>
            </a:r>
            <a:r>
              <a:rPr lang="en-US" b="0" dirty="0" err="1"/>
              <a:t>är</a:t>
            </a:r>
            <a:r>
              <a:rPr lang="en-US" b="0" dirty="0"/>
              <a:t> </a:t>
            </a:r>
            <a:r>
              <a:rPr lang="en-US" b="0" dirty="0" err="1"/>
              <a:t>ett</a:t>
            </a:r>
            <a:r>
              <a:rPr lang="en-US" b="0" dirty="0"/>
              <a:t> </a:t>
            </a:r>
            <a:r>
              <a:rPr lang="en-US" b="0" dirty="0" err="1"/>
              <a:t>långsiktigt</a:t>
            </a:r>
            <a:r>
              <a:rPr lang="en-US" b="0" dirty="0"/>
              <a:t> </a:t>
            </a:r>
            <a:r>
              <a:rPr lang="en-US" b="0" dirty="0" err="1"/>
              <a:t>arbete</a:t>
            </a:r>
            <a:r>
              <a:rPr lang="en-US" b="0" dirty="0"/>
              <a:t> för </a:t>
            </a:r>
            <a:r>
              <a:rPr lang="en-US" b="0" dirty="0" err="1"/>
              <a:t>att</a:t>
            </a:r>
            <a:r>
              <a:rPr lang="en-US" b="0" dirty="0"/>
              <a:t>  och </a:t>
            </a:r>
            <a:r>
              <a:rPr lang="en-US" b="0" dirty="0" err="1"/>
              <a:t>effekten</a:t>
            </a:r>
            <a:r>
              <a:rPr lang="en-US" b="0" dirty="0"/>
              <a:t> </a:t>
            </a:r>
            <a:r>
              <a:rPr lang="en-US" b="0" dirty="0" err="1"/>
              <a:t>kan</a:t>
            </a:r>
            <a:r>
              <a:rPr lang="en-US" b="0" dirty="0"/>
              <a:t> </a:t>
            </a:r>
            <a:r>
              <a:rPr lang="en-US" b="0" dirty="0" err="1"/>
              <a:t>boostas</a:t>
            </a:r>
            <a:r>
              <a:rPr lang="en-US" b="0" dirty="0"/>
              <a:t> </a:t>
            </a:r>
            <a:r>
              <a:rPr lang="en-US" b="0" dirty="0" err="1"/>
              <a:t>genom</a:t>
            </a:r>
            <a:r>
              <a:rPr lang="en-US" b="0" dirty="0"/>
              <a:t> </a:t>
            </a:r>
            <a:r>
              <a:rPr lang="en-US" b="0" dirty="0" err="1"/>
              <a:t>att</a:t>
            </a:r>
            <a:r>
              <a:rPr lang="en-US" b="0" dirty="0"/>
              <a:t> </a:t>
            </a:r>
            <a:r>
              <a:rPr lang="en-US" b="0" dirty="0" err="1"/>
              <a:t>göras</a:t>
            </a:r>
            <a:r>
              <a:rPr lang="en-US" b="0" dirty="0"/>
              <a:t> med </a:t>
            </a:r>
            <a:r>
              <a:rPr lang="en-US" b="0" dirty="0" err="1"/>
              <a:t>något</a:t>
            </a:r>
            <a:r>
              <a:rPr lang="en-US" b="0" dirty="0"/>
              <a:t> </a:t>
            </a:r>
            <a:r>
              <a:rPr lang="en-US" b="0" dirty="0" err="1"/>
              <a:t>annat</a:t>
            </a:r>
            <a:r>
              <a:rPr lang="en-US" b="0" dirty="0"/>
              <a:t> </a:t>
            </a:r>
            <a:r>
              <a:rPr lang="en-US" b="0" dirty="0" err="1"/>
              <a:t>utvecklingsarbete</a:t>
            </a:r>
            <a:r>
              <a:rPr lang="en-US" b="0" dirty="0"/>
              <a:t>- </a:t>
            </a:r>
            <a:r>
              <a:rPr lang="en-US" b="1" dirty="0" err="1"/>
              <a:t>samplanera</a:t>
            </a:r>
            <a:r>
              <a:rPr lang="en-US" b="1" dirty="0"/>
              <a:t> </a:t>
            </a:r>
            <a:r>
              <a:rPr lang="en-US" b="1" dirty="0" err="1"/>
              <a:t>införandet</a:t>
            </a:r>
            <a:r>
              <a:rPr lang="en-US" b="1" dirty="0"/>
              <a:t>!</a:t>
            </a:r>
          </a:p>
          <a:p>
            <a:r>
              <a:rPr lang="en-US" b="0" dirty="0" err="1"/>
              <a:t>Sätt</a:t>
            </a:r>
            <a:r>
              <a:rPr lang="en-US" b="0" dirty="0"/>
              <a:t> </a:t>
            </a:r>
            <a:r>
              <a:rPr lang="en-US" b="0" dirty="0" err="1"/>
              <a:t>planen</a:t>
            </a:r>
            <a:r>
              <a:rPr lang="en-US" b="0" dirty="0"/>
              <a:t> </a:t>
            </a:r>
            <a:r>
              <a:rPr lang="en-US" b="0" dirty="0" err="1"/>
              <a:t>i</a:t>
            </a:r>
            <a:r>
              <a:rPr lang="en-US" b="0" dirty="0"/>
              <a:t> </a:t>
            </a:r>
            <a:r>
              <a:rPr lang="en-US" b="0" dirty="0" err="1"/>
              <a:t>verket</a:t>
            </a:r>
            <a:r>
              <a:rPr lang="en-US" b="0" dirty="0"/>
              <a:t> och </a:t>
            </a:r>
            <a:r>
              <a:rPr lang="en-US" b="0" dirty="0" err="1"/>
              <a:t>börja</a:t>
            </a:r>
            <a:r>
              <a:rPr lang="en-US" b="0" dirty="0"/>
              <a:t> </a:t>
            </a:r>
            <a:r>
              <a:rPr lang="en-US" b="0" dirty="0" err="1"/>
              <a:t>tolka</a:t>
            </a:r>
            <a:r>
              <a:rPr lang="en-US" b="0" dirty="0"/>
              <a:t> </a:t>
            </a:r>
            <a:r>
              <a:rPr lang="en-US" b="0" dirty="0" err="1"/>
              <a:t>innehållet</a:t>
            </a:r>
            <a:r>
              <a:rPr lang="en-US" b="0" dirty="0"/>
              <a:t> </a:t>
            </a:r>
            <a:r>
              <a:rPr lang="en-US" b="0" dirty="0" err="1"/>
              <a:t>tillsammans</a:t>
            </a:r>
            <a:r>
              <a:rPr lang="en-US" b="0" dirty="0"/>
              <a:t> med de </a:t>
            </a:r>
            <a:r>
              <a:rPr lang="en-US" b="0" dirty="0" err="1"/>
              <a:t>där</a:t>
            </a:r>
            <a:r>
              <a:rPr lang="en-US" b="0" dirty="0"/>
              <a:t> </a:t>
            </a:r>
            <a:r>
              <a:rPr lang="en-US" b="0" dirty="0" err="1"/>
              <a:t>tillämpningen</a:t>
            </a:r>
            <a:r>
              <a:rPr lang="en-US" b="0" dirty="0"/>
              <a:t> </a:t>
            </a:r>
            <a:r>
              <a:rPr lang="en-US" b="0" dirty="0" err="1"/>
              <a:t>skall</a:t>
            </a:r>
            <a:r>
              <a:rPr lang="en-US" b="0" dirty="0"/>
              <a:t> </a:t>
            </a:r>
            <a:r>
              <a:rPr lang="en-US" b="0" dirty="0" err="1"/>
              <a:t>ske</a:t>
            </a:r>
            <a:r>
              <a:rPr lang="en-US" b="0" dirty="0"/>
              <a:t> och </a:t>
            </a:r>
            <a:r>
              <a:rPr lang="en-US" b="1" dirty="0" err="1"/>
              <a:t>analysera</a:t>
            </a:r>
            <a:r>
              <a:rPr lang="en-US" b="1" dirty="0"/>
              <a:t> och </a:t>
            </a:r>
            <a:r>
              <a:rPr lang="en-US" b="1" dirty="0" err="1"/>
              <a:t>planera</a:t>
            </a:r>
            <a:r>
              <a:rPr lang="en-US" b="1" dirty="0"/>
              <a:t> </a:t>
            </a:r>
            <a:r>
              <a:rPr lang="en-US" b="1" dirty="0" err="1"/>
              <a:t>hur</a:t>
            </a:r>
            <a:r>
              <a:rPr lang="en-US" b="1" dirty="0"/>
              <a:t> det </a:t>
            </a:r>
            <a:r>
              <a:rPr lang="en-US" b="1" dirty="0" err="1"/>
              <a:t>skall</a:t>
            </a:r>
            <a:r>
              <a:rPr lang="en-US" b="1" dirty="0"/>
              <a:t> </a:t>
            </a:r>
            <a:r>
              <a:rPr lang="en-US" b="1" dirty="0" err="1"/>
              <a:t>tillämpas</a:t>
            </a:r>
            <a:r>
              <a:rPr lang="en-US" b="0" dirty="0"/>
              <a:t>.</a:t>
            </a:r>
          </a:p>
          <a:p>
            <a:r>
              <a:rPr lang="en-US" b="1" dirty="0" err="1"/>
              <a:t>Dokumentera</a:t>
            </a:r>
            <a:r>
              <a:rPr lang="en-US" b="1" dirty="0"/>
              <a:t> </a:t>
            </a:r>
            <a:r>
              <a:rPr lang="en-US" b="1" dirty="0" err="1"/>
              <a:t>resultatet</a:t>
            </a:r>
            <a:r>
              <a:rPr lang="en-US" b="1" dirty="0"/>
              <a:t>. </a:t>
            </a:r>
            <a:r>
              <a:rPr lang="en-US" b="0" dirty="0"/>
              <a:t>Detta </a:t>
            </a:r>
            <a:r>
              <a:rPr lang="en-US" b="0" dirty="0" err="1"/>
              <a:t>blir</a:t>
            </a:r>
            <a:r>
              <a:rPr lang="en-US" b="0" dirty="0"/>
              <a:t> </a:t>
            </a:r>
            <a:r>
              <a:rPr lang="en-US" b="0" dirty="0" err="1"/>
              <a:t>företagets</a:t>
            </a:r>
            <a:r>
              <a:rPr lang="en-US" b="0" dirty="0"/>
              <a:t> </a:t>
            </a:r>
            <a:r>
              <a:rPr lang="en-US" b="0" dirty="0" err="1"/>
              <a:t>tillämpningsdokument</a:t>
            </a:r>
            <a:r>
              <a:rPr lang="en-US" b="0" dirty="0"/>
              <a:t>= “FÖRETAGSSTANDARD”. </a:t>
            </a:r>
            <a:r>
              <a:rPr lang="en-US" b="0" dirty="0" err="1"/>
              <a:t>Målsättningen</a:t>
            </a:r>
            <a:r>
              <a:rPr lang="en-US" b="0" dirty="0"/>
              <a:t> </a:t>
            </a:r>
            <a:r>
              <a:rPr lang="en-US" b="0" dirty="0" err="1"/>
              <a:t>bör</a:t>
            </a:r>
            <a:r>
              <a:rPr lang="en-US" b="0" dirty="0"/>
              <a:t> </a:t>
            </a:r>
            <a:r>
              <a:rPr lang="en-US" b="0" dirty="0" err="1"/>
              <a:t>vara</a:t>
            </a:r>
            <a:r>
              <a:rPr lang="en-US" b="0" dirty="0"/>
              <a:t> </a:t>
            </a:r>
            <a:r>
              <a:rPr lang="en-US" b="0" dirty="0" err="1"/>
              <a:t>att</a:t>
            </a:r>
            <a:r>
              <a:rPr lang="en-US" b="0" dirty="0"/>
              <a:t> </a:t>
            </a:r>
            <a:r>
              <a:rPr lang="en-US" b="0" dirty="0" err="1"/>
              <a:t>nå</a:t>
            </a:r>
            <a:r>
              <a:rPr lang="en-US" b="0" dirty="0"/>
              <a:t> hit!</a:t>
            </a:r>
          </a:p>
          <a:p>
            <a:r>
              <a:rPr lang="en-US" b="1" dirty="0" err="1"/>
              <a:t>Utveckla</a:t>
            </a:r>
            <a:r>
              <a:rPr lang="en-US" b="1" dirty="0"/>
              <a:t> </a:t>
            </a:r>
            <a:r>
              <a:rPr lang="en-US" b="1" dirty="0" err="1"/>
              <a:t>omfattningen</a:t>
            </a:r>
            <a:r>
              <a:rPr lang="en-US" b="0" dirty="0"/>
              <a:t> om det </a:t>
            </a:r>
            <a:r>
              <a:rPr lang="en-US" b="0" dirty="0" err="1"/>
              <a:t>finns</a:t>
            </a:r>
            <a:r>
              <a:rPr lang="en-US" b="0" dirty="0"/>
              <a:t> </a:t>
            </a:r>
            <a:r>
              <a:rPr lang="en-US" b="0" dirty="0" err="1"/>
              <a:t>motiv</a:t>
            </a:r>
            <a:r>
              <a:rPr lang="en-US" b="0" dirty="0"/>
              <a:t> om </a:t>
            </a:r>
            <a:r>
              <a:rPr lang="en-US" b="0" dirty="0" err="1"/>
              <a:t>att</a:t>
            </a:r>
            <a:r>
              <a:rPr lang="en-US" b="0" dirty="0"/>
              <a:t> ta in </a:t>
            </a:r>
            <a:r>
              <a:rPr lang="en-US" b="0" dirty="0" err="1"/>
              <a:t>fler</a:t>
            </a:r>
            <a:r>
              <a:rPr lang="en-US" b="0" dirty="0"/>
              <a:t> standards- </a:t>
            </a:r>
            <a:r>
              <a:rPr lang="en-US" b="0" dirty="0" err="1"/>
              <a:t>Börja</a:t>
            </a:r>
            <a:r>
              <a:rPr lang="en-US" b="0" dirty="0"/>
              <a:t> </a:t>
            </a:r>
            <a:r>
              <a:rPr lang="en-US" b="0" dirty="0" err="1"/>
              <a:t>på</a:t>
            </a:r>
            <a:r>
              <a:rPr lang="en-US" b="0" dirty="0"/>
              <a:t> nr 1 </a:t>
            </a:r>
            <a:r>
              <a:rPr lang="en-US" b="0" dirty="0" err="1"/>
              <a:t>igen</a:t>
            </a:r>
            <a:endParaRPr lang="en-US" b="0" dirty="0"/>
          </a:p>
          <a:p>
            <a:endParaRPr lang="sv-SE" b="0" dirty="0"/>
          </a:p>
          <a:p>
            <a:endParaRPr lang="sv-SE" dirty="0"/>
          </a:p>
          <a:p>
            <a:r>
              <a:rPr lang="sv-SE" dirty="0"/>
              <a:t>Arbetet sker iterativt.</a:t>
            </a:r>
            <a:endParaRPr lang="en-US" dirty="0"/>
          </a:p>
          <a:p>
            <a:endParaRPr lang="en-US" dirty="0"/>
          </a:p>
        </p:txBody>
      </p:sp>
      <p:sp>
        <p:nvSpPr>
          <p:cNvPr id="4" name="Platshållare för bildnummer 3"/>
          <p:cNvSpPr>
            <a:spLocks noGrp="1"/>
          </p:cNvSpPr>
          <p:nvPr>
            <p:ph type="sldNum" sz="quarter" idx="5"/>
          </p:nvPr>
        </p:nvSpPr>
        <p:spPr/>
        <p:txBody>
          <a:bodyPr/>
          <a:lstStyle/>
          <a:p>
            <a:fld id="{0C0592AA-18A6-0140-9E28-674D3E3690D9}" type="slidenum">
              <a:rPr lang="sv-SE" smtClean="0"/>
              <a:t>10</a:t>
            </a:fld>
            <a:endParaRPr lang="sv-SE"/>
          </a:p>
        </p:txBody>
      </p:sp>
    </p:spTree>
    <p:extLst>
      <p:ext uri="{BB962C8B-B14F-4D97-AF65-F5344CB8AC3E}">
        <p14:creationId xmlns:p14="http://schemas.microsoft.com/office/powerpoint/2010/main" val="199381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4544-B070-4F34-71C8-0D3167646A3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07415BD-43B5-188B-A155-D6BFA32005B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41C8198-CFD6-B297-A3F3-7B2DAEBA4E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Har varit en process att ta fram nyckeltalen och vilka de använder. Har tagit lång tid att få fram, arbete </a:t>
            </a:r>
            <a:r>
              <a:rPr lang="sv-SE" dirty="0" err="1"/>
              <a:t>gmg</a:t>
            </a:r>
            <a:r>
              <a:rPr lang="sv-SE" dirty="0"/>
              <a:t> WS uh gruppchefer osv.</a:t>
            </a:r>
          </a:p>
          <a:p>
            <a:endParaRPr lang="en-US" dirty="0"/>
          </a:p>
        </p:txBody>
      </p:sp>
      <p:sp>
        <p:nvSpPr>
          <p:cNvPr id="4" name="Platshållare för bildnummer 3">
            <a:extLst>
              <a:ext uri="{FF2B5EF4-FFF2-40B4-BE49-F238E27FC236}">
                <a16:creationId xmlns:a16="http://schemas.microsoft.com/office/drawing/2014/main" id="{868F4659-B738-A36A-7FDD-E8EA9A782E9E}"/>
              </a:ext>
            </a:extLst>
          </p:cNvPr>
          <p:cNvSpPr>
            <a:spLocks noGrp="1"/>
          </p:cNvSpPr>
          <p:nvPr>
            <p:ph type="sldNum" sz="quarter" idx="5"/>
          </p:nvPr>
        </p:nvSpPr>
        <p:spPr/>
        <p:txBody>
          <a:bodyPr/>
          <a:lstStyle/>
          <a:p>
            <a:fld id="{0C0592AA-18A6-0140-9E28-674D3E3690D9}" type="slidenum">
              <a:rPr lang="sv-SE" smtClean="0"/>
              <a:t>11</a:t>
            </a:fld>
            <a:endParaRPr lang="sv-SE"/>
          </a:p>
        </p:txBody>
      </p:sp>
    </p:spTree>
    <p:extLst>
      <p:ext uri="{BB962C8B-B14F-4D97-AF65-F5344CB8AC3E}">
        <p14:creationId xmlns:p14="http://schemas.microsoft.com/office/powerpoint/2010/main" val="124685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bg>
      <p:bgPr>
        <a:solidFill>
          <a:schemeClr val="bg2"/>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p>
            <a:fld id="{A14E5930-0237-4444-B38F-6A854F197889}" type="slidenum">
              <a:rPr lang="sv-SE" smtClean="0"/>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4" name="Rubrik 1">
            <a:extLst>
              <a:ext uri="{FF2B5EF4-FFF2-40B4-BE49-F238E27FC236}">
                <a16:creationId xmlns:a16="http://schemas.microsoft.com/office/drawing/2014/main" id="{A723FCF9-63D7-8449-80C6-26700BE32E54}"/>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lvl1pPr>
          </a:lstStyle>
          <a:p>
            <a:r>
              <a:rPr lang="sv-SE" dirty="0"/>
              <a:t>En stor rubrik</a:t>
            </a:r>
          </a:p>
        </p:txBody>
      </p:sp>
    </p:spTree>
    <p:extLst>
      <p:ext uri="{BB962C8B-B14F-4D97-AF65-F5344CB8AC3E}">
        <p14:creationId xmlns:p14="http://schemas.microsoft.com/office/powerpoint/2010/main" val="259614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ssida, fast bild höger">
    <p:bg>
      <p:bgPr>
        <a:solidFill>
          <a:schemeClr val="bg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321530DF-CD72-8948-893A-604051F4E903}"/>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358D6ABB-3EBA-D44E-8905-6096EBA11742}"/>
              </a:ext>
            </a:extLst>
          </p:cNvPr>
          <p:cNvSpPr>
            <a:spLocks noGrp="1"/>
          </p:cNvSpPr>
          <p:nvPr>
            <p:ph sz="quarter" idx="11"/>
          </p:nvPr>
        </p:nvSpPr>
        <p:spPr>
          <a:xfrm>
            <a:off x="774994" y="2997725"/>
            <a:ext cx="5141618" cy="29659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EE3368AE-3489-FD43-BB3A-E5EEDEADB04A}"/>
              </a:ext>
            </a:extLst>
          </p:cNvPr>
          <p:cNvPicPr>
            <a:picLocks noChangeAspect="1"/>
          </p:cNvPicPr>
          <p:nvPr userDrawn="1"/>
        </p:nvPicPr>
        <p:blipFill>
          <a:blip r:embed="rId2"/>
          <a:srcRect/>
          <a:stretch/>
        </p:blipFill>
        <p:spPr>
          <a:xfrm>
            <a:off x="10787063" y="6143692"/>
            <a:ext cx="1203324" cy="525394"/>
          </a:xfrm>
          <a:prstGeom prst="rect">
            <a:avLst/>
          </a:prstGeom>
        </p:spPr>
      </p:pic>
      <p:pic>
        <p:nvPicPr>
          <p:cNvPr id="5" name="Bildobjekt 4">
            <a:extLst>
              <a:ext uri="{FF2B5EF4-FFF2-40B4-BE49-F238E27FC236}">
                <a16:creationId xmlns:a16="http://schemas.microsoft.com/office/drawing/2014/main" id="{E532F2E4-C0B0-9E8D-C4AD-EA7518C83478}"/>
              </a:ext>
            </a:extLst>
          </p:cNvPr>
          <p:cNvPicPr>
            <a:picLocks noChangeAspect="1"/>
          </p:cNvPicPr>
          <p:nvPr userDrawn="1"/>
        </p:nvPicPr>
        <p:blipFill>
          <a:blip r:embed="rId3"/>
          <a:stretch>
            <a:fillRect/>
          </a:stretch>
        </p:blipFill>
        <p:spPr>
          <a:xfrm>
            <a:off x="7516242" y="906209"/>
            <a:ext cx="3868200" cy="5040000"/>
          </a:xfrm>
          <a:prstGeom prst="rect">
            <a:avLst/>
          </a:prstGeom>
        </p:spPr>
      </p:pic>
    </p:spTree>
    <p:extLst>
      <p:ext uri="{BB962C8B-B14F-4D97-AF65-F5344CB8AC3E}">
        <p14:creationId xmlns:p14="http://schemas.microsoft.com/office/powerpoint/2010/main" val="10338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nehållssida, fast bild höger">
    <p:bg>
      <p:bgPr>
        <a:solidFill>
          <a:schemeClr val="bg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321530DF-CD72-8948-893A-604051F4E903}"/>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358D6ABB-3EBA-D44E-8905-6096EBA11742}"/>
              </a:ext>
            </a:extLst>
          </p:cNvPr>
          <p:cNvSpPr>
            <a:spLocks noGrp="1"/>
          </p:cNvSpPr>
          <p:nvPr>
            <p:ph sz="quarter" idx="11"/>
          </p:nvPr>
        </p:nvSpPr>
        <p:spPr>
          <a:xfrm>
            <a:off x="774994" y="2997725"/>
            <a:ext cx="5141618" cy="29659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EE3368AE-3489-FD43-BB3A-E5EEDEADB04A}"/>
              </a:ext>
            </a:extLst>
          </p:cNvPr>
          <p:cNvPicPr>
            <a:picLocks noChangeAspect="1"/>
          </p:cNvPicPr>
          <p:nvPr userDrawn="1"/>
        </p:nvPicPr>
        <p:blipFill>
          <a:blip r:embed="rId2"/>
          <a:srcRect/>
          <a:stretch/>
        </p:blipFill>
        <p:spPr>
          <a:xfrm>
            <a:off x="10787063" y="6143692"/>
            <a:ext cx="1203324" cy="525394"/>
          </a:xfrm>
          <a:prstGeom prst="rect">
            <a:avLst/>
          </a:prstGeom>
        </p:spPr>
      </p:pic>
      <p:pic>
        <p:nvPicPr>
          <p:cNvPr id="5" name="Bildobjekt 4">
            <a:extLst>
              <a:ext uri="{FF2B5EF4-FFF2-40B4-BE49-F238E27FC236}">
                <a16:creationId xmlns:a16="http://schemas.microsoft.com/office/drawing/2014/main" id="{877B7AC7-EEB7-576D-8F38-96CEF1375B6F}"/>
              </a:ext>
            </a:extLst>
          </p:cNvPr>
          <p:cNvPicPr>
            <a:picLocks noChangeAspect="1"/>
          </p:cNvPicPr>
          <p:nvPr userDrawn="1"/>
        </p:nvPicPr>
        <p:blipFill>
          <a:blip r:embed="rId3"/>
          <a:stretch>
            <a:fillRect/>
          </a:stretch>
        </p:blipFill>
        <p:spPr>
          <a:xfrm>
            <a:off x="7835525" y="908048"/>
            <a:ext cx="3553200" cy="5040000"/>
          </a:xfrm>
          <a:prstGeom prst="rect">
            <a:avLst/>
          </a:prstGeom>
        </p:spPr>
      </p:pic>
    </p:spTree>
    <p:extLst>
      <p:ext uri="{BB962C8B-B14F-4D97-AF65-F5344CB8AC3E}">
        <p14:creationId xmlns:p14="http://schemas.microsoft.com/office/powerpoint/2010/main" val="210812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nehållssida, fast bild höger">
    <p:bg>
      <p:bgPr>
        <a:solidFill>
          <a:schemeClr val="bg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321530DF-CD72-8948-893A-604051F4E903}"/>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358D6ABB-3EBA-D44E-8905-6096EBA11742}"/>
              </a:ext>
            </a:extLst>
          </p:cNvPr>
          <p:cNvSpPr>
            <a:spLocks noGrp="1"/>
          </p:cNvSpPr>
          <p:nvPr>
            <p:ph sz="quarter" idx="11"/>
          </p:nvPr>
        </p:nvSpPr>
        <p:spPr>
          <a:xfrm>
            <a:off x="774994" y="2997725"/>
            <a:ext cx="5141618" cy="29659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EE3368AE-3489-FD43-BB3A-E5EEDEADB04A}"/>
              </a:ext>
            </a:extLst>
          </p:cNvPr>
          <p:cNvPicPr>
            <a:picLocks noChangeAspect="1"/>
          </p:cNvPicPr>
          <p:nvPr userDrawn="1"/>
        </p:nvPicPr>
        <p:blipFill>
          <a:blip r:embed="rId2"/>
          <a:srcRect/>
          <a:stretch/>
        </p:blipFill>
        <p:spPr>
          <a:xfrm>
            <a:off x="10787063" y="6143692"/>
            <a:ext cx="1203324" cy="525394"/>
          </a:xfrm>
          <a:prstGeom prst="rect">
            <a:avLst/>
          </a:prstGeom>
        </p:spPr>
      </p:pic>
      <p:pic>
        <p:nvPicPr>
          <p:cNvPr id="5" name="Bildobjekt 4">
            <a:extLst>
              <a:ext uri="{FF2B5EF4-FFF2-40B4-BE49-F238E27FC236}">
                <a16:creationId xmlns:a16="http://schemas.microsoft.com/office/drawing/2014/main" id="{9A2C8B6C-4AF5-E7BD-E999-6A92FD797C9F}"/>
              </a:ext>
            </a:extLst>
          </p:cNvPr>
          <p:cNvPicPr>
            <a:picLocks noChangeAspect="1"/>
          </p:cNvPicPr>
          <p:nvPr userDrawn="1"/>
        </p:nvPicPr>
        <p:blipFill>
          <a:blip r:embed="rId3"/>
          <a:stretch>
            <a:fillRect/>
          </a:stretch>
        </p:blipFill>
        <p:spPr>
          <a:xfrm>
            <a:off x="7873325" y="908049"/>
            <a:ext cx="3515400" cy="5040000"/>
          </a:xfrm>
          <a:prstGeom prst="rect">
            <a:avLst/>
          </a:prstGeom>
        </p:spPr>
      </p:pic>
    </p:spTree>
    <p:extLst>
      <p:ext uri="{BB962C8B-B14F-4D97-AF65-F5344CB8AC3E}">
        <p14:creationId xmlns:p14="http://schemas.microsoft.com/office/powerpoint/2010/main" val="55322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sida, bilder">
    <p:bg>
      <p:bgPr>
        <a:solidFill>
          <a:schemeClr val="bg2"/>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4F4A6529-F808-5845-A77E-1B3899733160}"/>
              </a:ext>
            </a:extLst>
          </p:cNvPr>
          <p:cNvSpPr>
            <a:spLocks noGrp="1"/>
          </p:cNvSpPr>
          <p:nvPr>
            <p:ph type="pic" sz="quarter" idx="15"/>
          </p:nvPr>
        </p:nvSpPr>
        <p:spPr>
          <a:xfrm>
            <a:off x="874713" y="908050"/>
            <a:ext cx="3673475" cy="2341563"/>
          </a:xfrm>
        </p:spPr>
        <p:txBody>
          <a:bodyPr/>
          <a:lstStyle/>
          <a:p>
            <a:r>
              <a:rPr lang="sv-SE"/>
              <a:t>Klicka på ikonen för att lägga till en bild</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8" name="Platshållare för bild 14">
            <a:extLst>
              <a:ext uri="{FF2B5EF4-FFF2-40B4-BE49-F238E27FC236}">
                <a16:creationId xmlns:a16="http://schemas.microsoft.com/office/drawing/2014/main" id="{4BFD54FF-48E3-0F4B-AB4B-D6D4C3030989}"/>
              </a:ext>
            </a:extLst>
          </p:cNvPr>
          <p:cNvSpPr>
            <a:spLocks noGrp="1"/>
          </p:cNvSpPr>
          <p:nvPr>
            <p:ph type="pic" sz="quarter" idx="16"/>
          </p:nvPr>
        </p:nvSpPr>
        <p:spPr>
          <a:xfrm>
            <a:off x="874713" y="3605908"/>
            <a:ext cx="3673475" cy="2341563"/>
          </a:xfrm>
        </p:spPr>
        <p:txBody>
          <a:bodyPr/>
          <a:lstStyle/>
          <a:p>
            <a:r>
              <a:rPr lang="sv-SE"/>
              <a:t>Klicka på ikonen för att lägga till en bild</a:t>
            </a:r>
            <a:endParaRPr lang="sv-SE" dirty="0"/>
          </a:p>
        </p:txBody>
      </p:sp>
      <p:sp>
        <p:nvSpPr>
          <p:cNvPr id="17" name="Platshållare för innehåll 6">
            <a:extLst>
              <a:ext uri="{FF2B5EF4-FFF2-40B4-BE49-F238E27FC236}">
                <a16:creationId xmlns:a16="http://schemas.microsoft.com/office/drawing/2014/main" id="{625409A7-214A-504A-8380-E947A5D10CFA}"/>
              </a:ext>
            </a:extLst>
          </p:cNvPr>
          <p:cNvSpPr>
            <a:spLocks noGrp="1"/>
          </p:cNvSpPr>
          <p:nvPr>
            <p:ph sz="quarter" idx="17" hasCustomPrompt="1"/>
          </p:nvPr>
        </p:nvSpPr>
        <p:spPr>
          <a:xfrm>
            <a:off x="4809678" y="4846693"/>
            <a:ext cx="6579048" cy="1103257"/>
          </a:xfrm>
        </p:spPr>
        <p:txBody>
          <a:bodyPr>
            <a:no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19" name="Platshållare för innehåll 6">
            <a:extLst>
              <a:ext uri="{FF2B5EF4-FFF2-40B4-BE49-F238E27FC236}">
                <a16:creationId xmlns:a16="http://schemas.microsoft.com/office/drawing/2014/main" id="{B3800EF6-0108-4E49-86B2-77269EE3ABA5}"/>
              </a:ext>
            </a:extLst>
          </p:cNvPr>
          <p:cNvSpPr>
            <a:spLocks noGrp="1"/>
          </p:cNvSpPr>
          <p:nvPr>
            <p:ph sz="quarter" idx="18" hasCustomPrompt="1"/>
          </p:nvPr>
        </p:nvSpPr>
        <p:spPr>
          <a:xfrm>
            <a:off x="4809678" y="2143186"/>
            <a:ext cx="6579048" cy="1103257"/>
          </a:xfrm>
        </p:spPr>
        <p:txBody>
          <a:bodyPr>
            <a:no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5" name="Platshållare för text 4">
            <a:extLst>
              <a:ext uri="{FF2B5EF4-FFF2-40B4-BE49-F238E27FC236}">
                <a16:creationId xmlns:a16="http://schemas.microsoft.com/office/drawing/2014/main" id="{93C7C251-40E2-594C-AB73-CF9B9589E33F}"/>
              </a:ext>
            </a:extLst>
          </p:cNvPr>
          <p:cNvSpPr>
            <a:spLocks noGrp="1"/>
          </p:cNvSpPr>
          <p:nvPr>
            <p:ph type="body" sz="quarter" idx="19"/>
          </p:nvPr>
        </p:nvSpPr>
        <p:spPr>
          <a:xfrm>
            <a:off x="4809678" y="908050"/>
            <a:ext cx="6579047" cy="1235075"/>
          </a:xfrm>
        </p:spPr>
        <p:txBody>
          <a:bodyPr anchor="b">
            <a:noAutofit/>
          </a:bodyPr>
          <a:lstStyle>
            <a:lvl1pPr marL="0" indent="0">
              <a:buNone/>
              <a:defRPr sz="3200" b="1">
                <a:solidFill>
                  <a:schemeClr val="tx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a:t>Klicka här för att ändra format på bakgrundstexten</a:t>
            </a:r>
          </a:p>
        </p:txBody>
      </p:sp>
      <p:sp>
        <p:nvSpPr>
          <p:cNvPr id="22" name="Platshållare för text 4">
            <a:extLst>
              <a:ext uri="{FF2B5EF4-FFF2-40B4-BE49-F238E27FC236}">
                <a16:creationId xmlns:a16="http://schemas.microsoft.com/office/drawing/2014/main" id="{3807BD43-E6A0-B84E-BAF2-FB4F85F45B9A}"/>
              </a:ext>
            </a:extLst>
          </p:cNvPr>
          <p:cNvSpPr>
            <a:spLocks noGrp="1"/>
          </p:cNvSpPr>
          <p:nvPr>
            <p:ph type="body" sz="quarter" idx="20"/>
          </p:nvPr>
        </p:nvSpPr>
        <p:spPr>
          <a:xfrm>
            <a:off x="4809678" y="3608219"/>
            <a:ext cx="6480175" cy="1235075"/>
          </a:xfrm>
        </p:spPr>
        <p:txBody>
          <a:bodyPr anchor="b">
            <a:noAutofit/>
          </a:bodyPr>
          <a:lstStyle>
            <a:lvl1pPr marL="0" indent="0">
              <a:buNone/>
              <a:defRPr sz="3200" b="1">
                <a:solidFill>
                  <a:schemeClr val="tx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a:t>Klicka här för att ändra format på bakgrundstexten</a:t>
            </a:r>
          </a:p>
        </p:txBody>
      </p:sp>
    </p:spTree>
    <p:extLst>
      <p:ext uri="{BB962C8B-B14F-4D97-AF65-F5344CB8AC3E}">
        <p14:creationId xmlns:p14="http://schemas.microsoft.com/office/powerpoint/2010/main" val="115634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ssida, kolumner för grafik">
    <p:bg>
      <p:bgPr>
        <a:solidFill>
          <a:schemeClr val="bg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24" name="Rubrik 1">
            <a:extLst>
              <a:ext uri="{FF2B5EF4-FFF2-40B4-BE49-F238E27FC236}">
                <a16:creationId xmlns:a16="http://schemas.microsoft.com/office/drawing/2014/main" id="{5FAFADB6-D79A-8748-A453-4B433AF67CCE}"/>
              </a:ext>
            </a:extLst>
          </p:cNvPr>
          <p:cNvSpPr>
            <a:spLocks noGrp="1"/>
          </p:cNvSpPr>
          <p:nvPr>
            <p:ph type="ctrTitle" hasCustomPrompt="1"/>
          </p:nvPr>
        </p:nvSpPr>
        <p:spPr>
          <a:xfrm>
            <a:off x="803275" y="908050"/>
            <a:ext cx="3297032" cy="1040824"/>
          </a:xfrm>
          <a:prstGeom prst="rect">
            <a:avLst/>
          </a:prstGeom>
        </p:spPr>
        <p:txBody>
          <a:bodyPr anchor="b">
            <a:noAutofit/>
          </a:bodyPr>
          <a:lstStyle>
            <a:lvl1pPr algn="ctr">
              <a:defRPr sz="3200" b="1"/>
            </a:lvl1pPr>
          </a:lstStyle>
          <a:p>
            <a:r>
              <a:rPr lang="sv-SE" dirty="0"/>
              <a:t>En rubrik</a:t>
            </a:r>
          </a:p>
        </p:txBody>
      </p:sp>
      <p:sp>
        <p:nvSpPr>
          <p:cNvPr id="11" name="Platshållare för innehåll 6">
            <a:extLst>
              <a:ext uri="{FF2B5EF4-FFF2-40B4-BE49-F238E27FC236}">
                <a16:creationId xmlns:a16="http://schemas.microsoft.com/office/drawing/2014/main" id="{D75E6249-A7D8-0347-B207-7328B6A9B300}"/>
              </a:ext>
            </a:extLst>
          </p:cNvPr>
          <p:cNvSpPr>
            <a:spLocks noGrp="1"/>
          </p:cNvSpPr>
          <p:nvPr>
            <p:ph sz="quarter" idx="11" hasCustomPrompt="1"/>
          </p:nvPr>
        </p:nvSpPr>
        <p:spPr>
          <a:xfrm>
            <a:off x="804069" y="2436921"/>
            <a:ext cx="3296238" cy="3513029"/>
          </a:xfrm>
        </p:spPr>
        <p:txBody>
          <a:bodyPr anchor="t"/>
          <a:lstStyle>
            <a:lvl1pPr marL="0" indent="0" algn="ctr">
              <a:buNone/>
              <a:defRPr sz="2400"/>
            </a:lvl1pPr>
            <a:lvl2pPr>
              <a:defRPr sz="2200"/>
            </a:lvl2pPr>
          </a:lstStyle>
          <a:p>
            <a:pPr lvl="0"/>
            <a:r>
              <a:rPr lang="sv-SE" dirty="0"/>
              <a:t>Grafik eller tabell</a:t>
            </a:r>
          </a:p>
        </p:txBody>
      </p:sp>
      <p:sp>
        <p:nvSpPr>
          <p:cNvPr id="13" name="Platshållare för innehåll 6">
            <a:extLst>
              <a:ext uri="{FF2B5EF4-FFF2-40B4-BE49-F238E27FC236}">
                <a16:creationId xmlns:a16="http://schemas.microsoft.com/office/drawing/2014/main" id="{05A7ADED-EEA2-DA45-B328-163572ED9622}"/>
              </a:ext>
            </a:extLst>
          </p:cNvPr>
          <p:cNvSpPr>
            <a:spLocks noGrp="1"/>
          </p:cNvSpPr>
          <p:nvPr>
            <p:ph sz="quarter" idx="12" hasCustomPrompt="1"/>
          </p:nvPr>
        </p:nvSpPr>
        <p:spPr>
          <a:xfrm>
            <a:off x="4447529" y="2436921"/>
            <a:ext cx="3296238" cy="3513029"/>
          </a:xfrm>
        </p:spPr>
        <p:txBody>
          <a:bodyPr anchor="t"/>
          <a:lstStyle>
            <a:lvl1pPr marL="0" indent="0" algn="ctr">
              <a:buNone/>
              <a:defRPr sz="2400"/>
            </a:lvl1pPr>
            <a:lvl2pPr>
              <a:defRPr sz="2200"/>
            </a:lvl2pPr>
          </a:lstStyle>
          <a:p>
            <a:pPr lvl="0"/>
            <a:r>
              <a:rPr lang="sv-SE" dirty="0"/>
              <a:t>Grafik eller tabell</a:t>
            </a:r>
          </a:p>
        </p:txBody>
      </p:sp>
      <p:sp>
        <p:nvSpPr>
          <p:cNvPr id="14" name="Platshållare för innehåll 6">
            <a:extLst>
              <a:ext uri="{FF2B5EF4-FFF2-40B4-BE49-F238E27FC236}">
                <a16:creationId xmlns:a16="http://schemas.microsoft.com/office/drawing/2014/main" id="{6CF80982-FD33-B149-8DEA-6037A8923180}"/>
              </a:ext>
            </a:extLst>
          </p:cNvPr>
          <p:cNvSpPr>
            <a:spLocks noGrp="1"/>
          </p:cNvSpPr>
          <p:nvPr>
            <p:ph sz="quarter" idx="13" hasCustomPrompt="1"/>
          </p:nvPr>
        </p:nvSpPr>
        <p:spPr>
          <a:xfrm>
            <a:off x="8090989" y="2436921"/>
            <a:ext cx="3296238" cy="3513030"/>
          </a:xfrm>
        </p:spPr>
        <p:txBody>
          <a:bodyPr anchor="t"/>
          <a:lstStyle>
            <a:lvl1pPr marL="0" indent="0" algn="ctr">
              <a:buNone/>
              <a:defRPr sz="2400"/>
            </a:lvl1pPr>
            <a:lvl2pPr>
              <a:defRPr sz="2200"/>
            </a:lvl2pPr>
          </a:lstStyle>
          <a:p>
            <a:pPr lvl="0"/>
            <a:r>
              <a:rPr lang="sv-SE" dirty="0"/>
              <a:t>Grafik eller tabell</a:t>
            </a:r>
          </a:p>
        </p:txBody>
      </p:sp>
      <p:sp>
        <p:nvSpPr>
          <p:cNvPr id="4" name="Platshållare för text 3">
            <a:extLst>
              <a:ext uri="{FF2B5EF4-FFF2-40B4-BE49-F238E27FC236}">
                <a16:creationId xmlns:a16="http://schemas.microsoft.com/office/drawing/2014/main" id="{0A1BD9F5-CF88-FA4D-8E63-A50AD1655FDB}"/>
              </a:ext>
            </a:extLst>
          </p:cNvPr>
          <p:cNvSpPr>
            <a:spLocks noGrp="1"/>
          </p:cNvSpPr>
          <p:nvPr>
            <p:ph type="body" sz="quarter" idx="16" hasCustomPrompt="1"/>
          </p:nvPr>
        </p:nvSpPr>
        <p:spPr>
          <a:xfrm>
            <a:off x="4446529" y="908050"/>
            <a:ext cx="3297238" cy="1040824"/>
          </a:xfrm>
        </p:spPr>
        <p:txBody>
          <a:bodyPr anchor="b">
            <a:noAutofit/>
          </a:bodyPr>
          <a:lstStyle>
            <a:lvl1pPr marL="0" indent="0" algn="ctr">
              <a:buNone/>
              <a:defRPr sz="3200" b="1">
                <a:solidFill>
                  <a:schemeClr val="tx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
        <p:nvSpPr>
          <p:cNvPr id="19" name="Platshållare för text 3">
            <a:extLst>
              <a:ext uri="{FF2B5EF4-FFF2-40B4-BE49-F238E27FC236}">
                <a16:creationId xmlns:a16="http://schemas.microsoft.com/office/drawing/2014/main" id="{861079F4-302E-9D46-BA76-C7F8B93E62EB}"/>
              </a:ext>
            </a:extLst>
          </p:cNvPr>
          <p:cNvSpPr>
            <a:spLocks noGrp="1"/>
          </p:cNvSpPr>
          <p:nvPr>
            <p:ph type="body" sz="quarter" idx="17" hasCustomPrompt="1"/>
          </p:nvPr>
        </p:nvSpPr>
        <p:spPr>
          <a:xfrm>
            <a:off x="8089989" y="908049"/>
            <a:ext cx="3297238" cy="1040824"/>
          </a:xfrm>
        </p:spPr>
        <p:txBody>
          <a:bodyPr anchor="b">
            <a:noAutofit/>
          </a:bodyPr>
          <a:lstStyle>
            <a:lvl1pPr marL="0" indent="0" algn="ctr">
              <a:buNone/>
              <a:defRPr sz="3200" b="1">
                <a:solidFill>
                  <a:schemeClr val="tx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Tree>
    <p:extLst>
      <p:ext uri="{BB962C8B-B14F-4D97-AF65-F5344CB8AC3E}">
        <p14:creationId xmlns:p14="http://schemas.microsoft.com/office/powerpoint/2010/main" val="354924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6" name="Platshållare för innehåll 6">
            <a:extLst>
              <a:ext uri="{FF2B5EF4-FFF2-40B4-BE49-F238E27FC236}">
                <a16:creationId xmlns:a16="http://schemas.microsoft.com/office/drawing/2014/main" id="{07DDCB26-9915-0944-B2C9-C5D378A8B9A4}"/>
              </a:ext>
            </a:extLst>
          </p:cNvPr>
          <p:cNvSpPr>
            <a:spLocks noGrp="1"/>
          </p:cNvSpPr>
          <p:nvPr>
            <p:ph sz="quarter" idx="11" hasCustomPrompt="1"/>
          </p:nvPr>
        </p:nvSpPr>
        <p:spPr>
          <a:xfrm>
            <a:off x="0" y="4763"/>
            <a:ext cx="12192000" cy="6848474"/>
          </a:xfrm>
        </p:spPr>
        <p:txBody>
          <a:bodyPr/>
          <a:lstStyle>
            <a:lvl1pPr marL="0" indent="0" algn="ctr">
              <a:buNone/>
              <a:defRPr/>
            </a:lvl1pPr>
          </a:lstStyle>
          <a:p>
            <a:pPr lvl="0"/>
            <a:r>
              <a:rPr lang="sv-SE" dirty="0"/>
              <a:t>Helbild</a:t>
            </a:r>
          </a:p>
        </p:txBody>
      </p:sp>
    </p:spTree>
    <p:extLst>
      <p:ext uri="{BB962C8B-B14F-4D97-AF65-F5344CB8AC3E}">
        <p14:creationId xmlns:p14="http://schemas.microsoft.com/office/powerpoint/2010/main" val="62017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sida">
    <p:bg>
      <p:bgPr>
        <a:solidFill>
          <a:schemeClr val="accent4"/>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lvl1pPr>
              <a:defRPr>
                <a:solidFill>
                  <a:schemeClr val="accent3"/>
                </a:solidFill>
              </a:defRPr>
            </a:lvl1pPr>
          </a:lstStyle>
          <a:p>
            <a:fld id="{A14E5930-0237-4444-B38F-6A854F197889}" type="slidenum">
              <a:rPr lang="sv-SE" smtClean="0"/>
              <a:pPr/>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4" name="Rubrik 1">
            <a:extLst>
              <a:ext uri="{FF2B5EF4-FFF2-40B4-BE49-F238E27FC236}">
                <a16:creationId xmlns:a16="http://schemas.microsoft.com/office/drawing/2014/main" id="{EBF836C6-7F90-6043-9A43-9AC228C57B74}"/>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2"/>
                </a:solidFill>
              </a:defRPr>
            </a:lvl1pPr>
          </a:lstStyle>
          <a:p>
            <a:r>
              <a:rPr lang="sv-SE" dirty="0"/>
              <a:t>En stor rubrik</a:t>
            </a:r>
          </a:p>
        </p:txBody>
      </p:sp>
    </p:spTree>
    <p:extLst>
      <p:ext uri="{BB962C8B-B14F-4D97-AF65-F5344CB8AC3E}">
        <p14:creationId xmlns:p14="http://schemas.microsoft.com/office/powerpoint/2010/main" val="2145174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sida g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lvl1pPr>
              <a:defRPr>
                <a:solidFill>
                  <a:schemeClr val="accent3"/>
                </a:solidFill>
              </a:defRPr>
            </a:lvl1pPr>
          </a:lstStyle>
          <a:p>
            <a:fld id="{A14E5930-0237-4444-B38F-6A854F197889}" type="slidenum">
              <a:rPr lang="sv-SE" smtClean="0"/>
              <a:pPr/>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9" name="Rubrik 1">
            <a:extLst>
              <a:ext uri="{FF2B5EF4-FFF2-40B4-BE49-F238E27FC236}">
                <a16:creationId xmlns:a16="http://schemas.microsoft.com/office/drawing/2014/main" id="{1E81FAA3-24CA-774C-95E6-7518329C7390}"/>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2"/>
                </a:solidFill>
              </a:defRPr>
            </a:lvl1pPr>
          </a:lstStyle>
          <a:p>
            <a:r>
              <a:rPr lang="sv-SE" dirty="0"/>
              <a:t>En stor rubrik</a:t>
            </a:r>
          </a:p>
        </p:txBody>
      </p:sp>
    </p:spTree>
    <p:extLst>
      <p:ext uri="{BB962C8B-B14F-4D97-AF65-F5344CB8AC3E}">
        <p14:creationId xmlns:p14="http://schemas.microsoft.com/office/powerpoint/2010/main" val="3438604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ssida, text">
    <p:bg>
      <p:bgPr>
        <a:solidFill>
          <a:schemeClr val="accent4"/>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hasCustomPrompt="1"/>
          </p:nvPr>
        </p:nvSpPr>
        <p:spPr>
          <a:xfrm>
            <a:off x="6275388" y="908050"/>
            <a:ext cx="5113337" cy="5041901"/>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Bild, text, lista eller diagram</a:t>
            </a:r>
          </a:p>
          <a:p>
            <a:pPr lvl="1"/>
            <a:r>
              <a:rPr lang="sv-SE" dirty="0"/>
              <a:t>Nivå två</a:t>
            </a:r>
          </a:p>
          <a:p>
            <a:pPr lvl="2"/>
            <a:r>
              <a:rPr lang="sv-SE" dirty="0"/>
              <a:t>Nivå tre</a:t>
            </a:r>
          </a:p>
          <a:p>
            <a:pPr lvl="3"/>
            <a:r>
              <a:rPr lang="sv-SE" dirty="0"/>
              <a:t>Nivå fyra</a:t>
            </a:r>
          </a:p>
          <a:p>
            <a:pPr lvl="4"/>
            <a:r>
              <a:rPr lang="sv-SE" dirty="0"/>
              <a:t>Nivå fem</a:t>
            </a:r>
          </a:p>
        </p:txBody>
      </p:sp>
      <p:sp>
        <p:nvSpPr>
          <p:cNvPr id="13" name="Rubrik 1">
            <a:extLst>
              <a:ext uri="{FF2B5EF4-FFF2-40B4-BE49-F238E27FC236}">
                <a16:creationId xmlns:a16="http://schemas.microsoft.com/office/drawing/2014/main" id="{4825C190-7E73-C942-BE4A-B9E596B813F5}"/>
              </a:ext>
            </a:extLst>
          </p:cNvPr>
          <p:cNvSpPr>
            <a:spLocks noGrp="1"/>
          </p:cNvSpPr>
          <p:nvPr>
            <p:ph type="ctrTitle" hasCustomPrompt="1"/>
          </p:nvPr>
        </p:nvSpPr>
        <p:spPr>
          <a:xfrm>
            <a:off x="803275" y="2281287"/>
            <a:ext cx="5113338" cy="2300140"/>
          </a:xfrm>
          <a:prstGeom prst="rect">
            <a:avLst/>
          </a:prstGeom>
        </p:spPr>
        <p:txBody>
          <a:bodyPr anchor="ctr">
            <a:noAutofit/>
          </a:bodyPr>
          <a:lstStyle>
            <a:lvl1pPr algn="l">
              <a:defRPr sz="8000" b="1">
                <a:solidFill>
                  <a:schemeClr val="bg2"/>
                </a:solidFill>
              </a:defRPr>
            </a:lvl1pPr>
          </a:lstStyle>
          <a:p>
            <a:r>
              <a:rPr lang="sv-SE" dirty="0"/>
              <a:t>En rubrik</a:t>
            </a:r>
          </a:p>
        </p:txBody>
      </p:sp>
    </p:spTree>
    <p:extLst>
      <p:ext uri="{BB962C8B-B14F-4D97-AF65-F5344CB8AC3E}">
        <p14:creationId xmlns:p14="http://schemas.microsoft.com/office/powerpoint/2010/main" val="116275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ssida, kolumner">
    <p:bg>
      <p:bgPr>
        <a:solidFill>
          <a:schemeClr val="accent4"/>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p:nvPr>
        </p:nvSpPr>
        <p:spPr>
          <a:xfrm>
            <a:off x="804069" y="2620651"/>
            <a:ext cx="3296238" cy="3329299"/>
          </a:xfrm>
        </p:spPr>
        <p:txBody>
          <a:bodyPr anchor="t"/>
          <a:lstStyle>
            <a:lvl1pPr>
              <a:defRPr sz="2400">
                <a:solidFill>
                  <a:schemeClr val="bg1"/>
                </a:solidFill>
              </a:defRPr>
            </a:lvl1pPr>
            <a:lvl2pPr>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innehåll 6">
            <a:extLst>
              <a:ext uri="{FF2B5EF4-FFF2-40B4-BE49-F238E27FC236}">
                <a16:creationId xmlns:a16="http://schemas.microsoft.com/office/drawing/2014/main" id="{786DAB3B-A767-FE4B-89BF-48BB89B6A80F}"/>
              </a:ext>
            </a:extLst>
          </p:cNvPr>
          <p:cNvSpPr>
            <a:spLocks noGrp="1"/>
          </p:cNvSpPr>
          <p:nvPr>
            <p:ph sz="quarter" idx="12"/>
          </p:nvPr>
        </p:nvSpPr>
        <p:spPr>
          <a:xfrm>
            <a:off x="4447529" y="2620651"/>
            <a:ext cx="3296238" cy="3329299"/>
          </a:xfrm>
        </p:spPr>
        <p:txBody>
          <a:bodyPr anchor="t"/>
          <a:lstStyle>
            <a:lvl1pPr>
              <a:defRPr sz="2400">
                <a:solidFill>
                  <a:schemeClr val="bg1"/>
                </a:solidFill>
              </a:defRPr>
            </a:lvl1pPr>
            <a:lvl2pPr>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6">
            <a:extLst>
              <a:ext uri="{FF2B5EF4-FFF2-40B4-BE49-F238E27FC236}">
                <a16:creationId xmlns:a16="http://schemas.microsoft.com/office/drawing/2014/main" id="{9496E4DE-A49A-384E-8003-BAC78219261E}"/>
              </a:ext>
            </a:extLst>
          </p:cNvPr>
          <p:cNvSpPr>
            <a:spLocks noGrp="1"/>
          </p:cNvSpPr>
          <p:nvPr>
            <p:ph sz="quarter" idx="13"/>
          </p:nvPr>
        </p:nvSpPr>
        <p:spPr>
          <a:xfrm>
            <a:off x="8090989" y="2620651"/>
            <a:ext cx="3296238" cy="3329299"/>
          </a:xfrm>
        </p:spPr>
        <p:txBody>
          <a:bodyPr anchor="t"/>
          <a:lstStyle>
            <a:lvl1pPr>
              <a:defRPr sz="2400">
                <a:solidFill>
                  <a:schemeClr val="bg1"/>
                </a:solidFill>
              </a:defRPr>
            </a:lvl1pPr>
            <a:lvl2pPr>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Rubrik 1">
            <a:extLst>
              <a:ext uri="{FF2B5EF4-FFF2-40B4-BE49-F238E27FC236}">
                <a16:creationId xmlns:a16="http://schemas.microsoft.com/office/drawing/2014/main" id="{3C6876D6-2490-F74C-B928-25C583442FEB}"/>
              </a:ext>
            </a:extLst>
          </p:cNvPr>
          <p:cNvSpPr>
            <a:spLocks noGrp="1"/>
          </p:cNvSpPr>
          <p:nvPr>
            <p:ph type="ctrTitle" hasCustomPrompt="1"/>
          </p:nvPr>
        </p:nvSpPr>
        <p:spPr>
          <a:xfrm>
            <a:off x="744718" y="908050"/>
            <a:ext cx="10662861" cy="1404400"/>
          </a:xfrm>
          <a:prstGeom prst="rect">
            <a:avLst/>
          </a:prstGeom>
        </p:spPr>
        <p:txBody>
          <a:bodyPr anchor="b">
            <a:noAutofit/>
          </a:bodyPr>
          <a:lstStyle>
            <a:lvl1pPr algn="l">
              <a:defRPr sz="6000" b="1">
                <a:solidFill>
                  <a:schemeClr val="bg2"/>
                </a:solidFill>
              </a:defRPr>
            </a:lvl1pPr>
          </a:lstStyle>
          <a:p>
            <a:r>
              <a:rPr lang="sv-SE" dirty="0"/>
              <a:t>En rubrik</a:t>
            </a:r>
          </a:p>
        </p:txBody>
      </p:sp>
    </p:spTree>
    <p:extLst>
      <p:ext uri="{BB962C8B-B14F-4D97-AF65-F5344CB8AC3E}">
        <p14:creationId xmlns:p14="http://schemas.microsoft.com/office/powerpoint/2010/main" val="407280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med g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p>
            <a:fld id="{A14E5930-0237-4444-B38F-6A854F197889}" type="slidenum">
              <a:rPr lang="sv-SE" smtClean="0"/>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7" name="Rubrik 1">
            <a:extLst>
              <a:ext uri="{FF2B5EF4-FFF2-40B4-BE49-F238E27FC236}">
                <a16:creationId xmlns:a16="http://schemas.microsoft.com/office/drawing/2014/main" id="{B530E189-01A1-314E-94D7-E554575E9B35}"/>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lvl1pPr>
          </a:lstStyle>
          <a:p>
            <a:r>
              <a:rPr lang="sv-SE" dirty="0"/>
              <a:t>En stor rubrik</a:t>
            </a:r>
          </a:p>
        </p:txBody>
      </p:sp>
    </p:spTree>
    <p:extLst>
      <p:ext uri="{BB962C8B-B14F-4D97-AF65-F5344CB8AC3E}">
        <p14:creationId xmlns:p14="http://schemas.microsoft.com/office/powerpoint/2010/main" val="3669783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ssida, bild höger">
    <p:bg>
      <p:bgPr>
        <a:solidFill>
          <a:schemeClr val="accent4"/>
        </a:solidFill>
        <a:effectLst/>
      </p:bgPr>
    </p:bg>
    <p:spTree>
      <p:nvGrpSpPr>
        <p:cNvPr id="1" name=""/>
        <p:cNvGrpSpPr/>
        <p:nvPr/>
      </p:nvGrpSpPr>
      <p:grpSpPr>
        <a:xfrm>
          <a:off x="0" y="0"/>
          <a:ext cx="0" cy="0"/>
          <a:chOff x="0" y="0"/>
          <a:chExt cx="0" cy="0"/>
        </a:xfrm>
      </p:grpSpPr>
      <p:sp>
        <p:nvSpPr>
          <p:cNvPr id="17" name="Platshållare för bild 14">
            <a:extLst>
              <a:ext uri="{FF2B5EF4-FFF2-40B4-BE49-F238E27FC236}">
                <a16:creationId xmlns:a16="http://schemas.microsoft.com/office/drawing/2014/main" id="{2E701EAE-23B6-054D-83CC-84CF9DD5D91B}"/>
              </a:ext>
            </a:extLst>
          </p:cNvPr>
          <p:cNvSpPr>
            <a:spLocks noGrp="1"/>
          </p:cNvSpPr>
          <p:nvPr>
            <p:ph type="pic" sz="quarter" idx="15"/>
          </p:nvPr>
        </p:nvSpPr>
        <p:spPr>
          <a:xfrm>
            <a:off x="6275390" y="0"/>
            <a:ext cx="5916610" cy="6858000"/>
          </a:xfrm>
        </p:spPr>
        <p:txBody>
          <a:bodyPr/>
          <a:lstStyle/>
          <a:p>
            <a:r>
              <a:rPr lang="sv-SE"/>
              <a:t>Klicka på ikonen för att lägga till en bild</a:t>
            </a:r>
          </a:p>
        </p:txBody>
      </p:sp>
      <p:pic>
        <p:nvPicPr>
          <p:cNvPr id="18" name="Bildobjekt 17">
            <a:extLst>
              <a:ext uri="{FF2B5EF4-FFF2-40B4-BE49-F238E27FC236}">
                <a16:creationId xmlns:a16="http://schemas.microsoft.com/office/drawing/2014/main" id="{A7930F70-15EC-B942-8C2B-CDEAD4EC0755}"/>
              </a:ext>
            </a:extLst>
          </p:cNvPr>
          <p:cNvPicPr>
            <a:picLocks noChangeAspect="1"/>
          </p:cNvPicPr>
          <p:nvPr userDrawn="1"/>
        </p:nvPicPr>
        <p:blipFill>
          <a:blip r:embed="rId2"/>
          <a:stretch>
            <a:fillRect/>
          </a:stretch>
        </p:blipFill>
        <p:spPr>
          <a:xfrm>
            <a:off x="10787063" y="6143692"/>
            <a:ext cx="1203324" cy="525395"/>
          </a:xfrm>
          <a:prstGeom prst="rect">
            <a:avLst/>
          </a:prstGeom>
        </p:spPr>
      </p:pic>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69EADE19-30EC-7048-A9B0-5680ED5C79D1}"/>
              </a:ext>
            </a:extLst>
          </p:cNvPr>
          <p:cNvSpPr>
            <a:spLocks noGrp="1"/>
          </p:cNvSpPr>
          <p:nvPr>
            <p:ph type="title"/>
          </p:nvPr>
        </p:nvSpPr>
        <p:spPr>
          <a:xfrm>
            <a:off x="774993" y="908049"/>
            <a:ext cx="5141619" cy="2033114"/>
          </a:xfrm>
        </p:spPr>
        <p:txBody>
          <a:bodyPr anchor="b"/>
          <a:lstStyle>
            <a:lvl1pPr>
              <a:defRPr>
                <a:solidFill>
                  <a:schemeClr val="bg2"/>
                </a:solidFill>
              </a:defRPr>
            </a:lvl1pPr>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A56540AD-7B15-7A44-96E9-C3A048DC1457}"/>
              </a:ext>
            </a:extLst>
          </p:cNvPr>
          <p:cNvSpPr>
            <a:spLocks noGrp="1"/>
          </p:cNvSpPr>
          <p:nvPr>
            <p:ph sz="quarter" idx="11"/>
          </p:nvPr>
        </p:nvSpPr>
        <p:spPr>
          <a:xfrm>
            <a:off x="774994" y="2997725"/>
            <a:ext cx="5141618" cy="29659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2588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ssida, bild vänster">
    <p:bg>
      <p:bgPr>
        <a:solidFill>
          <a:schemeClr val="accent4"/>
        </a:solidFill>
        <a:effectLst/>
      </p:bgPr>
    </p:bg>
    <p:spTree>
      <p:nvGrpSpPr>
        <p:cNvPr id="1" name=""/>
        <p:cNvGrpSpPr/>
        <p:nvPr/>
      </p:nvGrpSpPr>
      <p:grpSpPr>
        <a:xfrm>
          <a:off x="0" y="0"/>
          <a:ext cx="0" cy="0"/>
          <a:chOff x="0" y="0"/>
          <a:chExt cx="0" cy="0"/>
        </a:xfrm>
      </p:grpSpPr>
      <p:sp>
        <p:nvSpPr>
          <p:cNvPr id="13" name="Platshållare för bild 14">
            <a:extLst>
              <a:ext uri="{FF2B5EF4-FFF2-40B4-BE49-F238E27FC236}">
                <a16:creationId xmlns:a16="http://schemas.microsoft.com/office/drawing/2014/main" id="{0C3A44D4-EF24-3645-B01B-A7C63623D0DE}"/>
              </a:ext>
            </a:extLst>
          </p:cNvPr>
          <p:cNvSpPr>
            <a:spLocks noGrp="1"/>
          </p:cNvSpPr>
          <p:nvPr>
            <p:ph type="pic" sz="quarter" idx="15"/>
          </p:nvPr>
        </p:nvSpPr>
        <p:spPr>
          <a:xfrm>
            <a:off x="0" y="0"/>
            <a:ext cx="5916613" cy="6858000"/>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lvl1pPr>
              <a:defRPr>
                <a:solidFill>
                  <a:schemeClr val="bg2"/>
                </a:solidFill>
              </a:defRPr>
            </a:lvl1p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967625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ssida, fast bild vänster">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lvl1pPr>
              <a:defRPr>
                <a:solidFill>
                  <a:schemeClr val="bg2"/>
                </a:solidFill>
              </a:defRPr>
            </a:lvl1p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objekt 5">
            <a:extLst>
              <a:ext uri="{FF2B5EF4-FFF2-40B4-BE49-F238E27FC236}">
                <a16:creationId xmlns:a16="http://schemas.microsoft.com/office/drawing/2014/main" id="{E5B08EF9-F582-490B-340F-F30C3C3D7789}"/>
              </a:ext>
            </a:extLst>
          </p:cNvPr>
          <p:cNvPicPr>
            <a:picLocks noChangeAspect="1"/>
          </p:cNvPicPr>
          <p:nvPr userDrawn="1"/>
        </p:nvPicPr>
        <p:blipFill>
          <a:blip r:embed="rId2"/>
          <a:stretch>
            <a:fillRect/>
          </a:stretch>
        </p:blipFill>
        <p:spPr>
          <a:xfrm>
            <a:off x="774000" y="908049"/>
            <a:ext cx="4158000" cy="5040000"/>
          </a:xfrm>
          <a:prstGeom prst="rect">
            <a:avLst/>
          </a:prstGeom>
        </p:spPr>
      </p:pic>
    </p:spTree>
    <p:extLst>
      <p:ext uri="{BB962C8B-B14F-4D97-AF65-F5344CB8AC3E}">
        <p14:creationId xmlns:p14="http://schemas.microsoft.com/office/powerpoint/2010/main" val="1748071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nehållssida, fast bild vänster">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lvl1pPr>
              <a:defRPr>
                <a:solidFill>
                  <a:schemeClr val="bg2"/>
                </a:solidFill>
              </a:defRPr>
            </a:lvl1p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objekt 5">
            <a:extLst>
              <a:ext uri="{FF2B5EF4-FFF2-40B4-BE49-F238E27FC236}">
                <a16:creationId xmlns:a16="http://schemas.microsoft.com/office/drawing/2014/main" id="{E3ED8F26-5284-4929-8754-26497F4E21A6}"/>
              </a:ext>
            </a:extLst>
          </p:cNvPr>
          <p:cNvPicPr>
            <a:picLocks noChangeAspect="1"/>
          </p:cNvPicPr>
          <p:nvPr userDrawn="1"/>
        </p:nvPicPr>
        <p:blipFill>
          <a:blip r:embed="rId2"/>
          <a:stretch>
            <a:fillRect/>
          </a:stretch>
        </p:blipFill>
        <p:spPr>
          <a:xfrm>
            <a:off x="774000" y="908049"/>
            <a:ext cx="4183200" cy="5040000"/>
          </a:xfrm>
          <a:prstGeom prst="rect">
            <a:avLst/>
          </a:prstGeom>
        </p:spPr>
      </p:pic>
    </p:spTree>
    <p:extLst>
      <p:ext uri="{BB962C8B-B14F-4D97-AF65-F5344CB8AC3E}">
        <p14:creationId xmlns:p14="http://schemas.microsoft.com/office/powerpoint/2010/main" val="515810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nnehållssida, fast bild vänster">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lvl1pPr>
              <a:defRPr>
                <a:solidFill>
                  <a:schemeClr val="bg2"/>
                </a:solidFill>
              </a:defRPr>
            </a:lvl1p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objekt 5">
            <a:extLst>
              <a:ext uri="{FF2B5EF4-FFF2-40B4-BE49-F238E27FC236}">
                <a16:creationId xmlns:a16="http://schemas.microsoft.com/office/drawing/2014/main" id="{2C08A72A-8141-8C16-87ED-0EB80AFA10CC}"/>
              </a:ext>
            </a:extLst>
          </p:cNvPr>
          <p:cNvPicPr>
            <a:picLocks noChangeAspect="1"/>
          </p:cNvPicPr>
          <p:nvPr userDrawn="1"/>
        </p:nvPicPr>
        <p:blipFill>
          <a:blip r:embed="rId2"/>
          <a:stretch>
            <a:fillRect/>
          </a:stretch>
        </p:blipFill>
        <p:spPr>
          <a:xfrm>
            <a:off x="774000" y="908049"/>
            <a:ext cx="3780000" cy="5040000"/>
          </a:xfrm>
          <a:prstGeom prst="rect">
            <a:avLst/>
          </a:prstGeom>
        </p:spPr>
      </p:pic>
    </p:spTree>
    <p:extLst>
      <p:ext uri="{BB962C8B-B14F-4D97-AF65-F5344CB8AC3E}">
        <p14:creationId xmlns:p14="http://schemas.microsoft.com/office/powerpoint/2010/main" val="3044151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ssida, fast bild höger">
    <p:bg>
      <p:bgPr>
        <a:solidFill>
          <a:schemeClr val="accent4"/>
        </a:solidFill>
        <a:effectLst/>
      </p:bgPr>
    </p:b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A7930F70-15EC-B942-8C2B-CDEAD4EC0755}"/>
              </a:ext>
            </a:extLst>
          </p:cNvPr>
          <p:cNvPicPr>
            <a:picLocks noChangeAspect="1"/>
          </p:cNvPicPr>
          <p:nvPr userDrawn="1"/>
        </p:nvPicPr>
        <p:blipFill>
          <a:blip r:embed="rId2"/>
          <a:stretch>
            <a:fillRect/>
          </a:stretch>
        </p:blipFill>
        <p:spPr>
          <a:xfrm>
            <a:off x="10787063" y="6143692"/>
            <a:ext cx="1203324" cy="525395"/>
          </a:xfrm>
          <a:prstGeom prst="rect">
            <a:avLst/>
          </a:prstGeom>
        </p:spPr>
      </p:pic>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69EADE19-30EC-7048-A9B0-5680ED5C79D1}"/>
              </a:ext>
            </a:extLst>
          </p:cNvPr>
          <p:cNvSpPr>
            <a:spLocks noGrp="1"/>
          </p:cNvSpPr>
          <p:nvPr>
            <p:ph type="title"/>
          </p:nvPr>
        </p:nvSpPr>
        <p:spPr>
          <a:xfrm>
            <a:off x="774993" y="908049"/>
            <a:ext cx="5141619" cy="2033114"/>
          </a:xfrm>
        </p:spPr>
        <p:txBody>
          <a:bodyPr anchor="b"/>
          <a:lstStyle>
            <a:lvl1pPr>
              <a:defRPr>
                <a:solidFill>
                  <a:schemeClr val="bg2"/>
                </a:solidFill>
              </a:defRPr>
            </a:lvl1pPr>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A56540AD-7B15-7A44-96E9-C3A048DC1457}"/>
              </a:ext>
            </a:extLst>
          </p:cNvPr>
          <p:cNvSpPr>
            <a:spLocks noGrp="1"/>
          </p:cNvSpPr>
          <p:nvPr>
            <p:ph sz="quarter" idx="11"/>
          </p:nvPr>
        </p:nvSpPr>
        <p:spPr>
          <a:xfrm>
            <a:off x="774994" y="2997725"/>
            <a:ext cx="5141618" cy="29659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72951B24-391C-DB65-2D70-8EB70E49681C}"/>
              </a:ext>
            </a:extLst>
          </p:cNvPr>
          <p:cNvPicPr>
            <a:picLocks noChangeAspect="1"/>
          </p:cNvPicPr>
          <p:nvPr userDrawn="1"/>
        </p:nvPicPr>
        <p:blipFill>
          <a:blip r:embed="rId3"/>
          <a:stretch>
            <a:fillRect/>
          </a:stretch>
        </p:blipFill>
        <p:spPr>
          <a:xfrm>
            <a:off x="7520525" y="908049"/>
            <a:ext cx="3868200" cy="5040000"/>
          </a:xfrm>
          <a:prstGeom prst="rect">
            <a:avLst/>
          </a:prstGeom>
        </p:spPr>
      </p:pic>
    </p:spTree>
    <p:extLst>
      <p:ext uri="{BB962C8B-B14F-4D97-AF65-F5344CB8AC3E}">
        <p14:creationId xmlns:p14="http://schemas.microsoft.com/office/powerpoint/2010/main" val="1078938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nehållssida, fast bild höger">
    <p:bg>
      <p:bgPr>
        <a:solidFill>
          <a:schemeClr val="accent4"/>
        </a:solidFill>
        <a:effectLst/>
      </p:bgPr>
    </p:b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A7930F70-15EC-B942-8C2B-CDEAD4EC0755}"/>
              </a:ext>
            </a:extLst>
          </p:cNvPr>
          <p:cNvPicPr>
            <a:picLocks noChangeAspect="1"/>
          </p:cNvPicPr>
          <p:nvPr userDrawn="1"/>
        </p:nvPicPr>
        <p:blipFill>
          <a:blip r:embed="rId2"/>
          <a:stretch>
            <a:fillRect/>
          </a:stretch>
        </p:blipFill>
        <p:spPr>
          <a:xfrm>
            <a:off x="10787063" y="6143692"/>
            <a:ext cx="1203324" cy="525395"/>
          </a:xfrm>
          <a:prstGeom prst="rect">
            <a:avLst/>
          </a:prstGeom>
        </p:spPr>
      </p:pic>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69EADE19-30EC-7048-A9B0-5680ED5C79D1}"/>
              </a:ext>
            </a:extLst>
          </p:cNvPr>
          <p:cNvSpPr>
            <a:spLocks noGrp="1"/>
          </p:cNvSpPr>
          <p:nvPr>
            <p:ph type="title"/>
          </p:nvPr>
        </p:nvSpPr>
        <p:spPr>
          <a:xfrm>
            <a:off x="774993" y="908049"/>
            <a:ext cx="5141619" cy="2033114"/>
          </a:xfrm>
        </p:spPr>
        <p:txBody>
          <a:bodyPr anchor="b"/>
          <a:lstStyle>
            <a:lvl1pPr>
              <a:defRPr>
                <a:solidFill>
                  <a:schemeClr val="bg2"/>
                </a:solidFill>
              </a:defRPr>
            </a:lvl1pPr>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A56540AD-7B15-7A44-96E9-C3A048DC1457}"/>
              </a:ext>
            </a:extLst>
          </p:cNvPr>
          <p:cNvSpPr>
            <a:spLocks noGrp="1"/>
          </p:cNvSpPr>
          <p:nvPr>
            <p:ph sz="quarter" idx="11"/>
          </p:nvPr>
        </p:nvSpPr>
        <p:spPr>
          <a:xfrm>
            <a:off x="774994" y="2997725"/>
            <a:ext cx="5141618" cy="29659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E4808A08-83AF-8E94-C5A4-CFB0DF30ABEF}"/>
              </a:ext>
            </a:extLst>
          </p:cNvPr>
          <p:cNvPicPr>
            <a:picLocks noChangeAspect="1"/>
          </p:cNvPicPr>
          <p:nvPr userDrawn="1"/>
        </p:nvPicPr>
        <p:blipFill>
          <a:blip r:embed="rId3"/>
          <a:stretch>
            <a:fillRect/>
          </a:stretch>
        </p:blipFill>
        <p:spPr>
          <a:xfrm>
            <a:off x="7835525" y="908048"/>
            <a:ext cx="3553200" cy="5040000"/>
          </a:xfrm>
          <a:prstGeom prst="rect">
            <a:avLst/>
          </a:prstGeom>
        </p:spPr>
      </p:pic>
    </p:spTree>
    <p:extLst>
      <p:ext uri="{BB962C8B-B14F-4D97-AF65-F5344CB8AC3E}">
        <p14:creationId xmlns:p14="http://schemas.microsoft.com/office/powerpoint/2010/main" val="840832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nnehållssida, fast bild höger">
    <p:bg>
      <p:bgPr>
        <a:solidFill>
          <a:schemeClr val="accent4"/>
        </a:solidFill>
        <a:effectLst/>
      </p:bgPr>
    </p:b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A7930F70-15EC-B942-8C2B-CDEAD4EC0755}"/>
              </a:ext>
            </a:extLst>
          </p:cNvPr>
          <p:cNvPicPr>
            <a:picLocks noChangeAspect="1"/>
          </p:cNvPicPr>
          <p:nvPr userDrawn="1"/>
        </p:nvPicPr>
        <p:blipFill>
          <a:blip r:embed="rId2"/>
          <a:stretch>
            <a:fillRect/>
          </a:stretch>
        </p:blipFill>
        <p:spPr>
          <a:xfrm>
            <a:off x="10787063" y="6143692"/>
            <a:ext cx="1203324" cy="525395"/>
          </a:xfrm>
          <a:prstGeom prst="rect">
            <a:avLst/>
          </a:prstGeom>
        </p:spPr>
      </p:pic>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69EADE19-30EC-7048-A9B0-5680ED5C79D1}"/>
              </a:ext>
            </a:extLst>
          </p:cNvPr>
          <p:cNvSpPr>
            <a:spLocks noGrp="1"/>
          </p:cNvSpPr>
          <p:nvPr>
            <p:ph type="title"/>
          </p:nvPr>
        </p:nvSpPr>
        <p:spPr>
          <a:xfrm>
            <a:off x="774993" y="908049"/>
            <a:ext cx="5141619" cy="2033114"/>
          </a:xfrm>
        </p:spPr>
        <p:txBody>
          <a:bodyPr anchor="b"/>
          <a:lstStyle>
            <a:lvl1pPr>
              <a:defRPr>
                <a:solidFill>
                  <a:schemeClr val="bg2"/>
                </a:solidFill>
              </a:defRPr>
            </a:lvl1pPr>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A56540AD-7B15-7A44-96E9-C3A048DC1457}"/>
              </a:ext>
            </a:extLst>
          </p:cNvPr>
          <p:cNvSpPr>
            <a:spLocks noGrp="1"/>
          </p:cNvSpPr>
          <p:nvPr>
            <p:ph sz="quarter" idx="11"/>
          </p:nvPr>
        </p:nvSpPr>
        <p:spPr>
          <a:xfrm>
            <a:off x="774994" y="2997725"/>
            <a:ext cx="5141618" cy="29659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FE745F46-2E02-BDF4-C75B-B5105BDDA634}"/>
              </a:ext>
            </a:extLst>
          </p:cNvPr>
          <p:cNvPicPr>
            <a:picLocks noChangeAspect="1"/>
          </p:cNvPicPr>
          <p:nvPr userDrawn="1"/>
        </p:nvPicPr>
        <p:blipFill>
          <a:blip r:embed="rId3"/>
          <a:stretch>
            <a:fillRect/>
          </a:stretch>
        </p:blipFill>
        <p:spPr>
          <a:xfrm>
            <a:off x="7873326" y="908049"/>
            <a:ext cx="3515400" cy="5040000"/>
          </a:xfrm>
          <a:prstGeom prst="rect">
            <a:avLst/>
          </a:prstGeom>
        </p:spPr>
      </p:pic>
    </p:spTree>
    <p:extLst>
      <p:ext uri="{BB962C8B-B14F-4D97-AF65-F5344CB8AC3E}">
        <p14:creationId xmlns:p14="http://schemas.microsoft.com/office/powerpoint/2010/main" val="69097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ehållssida, bilder">
    <p:bg>
      <p:bgPr>
        <a:solidFill>
          <a:schemeClr val="accent4"/>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4F4A6529-F808-5845-A77E-1B3899733160}"/>
              </a:ext>
            </a:extLst>
          </p:cNvPr>
          <p:cNvSpPr>
            <a:spLocks noGrp="1"/>
          </p:cNvSpPr>
          <p:nvPr>
            <p:ph type="pic" sz="quarter" idx="15"/>
          </p:nvPr>
        </p:nvSpPr>
        <p:spPr>
          <a:xfrm>
            <a:off x="874713" y="908050"/>
            <a:ext cx="3673475" cy="2341563"/>
          </a:xfrm>
        </p:spPr>
        <p:txBody>
          <a:bodyPr/>
          <a:lstStyle/>
          <a:p>
            <a:r>
              <a:rPr lang="sv-SE"/>
              <a:t>Klicka på ikonen för att lägga till en bild</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8" name="Platshållare för bild 14">
            <a:extLst>
              <a:ext uri="{FF2B5EF4-FFF2-40B4-BE49-F238E27FC236}">
                <a16:creationId xmlns:a16="http://schemas.microsoft.com/office/drawing/2014/main" id="{4BFD54FF-48E3-0F4B-AB4B-D6D4C3030989}"/>
              </a:ext>
            </a:extLst>
          </p:cNvPr>
          <p:cNvSpPr>
            <a:spLocks noGrp="1"/>
          </p:cNvSpPr>
          <p:nvPr>
            <p:ph type="pic" sz="quarter" idx="16"/>
          </p:nvPr>
        </p:nvSpPr>
        <p:spPr>
          <a:xfrm>
            <a:off x="874713" y="3605908"/>
            <a:ext cx="3673475" cy="2341563"/>
          </a:xfrm>
        </p:spPr>
        <p:txBody>
          <a:bodyPr/>
          <a:lstStyle/>
          <a:p>
            <a:r>
              <a:rPr lang="sv-SE"/>
              <a:t>Klicka på ikonen för att lägga till en bild</a:t>
            </a:r>
            <a:endParaRPr lang="sv-SE" dirty="0"/>
          </a:p>
        </p:txBody>
      </p:sp>
      <p:sp>
        <p:nvSpPr>
          <p:cNvPr id="17" name="Platshållare för innehåll 6">
            <a:extLst>
              <a:ext uri="{FF2B5EF4-FFF2-40B4-BE49-F238E27FC236}">
                <a16:creationId xmlns:a16="http://schemas.microsoft.com/office/drawing/2014/main" id="{625409A7-214A-504A-8380-E947A5D10CFA}"/>
              </a:ext>
            </a:extLst>
          </p:cNvPr>
          <p:cNvSpPr>
            <a:spLocks noGrp="1"/>
          </p:cNvSpPr>
          <p:nvPr>
            <p:ph sz="quarter" idx="17" hasCustomPrompt="1"/>
          </p:nvPr>
        </p:nvSpPr>
        <p:spPr>
          <a:xfrm>
            <a:off x="4809678" y="4846693"/>
            <a:ext cx="6579048" cy="1103257"/>
          </a:xfrm>
        </p:spPr>
        <p:txBody>
          <a:bodyPr>
            <a:noAutofit/>
          </a:bodyPr>
          <a:lstStyle>
            <a:lvl1pPr marL="0" indent="0">
              <a:buNone/>
              <a:defRPr sz="2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19" name="Platshållare för innehåll 6">
            <a:extLst>
              <a:ext uri="{FF2B5EF4-FFF2-40B4-BE49-F238E27FC236}">
                <a16:creationId xmlns:a16="http://schemas.microsoft.com/office/drawing/2014/main" id="{B3800EF6-0108-4E49-86B2-77269EE3ABA5}"/>
              </a:ext>
            </a:extLst>
          </p:cNvPr>
          <p:cNvSpPr>
            <a:spLocks noGrp="1"/>
          </p:cNvSpPr>
          <p:nvPr>
            <p:ph sz="quarter" idx="18" hasCustomPrompt="1"/>
          </p:nvPr>
        </p:nvSpPr>
        <p:spPr>
          <a:xfrm>
            <a:off x="4809678" y="2143186"/>
            <a:ext cx="6579048" cy="1103257"/>
          </a:xfrm>
        </p:spPr>
        <p:txBody>
          <a:bodyPr>
            <a:noAutofit/>
          </a:bodyPr>
          <a:lstStyle>
            <a:lvl1pPr marL="0" indent="0">
              <a:buNone/>
              <a:defRPr sz="2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5" name="Platshållare för text 4">
            <a:extLst>
              <a:ext uri="{FF2B5EF4-FFF2-40B4-BE49-F238E27FC236}">
                <a16:creationId xmlns:a16="http://schemas.microsoft.com/office/drawing/2014/main" id="{93C7C251-40E2-594C-AB73-CF9B9589E33F}"/>
              </a:ext>
            </a:extLst>
          </p:cNvPr>
          <p:cNvSpPr>
            <a:spLocks noGrp="1"/>
          </p:cNvSpPr>
          <p:nvPr>
            <p:ph type="body" sz="quarter" idx="19"/>
          </p:nvPr>
        </p:nvSpPr>
        <p:spPr>
          <a:xfrm>
            <a:off x="4809678" y="908050"/>
            <a:ext cx="6579047" cy="1235075"/>
          </a:xfrm>
        </p:spPr>
        <p:txBody>
          <a:bodyPr anchor="b">
            <a:noAutofit/>
          </a:bodyPr>
          <a:lstStyle>
            <a:lvl1pPr marL="0" indent="0">
              <a:buNone/>
              <a:defRPr sz="3200" b="1">
                <a:solidFill>
                  <a:schemeClr val="bg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dirty="0"/>
              <a:t>Klicka här för att ändra format på bakgrundstexten</a:t>
            </a:r>
          </a:p>
        </p:txBody>
      </p:sp>
      <p:sp>
        <p:nvSpPr>
          <p:cNvPr id="22" name="Platshållare för text 4">
            <a:extLst>
              <a:ext uri="{FF2B5EF4-FFF2-40B4-BE49-F238E27FC236}">
                <a16:creationId xmlns:a16="http://schemas.microsoft.com/office/drawing/2014/main" id="{3807BD43-E6A0-B84E-BAF2-FB4F85F45B9A}"/>
              </a:ext>
            </a:extLst>
          </p:cNvPr>
          <p:cNvSpPr>
            <a:spLocks noGrp="1"/>
          </p:cNvSpPr>
          <p:nvPr>
            <p:ph type="body" sz="quarter" idx="20"/>
          </p:nvPr>
        </p:nvSpPr>
        <p:spPr>
          <a:xfrm>
            <a:off x="4809678" y="3608219"/>
            <a:ext cx="6480175" cy="1235075"/>
          </a:xfrm>
        </p:spPr>
        <p:txBody>
          <a:bodyPr anchor="b">
            <a:noAutofit/>
          </a:bodyPr>
          <a:lstStyle>
            <a:lvl1pPr marL="0" indent="0">
              <a:buNone/>
              <a:defRPr sz="3200" b="1">
                <a:solidFill>
                  <a:schemeClr val="bg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dirty="0"/>
              <a:t>Klicka här för att ändra format på bakgrundstexten</a:t>
            </a:r>
          </a:p>
        </p:txBody>
      </p:sp>
    </p:spTree>
    <p:extLst>
      <p:ext uri="{BB962C8B-B14F-4D97-AF65-F5344CB8AC3E}">
        <p14:creationId xmlns:p14="http://schemas.microsoft.com/office/powerpoint/2010/main" val="3247694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ehållssida, kolumner ">
    <p:bg>
      <p:bgPr>
        <a:solidFill>
          <a:schemeClr val="accent4"/>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lvl1pPr>
              <a:defRPr>
                <a:solidFill>
                  <a:schemeClr val="accent3"/>
                </a:solidFill>
              </a:defRPr>
            </a:lvl1pPr>
          </a:lstStyle>
          <a:p>
            <a:fld id="{A14E5930-0237-4444-B38F-6A854F197889}" type="slidenum">
              <a:rPr lang="sv-SE" smtClean="0"/>
              <a:pPr/>
              <a:t>‹#›</a:t>
            </a:fld>
            <a:endParaRPr lang="sv-SE" dirty="0"/>
          </a:p>
        </p:txBody>
      </p:sp>
      <p:sp>
        <p:nvSpPr>
          <p:cNvPr id="24" name="Rubrik 1">
            <a:extLst>
              <a:ext uri="{FF2B5EF4-FFF2-40B4-BE49-F238E27FC236}">
                <a16:creationId xmlns:a16="http://schemas.microsoft.com/office/drawing/2014/main" id="{5FAFADB6-D79A-8748-A453-4B433AF67CCE}"/>
              </a:ext>
            </a:extLst>
          </p:cNvPr>
          <p:cNvSpPr>
            <a:spLocks noGrp="1"/>
          </p:cNvSpPr>
          <p:nvPr>
            <p:ph type="ctrTitle" hasCustomPrompt="1"/>
          </p:nvPr>
        </p:nvSpPr>
        <p:spPr>
          <a:xfrm>
            <a:off x="803275" y="908050"/>
            <a:ext cx="3297032" cy="1040824"/>
          </a:xfrm>
          <a:prstGeom prst="rect">
            <a:avLst/>
          </a:prstGeom>
        </p:spPr>
        <p:txBody>
          <a:bodyPr anchor="b">
            <a:noAutofit/>
          </a:bodyPr>
          <a:lstStyle>
            <a:lvl1pPr algn="ctr">
              <a:defRPr sz="3200" b="1">
                <a:solidFill>
                  <a:schemeClr val="bg2"/>
                </a:solidFill>
              </a:defRPr>
            </a:lvl1pPr>
          </a:lstStyle>
          <a:p>
            <a:r>
              <a:rPr lang="sv-SE" dirty="0"/>
              <a:t>En rubrik</a:t>
            </a:r>
          </a:p>
        </p:txBody>
      </p:sp>
      <p:sp>
        <p:nvSpPr>
          <p:cNvPr id="11" name="Platshållare för innehåll 6">
            <a:extLst>
              <a:ext uri="{FF2B5EF4-FFF2-40B4-BE49-F238E27FC236}">
                <a16:creationId xmlns:a16="http://schemas.microsoft.com/office/drawing/2014/main" id="{D75E6249-A7D8-0347-B207-7328B6A9B300}"/>
              </a:ext>
            </a:extLst>
          </p:cNvPr>
          <p:cNvSpPr>
            <a:spLocks noGrp="1"/>
          </p:cNvSpPr>
          <p:nvPr>
            <p:ph sz="quarter" idx="11" hasCustomPrompt="1"/>
          </p:nvPr>
        </p:nvSpPr>
        <p:spPr>
          <a:xfrm>
            <a:off x="804069" y="2436921"/>
            <a:ext cx="3296238" cy="3513029"/>
          </a:xfrm>
        </p:spPr>
        <p:txBody>
          <a:bodyPr anchor="t"/>
          <a:lstStyle>
            <a:lvl1pPr marL="0" indent="0" algn="ctr">
              <a:buNone/>
              <a:defRPr sz="2400">
                <a:solidFill>
                  <a:schemeClr val="bg1"/>
                </a:solidFill>
              </a:defRPr>
            </a:lvl1pPr>
            <a:lvl2pPr>
              <a:defRPr sz="2200"/>
            </a:lvl2pPr>
          </a:lstStyle>
          <a:p>
            <a:pPr lvl="0"/>
            <a:r>
              <a:rPr lang="sv-SE" dirty="0"/>
              <a:t>Grafik eller tabell</a:t>
            </a:r>
          </a:p>
        </p:txBody>
      </p:sp>
      <p:sp>
        <p:nvSpPr>
          <p:cNvPr id="13" name="Platshållare för innehåll 6">
            <a:extLst>
              <a:ext uri="{FF2B5EF4-FFF2-40B4-BE49-F238E27FC236}">
                <a16:creationId xmlns:a16="http://schemas.microsoft.com/office/drawing/2014/main" id="{05A7ADED-EEA2-DA45-B328-163572ED9622}"/>
              </a:ext>
            </a:extLst>
          </p:cNvPr>
          <p:cNvSpPr>
            <a:spLocks noGrp="1"/>
          </p:cNvSpPr>
          <p:nvPr>
            <p:ph sz="quarter" idx="12" hasCustomPrompt="1"/>
          </p:nvPr>
        </p:nvSpPr>
        <p:spPr>
          <a:xfrm>
            <a:off x="4447529" y="2436921"/>
            <a:ext cx="3296238" cy="3513029"/>
          </a:xfrm>
        </p:spPr>
        <p:txBody>
          <a:bodyPr anchor="t"/>
          <a:lstStyle>
            <a:lvl1pPr marL="0" indent="0" algn="ctr">
              <a:buNone/>
              <a:defRPr sz="2400">
                <a:solidFill>
                  <a:schemeClr val="bg1"/>
                </a:solidFill>
              </a:defRPr>
            </a:lvl1pPr>
            <a:lvl2pPr>
              <a:defRPr sz="2200"/>
            </a:lvl2pPr>
          </a:lstStyle>
          <a:p>
            <a:pPr lvl="0"/>
            <a:r>
              <a:rPr lang="sv-SE" dirty="0"/>
              <a:t>Grafik eller tabell</a:t>
            </a:r>
          </a:p>
        </p:txBody>
      </p:sp>
      <p:sp>
        <p:nvSpPr>
          <p:cNvPr id="14" name="Platshållare för innehåll 6">
            <a:extLst>
              <a:ext uri="{FF2B5EF4-FFF2-40B4-BE49-F238E27FC236}">
                <a16:creationId xmlns:a16="http://schemas.microsoft.com/office/drawing/2014/main" id="{6CF80982-FD33-B149-8DEA-6037A8923180}"/>
              </a:ext>
            </a:extLst>
          </p:cNvPr>
          <p:cNvSpPr>
            <a:spLocks noGrp="1"/>
          </p:cNvSpPr>
          <p:nvPr>
            <p:ph sz="quarter" idx="13" hasCustomPrompt="1"/>
          </p:nvPr>
        </p:nvSpPr>
        <p:spPr>
          <a:xfrm>
            <a:off x="8090989" y="2436921"/>
            <a:ext cx="3296238" cy="3513030"/>
          </a:xfrm>
        </p:spPr>
        <p:txBody>
          <a:bodyPr anchor="t"/>
          <a:lstStyle>
            <a:lvl1pPr marL="0" indent="0" algn="ctr">
              <a:buNone/>
              <a:defRPr sz="2400">
                <a:solidFill>
                  <a:schemeClr val="bg1"/>
                </a:solidFill>
              </a:defRPr>
            </a:lvl1pPr>
            <a:lvl2pPr>
              <a:defRPr sz="2200"/>
            </a:lvl2pPr>
          </a:lstStyle>
          <a:p>
            <a:pPr lvl="0"/>
            <a:r>
              <a:rPr lang="sv-SE" dirty="0"/>
              <a:t>Grafik eller tabell</a:t>
            </a:r>
          </a:p>
        </p:txBody>
      </p:sp>
      <p:sp>
        <p:nvSpPr>
          <p:cNvPr id="4" name="Platshållare för text 3">
            <a:extLst>
              <a:ext uri="{FF2B5EF4-FFF2-40B4-BE49-F238E27FC236}">
                <a16:creationId xmlns:a16="http://schemas.microsoft.com/office/drawing/2014/main" id="{0A1BD9F5-CF88-FA4D-8E63-A50AD1655FDB}"/>
              </a:ext>
            </a:extLst>
          </p:cNvPr>
          <p:cNvSpPr>
            <a:spLocks noGrp="1"/>
          </p:cNvSpPr>
          <p:nvPr>
            <p:ph type="body" sz="quarter" idx="16" hasCustomPrompt="1"/>
          </p:nvPr>
        </p:nvSpPr>
        <p:spPr>
          <a:xfrm>
            <a:off x="4446529" y="908050"/>
            <a:ext cx="3297238" cy="1040824"/>
          </a:xfrm>
        </p:spPr>
        <p:txBody>
          <a:bodyPr anchor="b">
            <a:noAutofit/>
          </a:bodyPr>
          <a:lstStyle>
            <a:lvl1pPr marL="0" indent="0" algn="ctr">
              <a:buNone/>
              <a:defRPr sz="3200" b="1">
                <a:solidFill>
                  <a:schemeClr val="bg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
        <p:nvSpPr>
          <p:cNvPr id="19" name="Platshållare för text 3">
            <a:extLst>
              <a:ext uri="{FF2B5EF4-FFF2-40B4-BE49-F238E27FC236}">
                <a16:creationId xmlns:a16="http://schemas.microsoft.com/office/drawing/2014/main" id="{861079F4-302E-9D46-BA76-C7F8B93E62EB}"/>
              </a:ext>
            </a:extLst>
          </p:cNvPr>
          <p:cNvSpPr>
            <a:spLocks noGrp="1"/>
          </p:cNvSpPr>
          <p:nvPr>
            <p:ph type="body" sz="quarter" idx="17" hasCustomPrompt="1"/>
          </p:nvPr>
        </p:nvSpPr>
        <p:spPr>
          <a:xfrm>
            <a:off x="8089989" y="908049"/>
            <a:ext cx="3297238" cy="1040824"/>
          </a:xfrm>
        </p:spPr>
        <p:txBody>
          <a:bodyPr anchor="b">
            <a:noAutofit/>
          </a:bodyPr>
          <a:lstStyle>
            <a:lvl1pPr marL="0" indent="0" algn="ctr">
              <a:buNone/>
              <a:defRPr sz="3200" b="1">
                <a:solidFill>
                  <a:schemeClr val="bg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Tree>
    <p:extLst>
      <p:ext uri="{BB962C8B-B14F-4D97-AF65-F5344CB8AC3E}">
        <p14:creationId xmlns:p14="http://schemas.microsoft.com/office/powerpoint/2010/main" val="225246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ssida text">
    <p:bg>
      <p:bgPr>
        <a:solidFill>
          <a:schemeClr val="bg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hasCustomPrompt="1"/>
          </p:nvPr>
        </p:nvSpPr>
        <p:spPr>
          <a:xfrm>
            <a:off x="6275388" y="908050"/>
            <a:ext cx="5113337" cy="5041901"/>
          </a:xfrm>
        </p:spPr>
        <p:txBody>
          <a:bodyPr anchor="ctr"/>
          <a:lstStyle/>
          <a:p>
            <a:pPr lvl="0"/>
            <a:r>
              <a:rPr lang="sv-SE" dirty="0"/>
              <a:t>Bild, text, lista eller diagram</a:t>
            </a:r>
          </a:p>
          <a:p>
            <a:pPr lvl="1"/>
            <a:r>
              <a:rPr lang="sv-SE" dirty="0"/>
              <a:t>Nivå två</a:t>
            </a:r>
          </a:p>
          <a:p>
            <a:pPr lvl="2"/>
            <a:r>
              <a:rPr lang="sv-SE" dirty="0"/>
              <a:t>Nivå tre</a:t>
            </a:r>
          </a:p>
          <a:p>
            <a:pPr lvl="3"/>
            <a:r>
              <a:rPr lang="sv-SE" dirty="0"/>
              <a:t>Nivå fyra</a:t>
            </a:r>
          </a:p>
          <a:p>
            <a:pPr lvl="4"/>
            <a:r>
              <a:rPr lang="sv-SE" dirty="0"/>
              <a:t>Nivå fem</a:t>
            </a:r>
          </a:p>
        </p:txBody>
      </p:sp>
      <p:sp>
        <p:nvSpPr>
          <p:cNvPr id="13" name="Rubrik 1">
            <a:extLst>
              <a:ext uri="{FF2B5EF4-FFF2-40B4-BE49-F238E27FC236}">
                <a16:creationId xmlns:a16="http://schemas.microsoft.com/office/drawing/2014/main" id="{4825C190-7E73-C942-BE4A-B9E596B813F5}"/>
              </a:ext>
            </a:extLst>
          </p:cNvPr>
          <p:cNvSpPr>
            <a:spLocks noGrp="1"/>
          </p:cNvSpPr>
          <p:nvPr>
            <p:ph type="ctrTitle" hasCustomPrompt="1"/>
          </p:nvPr>
        </p:nvSpPr>
        <p:spPr>
          <a:xfrm>
            <a:off x="803275" y="2281287"/>
            <a:ext cx="5113338" cy="2300140"/>
          </a:xfrm>
          <a:prstGeom prst="rect">
            <a:avLst/>
          </a:prstGeom>
        </p:spPr>
        <p:txBody>
          <a:bodyPr anchor="ctr">
            <a:noAutofit/>
          </a:bodyPr>
          <a:lstStyle>
            <a:lvl1pPr algn="l">
              <a:defRPr sz="8000" b="1"/>
            </a:lvl1pPr>
          </a:lstStyle>
          <a:p>
            <a:r>
              <a:rPr lang="sv-SE" dirty="0"/>
              <a:t>En rubrik</a:t>
            </a:r>
          </a:p>
        </p:txBody>
      </p:sp>
    </p:spTree>
    <p:extLst>
      <p:ext uri="{BB962C8B-B14F-4D97-AF65-F5344CB8AC3E}">
        <p14:creationId xmlns:p14="http://schemas.microsoft.com/office/powerpoint/2010/main" val="369811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6" name="Platshållare för innehåll 6">
            <a:extLst>
              <a:ext uri="{FF2B5EF4-FFF2-40B4-BE49-F238E27FC236}">
                <a16:creationId xmlns:a16="http://schemas.microsoft.com/office/drawing/2014/main" id="{07DDCB26-9915-0944-B2C9-C5D378A8B9A4}"/>
              </a:ext>
            </a:extLst>
          </p:cNvPr>
          <p:cNvSpPr>
            <a:spLocks noGrp="1"/>
          </p:cNvSpPr>
          <p:nvPr>
            <p:ph sz="quarter" idx="11" hasCustomPrompt="1"/>
          </p:nvPr>
        </p:nvSpPr>
        <p:spPr>
          <a:xfrm>
            <a:off x="0" y="4763"/>
            <a:ext cx="12192000" cy="6848474"/>
          </a:xfrm>
        </p:spPr>
        <p:txBody>
          <a:bodyPr/>
          <a:lstStyle>
            <a:lvl1pPr marL="0" indent="0" algn="ctr">
              <a:buNone/>
              <a:defRPr/>
            </a:lvl1pPr>
          </a:lstStyle>
          <a:p>
            <a:pPr lvl="0"/>
            <a:r>
              <a:rPr lang="sv-SE" dirty="0"/>
              <a:t>Helbild</a:t>
            </a:r>
          </a:p>
        </p:txBody>
      </p:sp>
    </p:spTree>
    <p:extLst>
      <p:ext uri="{BB962C8B-B14F-4D97-AF65-F5344CB8AC3E}">
        <p14:creationId xmlns:p14="http://schemas.microsoft.com/office/powerpoint/2010/main" val="2366139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artsida">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p>
            <a:fld id="{A14E5930-0237-4444-B38F-6A854F197889}" type="slidenum">
              <a:rPr lang="sv-SE" smtClean="0"/>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0" name="Rubrik 1">
            <a:extLst>
              <a:ext uri="{FF2B5EF4-FFF2-40B4-BE49-F238E27FC236}">
                <a16:creationId xmlns:a16="http://schemas.microsoft.com/office/drawing/2014/main" id="{612A05E0-0E2B-7B44-A54E-790133739561}"/>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lvl1pPr>
          </a:lstStyle>
          <a:p>
            <a:r>
              <a:rPr lang="sv-SE" dirty="0"/>
              <a:t>En stor rubrik</a:t>
            </a:r>
          </a:p>
        </p:txBody>
      </p:sp>
    </p:spTree>
    <p:extLst>
      <p:ext uri="{BB962C8B-B14F-4D97-AF65-F5344CB8AC3E}">
        <p14:creationId xmlns:p14="http://schemas.microsoft.com/office/powerpoint/2010/main" val="3316335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artsida g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3727CC-7B36-FA4C-8271-798E65E7C708}"/>
              </a:ext>
            </a:extLst>
          </p:cNvPr>
          <p:cNvSpPr>
            <a:spLocks noGrp="1"/>
          </p:cNvSpPr>
          <p:nvPr>
            <p:ph type="sldNum" sz="quarter" idx="12"/>
          </p:nvPr>
        </p:nvSpPr>
        <p:spPr/>
        <p:txBody>
          <a:bodyPr/>
          <a:lstStyle/>
          <a:p>
            <a:fld id="{A14E5930-0237-4444-B38F-6A854F197889}" type="slidenum">
              <a:rPr lang="sv-SE" smtClean="0"/>
              <a:t>‹#›</a:t>
            </a:fld>
            <a:endParaRPr lang="sv-SE"/>
          </a:p>
        </p:txBody>
      </p:sp>
      <p:sp>
        <p:nvSpPr>
          <p:cNvPr id="9" name="Platshållare för text 2">
            <a:extLst>
              <a:ext uri="{FF2B5EF4-FFF2-40B4-BE49-F238E27FC236}">
                <a16:creationId xmlns:a16="http://schemas.microsoft.com/office/drawing/2014/main" id="{4857AF42-1AB9-8040-ABBF-2F470C7BA1B0}"/>
              </a:ext>
            </a:extLst>
          </p:cNvPr>
          <p:cNvSpPr>
            <a:spLocks noGrp="1"/>
          </p:cNvSpPr>
          <p:nvPr>
            <p:ph type="body" idx="1" hasCustomPrompt="1"/>
          </p:nvPr>
        </p:nvSpPr>
        <p:spPr>
          <a:xfrm>
            <a:off x="774993" y="3844744"/>
            <a:ext cx="1061373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
        <p:nvSpPr>
          <p:cNvPr id="17" name="Rubrik 1">
            <a:extLst>
              <a:ext uri="{FF2B5EF4-FFF2-40B4-BE49-F238E27FC236}">
                <a16:creationId xmlns:a16="http://schemas.microsoft.com/office/drawing/2014/main" id="{65B46578-3854-DF4E-858D-4EB7EA30589A}"/>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lvl1pPr>
          </a:lstStyle>
          <a:p>
            <a:r>
              <a:rPr lang="sv-SE" dirty="0"/>
              <a:t>En stor rubrik</a:t>
            </a:r>
          </a:p>
        </p:txBody>
      </p:sp>
    </p:spTree>
    <p:extLst>
      <p:ext uri="{BB962C8B-B14F-4D97-AF65-F5344CB8AC3E}">
        <p14:creationId xmlns:p14="http://schemas.microsoft.com/office/powerpoint/2010/main" val="816352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rtsida blank">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05555947-6839-D04F-89CF-CE66D4847F1B}"/>
              </a:ext>
            </a:extLst>
          </p:cNvPr>
          <p:cNvSpPr>
            <a:spLocks noGrp="1"/>
          </p:cNvSpPr>
          <p:nvPr>
            <p:ph type="pic" sz="quarter" idx="16"/>
          </p:nvPr>
        </p:nvSpPr>
        <p:spPr>
          <a:xfrm>
            <a:off x="0" y="0"/>
            <a:ext cx="12192000" cy="6858000"/>
          </a:xfrm>
        </p:spPr>
        <p:txBody>
          <a:bodyPr/>
          <a:lstStyle/>
          <a:p>
            <a:r>
              <a:rPr lang="sv-SE"/>
              <a:t>Klicka på ikonen för att lägga till en bild</a:t>
            </a:r>
            <a:endParaRPr lang="sv-SE" dirty="0"/>
          </a:p>
        </p:txBody>
      </p:sp>
      <p:sp>
        <p:nvSpPr>
          <p:cNvPr id="23" name="Platshållare för bildnummer 5">
            <a:extLst>
              <a:ext uri="{FF2B5EF4-FFF2-40B4-BE49-F238E27FC236}">
                <a16:creationId xmlns:a16="http://schemas.microsoft.com/office/drawing/2014/main" id="{B25DAA44-605B-DA43-9344-4A5832FD794D}"/>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sp>
        <p:nvSpPr>
          <p:cNvPr id="6" name="Platshållare för bild 5">
            <a:extLst>
              <a:ext uri="{FF2B5EF4-FFF2-40B4-BE49-F238E27FC236}">
                <a16:creationId xmlns:a16="http://schemas.microsoft.com/office/drawing/2014/main" id="{68C2D2F5-A3A3-BD4A-B1C4-223C59DD6FB8}"/>
              </a:ext>
            </a:extLst>
          </p:cNvPr>
          <p:cNvSpPr>
            <a:spLocks noGrp="1"/>
          </p:cNvSpPr>
          <p:nvPr>
            <p:ph type="pic" sz="quarter" idx="15" hasCustomPrompt="1"/>
          </p:nvPr>
        </p:nvSpPr>
        <p:spPr>
          <a:xfrm>
            <a:off x="10787063" y="6144497"/>
            <a:ext cx="1203324" cy="536575"/>
          </a:xfrm>
          <a:noFill/>
        </p:spPr>
        <p:txBody>
          <a:bodyPr>
            <a:noAutofit/>
          </a:bodyPr>
          <a:lstStyle>
            <a:lvl2pPr marL="457200" indent="0">
              <a:buNone/>
              <a:defRPr sz="900"/>
            </a:lvl2pPr>
          </a:lstStyle>
          <a:p>
            <a:pPr lvl="1"/>
            <a:r>
              <a:rPr lang="sv-SE" sz="1800" dirty="0"/>
              <a:t>logga</a:t>
            </a:r>
            <a:endParaRPr lang="sv-SE" dirty="0"/>
          </a:p>
        </p:txBody>
      </p:sp>
      <p:sp>
        <p:nvSpPr>
          <p:cNvPr id="15" name="Rubrik 1">
            <a:extLst>
              <a:ext uri="{FF2B5EF4-FFF2-40B4-BE49-F238E27FC236}">
                <a16:creationId xmlns:a16="http://schemas.microsoft.com/office/drawing/2014/main" id="{F0B58228-047B-7646-BE33-BE759B4840FA}"/>
              </a:ext>
            </a:extLst>
          </p:cNvPr>
          <p:cNvSpPr>
            <a:spLocks noGrp="1"/>
          </p:cNvSpPr>
          <p:nvPr>
            <p:ph type="ctrTitle" hasCustomPrompt="1"/>
          </p:nvPr>
        </p:nvSpPr>
        <p:spPr>
          <a:xfrm>
            <a:off x="716438" y="1375840"/>
            <a:ext cx="10672288" cy="2534385"/>
          </a:xfrm>
          <a:prstGeom prst="rect">
            <a:avLst/>
          </a:prstGeom>
        </p:spPr>
        <p:txBody>
          <a:bodyPr anchor="b">
            <a:normAutofit/>
          </a:bodyPr>
          <a:lstStyle>
            <a:lvl1pPr algn="l">
              <a:defRPr sz="8000" b="1">
                <a:solidFill>
                  <a:schemeClr val="bg1"/>
                </a:solidFill>
                <a:effectLst>
                  <a:outerShdw blurRad="760724" dist="40251" dir="5400000" sx="102000" sy="102000" algn="ctr" rotWithShape="0">
                    <a:srgbClr val="000000">
                      <a:alpha val="88000"/>
                    </a:srgbClr>
                  </a:outerShdw>
                </a:effectLst>
              </a:defRPr>
            </a:lvl1pPr>
          </a:lstStyle>
          <a:p>
            <a:r>
              <a:rPr lang="sv-SE" dirty="0"/>
              <a:t>En stor rubrik</a:t>
            </a:r>
          </a:p>
        </p:txBody>
      </p:sp>
      <p:sp>
        <p:nvSpPr>
          <p:cNvPr id="16" name="Platshållare för text 2">
            <a:extLst>
              <a:ext uri="{FF2B5EF4-FFF2-40B4-BE49-F238E27FC236}">
                <a16:creationId xmlns:a16="http://schemas.microsoft.com/office/drawing/2014/main" id="{AF135AE8-C300-BB4D-BE9F-AD7991223871}"/>
              </a:ext>
            </a:extLst>
          </p:cNvPr>
          <p:cNvSpPr>
            <a:spLocks noGrp="1"/>
          </p:cNvSpPr>
          <p:nvPr>
            <p:ph type="body" idx="1" hasCustomPrompt="1"/>
          </p:nvPr>
        </p:nvSpPr>
        <p:spPr>
          <a:xfrm>
            <a:off x="774993" y="3844744"/>
            <a:ext cx="10613732" cy="1500187"/>
          </a:xfrm>
        </p:spPr>
        <p:txBody>
          <a:bodyPr/>
          <a:lstStyle>
            <a:lvl1pPr marL="0" indent="0">
              <a:buNone/>
              <a:defRPr sz="2400">
                <a:solidFill>
                  <a:schemeClr val="bg1"/>
                </a:solidFill>
                <a:effectLst>
                  <a:outerShdw blurRad="749300" dist="50800" dir="5400000" sx="102000" sy="102000" algn="ctr" rotWithShape="0">
                    <a:srgbClr val="000000">
                      <a:alpha val="80000"/>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En kortare text eller lista</a:t>
            </a:r>
          </a:p>
        </p:txBody>
      </p:sp>
    </p:spTree>
    <p:extLst>
      <p:ext uri="{BB962C8B-B14F-4D97-AF65-F5344CB8AC3E}">
        <p14:creationId xmlns:p14="http://schemas.microsoft.com/office/powerpoint/2010/main" val="3839478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nehållssida tex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hasCustomPrompt="1"/>
          </p:nvPr>
        </p:nvSpPr>
        <p:spPr>
          <a:xfrm>
            <a:off x="6275388" y="908050"/>
            <a:ext cx="5113337" cy="5041901"/>
          </a:xfrm>
        </p:spPr>
        <p:txBody>
          <a:bodyPr anchor="ctr"/>
          <a:lstStyle/>
          <a:p>
            <a:pPr lvl="0"/>
            <a:r>
              <a:rPr lang="sv-SE" dirty="0"/>
              <a:t>Bild, text, lista eller diagram</a:t>
            </a:r>
          </a:p>
          <a:p>
            <a:pPr lvl="1"/>
            <a:r>
              <a:rPr lang="sv-SE" dirty="0"/>
              <a:t>Nivå två</a:t>
            </a:r>
          </a:p>
          <a:p>
            <a:pPr lvl="2"/>
            <a:r>
              <a:rPr lang="sv-SE" dirty="0"/>
              <a:t>Nivå tre</a:t>
            </a:r>
          </a:p>
          <a:p>
            <a:pPr lvl="3"/>
            <a:r>
              <a:rPr lang="sv-SE" dirty="0"/>
              <a:t>Nivå fyra</a:t>
            </a:r>
          </a:p>
          <a:p>
            <a:pPr lvl="4"/>
            <a:r>
              <a:rPr lang="sv-SE" dirty="0"/>
              <a:t>Nivå fem</a:t>
            </a:r>
          </a:p>
        </p:txBody>
      </p:sp>
      <p:sp>
        <p:nvSpPr>
          <p:cNvPr id="13" name="Rubrik 1">
            <a:extLst>
              <a:ext uri="{FF2B5EF4-FFF2-40B4-BE49-F238E27FC236}">
                <a16:creationId xmlns:a16="http://schemas.microsoft.com/office/drawing/2014/main" id="{4825C190-7E73-C942-BE4A-B9E596B813F5}"/>
              </a:ext>
            </a:extLst>
          </p:cNvPr>
          <p:cNvSpPr>
            <a:spLocks noGrp="1"/>
          </p:cNvSpPr>
          <p:nvPr>
            <p:ph type="ctrTitle" hasCustomPrompt="1"/>
          </p:nvPr>
        </p:nvSpPr>
        <p:spPr>
          <a:xfrm>
            <a:off x="803275" y="2281287"/>
            <a:ext cx="5113338" cy="2300140"/>
          </a:xfrm>
          <a:prstGeom prst="rect">
            <a:avLst/>
          </a:prstGeom>
        </p:spPr>
        <p:txBody>
          <a:bodyPr anchor="ctr">
            <a:noAutofit/>
          </a:bodyPr>
          <a:lstStyle>
            <a:lvl1pPr algn="l">
              <a:defRPr sz="8000" b="1"/>
            </a:lvl1pPr>
          </a:lstStyle>
          <a:p>
            <a:r>
              <a:rPr lang="sv-SE" dirty="0"/>
              <a:t>En rubrik</a:t>
            </a:r>
          </a:p>
        </p:txBody>
      </p:sp>
    </p:spTree>
    <p:extLst>
      <p:ext uri="{BB962C8B-B14F-4D97-AF65-F5344CB8AC3E}">
        <p14:creationId xmlns:p14="http://schemas.microsoft.com/office/powerpoint/2010/main" val="3729767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nehållssida kolumner">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p:nvPr>
        </p:nvSpPr>
        <p:spPr>
          <a:xfrm>
            <a:off x="804069" y="2620651"/>
            <a:ext cx="3296238" cy="3329299"/>
          </a:xfrm>
        </p:spPr>
        <p:txBody>
          <a:bodyPr anchor="t"/>
          <a:lstStyle>
            <a:lvl1pPr>
              <a:defRPr sz="2400"/>
            </a:lvl1pPr>
            <a:lvl2pPr>
              <a:defRPr sz="22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innehåll 6">
            <a:extLst>
              <a:ext uri="{FF2B5EF4-FFF2-40B4-BE49-F238E27FC236}">
                <a16:creationId xmlns:a16="http://schemas.microsoft.com/office/drawing/2014/main" id="{786DAB3B-A767-FE4B-89BF-48BB89B6A80F}"/>
              </a:ext>
            </a:extLst>
          </p:cNvPr>
          <p:cNvSpPr>
            <a:spLocks noGrp="1"/>
          </p:cNvSpPr>
          <p:nvPr>
            <p:ph sz="quarter" idx="12"/>
          </p:nvPr>
        </p:nvSpPr>
        <p:spPr>
          <a:xfrm>
            <a:off x="4447529" y="2620651"/>
            <a:ext cx="3296238" cy="3329299"/>
          </a:xfrm>
        </p:spPr>
        <p:txBody>
          <a:bodyPr anchor="t"/>
          <a:lstStyle>
            <a:lvl1pPr>
              <a:defRPr sz="2400"/>
            </a:lvl1pPr>
            <a:lvl2pPr>
              <a:defRPr sz="22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6">
            <a:extLst>
              <a:ext uri="{FF2B5EF4-FFF2-40B4-BE49-F238E27FC236}">
                <a16:creationId xmlns:a16="http://schemas.microsoft.com/office/drawing/2014/main" id="{9496E4DE-A49A-384E-8003-BAC78219261E}"/>
              </a:ext>
            </a:extLst>
          </p:cNvPr>
          <p:cNvSpPr>
            <a:spLocks noGrp="1"/>
          </p:cNvSpPr>
          <p:nvPr>
            <p:ph sz="quarter" idx="13"/>
          </p:nvPr>
        </p:nvSpPr>
        <p:spPr>
          <a:xfrm>
            <a:off x="8090989" y="2620651"/>
            <a:ext cx="3296238" cy="3329299"/>
          </a:xfrm>
        </p:spPr>
        <p:txBody>
          <a:bodyPr anchor="t"/>
          <a:lstStyle>
            <a:lvl1pPr>
              <a:defRPr sz="2400"/>
            </a:lvl1pPr>
            <a:lvl2pPr>
              <a:defRPr sz="22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4" name="Rubrik 1">
            <a:extLst>
              <a:ext uri="{FF2B5EF4-FFF2-40B4-BE49-F238E27FC236}">
                <a16:creationId xmlns:a16="http://schemas.microsoft.com/office/drawing/2014/main" id="{5FAFADB6-D79A-8748-A453-4B433AF67CCE}"/>
              </a:ext>
            </a:extLst>
          </p:cNvPr>
          <p:cNvSpPr>
            <a:spLocks noGrp="1"/>
          </p:cNvSpPr>
          <p:nvPr>
            <p:ph type="ctrTitle" hasCustomPrompt="1"/>
          </p:nvPr>
        </p:nvSpPr>
        <p:spPr>
          <a:xfrm>
            <a:off x="744718" y="908050"/>
            <a:ext cx="10662861" cy="1404400"/>
          </a:xfrm>
          <a:prstGeom prst="rect">
            <a:avLst/>
          </a:prstGeom>
        </p:spPr>
        <p:txBody>
          <a:bodyPr anchor="b">
            <a:noAutofit/>
          </a:bodyPr>
          <a:lstStyle>
            <a:lvl1pPr algn="l">
              <a:defRPr sz="6000" b="1"/>
            </a:lvl1pPr>
          </a:lstStyle>
          <a:p>
            <a:r>
              <a:rPr lang="sv-SE" dirty="0"/>
              <a:t>En rubrik</a:t>
            </a:r>
          </a:p>
        </p:txBody>
      </p:sp>
    </p:spTree>
    <p:extLst>
      <p:ext uri="{BB962C8B-B14F-4D97-AF65-F5344CB8AC3E}">
        <p14:creationId xmlns:p14="http://schemas.microsoft.com/office/powerpoint/2010/main" val="3082545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nehållssida, bild vänst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4F4A6529-F808-5845-A77E-1B3899733160}"/>
              </a:ext>
            </a:extLst>
          </p:cNvPr>
          <p:cNvSpPr>
            <a:spLocks noGrp="1"/>
          </p:cNvSpPr>
          <p:nvPr>
            <p:ph type="pic" sz="quarter" idx="15"/>
          </p:nvPr>
        </p:nvSpPr>
        <p:spPr>
          <a:xfrm>
            <a:off x="0" y="0"/>
            <a:ext cx="5916613" cy="6858000"/>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2">
            <a:extLst>
              <a:ext uri="{FF2B5EF4-FFF2-40B4-BE49-F238E27FC236}">
                <a16:creationId xmlns:a16="http://schemas.microsoft.com/office/drawing/2014/main" id="{335206C5-ACFE-0D42-83B5-A0A289BB3BF8}"/>
              </a:ext>
            </a:extLst>
          </p:cNvPr>
          <p:cNvSpPr>
            <a:spLocks noGrp="1"/>
          </p:cNvSpPr>
          <p:nvPr>
            <p:ph type="body" sz="quarter" idx="13" hasCustomPrompt="1"/>
          </p:nvPr>
        </p:nvSpPr>
        <p:spPr>
          <a:xfrm>
            <a:off x="803274"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sv-SE" dirty="0"/>
              <a:t>Namn på presentatör</a:t>
            </a:r>
          </a:p>
        </p:txBody>
      </p:sp>
      <p:sp>
        <p:nvSpPr>
          <p:cNvPr id="13" name="Platshållare för text 2">
            <a:extLst>
              <a:ext uri="{FF2B5EF4-FFF2-40B4-BE49-F238E27FC236}">
                <a16:creationId xmlns:a16="http://schemas.microsoft.com/office/drawing/2014/main" id="{23A0FA4D-D74B-394B-A2EE-13C5CEC81095}"/>
              </a:ext>
            </a:extLst>
          </p:cNvPr>
          <p:cNvSpPr>
            <a:spLocks noGrp="1"/>
          </p:cNvSpPr>
          <p:nvPr>
            <p:ph type="body" sz="quarter" idx="14" hasCustomPrompt="1"/>
          </p:nvPr>
        </p:nvSpPr>
        <p:spPr>
          <a:xfrm>
            <a:off x="3542498" y="0"/>
            <a:ext cx="2555876" cy="415238"/>
          </a:xfrm>
        </p:spPr>
        <p:txBody>
          <a:bodyPr anchor="b">
            <a:noAutofit/>
          </a:bodyPr>
          <a:lstStyle>
            <a:lvl1pPr marL="0" indent="0">
              <a:buNone/>
              <a:defRPr sz="900" b="1">
                <a:solidFill>
                  <a:schemeClr val="tx2"/>
                </a:solidFill>
              </a:defRPr>
            </a:lvl1pPr>
            <a:lvl2pPr marL="457200" indent="0">
              <a:buNone/>
              <a:defRPr sz="900" b="1">
                <a:solidFill>
                  <a:schemeClr val="tx2"/>
                </a:solidFill>
              </a:defRPr>
            </a:lvl2pPr>
            <a:lvl3pPr marL="914400"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r>
              <a:rPr lang="sv-SE" sz="900" b="0" dirty="0" err="1"/>
              <a:t>Sekretessklass</a:t>
            </a:r>
            <a:endParaRPr lang="sv-SE" sz="900" b="0" dirty="0"/>
          </a:p>
        </p:txBody>
      </p:sp>
    </p:spTree>
    <p:extLst>
      <p:ext uri="{BB962C8B-B14F-4D97-AF65-F5344CB8AC3E}">
        <p14:creationId xmlns:p14="http://schemas.microsoft.com/office/powerpoint/2010/main" val="3486150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nehållssida, fast bild vänste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objekt 5">
            <a:extLst>
              <a:ext uri="{FF2B5EF4-FFF2-40B4-BE49-F238E27FC236}">
                <a16:creationId xmlns:a16="http://schemas.microsoft.com/office/drawing/2014/main" id="{43403B8B-37B5-DF6C-4D5B-E8A957F18936}"/>
              </a:ext>
            </a:extLst>
          </p:cNvPr>
          <p:cNvPicPr>
            <a:picLocks noChangeAspect="1"/>
          </p:cNvPicPr>
          <p:nvPr userDrawn="1"/>
        </p:nvPicPr>
        <p:blipFill>
          <a:blip r:embed="rId2"/>
          <a:stretch>
            <a:fillRect/>
          </a:stretch>
        </p:blipFill>
        <p:spPr>
          <a:xfrm>
            <a:off x="774000" y="908049"/>
            <a:ext cx="4158000" cy="5040000"/>
          </a:xfrm>
          <a:prstGeom prst="rect">
            <a:avLst/>
          </a:prstGeom>
        </p:spPr>
      </p:pic>
    </p:spTree>
    <p:extLst>
      <p:ext uri="{BB962C8B-B14F-4D97-AF65-F5344CB8AC3E}">
        <p14:creationId xmlns:p14="http://schemas.microsoft.com/office/powerpoint/2010/main" val="676033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Innehållssida, fast bild vänste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FF15378A-5B87-96DB-DF85-9CA4367B20DD}"/>
              </a:ext>
            </a:extLst>
          </p:cNvPr>
          <p:cNvPicPr>
            <a:picLocks noChangeAspect="1"/>
          </p:cNvPicPr>
          <p:nvPr userDrawn="1"/>
        </p:nvPicPr>
        <p:blipFill>
          <a:blip r:embed="rId2"/>
          <a:stretch>
            <a:fillRect/>
          </a:stretch>
        </p:blipFill>
        <p:spPr>
          <a:xfrm>
            <a:off x="774000" y="908049"/>
            <a:ext cx="4183200" cy="5040000"/>
          </a:xfrm>
          <a:prstGeom prst="rect">
            <a:avLst/>
          </a:prstGeom>
        </p:spPr>
      </p:pic>
    </p:spTree>
    <p:extLst>
      <p:ext uri="{BB962C8B-B14F-4D97-AF65-F5344CB8AC3E}">
        <p14:creationId xmlns:p14="http://schemas.microsoft.com/office/powerpoint/2010/main" val="3561814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Innehållssida, fast bild vänste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objekt 5">
            <a:extLst>
              <a:ext uri="{FF2B5EF4-FFF2-40B4-BE49-F238E27FC236}">
                <a16:creationId xmlns:a16="http://schemas.microsoft.com/office/drawing/2014/main" id="{F72440A9-56FC-E52B-E62F-65521FE37065}"/>
              </a:ext>
            </a:extLst>
          </p:cNvPr>
          <p:cNvPicPr>
            <a:picLocks noChangeAspect="1"/>
          </p:cNvPicPr>
          <p:nvPr userDrawn="1"/>
        </p:nvPicPr>
        <p:blipFill>
          <a:blip r:embed="rId2"/>
          <a:stretch>
            <a:fillRect/>
          </a:stretch>
        </p:blipFill>
        <p:spPr>
          <a:xfrm>
            <a:off x="774000" y="908049"/>
            <a:ext cx="3780000" cy="5040000"/>
          </a:xfrm>
          <a:prstGeom prst="rect">
            <a:avLst/>
          </a:prstGeom>
        </p:spPr>
      </p:pic>
    </p:spTree>
    <p:extLst>
      <p:ext uri="{BB962C8B-B14F-4D97-AF65-F5344CB8AC3E}">
        <p14:creationId xmlns:p14="http://schemas.microsoft.com/office/powerpoint/2010/main" val="389284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ssida kolumner">
    <p:bg>
      <p:bgPr>
        <a:solidFill>
          <a:schemeClr val="bg2"/>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2" name="Platshållare för innehåll 6">
            <a:extLst>
              <a:ext uri="{FF2B5EF4-FFF2-40B4-BE49-F238E27FC236}">
                <a16:creationId xmlns:a16="http://schemas.microsoft.com/office/drawing/2014/main" id="{74FFEA33-ED04-5345-887D-FBBAEB831599}"/>
              </a:ext>
            </a:extLst>
          </p:cNvPr>
          <p:cNvSpPr>
            <a:spLocks noGrp="1"/>
          </p:cNvSpPr>
          <p:nvPr>
            <p:ph sz="quarter" idx="11"/>
          </p:nvPr>
        </p:nvSpPr>
        <p:spPr>
          <a:xfrm>
            <a:off x="804069" y="2620651"/>
            <a:ext cx="3296238" cy="3329299"/>
          </a:xfrm>
        </p:spPr>
        <p:txBody>
          <a:bodyPr anchor="t"/>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innehåll 6">
            <a:extLst>
              <a:ext uri="{FF2B5EF4-FFF2-40B4-BE49-F238E27FC236}">
                <a16:creationId xmlns:a16="http://schemas.microsoft.com/office/drawing/2014/main" id="{786DAB3B-A767-FE4B-89BF-48BB89B6A80F}"/>
              </a:ext>
            </a:extLst>
          </p:cNvPr>
          <p:cNvSpPr>
            <a:spLocks noGrp="1"/>
          </p:cNvSpPr>
          <p:nvPr>
            <p:ph sz="quarter" idx="12"/>
          </p:nvPr>
        </p:nvSpPr>
        <p:spPr>
          <a:xfrm>
            <a:off x="4447529" y="2620651"/>
            <a:ext cx="3296238" cy="3329299"/>
          </a:xfrm>
        </p:spPr>
        <p:txBody>
          <a:bodyPr anchor="t"/>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6">
            <a:extLst>
              <a:ext uri="{FF2B5EF4-FFF2-40B4-BE49-F238E27FC236}">
                <a16:creationId xmlns:a16="http://schemas.microsoft.com/office/drawing/2014/main" id="{9496E4DE-A49A-384E-8003-BAC78219261E}"/>
              </a:ext>
            </a:extLst>
          </p:cNvPr>
          <p:cNvSpPr>
            <a:spLocks noGrp="1"/>
          </p:cNvSpPr>
          <p:nvPr>
            <p:ph sz="quarter" idx="13"/>
          </p:nvPr>
        </p:nvSpPr>
        <p:spPr>
          <a:xfrm>
            <a:off x="8090989" y="2620651"/>
            <a:ext cx="3296238" cy="3329299"/>
          </a:xfrm>
        </p:spPr>
        <p:txBody>
          <a:bodyPr anchor="t"/>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Rubrik 1">
            <a:extLst>
              <a:ext uri="{FF2B5EF4-FFF2-40B4-BE49-F238E27FC236}">
                <a16:creationId xmlns:a16="http://schemas.microsoft.com/office/drawing/2014/main" id="{3C6876D6-2490-F74C-B928-25C583442FEB}"/>
              </a:ext>
            </a:extLst>
          </p:cNvPr>
          <p:cNvSpPr>
            <a:spLocks noGrp="1"/>
          </p:cNvSpPr>
          <p:nvPr>
            <p:ph type="ctrTitle" hasCustomPrompt="1"/>
          </p:nvPr>
        </p:nvSpPr>
        <p:spPr>
          <a:xfrm>
            <a:off x="744718" y="908050"/>
            <a:ext cx="10662861" cy="1404400"/>
          </a:xfrm>
          <a:prstGeom prst="rect">
            <a:avLst/>
          </a:prstGeom>
        </p:spPr>
        <p:txBody>
          <a:bodyPr anchor="b">
            <a:noAutofit/>
          </a:bodyPr>
          <a:lstStyle>
            <a:lvl1pPr algn="l">
              <a:defRPr sz="6000" b="1"/>
            </a:lvl1pPr>
          </a:lstStyle>
          <a:p>
            <a:r>
              <a:rPr lang="sv-SE" dirty="0"/>
              <a:t>En rubrik</a:t>
            </a:r>
          </a:p>
        </p:txBody>
      </p:sp>
    </p:spTree>
    <p:extLst>
      <p:ext uri="{BB962C8B-B14F-4D97-AF65-F5344CB8AC3E}">
        <p14:creationId xmlns:p14="http://schemas.microsoft.com/office/powerpoint/2010/main" val="4232017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nehållssida, bild höger">
    <p:bg>
      <p:bgPr>
        <a:solidFill>
          <a:schemeClr val="bg1"/>
        </a:solidFill>
        <a:effectLst/>
      </p:bgPr>
    </p:bg>
    <p:spTree>
      <p:nvGrpSpPr>
        <p:cNvPr id="1" name=""/>
        <p:cNvGrpSpPr/>
        <p:nvPr/>
      </p:nvGrpSpPr>
      <p:grpSpPr>
        <a:xfrm>
          <a:off x="0" y="0"/>
          <a:ext cx="0" cy="0"/>
          <a:chOff x="0" y="0"/>
          <a:chExt cx="0" cy="0"/>
        </a:xfrm>
      </p:grpSpPr>
      <p:sp>
        <p:nvSpPr>
          <p:cNvPr id="16" name="Platshållare för bild 14">
            <a:extLst>
              <a:ext uri="{FF2B5EF4-FFF2-40B4-BE49-F238E27FC236}">
                <a16:creationId xmlns:a16="http://schemas.microsoft.com/office/drawing/2014/main" id="{6467A95C-9164-8542-83F5-5AF81B06E4E5}"/>
              </a:ext>
            </a:extLst>
          </p:cNvPr>
          <p:cNvSpPr>
            <a:spLocks noGrp="1"/>
          </p:cNvSpPr>
          <p:nvPr>
            <p:ph type="pic" sz="quarter" idx="15"/>
          </p:nvPr>
        </p:nvSpPr>
        <p:spPr>
          <a:xfrm>
            <a:off x="6275390" y="0"/>
            <a:ext cx="5916610" cy="6858000"/>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774994" y="2997725"/>
            <a:ext cx="5141618" cy="296597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84783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nehållssida, fast bild höge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774994" y="2997725"/>
            <a:ext cx="5141618" cy="296597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3D25A262-1A90-384F-8E9F-7C8517613E09}"/>
              </a:ext>
            </a:extLst>
          </p:cNvPr>
          <p:cNvPicPr>
            <a:picLocks noChangeAspect="1"/>
          </p:cNvPicPr>
          <p:nvPr/>
        </p:nvPicPr>
        <p:blipFill>
          <a:blip r:embed="rId2"/>
          <a:srcRect/>
          <a:stretch/>
        </p:blipFill>
        <p:spPr>
          <a:xfrm>
            <a:off x="10787063" y="6143692"/>
            <a:ext cx="1203324" cy="525394"/>
          </a:xfrm>
          <a:prstGeom prst="rect">
            <a:avLst/>
          </a:prstGeom>
        </p:spPr>
      </p:pic>
      <p:pic>
        <p:nvPicPr>
          <p:cNvPr id="6" name="Bildobjekt 5">
            <a:extLst>
              <a:ext uri="{FF2B5EF4-FFF2-40B4-BE49-F238E27FC236}">
                <a16:creationId xmlns:a16="http://schemas.microsoft.com/office/drawing/2014/main" id="{C0515B28-3019-6874-F09C-338F48BF6AAB}"/>
              </a:ext>
            </a:extLst>
          </p:cNvPr>
          <p:cNvPicPr>
            <a:picLocks noChangeAspect="1"/>
          </p:cNvPicPr>
          <p:nvPr userDrawn="1"/>
        </p:nvPicPr>
        <p:blipFill>
          <a:blip r:embed="rId3"/>
          <a:stretch>
            <a:fillRect/>
          </a:stretch>
        </p:blipFill>
        <p:spPr>
          <a:xfrm>
            <a:off x="7520525" y="908049"/>
            <a:ext cx="3868200" cy="5040000"/>
          </a:xfrm>
          <a:prstGeom prst="rect">
            <a:avLst/>
          </a:prstGeom>
        </p:spPr>
      </p:pic>
    </p:spTree>
    <p:extLst>
      <p:ext uri="{BB962C8B-B14F-4D97-AF65-F5344CB8AC3E}">
        <p14:creationId xmlns:p14="http://schemas.microsoft.com/office/powerpoint/2010/main" val="1531818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Innehållssida, fast bild höge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774994" y="2997725"/>
            <a:ext cx="5141618" cy="296597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3D25A262-1A90-384F-8E9F-7C8517613E09}"/>
              </a:ext>
            </a:extLst>
          </p:cNvPr>
          <p:cNvPicPr>
            <a:picLocks noChangeAspect="1"/>
          </p:cNvPicPr>
          <p:nvPr/>
        </p:nvPicPr>
        <p:blipFill>
          <a:blip r:embed="rId2"/>
          <a:srcRect/>
          <a:stretch/>
        </p:blipFill>
        <p:spPr>
          <a:xfrm>
            <a:off x="10787063" y="6143692"/>
            <a:ext cx="1203324" cy="525394"/>
          </a:xfrm>
          <a:prstGeom prst="rect">
            <a:avLst/>
          </a:prstGeom>
        </p:spPr>
      </p:pic>
      <p:pic>
        <p:nvPicPr>
          <p:cNvPr id="5" name="Bildobjekt 4">
            <a:extLst>
              <a:ext uri="{FF2B5EF4-FFF2-40B4-BE49-F238E27FC236}">
                <a16:creationId xmlns:a16="http://schemas.microsoft.com/office/drawing/2014/main" id="{10182370-46CA-7F74-3AAF-F1CCAAD4CF89}"/>
              </a:ext>
            </a:extLst>
          </p:cNvPr>
          <p:cNvPicPr>
            <a:picLocks noChangeAspect="1"/>
          </p:cNvPicPr>
          <p:nvPr userDrawn="1"/>
        </p:nvPicPr>
        <p:blipFill>
          <a:blip r:embed="rId3"/>
          <a:stretch>
            <a:fillRect/>
          </a:stretch>
        </p:blipFill>
        <p:spPr>
          <a:xfrm>
            <a:off x="7835525" y="908048"/>
            <a:ext cx="3553200" cy="5040000"/>
          </a:xfrm>
          <a:prstGeom prst="rect">
            <a:avLst/>
          </a:prstGeom>
        </p:spPr>
      </p:pic>
    </p:spTree>
    <p:extLst>
      <p:ext uri="{BB962C8B-B14F-4D97-AF65-F5344CB8AC3E}">
        <p14:creationId xmlns:p14="http://schemas.microsoft.com/office/powerpoint/2010/main" val="3314821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Innehållssida, fast bild höge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774994" y="2997725"/>
            <a:ext cx="5141618" cy="296597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3D25A262-1A90-384F-8E9F-7C8517613E09}"/>
              </a:ext>
            </a:extLst>
          </p:cNvPr>
          <p:cNvPicPr>
            <a:picLocks noChangeAspect="1"/>
          </p:cNvPicPr>
          <p:nvPr/>
        </p:nvPicPr>
        <p:blipFill>
          <a:blip r:embed="rId2"/>
          <a:srcRect/>
          <a:stretch/>
        </p:blipFill>
        <p:spPr>
          <a:xfrm>
            <a:off x="10787063" y="6143692"/>
            <a:ext cx="1203324" cy="525394"/>
          </a:xfrm>
          <a:prstGeom prst="rect">
            <a:avLst/>
          </a:prstGeom>
        </p:spPr>
      </p:pic>
      <p:pic>
        <p:nvPicPr>
          <p:cNvPr id="6" name="Bildobjekt 5">
            <a:extLst>
              <a:ext uri="{FF2B5EF4-FFF2-40B4-BE49-F238E27FC236}">
                <a16:creationId xmlns:a16="http://schemas.microsoft.com/office/drawing/2014/main" id="{ECCC02B0-E099-1DAD-3CF8-DF7F947B49A5}"/>
              </a:ext>
            </a:extLst>
          </p:cNvPr>
          <p:cNvPicPr>
            <a:picLocks noChangeAspect="1"/>
          </p:cNvPicPr>
          <p:nvPr userDrawn="1"/>
        </p:nvPicPr>
        <p:blipFill>
          <a:blip r:embed="rId3"/>
          <a:stretch>
            <a:fillRect/>
          </a:stretch>
        </p:blipFill>
        <p:spPr>
          <a:xfrm>
            <a:off x="7873325" y="908048"/>
            <a:ext cx="3515400" cy="5040000"/>
          </a:xfrm>
          <a:prstGeom prst="rect">
            <a:avLst/>
          </a:prstGeom>
        </p:spPr>
      </p:pic>
    </p:spTree>
    <p:extLst>
      <p:ext uri="{BB962C8B-B14F-4D97-AF65-F5344CB8AC3E}">
        <p14:creationId xmlns:p14="http://schemas.microsoft.com/office/powerpoint/2010/main" val="407901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nehållssida, bild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4F4A6529-F808-5845-A77E-1B3899733160}"/>
              </a:ext>
            </a:extLst>
          </p:cNvPr>
          <p:cNvSpPr>
            <a:spLocks noGrp="1"/>
          </p:cNvSpPr>
          <p:nvPr>
            <p:ph type="pic" sz="quarter" idx="15"/>
          </p:nvPr>
        </p:nvSpPr>
        <p:spPr>
          <a:xfrm>
            <a:off x="874713" y="908050"/>
            <a:ext cx="3673475" cy="2341563"/>
          </a:xfrm>
        </p:spPr>
        <p:txBody>
          <a:bodyPr/>
          <a:lstStyle/>
          <a:p>
            <a:r>
              <a:rPr lang="sv-SE"/>
              <a:t>Klicka på ikonen för att lägga till en bild</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8" name="Platshållare för bild 14">
            <a:extLst>
              <a:ext uri="{FF2B5EF4-FFF2-40B4-BE49-F238E27FC236}">
                <a16:creationId xmlns:a16="http://schemas.microsoft.com/office/drawing/2014/main" id="{4BFD54FF-48E3-0F4B-AB4B-D6D4C3030989}"/>
              </a:ext>
            </a:extLst>
          </p:cNvPr>
          <p:cNvSpPr>
            <a:spLocks noGrp="1"/>
          </p:cNvSpPr>
          <p:nvPr>
            <p:ph type="pic" sz="quarter" idx="16"/>
          </p:nvPr>
        </p:nvSpPr>
        <p:spPr>
          <a:xfrm>
            <a:off x="874713" y="3605908"/>
            <a:ext cx="3673475" cy="2341563"/>
          </a:xfrm>
        </p:spPr>
        <p:txBody>
          <a:bodyPr/>
          <a:lstStyle/>
          <a:p>
            <a:r>
              <a:rPr lang="sv-SE"/>
              <a:t>Klicka på ikonen för att lägga till en bild</a:t>
            </a:r>
            <a:endParaRPr lang="sv-SE" dirty="0"/>
          </a:p>
        </p:txBody>
      </p:sp>
      <p:sp>
        <p:nvSpPr>
          <p:cNvPr id="17" name="Platshållare för innehåll 6">
            <a:extLst>
              <a:ext uri="{FF2B5EF4-FFF2-40B4-BE49-F238E27FC236}">
                <a16:creationId xmlns:a16="http://schemas.microsoft.com/office/drawing/2014/main" id="{625409A7-214A-504A-8380-E947A5D10CFA}"/>
              </a:ext>
            </a:extLst>
          </p:cNvPr>
          <p:cNvSpPr>
            <a:spLocks noGrp="1"/>
          </p:cNvSpPr>
          <p:nvPr>
            <p:ph sz="quarter" idx="17" hasCustomPrompt="1"/>
          </p:nvPr>
        </p:nvSpPr>
        <p:spPr>
          <a:xfrm>
            <a:off x="4809678" y="4846693"/>
            <a:ext cx="6579048" cy="1103257"/>
          </a:xfrm>
        </p:spPr>
        <p:txBody>
          <a:bodyPr>
            <a:no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19" name="Platshållare för innehåll 6">
            <a:extLst>
              <a:ext uri="{FF2B5EF4-FFF2-40B4-BE49-F238E27FC236}">
                <a16:creationId xmlns:a16="http://schemas.microsoft.com/office/drawing/2014/main" id="{B3800EF6-0108-4E49-86B2-77269EE3ABA5}"/>
              </a:ext>
            </a:extLst>
          </p:cNvPr>
          <p:cNvSpPr>
            <a:spLocks noGrp="1"/>
          </p:cNvSpPr>
          <p:nvPr>
            <p:ph sz="quarter" idx="18" hasCustomPrompt="1"/>
          </p:nvPr>
        </p:nvSpPr>
        <p:spPr>
          <a:xfrm>
            <a:off x="4809678" y="2143186"/>
            <a:ext cx="6579048" cy="1103257"/>
          </a:xfrm>
        </p:spPr>
        <p:txBody>
          <a:bodyPr>
            <a:no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sv-SE" dirty="0"/>
              <a:t>En kortare text</a:t>
            </a:r>
          </a:p>
        </p:txBody>
      </p:sp>
      <p:sp>
        <p:nvSpPr>
          <p:cNvPr id="5" name="Platshållare för text 4">
            <a:extLst>
              <a:ext uri="{FF2B5EF4-FFF2-40B4-BE49-F238E27FC236}">
                <a16:creationId xmlns:a16="http://schemas.microsoft.com/office/drawing/2014/main" id="{93C7C251-40E2-594C-AB73-CF9B9589E33F}"/>
              </a:ext>
            </a:extLst>
          </p:cNvPr>
          <p:cNvSpPr>
            <a:spLocks noGrp="1"/>
          </p:cNvSpPr>
          <p:nvPr>
            <p:ph type="body" sz="quarter" idx="19"/>
          </p:nvPr>
        </p:nvSpPr>
        <p:spPr>
          <a:xfrm>
            <a:off x="4809678" y="908050"/>
            <a:ext cx="6579047" cy="1235075"/>
          </a:xfrm>
        </p:spPr>
        <p:txBody>
          <a:bodyPr anchor="b">
            <a:noAutofit/>
          </a:bodyPr>
          <a:lstStyle>
            <a:lvl1pPr marL="0" indent="0">
              <a:buNone/>
              <a:defRPr sz="3200" b="1">
                <a:solidFill>
                  <a:schemeClr val="tx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a:t>Redigera format för bakgrundstext</a:t>
            </a:r>
          </a:p>
        </p:txBody>
      </p:sp>
      <p:sp>
        <p:nvSpPr>
          <p:cNvPr id="22" name="Platshållare för text 4">
            <a:extLst>
              <a:ext uri="{FF2B5EF4-FFF2-40B4-BE49-F238E27FC236}">
                <a16:creationId xmlns:a16="http://schemas.microsoft.com/office/drawing/2014/main" id="{3807BD43-E6A0-B84E-BAF2-FB4F85F45B9A}"/>
              </a:ext>
            </a:extLst>
          </p:cNvPr>
          <p:cNvSpPr>
            <a:spLocks noGrp="1"/>
          </p:cNvSpPr>
          <p:nvPr>
            <p:ph type="body" sz="quarter" idx="20"/>
          </p:nvPr>
        </p:nvSpPr>
        <p:spPr>
          <a:xfrm>
            <a:off x="4809678" y="3608219"/>
            <a:ext cx="6480175" cy="1235075"/>
          </a:xfrm>
        </p:spPr>
        <p:txBody>
          <a:bodyPr anchor="b">
            <a:noAutofit/>
          </a:bodyPr>
          <a:lstStyle>
            <a:lvl1pPr marL="0" indent="0">
              <a:buNone/>
              <a:defRPr sz="3200" b="1">
                <a:solidFill>
                  <a:schemeClr val="tx2"/>
                </a:solidFill>
              </a:defRPr>
            </a:lvl1pPr>
            <a:lvl2pPr marL="457200" indent="0">
              <a:buNone/>
              <a:defRPr sz="3200" b="1">
                <a:solidFill>
                  <a:schemeClr val="tx2"/>
                </a:solidFill>
              </a:defRPr>
            </a:lvl2pPr>
            <a:lvl3pPr marL="914400" indent="0">
              <a:buNone/>
              <a:defRPr sz="3200" b="1">
                <a:solidFill>
                  <a:schemeClr val="tx2"/>
                </a:solidFill>
              </a:defRPr>
            </a:lvl3pPr>
            <a:lvl4pPr marL="1371600" indent="0">
              <a:buNone/>
              <a:defRPr sz="3200" b="1">
                <a:solidFill>
                  <a:schemeClr val="tx2"/>
                </a:solidFill>
              </a:defRPr>
            </a:lvl4pPr>
            <a:lvl5pPr marL="1828800" indent="0">
              <a:buNone/>
              <a:defRPr sz="3200" b="1">
                <a:solidFill>
                  <a:schemeClr val="tx2"/>
                </a:solidFill>
              </a:defRPr>
            </a:lvl5pPr>
          </a:lstStyle>
          <a:p>
            <a:pPr lvl="0"/>
            <a:r>
              <a:rPr lang="sv-SE"/>
              <a:t>Redigera format för bakgrundstext</a:t>
            </a:r>
          </a:p>
        </p:txBody>
      </p:sp>
    </p:spTree>
    <p:extLst>
      <p:ext uri="{BB962C8B-B14F-4D97-AF65-F5344CB8AC3E}">
        <p14:creationId xmlns:p14="http://schemas.microsoft.com/office/powerpoint/2010/main" val="2148986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nnehållssida, kolumner grafik">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24" name="Rubrik 1">
            <a:extLst>
              <a:ext uri="{FF2B5EF4-FFF2-40B4-BE49-F238E27FC236}">
                <a16:creationId xmlns:a16="http://schemas.microsoft.com/office/drawing/2014/main" id="{5FAFADB6-D79A-8748-A453-4B433AF67CCE}"/>
              </a:ext>
            </a:extLst>
          </p:cNvPr>
          <p:cNvSpPr>
            <a:spLocks noGrp="1"/>
          </p:cNvSpPr>
          <p:nvPr>
            <p:ph type="ctrTitle" hasCustomPrompt="1"/>
          </p:nvPr>
        </p:nvSpPr>
        <p:spPr>
          <a:xfrm>
            <a:off x="803275" y="908050"/>
            <a:ext cx="3297032" cy="1040824"/>
          </a:xfrm>
          <a:prstGeom prst="rect">
            <a:avLst/>
          </a:prstGeom>
        </p:spPr>
        <p:txBody>
          <a:bodyPr anchor="b">
            <a:noAutofit/>
          </a:bodyPr>
          <a:lstStyle>
            <a:lvl1pPr algn="ctr">
              <a:defRPr sz="3200" b="1"/>
            </a:lvl1pPr>
          </a:lstStyle>
          <a:p>
            <a:r>
              <a:rPr lang="sv-SE" dirty="0"/>
              <a:t>En rubrik</a:t>
            </a:r>
          </a:p>
        </p:txBody>
      </p:sp>
      <p:sp>
        <p:nvSpPr>
          <p:cNvPr id="11" name="Platshållare för innehåll 6">
            <a:extLst>
              <a:ext uri="{FF2B5EF4-FFF2-40B4-BE49-F238E27FC236}">
                <a16:creationId xmlns:a16="http://schemas.microsoft.com/office/drawing/2014/main" id="{D75E6249-A7D8-0347-B207-7328B6A9B300}"/>
              </a:ext>
            </a:extLst>
          </p:cNvPr>
          <p:cNvSpPr>
            <a:spLocks noGrp="1"/>
          </p:cNvSpPr>
          <p:nvPr>
            <p:ph sz="quarter" idx="11" hasCustomPrompt="1"/>
          </p:nvPr>
        </p:nvSpPr>
        <p:spPr>
          <a:xfrm>
            <a:off x="804069" y="2436921"/>
            <a:ext cx="3296238" cy="3513029"/>
          </a:xfrm>
        </p:spPr>
        <p:txBody>
          <a:bodyPr anchor="t"/>
          <a:lstStyle>
            <a:lvl1pPr marL="0" indent="0" algn="ctr">
              <a:buNone/>
              <a:defRPr sz="2400"/>
            </a:lvl1pPr>
            <a:lvl2pPr>
              <a:defRPr sz="2200"/>
            </a:lvl2pPr>
          </a:lstStyle>
          <a:p>
            <a:pPr lvl="0"/>
            <a:r>
              <a:rPr lang="sv-SE" dirty="0"/>
              <a:t>Grafik eller tabell</a:t>
            </a:r>
          </a:p>
        </p:txBody>
      </p:sp>
      <p:sp>
        <p:nvSpPr>
          <p:cNvPr id="13" name="Platshållare för innehåll 6">
            <a:extLst>
              <a:ext uri="{FF2B5EF4-FFF2-40B4-BE49-F238E27FC236}">
                <a16:creationId xmlns:a16="http://schemas.microsoft.com/office/drawing/2014/main" id="{05A7ADED-EEA2-DA45-B328-163572ED9622}"/>
              </a:ext>
            </a:extLst>
          </p:cNvPr>
          <p:cNvSpPr>
            <a:spLocks noGrp="1"/>
          </p:cNvSpPr>
          <p:nvPr>
            <p:ph sz="quarter" idx="12" hasCustomPrompt="1"/>
          </p:nvPr>
        </p:nvSpPr>
        <p:spPr>
          <a:xfrm>
            <a:off x="4447529" y="2436921"/>
            <a:ext cx="3296238" cy="3513029"/>
          </a:xfrm>
        </p:spPr>
        <p:txBody>
          <a:bodyPr anchor="t"/>
          <a:lstStyle>
            <a:lvl1pPr marL="0" indent="0" algn="ctr">
              <a:buNone/>
              <a:defRPr sz="2400"/>
            </a:lvl1pPr>
            <a:lvl2pPr>
              <a:defRPr sz="2200"/>
            </a:lvl2pPr>
          </a:lstStyle>
          <a:p>
            <a:pPr lvl="0"/>
            <a:r>
              <a:rPr lang="sv-SE" dirty="0"/>
              <a:t>Grafik eller tabell</a:t>
            </a:r>
          </a:p>
        </p:txBody>
      </p:sp>
      <p:sp>
        <p:nvSpPr>
          <p:cNvPr id="14" name="Platshållare för innehåll 6">
            <a:extLst>
              <a:ext uri="{FF2B5EF4-FFF2-40B4-BE49-F238E27FC236}">
                <a16:creationId xmlns:a16="http://schemas.microsoft.com/office/drawing/2014/main" id="{6CF80982-FD33-B149-8DEA-6037A8923180}"/>
              </a:ext>
            </a:extLst>
          </p:cNvPr>
          <p:cNvSpPr>
            <a:spLocks noGrp="1"/>
          </p:cNvSpPr>
          <p:nvPr>
            <p:ph sz="quarter" idx="13" hasCustomPrompt="1"/>
          </p:nvPr>
        </p:nvSpPr>
        <p:spPr>
          <a:xfrm>
            <a:off x="8090989" y="2436921"/>
            <a:ext cx="3296238" cy="3513030"/>
          </a:xfrm>
        </p:spPr>
        <p:txBody>
          <a:bodyPr anchor="t"/>
          <a:lstStyle>
            <a:lvl1pPr marL="0" indent="0" algn="ctr">
              <a:buNone/>
              <a:defRPr sz="2400"/>
            </a:lvl1pPr>
            <a:lvl2pPr>
              <a:defRPr sz="2200"/>
            </a:lvl2pPr>
          </a:lstStyle>
          <a:p>
            <a:pPr lvl="0"/>
            <a:r>
              <a:rPr lang="sv-SE" dirty="0"/>
              <a:t>Grafik eller tabell</a:t>
            </a:r>
          </a:p>
        </p:txBody>
      </p:sp>
      <p:sp>
        <p:nvSpPr>
          <p:cNvPr id="4" name="Platshållare för text 3">
            <a:extLst>
              <a:ext uri="{FF2B5EF4-FFF2-40B4-BE49-F238E27FC236}">
                <a16:creationId xmlns:a16="http://schemas.microsoft.com/office/drawing/2014/main" id="{0A1BD9F5-CF88-FA4D-8E63-A50AD1655FDB}"/>
              </a:ext>
            </a:extLst>
          </p:cNvPr>
          <p:cNvSpPr>
            <a:spLocks noGrp="1"/>
          </p:cNvSpPr>
          <p:nvPr>
            <p:ph type="body" sz="quarter" idx="16" hasCustomPrompt="1"/>
          </p:nvPr>
        </p:nvSpPr>
        <p:spPr>
          <a:xfrm>
            <a:off x="4446529" y="908050"/>
            <a:ext cx="3297238" cy="1040824"/>
          </a:xfrm>
        </p:spPr>
        <p:txBody>
          <a:bodyPr anchor="b">
            <a:noAutofit/>
          </a:bodyPr>
          <a:lstStyle>
            <a:lvl1pPr marL="0" indent="0" algn="ctr">
              <a:buNone/>
              <a:defRPr sz="3200" b="1">
                <a:solidFill>
                  <a:schemeClr val="tx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
        <p:nvSpPr>
          <p:cNvPr id="19" name="Platshållare för text 3">
            <a:extLst>
              <a:ext uri="{FF2B5EF4-FFF2-40B4-BE49-F238E27FC236}">
                <a16:creationId xmlns:a16="http://schemas.microsoft.com/office/drawing/2014/main" id="{861079F4-302E-9D46-BA76-C7F8B93E62EB}"/>
              </a:ext>
            </a:extLst>
          </p:cNvPr>
          <p:cNvSpPr>
            <a:spLocks noGrp="1"/>
          </p:cNvSpPr>
          <p:nvPr>
            <p:ph type="body" sz="quarter" idx="17" hasCustomPrompt="1"/>
          </p:nvPr>
        </p:nvSpPr>
        <p:spPr>
          <a:xfrm>
            <a:off x="8089989" y="908049"/>
            <a:ext cx="3297238" cy="1040824"/>
          </a:xfrm>
        </p:spPr>
        <p:txBody>
          <a:bodyPr anchor="b">
            <a:noAutofit/>
          </a:bodyPr>
          <a:lstStyle>
            <a:lvl1pPr marL="0" indent="0" algn="ctr">
              <a:buNone/>
              <a:defRPr sz="3200" b="1">
                <a:solidFill>
                  <a:schemeClr val="tx2"/>
                </a:solidFill>
              </a:defRPr>
            </a:lvl1pPr>
            <a:lvl4pPr marL="1371600" indent="0">
              <a:buNone/>
              <a:defRPr sz="3200" b="1">
                <a:solidFill>
                  <a:schemeClr val="tx2"/>
                </a:solidFill>
              </a:defRPr>
            </a:lvl4pPr>
            <a:lvl5pPr marL="1828800" indent="0">
              <a:buNone/>
              <a:defRPr sz="3200" b="1">
                <a:solidFill>
                  <a:schemeClr val="tx2"/>
                </a:solidFill>
              </a:defRPr>
            </a:lvl5pPr>
          </a:lstStyle>
          <a:p>
            <a:pPr lvl="0"/>
            <a:r>
              <a:rPr lang="sv-SE" dirty="0"/>
              <a:t>En rubrik</a:t>
            </a:r>
          </a:p>
        </p:txBody>
      </p:sp>
    </p:spTree>
    <p:extLst>
      <p:ext uri="{BB962C8B-B14F-4D97-AF65-F5344CB8AC3E}">
        <p14:creationId xmlns:p14="http://schemas.microsoft.com/office/powerpoint/2010/main" val="1975020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lutbi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6F5E622-A554-B648-AF11-408BC380744C}"/>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6" name="Platshållare för innehåll 6">
            <a:extLst>
              <a:ext uri="{FF2B5EF4-FFF2-40B4-BE49-F238E27FC236}">
                <a16:creationId xmlns:a16="http://schemas.microsoft.com/office/drawing/2014/main" id="{07DDCB26-9915-0944-B2C9-C5D378A8B9A4}"/>
              </a:ext>
            </a:extLst>
          </p:cNvPr>
          <p:cNvSpPr>
            <a:spLocks noGrp="1"/>
          </p:cNvSpPr>
          <p:nvPr>
            <p:ph sz="quarter" idx="11" hasCustomPrompt="1"/>
          </p:nvPr>
        </p:nvSpPr>
        <p:spPr>
          <a:xfrm>
            <a:off x="0" y="4764"/>
            <a:ext cx="12192000" cy="6848474"/>
          </a:xfrm>
        </p:spPr>
        <p:txBody>
          <a:bodyPr/>
          <a:lstStyle>
            <a:lvl1pPr marL="0" indent="0" algn="ctr">
              <a:buNone/>
              <a:defRPr/>
            </a:lvl1pPr>
          </a:lstStyle>
          <a:p>
            <a:pPr lvl="0"/>
            <a:r>
              <a:rPr lang="sv-SE" dirty="0"/>
              <a:t>Helbild</a:t>
            </a:r>
          </a:p>
        </p:txBody>
      </p:sp>
    </p:spTree>
    <p:extLst>
      <p:ext uri="{BB962C8B-B14F-4D97-AF65-F5344CB8AC3E}">
        <p14:creationId xmlns:p14="http://schemas.microsoft.com/office/powerpoint/2010/main" val="3114641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903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4" y="2130430"/>
            <a:ext cx="10363200" cy="1470025"/>
          </a:xfrm>
        </p:spPr>
        <p:txBody>
          <a:bodyPr/>
          <a:lstStyle>
            <a:lvl1pPr>
              <a:defRPr>
                <a:latin typeface="Cambria" panose="02040503050406030204" pitchFamily="18" charset="0"/>
              </a:defRPr>
            </a:lvl1pPr>
          </a:lstStyle>
          <a:p>
            <a:r>
              <a:rPr lang="sv-SE"/>
              <a:t>Klicka här för att ändra format</a:t>
            </a:r>
          </a:p>
        </p:txBody>
      </p:sp>
      <p:sp>
        <p:nvSpPr>
          <p:cNvPr id="3" name="Underrubrik 2"/>
          <p:cNvSpPr>
            <a:spLocks noGrp="1"/>
          </p:cNvSpPr>
          <p:nvPr>
            <p:ph type="subTitle" idx="1"/>
          </p:nvPr>
        </p:nvSpPr>
        <p:spPr>
          <a:xfrm>
            <a:off x="1828803" y="3886204"/>
            <a:ext cx="8534401" cy="1752600"/>
          </a:xfrm>
        </p:spPr>
        <p:txBody>
          <a:bodyPr/>
          <a:lstStyle>
            <a:lvl1pPr marL="0" indent="0" algn="ctr">
              <a:buNone/>
              <a:defRPr>
                <a:solidFill>
                  <a:schemeClr val="tx1">
                    <a:tint val="75000"/>
                  </a:schemeClr>
                </a:solidFill>
                <a:latin typeface="Cambria" panose="02040503050406030204" pitchFamily="18" charset="0"/>
              </a:defRPr>
            </a:lvl1pPr>
            <a:lvl2pPr marL="457134" indent="0" algn="ctr">
              <a:buNone/>
              <a:defRPr>
                <a:solidFill>
                  <a:schemeClr val="tx1">
                    <a:tint val="75000"/>
                  </a:schemeClr>
                </a:solidFill>
              </a:defRPr>
            </a:lvl2pPr>
            <a:lvl3pPr marL="914268" indent="0" algn="ctr">
              <a:buNone/>
              <a:defRPr>
                <a:solidFill>
                  <a:schemeClr val="tx1">
                    <a:tint val="75000"/>
                  </a:schemeClr>
                </a:solidFill>
              </a:defRPr>
            </a:lvl3pPr>
            <a:lvl4pPr marL="1371403" indent="0" algn="ctr">
              <a:buNone/>
              <a:defRPr>
                <a:solidFill>
                  <a:schemeClr val="tx1">
                    <a:tint val="75000"/>
                  </a:schemeClr>
                </a:solidFill>
              </a:defRPr>
            </a:lvl4pPr>
            <a:lvl5pPr marL="1828537" indent="0" algn="ctr">
              <a:buNone/>
              <a:defRPr>
                <a:solidFill>
                  <a:schemeClr val="tx1">
                    <a:tint val="75000"/>
                  </a:schemeClr>
                </a:solidFill>
              </a:defRPr>
            </a:lvl5pPr>
            <a:lvl6pPr marL="2285671" indent="0" algn="ctr">
              <a:buNone/>
              <a:defRPr>
                <a:solidFill>
                  <a:schemeClr val="tx1">
                    <a:tint val="75000"/>
                  </a:schemeClr>
                </a:solidFill>
              </a:defRPr>
            </a:lvl6pPr>
            <a:lvl7pPr marL="2742804" indent="0" algn="ctr">
              <a:buNone/>
              <a:defRPr>
                <a:solidFill>
                  <a:schemeClr val="tx1">
                    <a:tint val="75000"/>
                  </a:schemeClr>
                </a:solidFill>
              </a:defRPr>
            </a:lvl7pPr>
            <a:lvl8pPr marL="3199940" indent="0" algn="ctr">
              <a:buNone/>
              <a:defRPr>
                <a:solidFill>
                  <a:schemeClr val="tx1">
                    <a:tint val="75000"/>
                  </a:schemeClr>
                </a:solidFill>
              </a:defRPr>
            </a:lvl8pPr>
            <a:lvl9pPr marL="3657074"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a:xfrm>
            <a:off x="609604" y="6356356"/>
            <a:ext cx="2844800" cy="365125"/>
          </a:xfrm>
          <a:prstGeom prst="rect">
            <a:avLst/>
          </a:prstGeom>
        </p:spPr>
        <p:txBody>
          <a:bodyPr/>
          <a:lstStyle>
            <a:lvl1pPr>
              <a:defRPr>
                <a:latin typeface="Cambria" panose="02040503050406030204" pitchFamily="18" charset="0"/>
              </a:defRPr>
            </a:lvl1pPr>
          </a:lstStyle>
          <a:p>
            <a:endParaRPr lang="sv-SE"/>
          </a:p>
        </p:txBody>
      </p:sp>
      <p:sp>
        <p:nvSpPr>
          <p:cNvPr id="5" name="Platshållare för sidfot 4"/>
          <p:cNvSpPr>
            <a:spLocks noGrp="1"/>
          </p:cNvSpPr>
          <p:nvPr>
            <p:ph type="ftr" sz="quarter" idx="11"/>
          </p:nvPr>
        </p:nvSpPr>
        <p:spPr>
          <a:xfrm>
            <a:off x="3839753" y="6356354"/>
            <a:ext cx="4512502" cy="365125"/>
          </a:xfrm>
          <a:prstGeom prst="rect">
            <a:avLst/>
          </a:prstGeom>
        </p:spPr>
        <p:txBody>
          <a:bodyPr/>
          <a:lstStyle>
            <a:lvl1pPr>
              <a:defRPr>
                <a:latin typeface="Cambria" panose="02040503050406030204" pitchFamily="18" charset="0"/>
              </a:defRPr>
            </a:lvl1pPr>
          </a:lstStyle>
          <a:p>
            <a:endParaRPr lang="sv-SE"/>
          </a:p>
        </p:txBody>
      </p:sp>
      <p:sp>
        <p:nvSpPr>
          <p:cNvPr id="6" name="Platshållare för bildnummer 5"/>
          <p:cNvSpPr>
            <a:spLocks noGrp="1"/>
          </p:cNvSpPr>
          <p:nvPr>
            <p:ph type="sldNum" sz="quarter" idx="12"/>
          </p:nvPr>
        </p:nvSpPr>
        <p:spPr>
          <a:xfrm>
            <a:off x="8737600" y="6356356"/>
            <a:ext cx="2844800" cy="365125"/>
          </a:xfrm>
          <a:prstGeom prst="rect">
            <a:avLst/>
          </a:prstGeom>
        </p:spPr>
        <p:txBody>
          <a:bodyPr/>
          <a:lstStyle>
            <a:lvl1pPr>
              <a:defRPr>
                <a:latin typeface="Cambria" panose="02040503050406030204" pitchFamily="18" charset="0"/>
              </a:defRPr>
            </a:lvl1pPr>
          </a:lstStyle>
          <a:p>
            <a:fld id="{3A457D43-4701-4D7F-887B-DD818EA3AB05}" type="slidenum">
              <a:rPr lang="sv-SE" smtClean="0"/>
              <a:pPr/>
              <a:t>‹#›</a:t>
            </a:fld>
            <a:endParaRPr lang="sv-SE"/>
          </a:p>
        </p:txBody>
      </p:sp>
    </p:spTree>
    <p:extLst>
      <p:ext uri="{BB962C8B-B14F-4D97-AF65-F5344CB8AC3E}">
        <p14:creationId xmlns:p14="http://schemas.microsoft.com/office/powerpoint/2010/main" val="926823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Cambria" panose="02040503050406030204" pitchFamily="18" charset="0"/>
              </a:defRPr>
            </a:lvl1pPr>
          </a:lstStyle>
          <a:p>
            <a:r>
              <a:rPr lang="sv-SE"/>
              <a:t>Klicka här för att ändra format</a:t>
            </a:r>
          </a:p>
        </p:txBody>
      </p:sp>
      <p:sp>
        <p:nvSpPr>
          <p:cNvPr id="3" name="Platshållare för innehåll 2"/>
          <p:cNvSpPr>
            <a:spLocks noGrp="1"/>
          </p:cNvSpPr>
          <p:nvPr>
            <p:ph idx="1"/>
          </p:nvPr>
        </p:nvSpPr>
        <p:spPr>
          <a:xfrm>
            <a:off x="609600" y="936002"/>
            <a:ext cx="10972801" cy="5361459"/>
          </a:xfrm>
        </p:spPr>
        <p:txBody>
          <a:bodyPr>
            <a:normAutofit/>
          </a:bodyPr>
          <a:lstStyle>
            <a:lvl1pPr marL="0" indent="0">
              <a:buNone/>
              <a:defRPr sz="1800">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endParaRPr lang="sv-SE" dirty="0"/>
          </a:p>
        </p:txBody>
      </p:sp>
    </p:spTree>
    <p:extLst>
      <p:ext uri="{BB962C8B-B14F-4D97-AF65-F5344CB8AC3E}">
        <p14:creationId xmlns:p14="http://schemas.microsoft.com/office/powerpoint/2010/main" val="156364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ssida, bild vänster">
    <p:bg>
      <p:bgPr>
        <a:solidFill>
          <a:schemeClr val="bg2"/>
        </a:solidFill>
        <a:effectLst/>
      </p:bgPr>
    </p:bg>
    <p:spTree>
      <p:nvGrpSpPr>
        <p:cNvPr id="1" name=""/>
        <p:cNvGrpSpPr/>
        <p:nvPr/>
      </p:nvGrpSpPr>
      <p:grpSpPr>
        <a:xfrm>
          <a:off x="0" y="0"/>
          <a:ext cx="0" cy="0"/>
          <a:chOff x="0" y="0"/>
          <a:chExt cx="0" cy="0"/>
        </a:xfrm>
      </p:grpSpPr>
      <p:sp>
        <p:nvSpPr>
          <p:cNvPr id="13" name="Platshållare för bild 14">
            <a:extLst>
              <a:ext uri="{FF2B5EF4-FFF2-40B4-BE49-F238E27FC236}">
                <a16:creationId xmlns:a16="http://schemas.microsoft.com/office/drawing/2014/main" id="{FABBEE79-849C-2F47-BF1B-137F7FBDE2F5}"/>
              </a:ext>
            </a:extLst>
          </p:cNvPr>
          <p:cNvSpPr>
            <a:spLocks noGrp="1"/>
          </p:cNvSpPr>
          <p:nvPr>
            <p:ph type="pic" sz="quarter" idx="15"/>
          </p:nvPr>
        </p:nvSpPr>
        <p:spPr>
          <a:xfrm>
            <a:off x="0" y="0"/>
            <a:ext cx="5916613" cy="6858000"/>
          </a:xfrm>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37444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0">
                <a:latin typeface="Cambria" panose="02040503050406030204" pitchFamily="18" charset="0"/>
              </a:defRPr>
            </a:lvl1pPr>
          </a:lstStyle>
          <a:p>
            <a:r>
              <a:rPr lang="sv-SE"/>
              <a:t>Klicka här för att ändra format</a:t>
            </a:r>
          </a:p>
        </p:txBody>
      </p:sp>
    </p:spTree>
    <p:extLst>
      <p:ext uri="{BB962C8B-B14F-4D97-AF65-F5344CB8AC3E}">
        <p14:creationId xmlns:p14="http://schemas.microsoft.com/office/powerpoint/2010/main" val="310341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ssida, fast bild vänster">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objekt 5">
            <a:extLst>
              <a:ext uri="{FF2B5EF4-FFF2-40B4-BE49-F238E27FC236}">
                <a16:creationId xmlns:a16="http://schemas.microsoft.com/office/drawing/2014/main" id="{5A1C6317-1DF0-F4E5-4733-18502DB50EB0}"/>
              </a:ext>
            </a:extLst>
          </p:cNvPr>
          <p:cNvPicPr>
            <a:picLocks noChangeAspect="1"/>
          </p:cNvPicPr>
          <p:nvPr userDrawn="1"/>
        </p:nvPicPr>
        <p:blipFill>
          <a:blip r:embed="rId2"/>
          <a:stretch>
            <a:fillRect/>
          </a:stretch>
        </p:blipFill>
        <p:spPr>
          <a:xfrm>
            <a:off x="774000" y="908049"/>
            <a:ext cx="4158000" cy="5040000"/>
          </a:xfrm>
          <a:prstGeom prst="rect">
            <a:avLst/>
          </a:prstGeom>
        </p:spPr>
      </p:pic>
    </p:spTree>
    <p:extLst>
      <p:ext uri="{BB962C8B-B14F-4D97-AF65-F5344CB8AC3E}">
        <p14:creationId xmlns:p14="http://schemas.microsoft.com/office/powerpoint/2010/main" val="94153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nehållssida, fast bild vänster">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objekt 5">
            <a:extLst>
              <a:ext uri="{FF2B5EF4-FFF2-40B4-BE49-F238E27FC236}">
                <a16:creationId xmlns:a16="http://schemas.microsoft.com/office/drawing/2014/main" id="{1A91A97A-343A-3920-72F0-114F1A91AAB4}"/>
              </a:ext>
            </a:extLst>
          </p:cNvPr>
          <p:cNvPicPr>
            <a:picLocks noChangeAspect="1"/>
          </p:cNvPicPr>
          <p:nvPr userDrawn="1"/>
        </p:nvPicPr>
        <p:blipFill>
          <a:blip r:embed="rId2"/>
          <a:stretch>
            <a:fillRect/>
          </a:stretch>
        </p:blipFill>
        <p:spPr>
          <a:xfrm>
            <a:off x="774000" y="908049"/>
            <a:ext cx="4183200" cy="5040000"/>
          </a:xfrm>
          <a:prstGeom prst="rect">
            <a:avLst/>
          </a:prstGeom>
        </p:spPr>
      </p:pic>
    </p:spTree>
    <p:extLst>
      <p:ext uri="{BB962C8B-B14F-4D97-AF65-F5344CB8AC3E}">
        <p14:creationId xmlns:p14="http://schemas.microsoft.com/office/powerpoint/2010/main" val="324364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nehållssida, fast bild vänster">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E1F1E-A58B-1D47-B3D1-E559AF4DBEC7}"/>
              </a:ext>
            </a:extLst>
          </p:cNvPr>
          <p:cNvSpPr>
            <a:spLocks noGrp="1"/>
          </p:cNvSpPr>
          <p:nvPr>
            <p:ph type="title"/>
          </p:nvPr>
        </p:nvSpPr>
        <p:spPr>
          <a:xfrm>
            <a:off x="6275388" y="908049"/>
            <a:ext cx="5113338" cy="2023687"/>
          </a:xfrm>
        </p:spPr>
        <p:txBody>
          <a:bodyPr anchor="b"/>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7" name="Platshållare för innehåll 6">
            <a:extLst>
              <a:ext uri="{FF2B5EF4-FFF2-40B4-BE49-F238E27FC236}">
                <a16:creationId xmlns:a16="http://schemas.microsoft.com/office/drawing/2014/main" id="{F620047C-159C-1042-8ADA-FFD4D781F722}"/>
              </a:ext>
            </a:extLst>
          </p:cNvPr>
          <p:cNvSpPr>
            <a:spLocks noGrp="1"/>
          </p:cNvSpPr>
          <p:nvPr>
            <p:ph sz="quarter" idx="11"/>
          </p:nvPr>
        </p:nvSpPr>
        <p:spPr>
          <a:xfrm>
            <a:off x="6275388" y="2997725"/>
            <a:ext cx="5113337" cy="29522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objekt 5">
            <a:extLst>
              <a:ext uri="{FF2B5EF4-FFF2-40B4-BE49-F238E27FC236}">
                <a16:creationId xmlns:a16="http://schemas.microsoft.com/office/drawing/2014/main" id="{04DDFF62-A2F3-A0FD-EC99-329758432B74}"/>
              </a:ext>
            </a:extLst>
          </p:cNvPr>
          <p:cNvPicPr>
            <a:picLocks noChangeAspect="1"/>
          </p:cNvPicPr>
          <p:nvPr userDrawn="1"/>
        </p:nvPicPr>
        <p:blipFill>
          <a:blip r:embed="rId2"/>
          <a:stretch>
            <a:fillRect/>
          </a:stretch>
        </p:blipFill>
        <p:spPr>
          <a:xfrm>
            <a:off x="774000" y="908048"/>
            <a:ext cx="3780000" cy="5040000"/>
          </a:xfrm>
          <a:prstGeom prst="rect">
            <a:avLst/>
          </a:prstGeom>
        </p:spPr>
      </p:pic>
    </p:spTree>
    <p:extLst>
      <p:ext uri="{BB962C8B-B14F-4D97-AF65-F5344CB8AC3E}">
        <p14:creationId xmlns:p14="http://schemas.microsoft.com/office/powerpoint/2010/main" val="222200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ssida, bild höger">
    <p:bg>
      <p:bgPr>
        <a:solidFill>
          <a:schemeClr val="bg2"/>
        </a:solidFill>
        <a:effectLst/>
      </p:bgPr>
    </p:bg>
    <p:spTree>
      <p:nvGrpSpPr>
        <p:cNvPr id="1" name=""/>
        <p:cNvGrpSpPr/>
        <p:nvPr/>
      </p:nvGrpSpPr>
      <p:grpSpPr>
        <a:xfrm>
          <a:off x="0" y="0"/>
          <a:ext cx="0" cy="0"/>
          <a:chOff x="0" y="0"/>
          <a:chExt cx="0" cy="0"/>
        </a:xfrm>
      </p:grpSpPr>
      <p:sp>
        <p:nvSpPr>
          <p:cNvPr id="17" name="Platshållare för bild 14">
            <a:extLst>
              <a:ext uri="{FF2B5EF4-FFF2-40B4-BE49-F238E27FC236}">
                <a16:creationId xmlns:a16="http://schemas.microsoft.com/office/drawing/2014/main" id="{A495B463-1511-9F40-88A1-93ABAEC5E78D}"/>
              </a:ext>
            </a:extLst>
          </p:cNvPr>
          <p:cNvSpPr>
            <a:spLocks noGrp="1"/>
          </p:cNvSpPr>
          <p:nvPr>
            <p:ph type="pic" sz="quarter" idx="15"/>
          </p:nvPr>
        </p:nvSpPr>
        <p:spPr>
          <a:xfrm>
            <a:off x="6275388" y="0"/>
            <a:ext cx="5916612" cy="6858000"/>
          </a:xfrm>
        </p:spPr>
        <p:txBody>
          <a:bodyPr/>
          <a:lstStyle/>
          <a:p>
            <a:r>
              <a:rPr lang="sv-SE"/>
              <a:t>Klicka på ikonen för att lägga till en bild</a:t>
            </a:r>
          </a:p>
        </p:txBody>
      </p:sp>
      <p:sp>
        <p:nvSpPr>
          <p:cNvPr id="3" name="Platshållare för bildnummer 2">
            <a:extLst>
              <a:ext uri="{FF2B5EF4-FFF2-40B4-BE49-F238E27FC236}">
                <a16:creationId xmlns:a16="http://schemas.microsoft.com/office/drawing/2014/main" id="{DEBACBDC-0B56-F945-A957-C62BF4D1ECEB}"/>
              </a:ext>
            </a:extLst>
          </p:cNvPr>
          <p:cNvSpPr>
            <a:spLocks noGrp="1"/>
          </p:cNvSpPr>
          <p:nvPr>
            <p:ph type="sldNum" sz="quarter" idx="10"/>
          </p:nvPr>
        </p:nvSpPr>
        <p:spPr/>
        <p:txBody>
          <a:bodyPr/>
          <a:lstStyle/>
          <a:p>
            <a:fld id="{A14E5930-0237-4444-B38F-6A854F197889}" type="slidenum">
              <a:rPr lang="sv-SE" smtClean="0"/>
              <a:pPr/>
              <a:t>‹#›</a:t>
            </a:fld>
            <a:endParaRPr lang="sv-SE" dirty="0"/>
          </a:p>
        </p:txBody>
      </p:sp>
      <p:sp>
        <p:nvSpPr>
          <p:cNvPr id="13" name="Rubrik 1">
            <a:extLst>
              <a:ext uri="{FF2B5EF4-FFF2-40B4-BE49-F238E27FC236}">
                <a16:creationId xmlns:a16="http://schemas.microsoft.com/office/drawing/2014/main" id="{321530DF-CD72-8948-893A-604051F4E903}"/>
              </a:ext>
            </a:extLst>
          </p:cNvPr>
          <p:cNvSpPr>
            <a:spLocks noGrp="1"/>
          </p:cNvSpPr>
          <p:nvPr>
            <p:ph type="title"/>
          </p:nvPr>
        </p:nvSpPr>
        <p:spPr>
          <a:xfrm>
            <a:off x="774993" y="908049"/>
            <a:ext cx="5141619" cy="2033114"/>
          </a:xfrm>
        </p:spPr>
        <p:txBody>
          <a:bodyPr anchor="b"/>
          <a:lstStyle/>
          <a:p>
            <a:r>
              <a:rPr lang="sv-SE"/>
              <a:t>Klicka här för att ändra mall för rubrikformat</a:t>
            </a:r>
            <a:endParaRPr lang="sv-SE" dirty="0"/>
          </a:p>
        </p:txBody>
      </p:sp>
      <p:sp>
        <p:nvSpPr>
          <p:cNvPr id="14" name="Platshållare för innehåll 6">
            <a:extLst>
              <a:ext uri="{FF2B5EF4-FFF2-40B4-BE49-F238E27FC236}">
                <a16:creationId xmlns:a16="http://schemas.microsoft.com/office/drawing/2014/main" id="{358D6ABB-3EBA-D44E-8905-6096EBA11742}"/>
              </a:ext>
            </a:extLst>
          </p:cNvPr>
          <p:cNvSpPr>
            <a:spLocks noGrp="1"/>
          </p:cNvSpPr>
          <p:nvPr>
            <p:ph sz="quarter" idx="11"/>
          </p:nvPr>
        </p:nvSpPr>
        <p:spPr>
          <a:xfrm>
            <a:off x="774994" y="2997725"/>
            <a:ext cx="5141618" cy="29659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81322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0.emf"/><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e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4.xml"/><Relationship Id="rId1" Type="http://schemas.openxmlformats.org/officeDocument/2006/relationships/slideLayout" Target="../slideLayouts/slideLayout47.xml"/><Relationship Id="rId4" Type="http://schemas.openxmlformats.org/officeDocument/2006/relationships/image" Target="../media/image15.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image" Target="../media/image16.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30DF0F9-A87D-3440-A4D0-1A7EE21347C5}"/>
              </a:ext>
            </a:extLst>
          </p:cNvPr>
          <p:cNvSpPr>
            <a:spLocks noGrp="1"/>
          </p:cNvSpPr>
          <p:nvPr>
            <p:ph type="body" idx="1"/>
          </p:nvPr>
        </p:nvSpPr>
        <p:spPr>
          <a:xfrm>
            <a:off x="803275" y="2150533"/>
            <a:ext cx="10585450" cy="379941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56FF2999-65DB-B146-949A-B153A30E48A2}"/>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pic>
        <p:nvPicPr>
          <p:cNvPr id="9" name="Bildobjekt 8">
            <a:extLst>
              <a:ext uri="{FF2B5EF4-FFF2-40B4-BE49-F238E27FC236}">
                <a16:creationId xmlns:a16="http://schemas.microsoft.com/office/drawing/2014/main" id="{AB392BB7-8155-554B-8D91-06CD5C11F7CD}"/>
              </a:ext>
            </a:extLst>
          </p:cNvPr>
          <p:cNvPicPr>
            <a:picLocks noChangeAspect="1"/>
          </p:cNvPicPr>
          <p:nvPr userDrawn="1"/>
        </p:nvPicPr>
        <p:blipFill>
          <a:blip r:embed="rId17"/>
          <a:stretch>
            <a:fillRect/>
          </a:stretch>
        </p:blipFill>
        <p:spPr>
          <a:xfrm>
            <a:off x="10787063" y="6143693"/>
            <a:ext cx="1203324" cy="525395"/>
          </a:xfrm>
          <a:prstGeom prst="rect">
            <a:avLst/>
          </a:prstGeom>
        </p:spPr>
      </p:pic>
      <p:sp>
        <p:nvSpPr>
          <p:cNvPr id="22" name="Platshållare för rubrik 21">
            <a:extLst>
              <a:ext uri="{FF2B5EF4-FFF2-40B4-BE49-F238E27FC236}">
                <a16:creationId xmlns:a16="http://schemas.microsoft.com/office/drawing/2014/main" id="{C192E144-B096-344A-96AD-B301679C5B8D}"/>
              </a:ext>
            </a:extLst>
          </p:cNvPr>
          <p:cNvSpPr>
            <a:spLocks noGrp="1"/>
          </p:cNvSpPr>
          <p:nvPr>
            <p:ph type="title"/>
          </p:nvPr>
        </p:nvSpPr>
        <p:spPr>
          <a:xfrm>
            <a:off x="803276" y="908049"/>
            <a:ext cx="10585450" cy="1108075"/>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916943254"/>
      </p:ext>
    </p:extLst>
  </p:cSld>
  <p:clrMap bg1="lt1" tx1="dk1" bg2="lt2" tx2="dk2" accent1="accent1" accent2="accent2" accent3="accent3" accent4="accent4" accent5="accent5" accent6="accent6" hlink="hlink" folHlink="folHlink"/>
  <p:sldLayoutIdLst>
    <p:sldLayoutId id="2147483752" r:id="rId1"/>
    <p:sldLayoutId id="2147483755" r:id="rId2"/>
    <p:sldLayoutId id="2147483765" r:id="rId3"/>
    <p:sldLayoutId id="2147483768" r:id="rId4"/>
    <p:sldLayoutId id="2147483772" r:id="rId5"/>
    <p:sldLayoutId id="2147483773" r:id="rId6"/>
    <p:sldLayoutId id="2147483851" r:id="rId7"/>
    <p:sldLayoutId id="2147483852" r:id="rId8"/>
    <p:sldLayoutId id="2147483778" r:id="rId9"/>
    <p:sldLayoutId id="2147483779" r:id="rId10"/>
    <p:sldLayoutId id="2147483857" r:id="rId11"/>
    <p:sldLayoutId id="2147483858" r:id="rId12"/>
    <p:sldLayoutId id="2147483783" r:id="rId13"/>
    <p:sldLayoutId id="2147483786" r:id="rId14"/>
    <p:sldLayoutId id="2147483788" r:id="rId15"/>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727" userDrawn="1">
          <p15:clr>
            <a:srgbClr val="F26B43"/>
          </p15:clr>
        </p15:guide>
        <p15:guide id="4" pos="3953" userDrawn="1">
          <p15:clr>
            <a:srgbClr val="F26B43"/>
          </p15:clr>
        </p15:guide>
        <p15:guide id="5" pos="393" userDrawn="1">
          <p15:clr>
            <a:srgbClr val="F26B43"/>
          </p15:clr>
        </p15:guide>
        <p15:guide id="6" orient="horz" pos="2273" userDrawn="1">
          <p15:clr>
            <a:srgbClr val="F26B43"/>
          </p15:clr>
        </p15:guide>
        <p15:guide id="7" orient="horz" pos="2047" userDrawn="1">
          <p15:clr>
            <a:srgbClr val="F26B43"/>
          </p15:clr>
        </p15:guide>
        <p15:guide id="8" orient="horz" pos="3748" userDrawn="1">
          <p15:clr>
            <a:srgbClr val="F26B43"/>
          </p15:clr>
        </p15:guide>
        <p15:guide id="9" pos="7287" userDrawn="1">
          <p15:clr>
            <a:srgbClr val="F26B43"/>
          </p15:clr>
        </p15:guide>
        <p15:guide id="10" orient="horz" pos="3974" userDrawn="1">
          <p15:clr>
            <a:srgbClr val="F26B43"/>
          </p15:clr>
        </p15:guide>
        <p15:guide id="11" orient="horz" pos="4201" userDrawn="1">
          <p15:clr>
            <a:srgbClr val="F26B43"/>
          </p15:clr>
        </p15:guide>
        <p15:guide id="12" orient="horz" pos="232" userDrawn="1">
          <p15:clr>
            <a:srgbClr val="F26B43"/>
          </p15:clr>
        </p15:guide>
        <p15:guide id="13" pos="2116" userDrawn="1">
          <p15:clr>
            <a:srgbClr val="F26B43"/>
          </p15:clr>
        </p15:guide>
        <p15:guide id="14" pos="5564" userDrawn="1">
          <p15:clr>
            <a:srgbClr val="F26B43"/>
          </p15:clr>
        </p15:guide>
        <p15:guide id="15" orient="horz" pos="346" userDrawn="1">
          <p15:clr>
            <a:srgbClr val="F26B43"/>
          </p15:clr>
        </p15:guide>
        <p15:guide id="16" orient="horz" pos="572" userDrawn="1">
          <p15:clr>
            <a:srgbClr val="F26B43"/>
          </p15:clr>
        </p15:guide>
        <p15:guide id="17" pos="2978" userDrawn="1">
          <p15:clr>
            <a:srgbClr val="F26B43"/>
          </p15:clr>
        </p15:guide>
        <p15:guide id="18" pos="1255" userDrawn="1">
          <p15:clr>
            <a:srgbClr val="F26B43"/>
          </p15:clr>
        </p15:guide>
        <p15:guide id="19" pos="3092" userDrawn="1">
          <p15:clr>
            <a:srgbClr val="F26B43"/>
          </p15:clr>
        </p15:guide>
        <p15:guide id="20" pos="2865" userDrawn="1">
          <p15:clr>
            <a:srgbClr val="F26B43"/>
          </p15:clr>
        </p15:guide>
        <p15:guide id="21" pos="2003" userDrawn="1">
          <p15:clr>
            <a:srgbClr val="F26B43"/>
          </p15:clr>
        </p15:guide>
        <p15:guide id="22" pos="2230" userDrawn="1">
          <p15:clr>
            <a:srgbClr val="F26B43"/>
          </p15:clr>
        </p15:guide>
        <p15:guide id="23" pos="1141" userDrawn="1">
          <p15:clr>
            <a:srgbClr val="F26B43"/>
          </p15:clr>
        </p15:guide>
        <p15:guide id="24" pos="1368" userDrawn="1">
          <p15:clr>
            <a:srgbClr val="F26B43"/>
          </p15:clr>
        </p15:guide>
        <p15:guide id="25" pos="506" userDrawn="1">
          <p15:clr>
            <a:srgbClr val="F26B43"/>
          </p15:clr>
        </p15:guide>
        <p15:guide id="26" pos="279" userDrawn="1">
          <p15:clr>
            <a:srgbClr val="F26B43"/>
          </p15:clr>
        </p15:guide>
        <p15:guide id="27" pos="4702" userDrawn="1">
          <p15:clr>
            <a:srgbClr val="F26B43"/>
          </p15:clr>
        </p15:guide>
        <p15:guide id="28" pos="6425" userDrawn="1">
          <p15:clr>
            <a:srgbClr val="F26B43"/>
          </p15:clr>
        </p15:guide>
        <p15:guide id="29" pos="4588" userDrawn="1">
          <p15:clr>
            <a:srgbClr val="F26B43"/>
          </p15:clr>
        </p15:guide>
        <p15:guide id="30" pos="4815" userDrawn="1">
          <p15:clr>
            <a:srgbClr val="F26B43"/>
          </p15:clr>
        </p15:guide>
        <p15:guide id="31" pos="5450" userDrawn="1">
          <p15:clr>
            <a:srgbClr val="F26B43"/>
          </p15:clr>
        </p15:guide>
        <p15:guide id="32" pos="5677" userDrawn="1">
          <p15:clr>
            <a:srgbClr val="F26B43"/>
          </p15:clr>
        </p15:guide>
        <p15:guide id="33" pos="6312" userDrawn="1">
          <p15:clr>
            <a:srgbClr val="F26B43"/>
          </p15:clr>
        </p15:guide>
        <p15:guide id="34" pos="6539" userDrawn="1">
          <p15:clr>
            <a:srgbClr val="F26B43"/>
          </p15:clr>
        </p15:guide>
        <p15:guide id="35" pos="7174" userDrawn="1">
          <p15:clr>
            <a:srgbClr val="F26B43"/>
          </p15:clr>
        </p15:guide>
        <p15:guide id="36" pos="7401" userDrawn="1">
          <p15:clr>
            <a:srgbClr val="F26B43"/>
          </p15:clr>
        </p15:guide>
        <p15:guide id="37" pos="5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30DF0F9-A87D-3440-A4D0-1A7EE21347C5}"/>
              </a:ext>
            </a:extLst>
          </p:cNvPr>
          <p:cNvSpPr>
            <a:spLocks noGrp="1"/>
          </p:cNvSpPr>
          <p:nvPr>
            <p:ph type="body" idx="1"/>
          </p:nvPr>
        </p:nvSpPr>
        <p:spPr>
          <a:xfrm>
            <a:off x="803275" y="2150533"/>
            <a:ext cx="10585450" cy="379941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56FF2999-65DB-B146-949A-B153A30E48A2}"/>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accent3"/>
                </a:solidFill>
              </a:defRPr>
            </a:lvl1pPr>
          </a:lstStyle>
          <a:p>
            <a:fld id="{A14E5930-0237-4444-B38F-6A854F197889}" type="slidenum">
              <a:rPr lang="sv-SE" smtClean="0"/>
              <a:pPr/>
              <a:t>‹#›</a:t>
            </a:fld>
            <a:endParaRPr lang="sv-SE" dirty="0"/>
          </a:p>
        </p:txBody>
      </p:sp>
      <p:pic>
        <p:nvPicPr>
          <p:cNvPr id="9" name="Bildobjekt 8">
            <a:extLst>
              <a:ext uri="{FF2B5EF4-FFF2-40B4-BE49-F238E27FC236}">
                <a16:creationId xmlns:a16="http://schemas.microsoft.com/office/drawing/2014/main" id="{AB392BB7-8155-554B-8D91-06CD5C11F7CD}"/>
              </a:ext>
            </a:extLst>
          </p:cNvPr>
          <p:cNvPicPr>
            <a:picLocks noChangeAspect="1"/>
          </p:cNvPicPr>
          <p:nvPr userDrawn="1"/>
        </p:nvPicPr>
        <p:blipFill>
          <a:blip r:embed="rId17"/>
          <a:srcRect/>
          <a:stretch/>
        </p:blipFill>
        <p:spPr>
          <a:xfrm>
            <a:off x="10787063" y="6143693"/>
            <a:ext cx="1203324" cy="525394"/>
          </a:xfrm>
          <a:prstGeom prst="rect">
            <a:avLst/>
          </a:prstGeom>
        </p:spPr>
      </p:pic>
      <p:sp>
        <p:nvSpPr>
          <p:cNvPr id="22" name="Platshållare för rubrik 21">
            <a:extLst>
              <a:ext uri="{FF2B5EF4-FFF2-40B4-BE49-F238E27FC236}">
                <a16:creationId xmlns:a16="http://schemas.microsoft.com/office/drawing/2014/main" id="{C192E144-B096-344A-96AD-B301679C5B8D}"/>
              </a:ext>
            </a:extLst>
          </p:cNvPr>
          <p:cNvSpPr>
            <a:spLocks noGrp="1"/>
          </p:cNvSpPr>
          <p:nvPr>
            <p:ph type="title"/>
          </p:nvPr>
        </p:nvSpPr>
        <p:spPr>
          <a:xfrm>
            <a:off x="803276" y="908049"/>
            <a:ext cx="10585450" cy="1108075"/>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894538396"/>
      </p:ext>
    </p:extLst>
  </p:cSld>
  <p:clrMap bg1="lt1" tx1="dk1" bg2="lt2" tx2="dk2" accent1="accent1" accent2="accent2" accent3="accent3" accent4="accent4" accent5="accent5" accent6="accent6" hlink="hlink" folHlink="folHlink"/>
  <p:sldLayoutIdLst>
    <p:sldLayoutId id="2147483792" r:id="rId1"/>
    <p:sldLayoutId id="2147483795" r:id="rId2"/>
    <p:sldLayoutId id="2147483805" r:id="rId3"/>
    <p:sldLayoutId id="2147483808" r:id="rId4"/>
    <p:sldLayoutId id="2147483819" r:id="rId5"/>
    <p:sldLayoutId id="2147483813" r:id="rId6"/>
    <p:sldLayoutId id="2147483814" r:id="rId7"/>
    <p:sldLayoutId id="2147483853" r:id="rId8"/>
    <p:sldLayoutId id="2147483854" r:id="rId9"/>
    <p:sldLayoutId id="2147483820" r:id="rId10"/>
    <p:sldLayoutId id="2147483855" r:id="rId11"/>
    <p:sldLayoutId id="2147483856" r:id="rId12"/>
    <p:sldLayoutId id="2147483823" r:id="rId13"/>
    <p:sldLayoutId id="2147483826" r:id="rId14"/>
    <p:sldLayoutId id="2147483827" r:id="rId15"/>
  </p:sldLayoutIdLst>
  <p:hf hdr="0" ftr="0" dt="0"/>
  <p:txStyles>
    <p:title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727" userDrawn="1">
          <p15:clr>
            <a:srgbClr val="F26B43"/>
          </p15:clr>
        </p15:guide>
        <p15:guide id="4" pos="3953" userDrawn="1">
          <p15:clr>
            <a:srgbClr val="F26B43"/>
          </p15:clr>
        </p15:guide>
        <p15:guide id="5" pos="393" userDrawn="1">
          <p15:clr>
            <a:srgbClr val="F26B43"/>
          </p15:clr>
        </p15:guide>
        <p15:guide id="6" orient="horz" pos="2273" userDrawn="1">
          <p15:clr>
            <a:srgbClr val="F26B43"/>
          </p15:clr>
        </p15:guide>
        <p15:guide id="7" orient="horz" pos="2047" userDrawn="1">
          <p15:clr>
            <a:srgbClr val="F26B43"/>
          </p15:clr>
        </p15:guide>
        <p15:guide id="8" orient="horz" pos="3748" userDrawn="1">
          <p15:clr>
            <a:srgbClr val="F26B43"/>
          </p15:clr>
        </p15:guide>
        <p15:guide id="9" pos="7287" userDrawn="1">
          <p15:clr>
            <a:srgbClr val="F26B43"/>
          </p15:clr>
        </p15:guide>
        <p15:guide id="10" orient="horz" pos="3974" userDrawn="1">
          <p15:clr>
            <a:srgbClr val="F26B43"/>
          </p15:clr>
        </p15:guide>
        <p15:guide id="11" orient="horz" pos="4201" userDrawn="1">
          <p15:clr>
            <a:srgbClr val="F26B43"/>
          </p15:clr>
        </p15:guide>
        <p15:guide id="12" orient="horz" pos="232" userDrawn="1">
          <p15:clr>
            <a:srgbClr val="F26B43"/>
          </p15:clr>
        </p15:guide>
        <p15:guide id="13" pos="2116" userDrawn="1">
          <p15:clr>
            <a:srgbClr val="F26B43"/>
          </p15:clr>
        </p15:guide>
        <p15:guide id="14" pos="5564" userDrawn="1">
          <p15:clr>
            <a:srgbClr val="F26B43"/>
          </p15:clr>
        </p15:guide>
        <p15:guide id="15" orient="horz" pos="346" userDrawn="1">
          <p15:clr>
            <a:srgbClr val="F26B43"/>
          </p15:clr>
        </p15:guide>
        <p15:guide id="16" orient="horz" pos="572" userDrawn="1">
          <p15:clr>
            <a:srgbClr val="F26B43"/>
          </p15:clr>
        </p15:guide>
        <p15:guide id="17" pos="2978" userDrawn="1">
          <p15:clr>
            <a:srgbClr val="F26B43"/>
          </p15:clr>
        </p15:guide>
        <p15:guide id="18" pos="1255" userDrawn="1">
          <p15:clr>
            <a:srgbClr val="F26B43"/>
          </p15:clr>
        </p15:guide>
        <p15:guide id="19" pos="3092" userDrawn="1">
          <p15:clr>
            <a:srgbClr val="F26B43"/>
          </p15:clr>
        </p15:guide>
        <p15:guide id="20" pos="2865" userDrawn="1">
          <p15:clr>
            <a:srgbClr val="F26B43"/>
          </p15:clr>
        </p15:guide>
        <p15:guide id="21" pos="2003" userDrawn="1">
          <p15:clr>
            <a:srgbClr val="F26B43"/>
          </p15:clr>
        </p15:guide>
        <p15:guide id="22" pos="2230" userDrawn="1">
          <p15:clr>
            <a:srgbClr val="F26B43"/>
          </p15:clr>
        </p15:guide>
        <p15:guide id="23" pos="1141" userDrawn="1">
          <p15:clr>
            <a:srgbClr val="F26B43"/>
          </p15:clr>
        </p15:guide>
        <p15:guide id="24" pos="1368" userDrawn="1">
          <p15:clr>
            <a:srgbClr val="F26B43"/>
          </p15:clr>
        </p15:guide>
        <p15:guide id="25" pos="506" userDrawn="1">
          <p15:clr>
            <a:srgbClr val="F26B43"/>
          </p15:clr>
        </p15:guide>
        <p15:guide id="26" pos="279" userDrawn="1">
          <p15:clr>
            <a:srgbClr val="F26B43"/>
          </p15:clr>
        </p15:guide>
        <p15:guide id="27" pos="4702" userDrawn="1">
          <p15:clr>
            <a:srgbClr val="F26B43"/>
          </p15:clr>
        </p15:guide>
        <p15:guide id="28" pos="6425" userDrawn="1">
          <p15:clr>
            <a:srgbClr val="F26B43"/>
          </p15:clr>
        </p15:guide>
        <p15:guide id="29" pos="4588" userDrawn="1">
          <p15:clr>
            <a:srgbClr val="F26B43"/>
          </p15:clr>
        </p15:guide>
        <p15:guide id="30" pos="4815" userDrawn="1">
          <p15:clr>
            <a:srgbClr val="F26B43"/>
          </p15:clr>
        </p15:guide>
        <p15:guide id="31" pos="5450" userDrawn="1">
          <p15:clr>
            <a:srgbClr val="F26B43"/>
          </p15:clr>
        </p15:guide>
        <p15:guide id="32" pos="5677" userDrawn="1">
          <p15:clr>
            <a:srgbClr val="F26B43"/>
          </p15:clr>
        </p15:guide>
        <p15:guide id="33" pos="6312" userDrawn="1">
          <p15:clr>
            <a:srgbClr val="F26B43"/>
          </p15:clr>
        </p15:guide>
        <p15:guide id="34" pos="6539" userDrawn="1">
          <p15:clr>
            <a:srgbClr val="F26B43"/>
          </p15:clr>
        </p15:guide>
        <p15:guide id="35" pos="7174" userDrawn="1">
          <p15:clr>
            <a:srgbClr val="F26B43"/>
          </p15:clr>
        </p15:guide>
        <p15:guide id="36" pos="7401" userDrawn="1">
          <p15:clr>
            <a:srgbClr val="F26B43"/>
          </p15:clr>
        </p15:guide>
        <p15:guide id="37" pos="5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30DF0F9-A87D-3440-A4D0-1A7EE21347C5}"/>
              </a:ext>
            </a:extLst>
          </p:cNvPr>
          <p:cNvSpPr>
            <a:spLocks noGrp="1"/>
          </p:cNvSpPr>
          <p:nvPr>
            <p:ph type="body" idx="1"/>
          </p:nvPr>
        </p:nvSpPr>
        <p:spPr>
          <a:xfrm>
            <a:off x="803275" y="2150533"/>
            <a:ext cx="10585450" cy="379941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56FF2999-65DB-B146-949A-B153A30E48A2}"/>
              </a:ext>
            </a:extLst>
          </p:cNvPr>
          <p:cNvSpPr>
            <a:spLocks noGrp="1"/>
          </p:cNvSpPr>
          <p:nvPr>
            <p:ph type="sldNum" sz="quarter" idx="4"/>
          </p:nvPr>
        </p:nvSpPr>
        <p:spPr>
          <a:xfrm>
            <a:off x="10611860" y="4763"/>
            <a:ext cx="776866" cy="415239"/>
          </a:xfrm>
          <a:prstGeom prst="rect">
            <a:avLst/>
          </a:prstGeom>
        </p:spPr>
        <p:txBody>
          <a:bodyPr vert="horz" lIns="91440" tIns="45720" rIns="91440" bIns="45720" rtlCol="0" anchor="b"/>
          <a:lstStyle>
            <a:lvl1pPr algn="r">
              <a:defRPr sz="900">
                <a:solidFill>
                  <a:schemeClr val="tx2"/>
                </a:solidFill>
              </a:defRPr>
            </a:lvl1pPr>
          </a:lstStyle>
          <a:p>
            <a:fld id="{A14E5930-0237-4444-B38F-6A854F197889}" type="slidenum">
              <a:rPr lang="sv-SE" smtClean="0"/>
              <a:pPr/>
              <a:t>‹#›</a:t>
            </a:fld>
            <a:endParaRPr lang="sv-SE" dirty="0"/>
          </a:p>
        </p:txBody>
      </p:sp>
      <p:pic>
        <p:nvPicPr>
          <p:cNvPr id="9" name="Bildobjekt 8">
            <a:extLst>
              <a:ext uri="{FF2B5EF4-FFF2-40B4-BE49-F238E27FC236}">
                <a16:creationId xmlns:a16="http://schemas.microsoft.com/office/drawing/2014/main" id="{AB392BB7-8155-554B-8D91-06CD5C11F7CD}"/>
              </a:ext>
            </a:extLst>
          </p:cNvPr>
          <p:cNvPicPr>
            <a:picLocks noChangeAspect="1"/>
          </p:cNvPicPr>
          <p:nvPr/>
        </p:nvPicPr>
        <p:blipFill>
          <a:blip r:embed="rId18"/>
          <a:stretch>
            <a:fillRect/>
          </a:stretch>
        </p:blipFill>
        <p:spPr>
          <a:xfrm>
            <a:off x="10787063" y="6143693"/>
            <a:ext cx="1203324" cy="525395"/>
          </a:xfrm>
          <a:prstGeom prst="rect">
            <a:avLst/>
          </a:prstGeom>
        </p:spPr>
      </p:pic>
      <p:sp>
        <p:nvSpPr>
          <p:cNvPr id="22" name="Platshållare för rubrik 21">
            <a:extLst>
              <a:ext uri="{FF2B5EF4-FFF2-40B4-BE49-F238E27FC236}">
                <a16:creationId xmlns:a16="http://schemas.microsoft.com/office/drawing/2014/main" id="{C192E144-B096-344A-96AD-B301679C5B8D}"/>
              </a:ext>
            </a:extLst>
          </p:cNvPr>
          <p:cNvSpPr>
            <a:spLocks noGrp="1"/>
          </p:cNvSpPr>
          <p:nvPr>
            <p:ph type="title"/>
          </p:nvPr>
        </p:nvSpPr>
        <p:spPr>
          <a:xfrm>
            <a:off x="803276" y="908049"/>
            <a:ext cx="10585450" cy="1108075"/>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15971144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7" r:id="rId3"/>
    <p:sldLayoutId id="2147483838" r:id="rId4"/>
    <p:sldLayoutId id="2147483839" r:id="rId5"/>
    <p:sldLayoutId id="2147483840" r:id="rId6"/>
    <p:sldLayoutId id="2147483841" r:id="rId7"/>
    <p:sldLayoutId id="2147483847" r:id="rId8"/>
    <p:sldLayoutId id="2147483849" r:id="rId9"/>
    <p:sldLayoutId id="2147483842" r:id="rId10"/>
    <p:sldLayoutId id="2147483843" r:id="rId11"/>
    <p:sldLayoutId id="2147483848" r:id="rId12"/>
    <p:sldLayoutId id="2147483850" r:id="rId13"/>
    <p:sldLayoutId id="2147483844" r:id="rId14"/>
    <p:sldLayoutId id="2147483845" r:id="rId15"/>
    <p:sldLayoutId id="2147483846" r:id="rId16"/>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727">
          <p15:clr>
            <a:srgbClr val="F26B43"/>
          </p15:clr>
        </p15:guide>
        <p15:guide id="4" pos="3953">
          <p15:clr>
            <a:srgbClr val="F26B43"/>
          </p15:clr>
        </p15:guide>
        <p15:guide id="5" pos="393">
          <p15:clr>
            <a:srgbClr val="F26B43"/>
          </p15:clr>
        </p15:guide>
        <p15:guide id="6" orient="horz" pos="2273">
          <p15:clr>
            <a:srgbClr val="F26B43"/>
          </p15:clr>
        </p15:guide>
        <p15:guide id="7" orient="horz" pos="2047">
          <p15:clr>
            <a:srgbClr val="F26B43"/>
          </p15:clr>
        </p15:guide>
        <p15:guide id="8" orient="horz" pos="3748">
          <p15:clr>
            <a:srgbClr val="F26B43"/>
          </p15:clr>
        </p15:guide>
        <p15:guide id="9" pos="7287">
          <p15:clr>
            <a:srgbClr val="F26B43"/>
          </p15:clr>
        </p15:guide>
        <p15:guide id="10" orient="horz" pos="3974">
          <p15:clr>
            <a:srgbClr val="F26B43"/>
          </p15:clr>
        </p15:guide>
        <p15:guide id="11" orient="horz" pos="4201">
          <p15:clr>
            <a:srgbClr val="F26B43"/>
          </p15:clr>
        </p15:guide>
        <p15:guide id="12" orient="horz" pos="232">
          <p15:clr>
            <a:srgbClr val="F26B43"/>
          </p15:clr>
        </p15:guide>
        <p15:guide id="13" pos="2116">
          <p15:clr>
            <a:srgbClr val="F26B43"/>
          </p15:clr>
        </p15:guide>
        <p15:guide id="14" pos="5564">
          <p15:clr>
            <a:srgbClr val="F26B43"/>
          </p15:clr>
        </p15:guide>
        <p15:guide id="15" orient="horz" pos="346">
          <p15:clr>
            <a:srgbClr val="F26B43"/>
          </p15:clr>
        </p15:guide>
        <p15:guide id="16" orient="horz" pos="572">
          <p15:clr>
            <a:srgbClr val="F26B43"/>
          </p15:clr>
        </p15:guide>
        <p15:guide id="17" pos="2978">
          <p15:clr>
            <a:srgbClr val="F26B43"/>
          </p15:clr>
        </p15:guide>
        <p15:guide id="18" pos="1255">
          <p15:clr>
            <a:srgbClr val="F26B43"/>
          </p15:clr>
        </p15:guide>
        <p15:guide id="19" pos="3092">
          <p15:clr>
            <a:srgbClr val="F26B43"/>
          </p15:clr>
        </p15:guide>
        <p15:guide id="20" pos="2865">
          <p15:clr>
            <a:srgbClr val="F26B43"/>
          </p15:clr>
        </p15:guide>
        <p15:guide id="21" pos="2003">
          <p15:clr>
            <a:srgbClr val="F26B43"/>
          </p15:clr>
        </p15:guide>
        <p15:guide id="22" pos="2230">
          <p15:clr>
            <a:srgbClr val="F26B43"/>
          </p15:clr>
        </p15:guide>
        <p15:guide id="23" pos="1141">
          <p15:clr>
            <a:srgbClr val="F26B43"/>
          </p15:clr>
        </p15:guide>
        <p15:guide id="24" pos="1368">
          <p15:clr>
            <a:srgbClr val="F26B43"/>
          </p15:clr>
        </p15:guide>
        <p15:guide id="25" pos="506">
          <p15:clr>
            <a:srgbClr val="F26B43"/>
          </p15:clr>
        </p15:guide>
        <p15:guide id="26" pos="279">
          <p15:clr>
            <a:srgbClr val="F26B43"/>
          </p15:clr>
        </p15:guide>
        <p15:guide id="27" pos="4702">
          <p15:clr>
            <a:srgbClr val="F26B43"/>
          </p15:clr>
        </p15:guide>
        <p15:guide id="28" pos="6425">
          <p15:clr>
            <a:srgbClr val="F26B43"/>
          </p15:clr>
        </p15:guide>
        <p15:guide id="29" pos="4588">
          <p15:clr>
            <a:srgbClr val="F26B43"/>
          </p15:clr>
        </p15:guide>
        <p15:guide id="30" pos="4815">
          <p15:clr>
            <a:srgbClr val="F26B43"/>
          </p15:clr>
        </p15:guide>
        <p15:guide id="31" pos="5450">
          <p15:clr>
            <a:srgbClr val="F26B43"/>
          </p15:clr>
        </p15:guide>
        <p15:guide id="32" pos="5677">
          <p15:clr>
            <a:srgbClr val="F26B43"/>
          </p15:clr>
        </p15:guide>
        <p15:guide id="33" pos="6312">
          <p15:clr>
            <a:srgbClr val="F26B43"/>
          </p15:clr>
        </p15:guide>
        <p15:guide id="34" pos="6539">
          <p15:clr>
            <a:srgbClr val="F26B43"/>
          </p15:clr>
        </p15:guide>
        <p15:guide id="35" pos="7174">
          <p15:clr>
            <a:srgbClr val="F26B43"/>
          </p15:clr>
        </p15:guide>
        <p15:guide id="36" pos="7401">
          <p15:clr>
            <a:srgbClr val="F26B43"/>
          </p15:clr>
        </p15:guide>
        <p15:guide id="37" pos="55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8FB0A72-322C-4CD4-B642-77F8B4ED38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58" y="422155"/>
            <a:ext cx="9399134" cy="2338462"/>
          </a:xfrm>
          <a:prstGeom prst="rect">
            <a:avLst/>
          </a:prstGeom>
        </p:spPr>
      </p:pic>
      <p:pic>
        <p:nvPicPr>
          <p:cNvPr id="5" name="Bildobjekt 4">
            <a:extLst>
              <a:ext uri="{FF2B5EF4-FFF2-40B4-BE49-F238E27FC236}">
                <a16:creationId xmlns:a16="http://schemas.microsoft.com/office/drawing/2014/main" id="{334F85F2-8C4E-460F-AFDB-50C1B64607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54537" y="2477590"/>
            <a:ext cx="4737463" cy="4380410"/>
          </a:xfrm>
          <a:prstGeom prst="rect">
            <a:avLst/>
          </a:prstGeom>
        </p:spPr>
      </p:pic>
    </p:spTree>
    <p:extLst>
      <p:ext uri="{BB962C8B-B14F-4D97-AF65-F5344CB8AC3E}">
        <p14:creationId xmlns:p14="http://schemas.microsoft.com/office/powerpoint/2010/main" val="1219444172"/>
      </p:ext>
    </p:extLst>
  </p:cSld>
  <p:clrMap bg1="lt1" tx1="dk1" bg2="lt2" tx2="dk2" accent1="accent1" accent2="accent2" accent3="accent3" accent4="accent4" accent5="accent5" accent6="accent6" hlink="hlink" folHlink="folHlink"/>
  <p:sldLayoutIdLst>
    <p:sldLayoutId id="2147483861"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058FA21B-E393-4918-BB40-652F608C0116}"/>
              </a:ext>
            </a:extLst>
          </p:cNvPr>
          <p:cNvSpPr>
            <a:spLocks noGrp="1"/>
          </p:cNvSpPr>
          <p:nvPr userDrawn="1">
            <p:ph type="title"/>
          </p:nvPr>
        </p:nvSpPr>
        <p:spPr>
          <a:xfrm>
            <a:off x="1" y="288005"/>
            <a:ext cx="12192000" cy="450924"/>
          </a:xfrm>
          <a:prstGeom prst="rect">
            <a:avLst/>
          </a:prstGeom>
        </p:spPr>
        <p:txBody>
          <a:bodyPr vert="horz" lIns="91440" tIns="45720" rIns="91440" bIns="45720" rtlCol="0" anchor="ctr">
            <a:noAutofit/>
          </a:bodyPr>
          <a:lstStyle/>
          <a:p>
            <a:r>
              <a:rPr lang="sv-SE" dirty="0"/>
              <a:t>Klicka här för att ändra format</a:t>
            </a:r>
          </a:p>
        </p:txBody>
      </p:sp>
      <p:sp>
        <p:nvSpPr>
          <p:cNvPr id="8" name="Platshållare för text 2">
            <a:extLst>
              <a:ext uri="{FF2B5EF4-FFF2-40B4-BE49-F238E27FC236}">
                <a16:creationId xmlns:a16="http://schemas.microsoft.com/office/drawing/2014/main" id="{8EEEF5C2-0390-43F6-9EA4-1CE8731FE901}"/>
              </a:ext>
            </a:extLst>
          </p:cNvPr>
          <p:cNvSpPr>
            <a:spLocks noGrp="1"/>
          </p:cNvSpPr>
          <p:nvPr userDrawn="1">
            <p:ph type="body" idx="1"/>
          </p:nvPr>
        </p:nvSpPr>
        <p:spPr>
          <a:xfrm>
            <a:off x="609600" y="764706"/>
            <a:ext cx="10972801" cy="5361459"/>
          </a:xfrm>
          <a:prstGeom prst="rect">
            <a:avLst/>
          </a:prstGeom>
        </p:spPr>
        <p:txBody>
          <a:bodyPr vert="horz" lIns="108000" tIns="36000" rIns="108000" bIns="3600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A573B762-2217-4B35-BB34-52F0D0958B44}"/>
              </a:ext>
            </a:extLst>
          </p:cNvPr>
          <p:cNvPicPr>
            <a:picLocks noChangeAspect="1"/>
          </p:cNvPicPr>
          <p:nvPr userDrawn="1"/>
        </p:nvPicPr>
        <p:blipFill rotWithShape="1">
          <a:blip r:embed="rId5">
            <a:alphaModFix amt="5000"/>
            <a:extLst>
              <a:ext uri="{28A0092B-C50C-407E-A947-70E740481C1C}">
                <a14:useLocalDpi xmlns:a14="http://schemas.microsoft.com/office/drawing/2010/main" val="0"/>
              </a:ext>
            </a:extLst>
          </a:blip>
          <a:srcRect b="64681"/>
          <a:stretch/>
        </p:blipFill>
        <p:spPr>
          <a:xfrm>
            <a:off x="-1011" y="3380964"/>
            <a:ext cx="11843046" cy="3477036"/>
          </a:xfrm>
          <a:prstGeom prst="rect">
            <a:avLst/>
          </a:prstGeom>
        </p:spPr>
      </p:pic>
    </p:spTree>
    <p:extLst>
      <p:ext uri="{BB962C8B-B14F-4D97-AF65-F5344CB8AC3E}">
        <p14:creationId xmlns:p14="http://schemas.microsoft.com/office/powerpoint/2010/main" val="310423082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Lst>
  <p:hf hdr="0" ftr="0" dt="0"/>
  <p:txStyles>
    <p:titleStyle>
      <a:lvl1pPr algn="ctr" defTabSz="914268" rtl="0" eaLnBrk="1" latinLnBrk="0" hangingPunct="1">
        <a:lnSpc>
          <a:spcPct val="100000"/>
        </a:lnSpc>
        <a:spcBef>
          <a:spcPct val="0"/>
        </a:spcBef>
        <a:buNone/>
        <a:defRPr sz="3199" kern="1200" baseline="0">
          <a:solidFill>
            <a:srgbClr val="002B7F"/>
          </a:solidFill>
          <a:latin typeface="Cambria" panose="02040503050406030204" pitchFamily="18" charset="0"/>
          <a:ea typeface="Cambria" panose="02040503050406030204" pitchFamily="18" charset="0"/>
          <a:cs typeface="+mj-cs"/>
        </a:defRPr>
      </a:lvl1pPr>
    </p:titleStyle>
    <p:bodyStyle>
      <a:lvl1pPr marL="228566" indent="-228566" algn="l" defTabSz="914268" rtl="0" eaLnBrk="1" latinLnBrk="0" hangingPunct="1">
        <a:lnSpc>
          <a:spcPct val="90000"/>
        </a:lnSpc>
        <a:spcBef>
          <a:spcPts val="1000"/>
        </a:spcBef>
        <a:buFont typeface="Arial" panose="020B0604020202020204" pitchFamily="34" charset="0"/>
        <a:buChar char="•"/>
        <a:defRPr sz="2555" kern="1200">
          <a:solidFill>
            <a:schemeClr val="tx1"/>
          </a:solidFill>
          <a:latin typeface="Cambria" panose="02040503050406030204" pitchFamily="18" charset="0"/>
          <a:ea typeface="Cambria" panose="02040503050406030204" pitchFamily="18" charset="0"/>
          <a:cs typeface="+mn-cs"/>
        </a:defRPr>
      </a:lvl1pPr>
      <a:lvl2pPr marL="685702" indent="-228566" algn="l" defTabSz="914268" rtl="0" eaLnBrk="1" latinLnBrk="0" hangingPunct="1">
        <a:lnSpc>
          <a:spcPct val="90000"/>
        </a:lnSpc>
        <a:spcBef>
          <a:spcPts val="500"/>
        </a:spcBef>
        <a:buFont typeface="Arial" panose="020B0604020202020204" pitchFamily="34" charset="0"/>
        <a:buChar char="•"/>
        <a:defRPr sz="2300" kern="1200">
          <a:solidFill>
            <a:schemeClr val="tx1"/>
          </a:solidFill>
          <a:latin typeface="Cambria" panose="02040503050406030204" pitchFamily="18" charset="0"/>
          <a:ea typeface="Cambria" panose="02040503050406030204" pitchFamily="18" charset="0"/>
          <a:cs typeface="+mn-cs"/>
        </a:defRPr>
      </a:lvl2pPr>
      <a:lvl3pPr marL="1142836" indent="-228566" algn="l" defTabSz="914268" rtl="0" eaLnBrk="1" latinLnBrk="0" hangingPunct="1">
        <a:lnSpc>
          <a:spcPct val="90000"/>
        </a:lnSpc>
        <a:spcBef>
          <a:spcPts val="500"/>
        </a:spcBef>
        <a:buFont typeface="Arial" panose="020B0604020202020204" pitchFamily="34" charset="0"/>
        <a:buChar char="•"/>
        <a:defRPr sz="1789" kern="1200">
          <a:solidFill>
            <a:schemeClr val="tx1"/>
          </a:solidFill>
          <a:latin typeface="Cambria" panose="02040503050406030204" pitchFamily="18" charset="0"/>
          <a:ea typeface="Cambria" panose="02040503050406030204" pitchFamily="18" charset="0"/>
          <a:cs typeface="+mn-cs"/>
        </a:defRPr>
      </a:lvl3pPr>
      <a:lvl4pPr marL="1599970" indent="-228566" algn="l" defTabSz="914268"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103" indent="-228566" algn="l" defTabSz="914268"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238" indent="-228566" algn="l" defTabSz="9142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72" indent="-228566" algn="l" defTabSz="9142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06" indent="-228566" algn="l" defTabSz="9142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40" indent="-228566" algn="l" defTabSz="9142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268" rtl="0" eaLnBrk="1" latinLnBrk="0" hangingPunct="1">
        <a:defRPr sz="1800" kern="1200">
          <a:solidFill>
            <a:schemeClr val="tx1"/>
          </a:solidFill>
          <a:latin typeface="+mn-lt"/>
          <a:ea typeface="+mn-ea"/>
          <a:cs typeface="+mn-cs"/>
        </a:defRPr>
      </a:lvl1pPr>
      <a:lvl2pPr marL="457134" algn="l" defTabSz="914268" rtl="0" eaLnBrk="1" latinLnBrk="0" hangingPunct="1">
        <a:defRPr sz="1800" kern="1200">
          <a:solidFill>
            <a:schemeClr val="tx1"/>
          </a:solidFill>
          <a:latin typeface="+mn-lt"/>
          <a:ea typeface="+mn-ea"/>
          <a:cs typeface="+mn-cs"/>
        </a:defRPr>
      </a:lvl2pPr>
      <a:lvl3pPr marL="914268" algn="l" defTabSz="914268" rtl="0" eaLnBrk="1" latinLnBrk="0" hangingPunct="1">
        <a:defRPr sz="1800" kern="1200">
          <a:solidFill>
            <a:schemeClr val="tx1"/>
          </a:solidFill>
          <a:latin typeface="+mn-lt"/>
          <a:ea typeface="+mn-ea"/>
          <a:cs typeface="+mn-cs"/>
        </a:defRPr>
      </a:lvl3pPr>
      <a:lvl4pPr marL="1371403" algn="l" defTabSz="914268" rtl="0" eaLnBrk="1" latinLnBrk="0" hangingPunct="1">
        <a:defRPr sz="1800" kern="1200">
          <a:solidFill>
            <a:schemeClr val="tx1"/>
          </a:solidFill>
          <a:latin typeface="+mn-lt"/>
          <a:ea typeface="+mn-ea"/>
          <a:cs typeface="+mn-cs"/>
        </a:defRPr>
      </a:lvl4pPr>
      <a:lvl5pPr marL="1828537" algn="l" defTabSz="914268" rtl="0" eaLnBrk="1" latinLnBrk="0" hangingPunct="1">
        <a:defRPr sz="1800" kern="1200">
          <a:solidFill>
            <a:schemeClr val="tx1"/>
          </a:solidFill>
          <a:latin typeface="+mn-lt"/>
          <a:ea typeface="+mn-ea"/>
          <a:cs typeface="+mn-cs"/>
        </a:defRPr>
      </a:lvl5pPr>
      <a:lvl6pPr marL="2285671" algn="l" defTabSz="914268" rtl="0" eaLnBrk="1" latinLnBrk="0" hangingPunct="1">
        <a:defRPr sz="1800" kern="1200">
          <a:solidFill>
            <a:schemeClr val="tx1"/>
          </a:solidFill>
          <a:latin typeface="+mn-lt"/>
          <a:ea typeface="+mn-ea"/>
          <a:cs typeface="+mn-cs"/>
        </a:defRPr>
      </a:lvl6pPr>
      <a:lvl7pPr marL="2742804" algn="l" defTabSz="914268" rtl="0" eaLnBrk="1" latinLnBrk="0" hangingPunct="1">
        <a:defRPr sz="1800" kern="1200">
          <a:solidFill>
            <a:schemeClr val="tx1"/>
          </a:solidFill>
          <a:latin typeface="+mn-lt"/>
          <a:ea typeface="+mn-ea"/>
          <a:cs typeface="+mn-cs"/>
        </a:defRPr>
      </a:lvl7pPr>
      <a:lvl8pPr marL="3199940" algn="l" defTabSz="914268" rtl="0" eaLnBrk="1" latinLnBrk="0" hangingPunct="1">
        <a:defRPr sz="1800" kern="1200">
          <a:solidFill>
            <a:schemeClr val="tx1"/>
          </a:solidFill>
          <a:latin typeface="+mn-lt"/>
          <a:ea typeface="+mn-ea"/>
          <a:cs typeface="+mn-cs"/>
        </a:defRPr>
      </a:lvl8pPr>
      <a:lvl9pPr marL="3657074" algn="l" defTabSz="9142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mentimeter.com/app/presentation/al1h6s8euh1dpi8q9nfyas7fgvnw3vri/p7ect1bsnfi8/edit" TargetMode="External"/><Relationship Id="rId7" Type="http://schemas.openxmlformats.org/officeDocument/2006/relationships/hyperlink" Target="https://pixabay.com/en/success-key-gold-gold-colored-1433400/"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gif"/><Relationship Id="rId12" Type="http://schemas.openxmlformats.org/officeDocument/2006/relationships/image" Target="../media/image26.sv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gif"/></Relationships>
</file>

<file path=ppt/slides/_rels/slide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7.png"/><Relationship Id="rId7" Type="http://schemas.openxmlformats.org/officeDocument/2006/relationships/customXml" Target="../ink/ink2.xml"/><Relationship Id="rId12" Type="http://schemas.openxmlformats.org/officeDocument/2006/relationships/image" Target="../media/image220.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9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1.png"/><Relationship Id="rId4" Type="http://schemas.openxmlformats.org/officeDocument/2006/relationships/image" Target="../media/image28.png"/><Relationship Id="rId9" Type="http://schemas.openxmlformats.org/officeDocument/2006/relationships/customXml" Target="../ink/ink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1.xml"/><Relationship Id="rId4" Type="http://schemas.openxmlformats.org/officeDocument/2006/relationships/image" Target="../media/image31.emf"/></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7875B36-C6F7-8CB1-5FDD-F36EF9D344F2}"/>
              </a:ext>
            </a:extLst>
          </p:cNvPr>
          <p:cNvSpPr>
            <a:spLocks noGrp="1"/>
          </p:cNvSpPr>
          <p:nvPr>
            <p:ph type="sldNum" sz="quarter" idx="12"/>
          </p:nvPr>
        </p:nvSpPr>
        <p:spPr/>
        <p:txBody>
          <a:bodyPr/>
          <a:lstStyle/>
          <a:p>
            <a:fld id="{A14E5930-0237-4444-B38F-6A854F197889}" type="slidenum">
              <a:rPr lang="sv-SE" smtClean="0"/>
              <a:t>1</a:t>
            </a:fld>
            <a:endParaRPr lang="sv-SE"/>
          </a:p>
        </p:txBody>
      </p:sp>
      <p:sp>
        <p:nvSpPr>
          <p:cNvPr id="3" name="Platshållare för text 2">
            <a:extLst>
              <a:ext uri="{FF2B5EF4-FFF2-40B4-BE49-F238E27FC236}">
                <a16:creationId xmlns:a16="http://schemas.microsoft.com/office/drawing/2014/main" id="{8FCD686E-2018-E93C-CB01-3C24B2A43540}"/>
              </a:ext>
            </a:extLst>
          </p:cNvPr>
          <p:cNvSpPr>
            <a:spLocks noGrp="1"/>
          </p:cNvSpPr>
          <p:nvPr>
            <p:ph type="body" idx="1"/>
          </p:nvPr>
        </p:nvSpPr>
        <p:spPr>
          <a:xfrm>
            <a:off x="1412946" y="3094650"/>
            <a:ext cx="10613732" cy="2040876"/>
          </a:xfrm>
        </p:spPr>
        <p:txBody>
          <a:bodyPr/>
          <a:lstStyle/>
          <a:p>
            <a:r>
              <a:rPr lang="sv-SE" dirty="0"/>
              <a:t>Lars Jansson </a:t>
            </a:r>
          </a:p>
          <a:p>
            <a:r>
              <a:rPr lang="sv-SE" dirty="0"/>
              <a:t>Mekaniskt underhåll / OKG Oskarshamns kärnkraftverk</a:t>
            </a:r>
          </a:p>
          <a:p>
            <a:r>
              <a:rPr lang="sv-SE" dirty="0"/>
              <a:t>Medlem i SIS TK113 Underhåll</a:t>
            </a:r>
          </a:p>
          <a:p>
            <a:r>
              <a:rPr lang="sv-SE" dirty="0"/>
              <a:t>Ordförande </a:t>
            </a:r>
            <a:r>
              <a:rPr lang="sv-SE" dirty="0" err="1"/>
              <a:t>standardiseringskommitten</a:t>
            </a:r>
            <a:r>
              <a:rPr lang="sv-SE" dirty="0"/>
              <a:t> / Svenskt underhåll</a:t>
            </a:r>
          </a:p>
          <a:p>
            <a:endParaRPr lang="sv-SE" dirty="0"/>
          </a:p>
          <a:p>
            <a:endParaRPr lang="sv-SE" dirty="0"/>
          </a:p>
        </p:txBody>
      </p:sp>
      <p:sp>
        <p:nvSpPr>
          <p:cNvPr id="4" name="Rubrik 3">
            <a:extLst>
              <a:ext uri="{FF2B5EF4-FFF2-40B4-BE49-F238E27FC236}">
                <a16:creationId xmlns:a16="http://schemas.microsoft.com/office/drawing/2014/main" id="{84885D20-41F0-F303-4CB4-D03479D47643}"/>
              </a:ext>
            </a:extLst>
          </p:cNvPr>
          <p:cNvSpPr>
            <a:spLocks noGrp="1"/>
          </p:cNvSpPr>
          <p:nvPr>
            <p:ph type="ctrTitle"/>
          </p:nvPr>
        </p:nvSpPr>
        <p:spPr>
          <a:xfrm>
            <a:off x="716438" y="1375840"/>
            <a:ext cx="10672288" cy="1336835"/>
          </a:xfrm>
        </p:spPr>
        <p:txBody>
          <a:bodyPr>
            <a:normAutofit/>
          </a:bodyPr>
          <a:lstStyle/>
          <a:p>
            <a:pPr algn="ctr"/>
            <a:r>
              <a:rPr lang="sv-SE" sz="5400" dirty="0"/>
              <a:t>Standarder inom underhåll</a:t>
            </a:r>
          </a:p>
        </p:txBody>
      </p:sp>
      <p:sp>
        <p:nvSpPr>
          <p:cNvPr id="5" name="Presentatör">
            <a:extLst>
              <a:ext uri="{FF2B5EF4-FFF2-40B4-BE49-F238E27FC236}">
                <a16:creationId xmlns:a16="http://schemas.microsoft.com/office/drawing/2014/main" id="{DED134CC-D086-B638-D31E-0D26B9630599}"/>
              </a:ext>
            </a:extLst>
          </p:cNvPr>
          <p:cNvSpPr txBox="1"/>
          <p:nvPr/>
        </p:nvSpPr>
        <p:spPr>
          <a:xfrm>
            <a:off x="508000" y="6350000"/>
            <a:ext cx="184731" cy="230832"/>
          </a:xfrm>
          <a:prstGeom prst="rect">
            <a:avLst/>
          </a:prstGeom>
          <a:noFill/>
        </p:spPr>
        <p:txBody>
          <a:bodyPr vert="horz" wrap="none" rtlCol="0">
            <a:spAutoFit/>
          </a:bodyPr>
          <a:lstStyle/>
          <a:p>
            <a:endParaRPr lang="sv-SE" sz="900" b="1">
              <a:latin typeface="Arial" panose="020B0604020202020204" pitchFamily="34" charset="0"/>
            </a:endParaRPr>
          </a:p>
        </p:txBody>
      </p:sp>
      <p:sp>
        <p:nvSpPr>
          <p:cNvPr id="6" name="Sekretessklass">
            <a:extLst>
              <a:ext uri="{FF2B5EF4-FFF2-40B4-BE49-F238E27FC236}">
                <a16:creationId xmlns:a16="http://schemas.microsoft.com/office/drawing/2014/main" id="{A85F2C9D-6E4A-2205-0510-6454BE84EB97}"/>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p>
        </p:txBody>
      </p:sp>
      <p:sp>
        <p:nvSpPr>
          <p:cNvPr id="7" name="Registreringsnummer">
            <a:extLst>
              <a:ext uri="{FF2B5EF4-FFF2-40B4-BE49-F238E27FC236}">
                <a16:creationId xmlns:a16="http://schemas.microsoft.com/office/drawing/2014/main" id="{C6CDC691-F677-E19D-4326-38BCDB4EDDC5}"/>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590D490B-8E07-AD8D-1292-37FBF17592A9}"/>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1F03D4BE-796E-6722-D9E7-73CF10DB8BF9}"/>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AA4B806C-C54E-1AE3-7B38-3901A07D1424}"/>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Tree>
    <p:extLst>
      <p:ext uri="{BB962C8B-B14F-4D97-AF65-F5344CB8AC3E}">
        <p14:creationId xmlns:p14="http://schemas.microsoft.com/office/powerpoint/2010/main" val="349994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A91FB-0CEE-469F-09A8-9D9C7F89C443}"/>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4BD6E75-2CB9-F8D3-CC6F-2B85256AC99A}"/>
              </a:ext>
            </a:extLst>
          </p:cNvPr>
          <p:cNvSpPr>
            <a:spLocks noGrp="1"/>
          </p:cNvSpPr>
          <p:nvPr>
            <p:ph type="sldNum" sz="quarter" idx="12"/>
          </p:nvPr>
        </p:nvSpPr>
        <p:spPr/>
        <p:txBody>
          <a:bodyPr/>
          <a:lstStyle/>
          <a:p>
            <a:fld id="{A14E5930-0237-4444-B38F-6A854F197889}" type="slidenum">
              <a:rPr lang="sv-SE" smtClean="0"/>
              <a:t>10</a:t>
            </a:fld>
            <a:endParaRPr lang="sv-SE"/>
          </a:p>
        </p:txBody>
      </p:sp>
      <p:sp>
        <p:nvSpPr>
          <p:cNvPr id="5" name="Presentatör">
            <a:extLst>
              <a:ext uri="{FF2B5EF4-FFF2-40B4-BE49-F238E27FC236}">
                <a16:creationId xmlns:a16="http://schemas.microsoft.com/office/drawing/2014/main" id="{6D4995EC-84C4-876C-F92F-0753AE1E83BE}"/>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9A9F1483-F256-C543-C247-D91FAF092F23}"/>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63B7CC27-DA61-FBA9-71B4-ED7AE7FF1DD9}"/>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2106B69E-0EE2-BEE8-683A-1DF64E05D7BE}"/>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C51E35C6-5E0B-E982-69F4-7D2ADD18D752}"/>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CDF2BBA3-EAE4-F91C-7591-13D9741AFF4B}"/>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1" name="Rubrik 1">
            <a:extLst>
              <a:ext uri="{FF2B5EF4-FFF2-40B4-BE49-F238E27FC236}">
                <a16:creationId xmlns:a16="http://schemas.microsoft.com/office/drawing/2014/main" id="{7E8B9120-71E5-EBD6-326B-1E98AA0B04D9}"/>
              </a:ext>
            </a:extLst>
          </p:cNvPr>
          <p:cNvSpPr txBox="1">
            <a:spLocks/>
          </p:cNvSpPr>
          <p:nvPr/>
        </p:nvSpPr>
        <p:spPr>
          <a:xfrm>
            <a:off x="609600" y="274638"/>
            <a:ext cx="10959008" cy="994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b="1" kern="1200">
                <a:solidFill>
                  <a:schemeClr val="tx2"/>
                </a:solidFill>
                <a:latin typeface="+mj-lt"/>
                <a:ea typeface="+mj-ea"/>
                <a:cs typeface="+mj-cs"/>
              </a:defRPr>
            </a:lvl1pPr>
          </a:lstStyle>
          <a:p>
            <a:r>
              <a:rPr lang="sv-SE" sz="2800" dirty="0"/>
              <a:t>Vad är nyckeln till att lyckas införa standarder? </a:t>
            </a:r>
            <a:endParaRPr lang="en-US" sz="2800" dirty="0"/>
          </a:p>
        </p:txBody>
      </p:sp>
      <p:sp>
        <p:nvSpPr>
          <p:cNvPr id="12" name="textruta 11">
            <a:extLst>
              <a:ext uri="{FF2B5EF4-FFF2-40B4-BE49-F238E27FC236}">
                <a16:creationId xmlns:a16="http://schemas.microsoft.com/office/drawing/2014/main" id="{C6D41234-D314-A3B2-1B23-CE54C854BE97}"/>
              </a:ext>
            </a:extLst>
          </p:cNvPr>
          <p:cNvSpPr txBox="1"/>
          <p:nvPr/>
        </p:nvSpPr>
        <p:spPr>
          <a:xfrm>
            <a:off x="491378" y="1668942"/>
            <a:ext cx="10657886" cy="4524315"/>
          </a:xfrm>
          <a:prstGeom prst="rect">
            <a:avLst/>
          </a:prstGeom>
          <a:noFill/>
        </p:spPr>
        <p:txBody>
          <a:bodyPr wrap="square" rtlCol="0">
            <a:spAutoFit/>
          </a:bodyPr>
          <a:lstStyle/>
          <a:p>
            <a:pPr marL="285750" indent="-285750">
              <a:buFont typeface="Arial" panose="020B0604020202020204" pitchFamily="34" charset="0"/>
              <a:buChar char="•"/>
            </a:pPr>
            <a:r>
              <a:rPr lang="sv-SE" sz="2400" i="1" dirty="0"/>
              <a:t>”Styra på strategier, program osv och arbeta med införande- leda”</a:t>
            </a:r>
          </a:p>
          <a:p>
            <a:pPr marL="285750" indent="-285750">
              <a:buFont typeface="Arial" panose="020B0604020202020204" pitchFamily="34" charset="0"/>
              <a:buChar char="•"/>
            </a:pPr>
            <a:endParaRPr lang="sv-SE" sz="2400" i="1" dirty="0"/>
          </a:p>
          <a:p>
            <a:pPr marL="285750" indent="-285750">
              <a:buFont typeface="Arial" panose="020B0604020202020204" pitchFamily="34" charset="0"/>
              <a:buChar char="•"/>
            </a:pPr>
            <a:r>
              <a:rPr lang="sv-SE" sz="2400" i="1" dirty="0"/>
              <a:t>”Engagemang, nyckelspelare”</a:t>
            </a:r>
          </a:p>
          <a:p>
            <a:pPr marL="285750" indent="-285750">
              <a:buFont typeface="Arial" panose="020B0604020202020204" pitchFamily="34" charset="0"/>
              <a:buChar char="•"/>
            </a:pPr>
            <a:endParaRPr lang="sv-SE" sz="2400" i="1" dirty="0"/>
          </a:p>
          <a:p>
            <a:pPr marL="285750" indent="-285750">
              <a:buFont typeface="Arial" panose="020B0604020202020204" pitchFamily="34" charset="0"/>
              <a:buChar char="•"/>
            </a:pPr>
            <a:r>
              <a:rPr lang="sv-SE" sz="2400" i="1" dirty="0"/>
              <a:t>”Deltagande i kommittéer såsom TK 113 och/eller Standardiseringskommittén”</a:t>
            </a:r>
          </a:p>
          <a:p>
            <a:pPr marL="285750" indent="-285750">
              <a:buFont typeface="Arial" panose="020B0604020202020204" pitchFamily="34" charset="0"/>
              <a:buChar char="•"/>
            </a:pPr>
            <a:endParaRPr lang="sv-SE" sz="2400" i="1" dirty="0"/>
          </a:p>
          <a:p>
            <a:pPr marL="285750" indent="-285750">
              <a:buFont typeface="Arial" panose="020B0604020202020204" pitchFamily="34" charset="0"/>
              <a:buChar char="•"/>
            </a:pPr>
            <a:r>
              <a:rPr lang="sv-SE" sz="2400" i="1" dirty="0"/>
              <a:t>”Samverkan/samspel med beslutsfattare i verksamheten (utanför underhåll)”</a:t>
            </a:r>
          </a:p>
          <a:p>
            <a:pPr marL="285750" indent="-285750">
              <a:buFont typeface="Arial" panose="020B0604020202020204" pitchFamily="34" charset="0"/>
              <a:buChar char="•"/>
            </a:pPr>
            <a:endParaRPr lang="sv-SE" sz="2400" i="1" dirty="0"/>
          </a:p>
          <a:p>
            <a:pPr marL="285750" indent="-285750">
              <a:buFont typeface="Arial" panose="020B0604020202020204" pitchFamily="34" charset="0"/>
              <a:buChar char="•"/>
            </a:pPr>
            <a:r>
              <a:rPr lang="sv-SE" sz="2400" i="1" dirty="0"/>
              <a:t>”Tjata”</a:t>
            </a:r>
          </a:p>
          <a:p>
            <a:pPr marL="285750" indent="-285750">
              <a:buFont typeface="Arial" panose="020B0604020202020204" pitchFamily="34" charset="0"/>
              <a:buChar char="•"/>
            </a:pPr>
            <a:endParaRPr lang="sv-SE" sz="2400" i="1" dirty="0"/>
          </a:p>
        </p:txBody>
      </p:sp>
      <p:pic>
        <p:nvPicPr>
          <p:cNvPr id="13" name="Picture 5">
            <a:hlinkClick r:id="rId3"/>
            <a:extLst>
              <a:ext uri="{FF2B5EF4-FFF2-40B4-BE49-F238E27FC236}">
                <a16:creationId xmlns:a16="http://schemas.microsoft.com/office/drawing/2014/main" id="{D95D3EF5-ECA6-9471-92CA-F2CA25DF383D}"/>
              </a:ext>
            </a:extLst>
          </p:cNvPr>
          <p:cNvPicPr>
            <a:picLocks noChangeAspect="1"/>
          </p:cNvPicPr>
          <p:nvPr/>
        </p:nvPicPr>
        <p:blipFill>
          <a:blip r:embed="rId4"/>
          <a:stretch>
            <a:fillRect/>
          </a:stretch>
        </p:blipFill>
        <p:spPr>
          <a:xfrm>
            <a:off x="10311139" y="351227"/>
            <a:ext cx="838124" cy="819076"/>
          </a:xfrm>
          <a:prstGeom prst="rect">
            <a:avLst/>
          </a:prstGeom>
        </p:spPr>
      </p:pic>
      <p:grpSp>
        <p:nvGrpSpPr>
          <p:cNvPr id="14" name="Group 11">
            <a:extLst>
              <a:ext uri="{FF2B5EF4-FFF2-40B4-BE49-F238E27FC236}">
                <a16:creationId xmlns:a16="http://schemas.microsoft.com/office/drawing/2014/main" id="{AFBE9AD4-5CAC-0F4E-E3E1-F1B7435DA767}"/>
              </a:ext>
            </a:extLst>
          </p:cNvPr>
          <p:cNvGrpSpPr/>
          <p:nvPr/>
        </p:nvGrpSpPr>
        <p:grpSpPr>
          <a:xfrm>
            <a:off x="550489" y="1246892"/>
            <a:ext cx="11091022" cy="4718417"/>
            <a:chOff x="491378" y="1292950"/>
            <a:chExt cx="11091022" cy="4718417"/>
          </a:xfrm>
          <a:solidFill>
            <a:schemeClr val="bg2"/>
          </a:solidFill>
        </p:grpSpPr>
        <p:sp>
          <p:nvSpPr>
            <p:cNvPr id="15" name="textruta 14">
              <a:extLst>
                <a:ext uri="{FF2B5EF4-FFF2-40B4-BE49-F238E27FC236}">
                  <a16:creationId xmlns:a16="http://schemas.microsoft.com/office/drawing/2014/main" id="{01401B03-91A8-A374-C61F-B1704CBAA944}"/>
                </a:ext>
              </a:extLst>
            </p:cNvPr>
            <p:cNvSpPr txBox="1"/>
            <p:nvPr/>
          </p:nvSpPr>
          <p:spPr>
            <a:xfrm>
              <a:off x="491378" y="1292950"/>
              <a:ext cx="11091022" cy="4718417"/>
            </a:xfrm>
            <a:prstGeom prst="rect">
              <a:avLst/>
            </a:prstGeom>
            <a:grpFill/>
          </p:spPr>
          <p:txBody>
            <a:bodyPr wrap="square" rtlCol="0" anchor="ctr">
              <a:noAutofit/>
            </a:bodyPr>
            <a:lstStyle/>
            <a:p>
              <a:pPr marL="457200" indent="-457200">
                <a:lnSpc>
                  <a:spcPct val="150000"/>
                </a:lnSpc>
                <a:buFont typeface="+mj-lt"/>
                <a:buAutoNum type="arabicPeriod"/>
              </a:pPr>
              <a:r>
                <a:rPr lang="sv-SE" sz="2400" dirty="0"/>
                <a:t>Bli medveten</a:t>
              </a:r>
            </a:p>
            <a:p>
              <a:pPr marL="457200" indent="-457200">
                <a:lnSpc>
                  <a:spcPct val="150000"/>
                </a:lnSpc>
                <a:buFont typeface="+mj-lt"/>
                <a:buAutoNum type="arabicPeriod"/>
              </a:pPr>
              <a:r>
                <a:rPr lang="sv-SE" sz="2400" dirty="0"/>
                <a:t>Övergripande förståelse</a:t>
              </a:r>
            </a:p>
            <a:p>
              <a:pPr marL="457200" indent="-457200">
                <a:lnSpc>
                  <a:spcPct val="150000"/>
                </a:lnSpc>
                <a:buFont typeface="+mj-lt"/>
                <a:buAutoNum type="arabicPeriod"/>
              </a:pPr>
              <a:r>
                <a:rPr lang="sv-SE" sz="2400" dirty="0"/>
                <a:t>Förankra och besluta</a:t>
              </a:r>
            </a:p>
            <a:p>
              <a:pPr marL="457200" indent="-457200">
                <a:lnSpc>
                  <a:spcPct val="150000"/>
                </a:lnSpc>
                <a:buFont typeface="+mj-lt"/>
                <a:buAutoNum type="arabicPeriod"/>
              </a:pPr>
              <a:r>
                <a:rPr lang="sv-SE" sz="2400" dirty="0"/>
                <a:t>Samplanera införande</a:t>
              </a:r>
            </a:p>
            <a:p>
              <a:pPr marL="457200" indent="-457200">
                <a:lnSpc>
                  <a:spcPct val="150000"/>
                </a:lnSpc>
                <a:buFont typeface="+mj-lt"/>
                <a:buAutoNum type="arabicPeriod"/>
              </a:pPr>
              <a:r>
                <a:rPr lang="sv-SE" sz="2400" dirty="0"/>
                <a:t>Analysera tillämpningen</a:t>
              </a:r>
            </a:p>
            <a:p>
              <a:pPr marL="457200" indent="-457200">
                <a:lnSpc>
                  <a:spcPct val="150000"/>
                </a:lnSpc>
                <a:buFont typeface="+mj-lt"/>
                <a:buAutoNum type="arabicPeriod"/>
              </a:pPr>
              <a:r>
                <a:rPr lang="sv-SE" sz="2400" dirty="0"/>
                <a:t>Dokumentera resultatet</a:t>
              </a:r>
            </a:p>
            <a:p>
              <a:pPr marL="457200" indent="-457200">
                <a:lnSpc>
                  <a:spcPct val="150000"/>
                </a:lnSpc>
                <a:buFont typeface="+mj-lt"/>
                <a:buAutoNum type="arabicPeriod"/>
              </a:pPr>
              <a:r>
                <a:rPr lang="sv-SE" sz="2400" dirty="0"/>
                <a:t>Utveckla omfattningen</a:t>
              </a:r>
            </a:p>
          </p:txBody>
        </p:sp>
        <p:pic>
          <p:nvPicPr>
            <p:cNvPr id="16" name="Picture 8">
              <a:extLst>
                <a:ext uri="{FF2B5EF4-FFF2-40B4-BE49-F238E27FC236}">
                  <a16:creationId xmlns:a16="http://schemas.microsoft.com/office/drawing/2014/main" id="{73667B6C-6A28-3615-7A2F-559078D72A25}"/>
                </a:ext>
              </a:extLst>
            </p:cNvPr>
            <p:cNvPicPr>
              <a:picLocks noChangeAspect="1"/>
            </p:cNvPicPr>
            <p:nvPr/>
          </p:nvPicPr>
          <p:blipFill>
            <a:blip r:embed="rId5">
              <a:extLst>
                <a:ext uri="{BEBA8EAE-BF5A-486C-A8C5-ECC9F3942E4B}">
                  <a14:imgProps xmlns:a14="http://schemas.microsoft.com/office/drawing/2010/main">
                    <a14:imgLayer r:embed="rId6">
                      <a14:imgEffect>
                        <a14:artisticMarker/>
                      </a14:imgEffect>
                    </a14:imgLayer>
                  </a14:imgProps>
                </a:ext>
                <a:ext uri="{837473B0-CC2E-450A-ABE3-18F120FF3D39}">
                  <a1611:picAttrSrcUrl xmlns:a1611="http://schemas.microsoft.com/office/drawing/2016/11/main" r:id="rId7"/>
                </a:ext>
              </a:extLst>
            </a:blip>
            <a:stretch>
              <a:fillRect/>
            </a:stretch>
          </p:blipFill>
          <p:spPr>
            <a:xfrm>
              <a:off x="4788874" y="1673428"/>
              <a:ext cx="3774077" cy="2516051"/>
            </a:xfrm>
            <a:prstGeom prst="rect">
              <a:avLst/>
            </a:prstGeom>
            <a:grpFill/>
          </p:spPr>
        </p:pic>
        <p:pic>
          <p:nvPicPr>
            <p:cNvPr id="17" name="Picture 6">
              <a:extLst>
                <a:ext uri="{FF2B5EF4-FFF2-40B4-BE49-F238E27FC236}">
                  <a16:creationId xmlns:a16="http://schemas.microsoft.com/office/drawing/2014/main" id="{B15DF002-107E-5DFF-B018-66600DB057FD}"/>
                </a:ext>
              </a:extLst>
            </p:cNvPr>
            <p:cNvPicPr>
              <a:picLocks noChangeAspect="1"/>
            </p:cNvPicPr>
            <p:nvPr/>
          </p:nvPicPr>
          <p:blipFill>
            <a:blip r:embed="rId8">
              <a:extLst>
                <a:ext uri="{BEBA8EAE-BF5A-486C-A8C5-ECC9F3942E4B}">
                  <a14:imgProps xmlns:a14="http://schemas.microsoft.com/office/drawing/2010/main">
                    <a14:imgLayer r:embed="rId9">
                      <a14:imgEffect>
                        <a14:artisticTexturizer/>
                      </a14:imgEffect>
                    </a14:imgLayer>
                  </a14:imgProps>
                </a:ext>
              </a:extLst>
            </a:blip>
            <a:stretch>
              <a:fillRect/>
            </a:stretch>
          </p:blipFill>
          <p:spPr>
            <a:xfrm>
              <a:off x="8116336" y="2815265"/>
              <a:ext cx="3171530" cy="2888117"/>
            </a:xfrm>
            <a:prstGeom prst="rect">
              <a:avLst/>
            </a:prstGeom>
            <a:grpFill/>
          </p:spPr>
        </p:pic>
      </p:grpSp>
      <p:sp>
        <p:nvSpPr>
          <p:cNvPr id="18" name="textruta 3">
            <a:extLst>
              <a:ext uri="{FF2B5EF4-FFF2-40B4-BE49-F238E27FC236}">
                <a16:creationId xmlns:a16="http://schemas.microsoft.com/office/drawing/2014/main" id="{4682B253-1135-C264-3211-0E4CEE712A6F}"/>
              </a:ext>
            </a:extLst>
          </p:cNvPr>
          <p:cNvSpPr txBox="1"/>
          <p:nvPr/>
        </p:nvSpPr>
        <p:spPr>
          <a:xfrm>
            <a:off x="550489" y="4444741"/>
            <a:ext cx="7330424" cy="489468"/>
          </a:xfrm>
          <a:prstGeom prst="rect">
            <a:avLst/>
          </a:prstGeom>
          <a:solidFill>
            <a:schemeClr val="bg2"/>
          </a:solidFill>
        </p:spPr>
        <p:txBody>
          <a:bodyPr wrap="square" rtlCol="0" anchor="ctr">
            <a:noAutofit/>
          </a:bodyPr>
          <a:lstStyle/>
          <a:p>
            <a:pPr marL="457200" indent="-457200">
              <a:lnSpc>
                <a:spcPct val="150000"/>
              </a:lnSpc>
              <a:buFont typeface="+mj-lt"/>
              <a:buAutoNum type="arabicPeriod" startAt="6"/>
            </a:pPr>
            <a:r>
              <a:rPr lang="sv-SE" sz="2400" b="1" dirty="0"/>
              <a:t>Dokumentera resultatet - Företagsstandard</a:t>
            </a:r>
          </a:p>
        </p:txBody>
      </p:sp>
    </p:spTree>
    <p:extLst>
      <p:ext uri="{BB962C8B-B14F-4D97-AF65-F5344CB8AC3E}">
        <p14:creationId xmlns:p14="http://schemas.microsoft.com/office/powerpoint/2010/main" val="414907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5560-4272-AF10-6A91-4BEC3DB38145}"/>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ED13EA4-824B-1D49-4BA5-187CC512F4BB}"/>
              </a:ext>
            </a:extLst>
          </p:cNvPr>
          <p:cNvSpPr>
            <a:spLocks noGrp="1"/>
          </p:cNvSpPr>
          <p:nvPr>
            <p:ph type="sldNum" sz="quarter" idx="12"/>
          </p:nvPr>
        </p:nvSpPr>
        <p:spPr/>
        <p:txBody>
          <a:bodyPr/>
          <a:lstStyle/>
          <a:p>
            <a:fld id="{A14E5930-0237-4444-B38F-6A854F197889}" type="slidenum">
              <a:rPr lang="sv-SE" smtClean="0"/>
              <a:t>11</a:t>
            </a:fld>
            <a:endParaRPr lang="sv-SE"/>
          </a:p>
        </p:txBody>
      </p:sp>
      <p:sp>
        <p:nvSpPr>
          <p:cNvPr id="5" name="Presentatör">
            <a:extLst>
              <a:ext uri="{FF2B5EF4-FFF2-40B4-BE49-F238E27FC236}">
                <a16:creationId xmlns:a16="http://schemas.microsoft.com/office/drawing/2014/main" id="{E165D834-CA00-2547-72FD-46CBCB9D6462}"/>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CDA57878-C00D-FEC3-C372-5448B4D749BE}"/>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50EE366D-97BE-A441-2EA5-52575A1E1575}"/>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0F0A638E-31C3-B9F0-59BD-FCDD9ED9C47F}"/>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CD576772-7856-F1C6-FFE2-92D4F4A3C7A9}"/>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076F5106-9956-AAF8-DED0-CC8439429915}"/>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1" name="Rubrik 1">
            <a:extLst>
              <a:ext uri="{FF2B5EF4-FFF2-40B4-BE49-F238E27FC236}">
                <a16:creationId xmlns:a16="http://schemas.microsoft.com/office/drawing/2014/main" id="{3BDD003A-3CED-6608-7F94-981709044BD1}"/>
              </a:ext>
            </a:extLst>
          </p:cNvPr>
          <p:cNvSpPr txBox="1">
            <a:spLocks/>
          </p:cNvSpPr>
          <p:nvPr/>
        </p:nvSpPr>
        <p:spPr>
          <a:xfrm>
            <a:off x="609600" y="274638"/>
            <a:ext cx="10959008" cy="994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b="1" kern="1200">
                <a:solidFill>
                  <a:schemeClr val="tx2"/>
                </a:solidFill>
                <a:latin typeface="+mj-lt"/>
                <a:ea typeface="+mj-ea"/>
                <a:cs typeface="+mj-cs"/>
              </a:defRPr>
            </a:lvl1pPr>
          </a:lstStyle>
          <a:p>
            <a:endParaRPr lang="en-US" sz="2800" dirty="0"/>
          </a:p>
        </p:txBody>
      </p:sp>
      <p:sp>
        <p:nvSpPr>
          <p:cNvPr id="12" name="textruta 11">
            <a:extLst>
              <a:ext uri="{FF2B5EF4-FFF2-40B4-BE49-F238E27FC236}">
                <a16:creationId xmlns:a16="http://schemas.microsoft.com/office/drawing/2014/main" id="{6A31B891-E419-4624-BD0A-08A3B08AC4AF}"/>
              </a:ext>
            </a:extLst>
          </p:cNvPr>
          <p:cNvSpPr txBox="1"/>
          <p:nvPr/>
        </p:nvSpPr>
        <p:spPr>
          <a:xfrm>
            <a:off x="623392" y="1193400"/>
            <a:ext cx="10214517" cy="369332"/>
          </a:xfrm>
          <a:prstGeom prst="rect">
            <a:avLst/>
          </a:prstGeom>
          <a:noFill/>
        </p:spPr>
        <p:txBody>
          <a:bodyPr wrap="square" rtlCol="0">
            <a:spAutoFit/>
          </a:bodyPr>
          <a:lstStyle/>
          <a:p>
            <a:endParaRPr lang="sv-SE" dirty="0"/>
          </a:p>
        </p:txBody>
      </p:sp>
      <p:pic>
        <p:nvPicPr>
          <p:cNvPr id="4" name="Bildobjekt 3">
            <a:extLst>
              <a:ext uri="{FF2B5EF4-FFF2-40B4-BE49-F238E27FC236}">
                <a16:creationId xmlns:a16="http://schemas.microsoft.com/office/drawing/2014/main" id="{F4E1BD04-766C-F54F-699F-3B9A2A1BD0BE}"/>
              </a:ext>
            </a:extLst>
          </p:cNvPr>
          <p:cNvPicPr>
            <a:picLocks noChangeAspect="1"/>
          </p:cNvPicPr>
          <p:nvPr/>
        </p:nvPicPr>
        <p:blipFill>
          <a:blip r:embed="rId3"/>
          <a:stretch>
            <a:fillRect/>
          </a:stretch>
        </p:blipFill>
        <p:spPr>
          <a:xfrm>
            <a:off x="0" y="152617"/>
            <a:ext cx="10669489" cy="6324383"/>
          </a:xfrm>
          <a:prstGeom prst="rect">
            <a:avLst/>
          </a:prstGeom>
        </p:spPr>
      </p:pic>
    </p:spTree>
    <p:extLst>
      <p:ext uri="{BB962C8B-B14F-4D97-AF65-F5344CB8AC3E}">
        <p14:creationId xmlns:p14="http://schemas.microsoft.com/office/powerpoint/2010/main" val="220564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4BD2A-CCA4-4EEC-8A14-C37A4EE7FEA5}"/>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86E8A9F-278C-8D90-2DF4-BF88FD33371D}"/>
              </a:ext>
            </a:extLst>
          </p:cNvPr>
          <p:cNvSpPr>
            <a:spLocks noGrp="1"/>
          </p:cNvSpPr>
          <p:nvPr>
            <p:ph type="sldNum" sz="quarter" idx="12"/>
          </p:nvPr>
        </p:nvSpPr>
        <p:spPr/>
        <p:txBody>
          <a:bodyPr/>
          <a:lstStyle/>
          <a:p>
            <a:fld id="{A14E5930-0237-4444-B38F-6A854F197889}" type="slidenum">
              <a:rPr lang="sv-SE" smtClean="0"/>
              <a:t>12</a:t>
            </a:fld>
            <a:endParaRPr lang="sv-SE"/>
          </a:p>
        </p:txBody>
      </p:sp>
      <p:sp>
        <p:nvSpPr>
          <p:cNvPr id="5" name="Presentatör">
            <a:extLst>
              <a:ext uri="{FF2B5EF4-FFF2-40B4-BE49-F238E27FC236}">
                <a16:creationId xmlns:a16="http://schemas.microsoft.com/office/drawing/2014/main" id="{192F4C85-7DE4-66DC-0334-7C70051B7960}"/>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A92E8B64-3A15-C549-8EB5-DFF7E551C547}"/>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288D0336-39B1-0E68-20CC-6634416B3238}"/>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705C2467-96A4-460F-D7FC-8DD54BE4FDCF}"/>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15C2F387-DE11-386A-65FE-A26CA99AD3D3}"/>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9CAB309A-D00E-7ABF-E672-8D99F5900720}"/>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pic>
        <p:nvPicPr>
          <p:cNvPr id="4" name="Bildobjekt 3">
            <a:extLst>
              <a:ext uri="{FF2B5EF4-FFF2-40B4-BE49-F238E27FC236}">
                <a16:creationId xmlns:a16="http://schemas.microsoft.com/office/drawing/2014/main" id="{F216AA67-675C-1293-6E66-D35BB33F32EE}"/>
              </a:ext>
            </a:extLst>
          </p:cNvPr>
          <p:cNvPicPr>
            <a:picLocks noChangeAspect="1"/>
          </p:cNvPicPr>
          <p:nvPr/>
        </p:nvPicPr>
        <p:blipFill>
          <a:blip r:embed="rId2"/>
          <a:stretch>
            <a:fillRect/>
          </a:stretch>
        </p:blipFill>
        <p:spPr>
          <a:xfrm>
            <a:off x="4466997" y="488517"/>
            <a:ext cx="3773236" cy="5174408"/>
          </a:xfrm>
          <a:prstGeom prst="rect">
            <a:avLst/>
          </a:prstGeom>
        </p:spPr>
      </p:pic>
    </p:spTree>
    <p:extLst>
      <p:ext uri="{BB962C8B-B14F-4D97-AF65-F5344CB8AC3E}">
        <p14:creationId xmlns:p14="http://schemas.microsoft.com/office/powerpoint/2010/main" val="259945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AFC1F-FA8A-9701-DD02-6DF526AAFA9C}"/>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BECF31A-4813-9D9B-13D0-9D7BD2EA3447}"/>
              </a:ext>
            </a:extLst>
          </p:cNvPr>
          <p:cNvSpPr>
            <a:spLocks noGrp="1"/>
          </p:cNvSpPr>
          <p:nvPr>
            <p:ph type="sldNum" sz="quarter" idx="12"/>
          </p:nvPr>
        </p:nvSpPr>
        <p:spPr/>
        <p:txBody>
          <a:bodyPr/>
          <a:lstStyle/>
          <a:p>
            <a:fld id="{A14E5930-0237-4444-B38F-6A854F197889}" type="slidenum">
              <a:rPr lang="sv-SE" smtClean="0"/>
              <a:t>2</a:t>
            </a:fld>
            <a:endParaRPr lang="sv-SE"/>
          </a:p>
        </p:txBody>
      </p:sp>
      <p:sp>
        <p:nvSpPr>
          <p:cNvPr id="5" name="Presentatör">
            <a:extLst>
              <a:ext uri="{FF2B5EF4-FFF2-40B4-BE49-F238E27FC236}">
                <a16:creationId xmlns:a16="http://schemas.microsoft.com/office/drawing/2014/main" id="{1621F885-B3B1-46A9-9D71-437115782398}"/>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3BF99917-B14C-6960-58A9-132629B35ABC}"/>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C27FAF3E-5A4E-41EB-E944-F06D90186C3B}"/>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4D59C00C-FFF3-B330-3634-6E92FCD42E30}"/>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658F765F-82D6-CCEC-5DD7-E104ED2C907C}"/>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F1A5D280-6810-5CB5-2C85-CAFEB8DDD2C1}"/>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grpSp>
        <p:nvGrpSpPr>
          <p:cNvPr id="49" name="Grupp 48">
            <a:extLst>
              <a:ext uri="{FF2B5EF4-FFF2-40B4-BE49-F238E27FC236}">
                <a16:creationId xmlns:a16="http://schemas.microsoft.com/office/drawing/2014/main" id="{0662888F-01B1-3F1C-BC24-5B8687FBCA73}"/>
              </a:ext>
            </a:extLst>
          </p:cNvPr>
          <p:cNvGrpSpPr/>
          <p:nvPr/>
        </p:nvGrpSpPr>
        <p:grpSpPr>
          <a:xfrm>
            <a:off x="553874" y="1157462"/>
            <a:ext cx="5833298" cy="4322374"/>
            <a:chOff x="553874" y="1157462"/>
            <a:chExt cx="5833298" cy="4322374"/>
          </a:xfrm>
        </p:grpSpPr>
        <p:pic>
          <p:nvPicPr>
            <p:cNvPr id="50" name="Bildobjekt 49">
              <a:extLst>
                <a:ext uri="{FF2B5EF4-FFF2-40B4-BE49-F238E27FC236}">
                  <a16:creationId xmlns:a16="http://schemas.microsoft.com/office/drawing/2014/main" id="{8FE8552A-7C41-E95B-E0CB-78A6F8F96AC7}"/>
                </a:ext>
              </a:extLst>
            </p:cNvPr>
            <p:cNvPicPr>
              <a:picLocks noChangeAspect="1"/>
            </p:cNvPicPr>
            <p:nvPr/>
          </p:nvPicPr>
          <p:blipFill>
            <a:blip r:embed="rId3"/>
            <a:stretch>
              <a:fillRect/>
            </a:stretch>
          </p:blipFill>
          <p:spPr>
            <a:xfrm>
              <a:off x="553874" y="1157462"/>
              <a:ext cx="4403667" cy="2661918"/>
            </a:xfrm>
            <a:prstGeom prst="rect">
              <a:avLst/>
            </a:prstGeom>
          </p:spPr>
        </p:pic>
        <p:pic>
          <p:nvPicPr>
            <p:cNvPr id="51" name="Bildobjekt 50">
              <a:extLst>
                <a:ext uri="{FF2B5EF4-FFF2-40B4-BE49-F238E27FC236}">
                  <a16:creationId xmlns:a16="http://schemas.microsoft.com/office/drawing/2014/main" id="{F24CF466-536E-731E-F3E7-ABAD6E511C20}"/>
                </a:ext>
              </a:extLst>
            </p:cNvPr>
            <p:cNvPicPr>
              <a:picLocks noChangeAspect="1"/>
            </p:cNvPicPr>
            <p:nvPr/>
          </p:nvPicPr>
          <p:blipFill>
            <a:blip r:embed="rId4"/>
            <a:stretch>
              <a:fillRect/>
            </a:stretch>
          </p:blipFill>
          <p:spPr>
            <a:xfrm>
              <a:off x="1148021" y="3365239"/>
              <a:ext cx="5239151" cy="2114597"/>
            </a:xfrm>
            <a:prstGeom prst="rect">
              <a:avLst/>
            </a:prstGeom>
          </p:spPr>
        </p:pic>
      </p:grpSp>
      <p:grpSp>
        <p:nvGrpSpPr>
          <p:cNvPr id="52" name="Grupp 51">
            <a:extLst>
              <a:ext uri="{FF2B5EF4-FFF2-40B4-BE49-F238E27FC236}">
                <a16:creationId xmlns:a16="http://schemas.microsoft.com/office/drawing/2014/main" id="{AC94A3AA-4766-F542-FBC9-C9532DD2E15B}"/>
              </a:ext>
            </a:extLst>
          </p:cNvPr>
          <p:cNvGrpSpPr/>
          <p:nvPr/>
        </p:nvGrpSpPr>
        <p:grpSpPr>
          <a:xfrm>
            <a:off x="6295403" y="545570"/>
            <a:ext cx="3211594" cy="1362554"/>
            <a:chOff x="6295403" y="274638"/>
            <a:chExt cx="3211594" cy="1362554"/>
          </a:xfrm>
        </p:grpSpPr>
        <p:pic>
          <p:nvPicPr>
            <p:cNvPr id="53" name="Bildobjekt 52">
              <a:extLst>
                <a:ext uri="{FF2B5EF4-FFF2-40B4-BE49-F238E27FC236}">
                  <a16:creationId xmlns:a16="http://schemas.microsoft.com/office/drawing/2014/main" id="{886323EA-A161-4F6D-BF37-86D89EF85792}"/>
                </a:ext>
              </a:extLst>
            </p:cNvPr>
            <p:cNvPicPr>
              <a:picLocks noChangeAspect="1"/>
            </p:cNvPicPr>
            <p:nvPr/>
          </p:nvPicPr>
          <p:blipFill>
            <a:blip r:embed="rId5"/>
            <a:stretch>
              <a:fillRect/>
            </a:stretch>
          </p:blipFill>
          <p:spPr>
            <a:xfrm>
              <a:off x="6295403" y="489295"/>
              <a:ext cx="2098892" cy="1147897"/>
            </a:xfrm>
            <a:prstGeom prst="rect">
              <a:avLst/>
            </a:prstGeom>
          </p:spPr>
        </p:pic>
        <p:pic>
          <p:nvPicPr>
            <p:cNvPr id="54" name="Bildobjekt 53">
              <a:extLst>
                <a:ext uri="{FF2B5EF4-FFF2-40B4-BE49-F238E27FC236}">
                  <a16:creationId xmlns:a16="http://schemas.microsoft.com/office/drawing/2014/main" id="{7F4F92BD-ADBB-12D2-C0F9-8880904B8C7C}"/>
                </a:ext>
              </a:extLst>
            </p:cNvPr>
            <p:cNvPicPr>
              <a:picLocks noChangeAspect="1"/>
            </p:cNvPicPr>
            <p:nvPr/>
          </p:nvPicPr>
          <p:blipFill>
            <a:blip r:embed="rId6"/>
            <a:stretch>
              <a:fillRect/>
            </a:stretch>
          </p:blipFill>
          <p:spPr>
            <a:xfrm>
              <a:off x="8624173" y="274638"/>
              <a:ext cx="882824" cy="882824"/>
            </a:xfrm>
            <a:prstGeom prst="rect">
              <a:avLst/>
            </a:prstGeom>
          </p:spPr>
        </p:pic>
      </p:grpSp>
      <p:grpSp>
        <p:nvGrpSpPr>
          <p:cNvPr id="55" name="Grupp 54">
            <a:extLst>
              <a:ext uri="{FF2B5EF4-FFF2-40B4-BE49-F238E27FC236}">
                <a16:creationId xmlns:a16="http://schemas.microsoft.com/office/drawing/2014/main" id="{761D039D-61E9-0B6C-43E3-B72ACB3B5F79}"/>
              </a:ext>
            </a:extLst>
          </p:cNvPr>
          <p:cNvGrpSpPr/>
          <p:nvPr/>
        </p:nvGrpSpPr>
        <p:grpSpPr>
          <a:xfrm>
            <a:off x="7242118" y="1716573"/>
            <a:ext cx="2931451" cy="1726113"/>
            <a:chOff x="7242118" y="1445641"/>
            <a:chExt cx="2931451" cy="1726113"/>
          </a:xfrm>
        </p:grpSpPr>
        <p:pic>
          <p:nvPicPr>
            <p:cNvPr id="56" name="Bildobjekt 55" descr="En bild som visar växel, bestick&#10;&#10;Automatiskt genererad beskrivning">
              <a:extLst>
                <a:ext uri="{FF2B5EF4-FFF2-40B4-BE49-F238E27FC236}">
                  <a16:creationId xmlns:a16="http://schemas.microsoft.com/office/drawing/2014/main" id="{F971A646-202F-B90E-1008-3C6385CAF143}"/>
                </a:ext>
              </a:extLst>
            </p:cNvPr>
            <p:cNvPicPr>
              <a:picLocks noChangeAspect="1"/>
            </p:cNvPicPr>
            <p:nvPr/>
          </p:nvPicPr>
          <p:blipFill>
            <a:blip r:embed="rId7"/>
            <a:stretch>
              <a:fillRect/>
            </a:stretch>
          </p:blipFill>
          <p:spPr>
            <a:xfrm>
              <a:off x="7242118" y="1743004"/>
              <a:ext cx="1905000" cy="1428750"/>
            </a:xfrm>
            <a:prstGeom prst="rect">
              <a:avLst/>
            </a:prstGeom>
          </p:spPr>
        </p:pic>
        <p:pic>
          <p:nvPicPr>
            <p:cNvPr id="57" name="Bildobjekt 56">
              <a:extLst>
                <a:ext uri="{FF2B5EF4-FFF2-40B4-BE49-F238E27FC236}">
                  <a16:creationId xmlns:a16="http://schemas.microsoft.com/office/drawing/2014/main" id="{889988D9-F91C-E628-1637-5C29FBC81C7E}"/>
                </a:ext>
              </a:extLst>
            </p:cNvPr>
            <p:cNvPicPr>
              <a:picLocks noChangeAspect="1"/>
            </p:cNvPicPr>
            <p:nvPr/>
          </p:nvPicPr>
          <p:blipFill>
            <a:blip r:embed="rId8"/>
            <a:stretch>
              <a:fillRect/>
            </a:stretch>
          </p:blipFill>
          <p:spPr>
            <a:xfrm>
              <a:off x="9290745" y="1445641"/>
              <a:ext cx="882824" cy="871358"/>
            </a:xfrm>
            <a:prstGeom prst="rect">
              <a:avLst/>
            </a:prstGeom>
          </p:spPr>
        </p:pic>
      </p:grpSp>
      <p:grpSp>
        <p:nvGrpSpPr>
          <p:cNvPr id="58" name="Grupp 57">
            <a:extLst>
              <a:ext uri="{FF2B5EF4-FFF2-40B4-BE49-F238E27FC236}">
                <a16:creationId xmlns:a16="http://schemas.microsoft.com/office/drawing/2014/main" id="{0ACB0EDD-C721-590E-1537-580929784A08}"/>
              </a:ext>
            </a:extLst>
          </p:cNvPr>
          <p:cNvGrpSpPr/>
          <p:nvPr/>
        </p:nvGrpSpPr>
        <p:grpSpPr>
          <a:xfrm>
            <a:off x="7242118" y="3200429"/>
            <a:ext cx="3608384" cy="2228775"/>
            <a:chOff x="7242118" y="3200429"/>
            <a:chExt cx="3608384" cy="2228775"/>
          </a:xfrm>
        </p:grpSpPr>
        <p:pic>
          <p:nvPicPr>
            <p:cNvPr id="59" name="Bildobjekt 58" descr="En bild som visar tecknad serie, tårta&#10;&#10;Automatiskt genererad beskrivning">
              <a:extLst>
                <a:ext uri="{FF2B5EF4-FFF2-40B4-BE49-F238E27FC236}">
                  <a16:creationId xmlns:a16="http://schemas.microsoft.com/office/drawing/2014/main" id="{78A11461-73EF-9ECA-6673-8B0DE7B2D4AD}"/>
                </a:ext>
              </a:extLst>
            </p:cNvPr>
            <p:cNvPicPr>
              <a:picLocks noChangeAspect="1"/>
            </p:cNvPicPr>
            <p:nvPr/>
          </p:nvPicPr>
          <p:blipFill>
            <a:blip r:embed="rId9"/>
            <a:stretch>
              <a:fillRect/>
            </a:stretch>
          </p:blipFill>
          <p:spPr>
            <a:xfrm>
              <a:off x="7242118" y="3759592"/>
              <a:ext cx="3252114" cy="1669612"/>
            </a:xfrm>
            <a:prstGeom prst="rect">
              <a:avLst/>
            </a:prstGeom>
            <a:ln>
              <a:noFill/>
            </a:ln>
          </p:spPr>
        </p:pic>
        <p:pic>
          <p:nvPicPr>
            <p:cNvPr id="60" name="Bildobjekt 59">
              <a:extLst>
                <a:ext uri="{FF2B5EF4-FFF2-40B4-BE49-F238E27FC236}">
                  <a16:creationId xmlns:a16="http://schemas.microsoft.com/office/drawing/2014/main" id="{C716C49D-76DA-A342-7293-C6B95C86882F}"/>
                </a:ext>
              </a:extLst>
            </p:cNvPr>
            <p:cNvPicPr>
              <a:picLocks noChangeAspect="1"/>
            </p:cNvPicPr>
            <p:nvPr/>
          </p:nvPicPr>
          <p:blipFill>
            <a:blip r:embed="rId10"/>
            <a:stretch>
              <a:fillRect/>
            </a:stretch>
          </p:blipFill>
          <p:spPr>
            <a:xfrm>
              <a:off x="9981740" y="3200429"/>
              <a:ext cx="868762" cy="880194"/>
            </a:xfrm>
            <a:prstGeom prst="rect">
              <a:avLst/>
            </a:prstGeom>
            <a:solidFill>
              <a:schemeClr val="bg1"/>
            </a:solidFill>
            <a:ln>
              <a:solidFill>
                <a:schemeClr val="bg1"/>
              </a:solidFill>
            </a:ln>
          </p:spPr>
        </p:pic>
      </p:grpSp>
      <p:sp>
        <p:nvSpPr>
          <p:cNvPr id="61" name="Rubrik 1">
            <a:extLst>
              <a:ext uri="{FF2B5EF4-FFF2-40B4-BE49-F238E27FC236}">
                <a16:creationId xmlns:a16="http://schemas.microsoft.com/office/drawing/2014/main" id="{04617224-0345-367D-8D73-611C8A3904A0}"/>
              </a:ext>
            </a:extLst>
          </p:cNvPr>
          <p:cNvSpPr txBox="1">
            <a:spLocks/>
          </p:cNvSpPr>
          <p:nvPr/>
        </p:nvSpPr>
        <p:spPr>
          <a:xfrm>
            <a:off x="609600" y="274638"/>
            <a:ext cx="10959008" cy="994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b="1" kern="1200">
                <a:solidFill>
                  <a:schemeClr val="tx2"/>
                </a:solidFill>
                <a:latin typeface="+mj-lt"/>
                <a:ea typeface="+mj-ea"/>
                <a:cs typeface="+mj-cs"/>
              </a:defRPr>
            </a:lvl1pPr>
          </a:lstStyle>
          <a:p>
            <a:r>
              <a:rPr lang="sv-SE" sz="2800" dirty="0"/>
              <a:t>Varför standarder?</a:t>
            </a:r>
            <a:endParaRPr lang="en-US" sz="2800" dirty="0"/>
          </a:p>
        </p:txBody>
      </p:sp>
      <p:grpSp>
        <p:nvGrpSpPr>
          <p:cNvPr id="3" name="Grupp 2">
            <a:extLst>
              <a:ext uri="{FF2B5EF4-FFF2-40B4-BE49-F238E27FC236}">
                <a16:creationId xmlns:a16="http://schemas.microsoft.com/office/drawing/2014/main" id="{5856E5FB-EE92-3DE2-6BC9-BF0EF9D27404}"/>
              </a:ext>
            </a:extLst>
          </p:cNvPr>
          <p:cNvGrpSpPr/>
          <p:nvPr/>
        </p:nvGrpSpPr>
        <p:grpSpPr>
          <a:xfrm>
            <a:off x="609600" y="5630458"/>
            <a:ext cx="7685314" cy="1090877"/>
            <a:chOff x="1031229" y="5640573"/>
            <a:chExt cx="7685314" cy="1090877"/>
          </a:xfrm>
        </p:grpSpPr>
        <p:grpSp>
          <p:nvGrpSpPr>
            <p:cNvPr id="4" name="Grupp 3">
              <a:extLst>
                <a:ext uri="{FF2B5EF4-FFF2-40B4-BE49-F238E27FC236}">
                  <a16:creationId xmlns:a16="http://schemas.microsoft.com/office/drawing/2014/main" id="{1B6F5670-F4D5-9241-3F48-A17B1AA2C080}"/>
                </a:ext>
              </a:extLst>
            </p:cNvPr>
            <p:cNvGrpSpPr/>
            <p:nvPr/>
          </p:nvGrpSpPr>
          <p:grpSpPr>
            <a:xfrm>
              <a:off x="1031229" y="5660802"/>
              <a:ext cx="6666602" cy="1070648"/>
              <a:chOff x="2130611" y="5618347"/>
              <a:chExt cx="5186777" cy="1070648"/>
            </a:xfrm>
          </p:grpSpPr>
          <p:sp>
            <p:nvSpPr>
              <p:cNvPr id="14" name="textruta 13">
                <a:extLst>
                  <a:ext uri="{FF2B5EF4-FFF2-40B4-BE49-F238E27FC236}">
                    <a16:creationId xmlns:a16="http://schemas.microsoft.com/office/drawing/2014/main" id="{3B950151-C9D5-1B03-38DE-5BA8EE886089}"/>
                  </a:ext>
                </a:extLst>
              </p:cNvPr>
              <p:cNvSpPr txBox="1"/>
              <p:nvPr/>
            </p:nvSpPr>
            <p:spPr>
              <a:xfrm>
                <a:off x="2130611" y="5734888"/>
                <a:ext cx="5186777" cy="954107"/>
              </a:xfrm>
              <a:prstGeom prst="rect">
                <a:avLst/>
              </a:prstGeom>
              <a:noFill/>
            </p:spPr>
            <p:txBody>
              <a:bodyPr wrap="square" rtlCol="0">
                <a:spAutoFit/>
              </a:bodyPr>
              <a:lstStyle/>
              <a:p>
                <a:r>
                  <a:rPr lang="sv-SE" dirty="0"/>
                  <a:t>Ett verktyg för kommunikation </a:t>
                </a:r>
              </a:p>
              <a:p>
                <a:r>
                  <a:rPr lang="sv-SE" dirty="0"/>
                  <a:t>Satt i system kan information och kraft kommuniceras</a:t>
                </a:r>
              </a:p>
              <a:p>
                <a:endParaRPr lang="en-US" sz="2000" dirty="0"/>
              </a:p>
            </p:txBody>
          </p:sp>
          <p:pic>
            <p:nvPicPr>
              <p:cNvPr id="15" name="Bild 14" descr="Huvud med kugghjul kontur">
                <a:extLst>
                  <a:ext uri="{FF2B5EF4-FFF2-40B4-BE49-F238E27FC236}">
                    <a16:creationId xmlns:a16="http://schemas.microsoft.com/office/drawing/2014/main" id="{7E1C73A9-8B88-F28F-DEDF-FA60D6D4E1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42704" y="5618347"/>
                <a:ext cx="914400" cy="914400"/>
              </a:xfrm>
              <a:prstGeom prst="rect">
                <a:avLst/>
              </a:prstGeom>
            </p:spPr>
          </p:pic>
        </p:grpSp>
        <p:pic>
          <p:nvPicPr>
            <p:cNvPr id="11" name="Bild 10" descr="Huvud med kugghjul kontur">
              <a:extLst>
                <a:ext uri="{FF2B5EF4-FFF2-40B4-BE49-F238E27FC236}">
                  <a16:creationId xmlns:a16="http://schemas.microsoft.com/office/drawing/2014/main" id="{5517ED7F-DEF6-9AEC-8AC3-5DD75A2A1A28}"/>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a:stretch/>
          </p:blipFill>
          <p:spPr>
            <a:xfrm>
              <a:off x="7620348" y="5640573"/>
              <a:ext cx="1096195" cy="914400"/>
            </a:xfrm>
            <a:prstGeom prst="rect">
              <a:avLst/>
            </a:prstGeom>
            <a:scene3d>
              <a:camera prst="orthographicFront">
                <a:rot lat="0" lon="10199978" rev="0"/>
              </a:camera>
              <a:lightRig rig="threePt" dir="t"/>
            </a:scene3d>
          </p:spPr>
        </p:pic>
        <p:sp>
          <p:nvSpPr>
            <p:cNvPr id="12" name="Pil: höger 11">
              <a:extLst>
                <a:ext uri="{FF2B5EF4-FFF2-40B4-BE49-F238E27FC236}">
                  <a16:creationId xmlns:a16="http://schemas.microsoft.com/office/drawing/2014/main" id="{FC345117-4BE4-520D-7FDC-EE93BB4BA5BE}"/>
                </a:ext>
              </a:extLst>
            </p:cNvPr>
            <p:cNvSpPr/>
            <p:nvPr/>
          </p:nvSpPr>
          <p:spPr>
            <a:xfrm>
              <a:off x="7440886" y="5821020"/>
              <a:ext cx="358923" cy="1987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l: höger 12">
              <a:extLst>
                <a:ext uri="{FF2B5EF4-FFF2-40B4-BE49-F238E27FC236}">
                  <a16:creationId xmlns:a16="http://schemas.microsoft.com/office/drawing/2014/main" id="{85A8F317-C5C0-50F3-9BBE-DBD0DA9D33E8}"/>
                </a:ext>
              </a:extLst>
            </p:cNvPr>
            <p:cNvSpPr/>
            <p:nvPr/>
          </p:nvSpPr>
          <p:spPr>
            <a:xfrm rot="10800000">
              <a:off x="7429667" y="6235001"/>
              <a:ext cx="358923" cy="1987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391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D092-A907-2411-A97C-C793349D0CF8}"/>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6D6C371-3DF1-23B5-66FD-A4EF8BC3CCBA}"/>
              </a:ext>
            </a:extLst>
          </p:cNvPr>
          <p:cNvSpPr>
            <a:spLocks noGrp="1"/>
          </p:cNvSpPr>
          <p:nvPr>
            <p:ph type="sldNum" sz="quarter" idx="12"/>
          </p:nvPr>
        </p:nvSpPr>
        <p:spPr/>
        <p:txBody>
          <a:bodyPr/>
          <a:lstStyle/>
          <a:p>
            <a:fld id="{A14E5930-0237-4444-B38F-6A854F197889}" type="slidenum">
              <a:rPr lang="sv-SE" smtClean="0"/>
              <a:t>3</a:t>
            </a:fld>
            <a:endParaRPr lang="sv-SE"/>
          </a:p>
        </p:txBody>
      </p:sp>
      <p:sp>
        <p:nvSpPr>
          <p:cNvPr id="5" name="Presentatör">
            <a:extLst>
              <a:ext uri="{FF2B5EF4-FFF2-40B4-BE49-F238E27FC236}">
                <a16:creationId xmlns:a16="http://schemas.microsoft.com/office/drawing/2014/main" id="{0558DA5A-BD10-D104-4F94-BAFF8693E826}"/>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7" name="Registreringsnummer">
            <a:extLst>
              <a:ext uri="{FF2B5EF4-FFF2-40B4-BE49-F238E27FC236}">
                <a16:creationId xmlns:a16="http://schemas.microsoft.com/office/drawing/2014/main" id="{EA8A82F6-9266-E645-21B6-0492BF4D6A0A}"/>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725890EF-689C-B877-7C7C-F5FB0065C56F}"/>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E178F30E-48F3-D2D4-28A8-ED380F97EC51}"/>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4D701FD7-19D2-FF05-1C51-01A291F9F7B4}"/>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72" name="TextBox 3">
            <a:extLst>
              <a:ext uri="{FF2B5EF4-FFF2-40B4-BE49-F238E27FC236}">
                <a16:creationId xmlns:a16="http://schemas.microsoft.com/office/drawing/2014/main" id="{2A7F1368-4D39-82F8-C0C2-BF915D4299F2}"/>
              </a:ext>
            </a:extLst>
          </p:cNvPr>
          <p:cNvSpPr txBox="1"/>
          <p:nvPr/>
        </p:nvSpPr>
        <p:spPr>
          <a:xfrm>
            <a:off x="8844294" y="1702938"/>
            <a:ext cx="2514596" cy="954107"/>
          </a:xfrm>
          <a:prstGeom prst="rect">
            <a:avLst/>
          </a:prstGeom>
          <a:noFill/>
        </p:spPr>
        <p:txBody>
          <a:bodyPr wrap="square" rtlCol="0">
            <a:spAutoFit/>
          </a:bodyPr>
          <a:lstStyle/>
          <a:p>
            <a:r>
              <a:rPr lang="en-US" sz="2800" b="1" i="1" dirty="0"/>
              <a:t>Map of Standards</a:t>
            </a:r>
          </a:p>
        </p:txBody>
      </p:sp>
      <p:pic>
        <p:nvPicPr>
          <p:cNvPr id="74" name="Picture 4">
            <a:extLst>
              <a:ext uri="{FF2B5EF4-FFF2-40B4-BE49-F238E27FC236}">
                <a16:creationId xmlns:a16="http://schemas.microsoft.com/office/drawing/2014/main" id="{AC78DF5A-4283-BF0A-7576-B1ADBAF42472}"/>
              </a:ext>
            </a:extLst>
          </p:cNvPr>
          <p:cNvPicPr>
            <a:picLocks noChangeAspect="1"/>
          </p:cNvPicPr>
          <p:nvPr/>
        </p:nvPicPr>
        <p:blipFill>
          <a:blip r:embed="rId3"/>
          <a:stretch>
            <a:fillRect/>
          </a:stretch>
        </p:blipFill>
        <p:spPr>
          <a:xfrm>
            <a:off x="432897" y="6097166"/>
            <a:ext cx="2207368" cy="515052"/>
          </a:xfrm>
          <a:prstGeom prst="rect">
            <a:avLst/>
          </a:prstGeom>
        </p:spPr>
      </p:pic>
      <p:pic>
        <p:nvPicPr>
          <p:cNvPr id="4" name="Bildobjekt 3">
            <a:extLst>
              <a:ext uri="{FF2B5EF4-FFF2-40B4-BE49-F238E27FC236}">
                <a16:creationId xmlns:a16="http://schemas.microsoft.com/office/drawing/2014/main" id="{4F07FCA6-E502-77C7-9EAC-11D2AE002C4C}"/>
              </a:ext>
            </a:extLst>
          </p:cNvPr>
          <p:cNvPicPr>
            <a:picLocks noChangeAspect="1"/>
          </p:cNvPicPr>
          <p:nvPr/>
        </p:nvPicPr>
        <p:blipFill>
          <a:blip r:embed="rId4"/>
          <a:stretch>
            <a:fillRect/>
          </a:stretch>
        </p:blipFill>
        <p:spPr>
          <a:xfrm>
            <a:off x="3110363" y="1099518"/>
            <a:ext cx="5638800" cy="5305425"/>
          </a:xfrm>
          <a:prstGeom prst="rect">
            <a:avLst/>
          </a:prstGeom>
        </p:spPr>
      </p:pic>
      <p:sp>
        <p:nvSpPr>
          <p:cNvPr id="13" name="Rubrik 1">
            <a:extLst>
              <a:ext uri="{FF2B5EF4-FFF2-40B4-BE49-F238E27FC236}">
                <a16:creationId xmlns:a16="http://schemas.microsoft.com/office/drawing/2014/main" id="{EC3F1BA0-DC5D-50EB-6A17-EE6DF98BB3AB}"/>
              </a:ext>
            </a:extLst>
          </p:cNvPr>
          <p:cNvSpPr txBox="1">
            <a:spLocks/>
          </p:cNvSpPr>
          <p:nvPr/>
        </p:nvSpPr>
        <p:spPr>
          <a:xfrm>
            <a:off x="609600" y="95316"/>
            <a:ext cx="10959008" cy="994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b="1" kern="1200">
                <a:solidFill>
                  <a:schemeClr val="tx2"/>
                </a:solidFill>
                <a:latin typeface="+mj-lt"/>
                <a:ea typeface="+mj-ea"/>
                <a:cs typeface="+mj-cs"/>
              </a:defRPr>
            </a:lvl1pPr>
          </a:lstStyle>
          <a:p>
            <a:r>
              <a:rPr lang="sv-SE" sz="2800" dirty="0"/>
              <a:t>                              </a:t>
            </a:r>
            <a:r>
              <a:rPr lang="sv-SE" sz="2800" dirty="0" err="1"/>
              <a:t>Map</a:t>
            </a:r>
            <a:r>
              <a:rPr lang="sv-SE" sz="2800" dirty="0"/>
              <a:t> </a:t>
            </a:r>
            <a:r>
              <a:rPr lang="sv-SE" sz="2800" dirty="0" err="1"/>
              <a:t>of</a:t>
            </a:r>
            <a:r>
              <a:rPr lang="sv-SE" sz="2800" dirty="0"/>
              <a:t> standards SIS TK113</a:t>
            </a:r>
          </a:p>
          <a:p>
            <a:endParaRPr lang="sv-SE" sz="1200" dirty="0"/>
          </a:p>
        </p:txBody>
      </p:sp>
      <p:sp>
        <p:nvSpPr>
          <p:cNvPr id="14" name="Sekretessklass">
            <a:extLst>
              <a:ext uri="{FF2B5EF4-FFF2-40B4-BE49-F238E27FC236}">
                <a16:creationId xmlns:a16="http://schemas.microsoft.com/office/drawing/2014/main" id="{9F8553AE-AD84-735E-E0FB-5D5673F359F9}"/>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5">
            <p14:nvContentPartPr>
              <p14:cNvPr id="33" name="Pennanteckning 32">
                <a:extLst>
                  <a:ext uri="{FF2B5EF4-FFF2-40B4-BE49-F238E27FC236}">
                    <a16:creationId xmlns:a16="http://schemas.microsoft.com/office/drawing/2014/main" id="{B40B6692-2273-CC31-2C4F-2284FBB043C1}"/>
                  </a:ext>
                </a:extLst>
              </p14:cNvPr>
              <p14:cNvContentPartPr/>
              <p14:nvPr/>
            </p14:nvContentPartPr>
            <p14:xfrm>
              <a:off x="3731727" y="4587304"/>
              <a:ext cx="1927080" cy="437400"/>
            </p14:xfrm>
          </p:contentPart>
        </mc:Choice>
        <mc:Fallback xmlns="">
          <p:pic>
            <p:nvPicPr>
              <p:cNvPr id="33" name="Pennanteckning 32">
                <a:extLst>
                  <a:ext uri="{FF2B5EF4-FFF2-40B4-BE49-F238E27FC236}">
                    <a16:creationId xmlns:a16="http://schemas.microsoft.com/office/drawing/2014/main" id="{B40B6692-2273-CC31-2C4F-2284FBB043C1}"/>
                  </a:ext>
                </a:extLst>
              </p:cNvPr>
              <p:cNvPicPr/>
              <p:nvPr/>
            </p:nvPicPr>
            <p:blipFill>
              <a:blip r:embed="rId6"/>
              <a:stretch>
                <a:fillRect/>
              </a:stretch>
            </p:blipFill>
            <p:spPr>
              <a:xfrm>
                <a:off x="3725607" y="4581184"/>
                <a:ext cx="193932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Pennanteckning 34">
                <a:extLst>
                  <a:ext uri="{FF2B5EF4-FFF2-40B4-BE49-F238E27FC236}">
                    <a16:creationId xmlns:a16="http://schemas.microsoft.com/office/drawing/2014/main" id="{9A2EC0A2-FD65-02D4-5CE4-36F0ADE2A468}"/>
                  </a:ext>
                </a:extLst>
              </p14:cNvPr>
              <p14:cNvContentPartPr/>
              <p14:nvPr/>
            </p14:nvContentPartPr>
            <p14:xfrm>
              <a:off x="5041047" y="3642664"/>
              <a:ext cx="1662840" cy="660240"/>
            </p14:xfrm>
          </p:contentPart>
        </mc:Choice>
        <mc:Fallback xmlns="">
          <p:pic>
            <p:nvPicPr>
              <p:cNvPr id="35" name="Pennanteckning 34">
                <a:extLst>
                  <a:ext uri="{FF2B5EF4-FFF2-40B4-BE49-F238E27FC236}">
                    <a16:creationId xmlns:a16="http://schemas.microsoft.com/office/drawing/2014/main" id="{9A2EC0A2-FD65-02D4-5CE4-36F0ADE2A468}"/>
                  </a:ext>
                </a:extLst>
              </p:cNvPr>
              <p:cNvPicPr/>
              <p:nvPr/>
            </p:nvPicPr>
            <p:blipFill>
              <a:blip r:embed="rId8"/>
              <a:stretch>
                <a:fillRect/>
              </a:stretch>
            </p:blipFill>
            <p:spPr>
              <a:xfrm>
                <a:off x="5034927" y="3636544"/>
                <a:ext cx="167508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Pennanteckning 38">
                <a:extLst>
                  <a:ext uri="{FF2B5EF4-FFF2-40B4-BE49-F238E27FC236}">
                    <a16:creationId xmlns:a16="http://schemas.microsoft.com/office/drawing/2014/main" id="{9A95FD90-6475-DF7D-5B54-A18CD4FCA9E2}"/>
                  </a:ext>
                </a:extLst>
              </p14:cNvPr>
              <p14:cNvContentPartPr/>
              <p14:nvPr/>
            </p14:nvContentPartPr>
            <p14:xfrm>
              <a:off x="6900447" y="3501184"/>
              <a:ext cx="1329120" cy="313200"/>
            </p14:xfrm>
          </p:contentPart>
        </mc:Choice>
        <mc:Fallback xmlns="">
          <p:pic>
            <p:nvPicPr>
              <p:cNvPr id="39" name="Pennanteckning 38">
                <a:extLst>
                  <a:ext uri="{FF2B5EF4-FFF2-40B4-BE49-F238E27FC236}">
                    <a16:creationId xmlns:a16="http://schemas.microsoft.com/office/drawing/2014/main" id="{9A95FD90-6475-DF7D-5B54-A18CD4FCA9E2}"/>
                  </a:ext>
                </a:extLst>
              </p:cNvPr>
              <p:cNvPicPr/>
              <p:nvPr/>
            </p:nvPicPr>
            <p:blipFill>
              <a:blip r:embed="rId10"/>
              <a:stretch>
                <a:fillRect/>
              </a:stretch>
            </p:blipFill>
            <p:spPr>
              <a:xfrm>
                <a:off x="6894327" y="3495064"/>
                <a:ext cx="13413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Pennanteckning 42">
                <a:extLst>
                  <a:ext uri="{FF2B5EF4-FFF2-40B4-BE49-F238E27FC236}">
                    <a16:creationId xmlns:a16="http://schemas.microsoft.com/office/drawing/2014/main" id="{F55D9EBA-45E5-76FA-BDBB-04EF58F0E64D}"/>
                  </a:ext>
                </a:extLst>
              </p14:cNvPr>
              <p14:cNvContentPartPr/>
              <p14:nvPr/>
            </p14:nvContentPartPr>
            <p14:xfrm rot="1">
              <a:off x="4622520" y="1394838"/>
              <a:ext cx="2389734" cy="361772"/>
            </p14:xfrm>
          </p:contentPart>
        </mc:Choice>
        <mc:Fallback xmlns="">
          <p:pic>
            <p:nvPicPr>
              <p:cNvPr id="43" name="Pennanteckning 42">
                <a:extLst>
                  <a:ext uri="{FF2B5EF4-FFF2-40B4-BE49-F238E27FC236}">
                    <a16:creationId xmlns:a16="http://schemas.microsoft.com/office/drawing/2014/main" id="{F55D9EBA-45E5-76FA-BDBB-04EF58F0E64D}"/>
                  </a:ext>
                </a:extLst>
              </p:cNvPr>
              <p:cNvPicPr/>
              <p:nvPr/>
            </p:nvPicPr>
            <p:blipFill>
              <a:blip r:embed="rId12"/>
              <a:stretch>
                <a:fillRect/>
              </a:stretch>
            </p:blipFill>
            <p:spPr>
              <a:xfrm rot="1">
                <a:off x="4616400" y="1388718"/>
                <a:ext cx="2401974" cy="374011"/>
              </a:xfrm>
              <a:prstGeom prst="rect">
                <a:avLst/>
              </a:prstGeom>
            </p:spPr>
          </p:pic>
        </mc:Fallback>
      </mc:AlternateContent>
    </p:spTree>
    <p:extLst>
      <p:ext uri="{BB962C8B-B14F-4D97-AF65-F5344CB8AC3E}">
        <p14:creationId xmlns:p14="http://schemas.microsoft.com/office/powerpoint/2010/main" val="69188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A4D93-37AD-2C1C-CC28-F2E133DAB09F}"/>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A0B3D0D-F671-3BE3-9471-481D8F567614}"/>
              </a:ext>
            </a:extLst>
          </p:cNvPr>
          <p:cNvSpPr>
            <a:spLocks noGrp="1"/>
          </p:cNvSpPr>
          <p:nvPr>
            <p:ph type="sldNum" sz="quarter" idx="12"/>
          </p:nvPr>
        </p:nvSpPr>
        <p:spPr/>
        <p:txBody>
          <a:bodyPr/>
          <a:lstStyle/>
          <a:p>
            <a:fld id="{A14E5930-0237-4444-B38F-6A854F197889}" type="slidenum">
              <a:rPr lang="sv-SE" smtClean="0"/>
              <a:t>4</a:t>
            </a:fld>
            <a:endParaRPr lang="sv-SE"/>
          </a:p>
        </p:txBody>
      </p:sp>
      <p:sp>
        <p:nvSpPr>
          <p:cNvPr id="5" name="Presentatör">
            <a:extLst>
              <a:ext uri="{FF2B5EF4-FFF2-40B4-BE49-F238E27FC236}">
                <a16:creationId xmlns:a16="http://schemas.microsoft.com/office/drawing/2014/main" id="{9F89B481-A2F1-0A72-766C-8F05831A8AD2}"/>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319DA167-F233-737C-BFE6-166EE3EB8B0E}"/>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1088A848-15BA-A5AA-1373-585AA786C985}"/>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EBED9AD5-2657-94D4-CA44-E0685CFF5D8D}"/>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663292D8-F5DF-9A9C-4129-E79CFE1D8609}"/>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C005FC4E-7373-06AB-8604-08CCBF0F8060}"/>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grpSp>
        <p:nvGrpSpPr>
          <p:cNvPr id="11" name="Grupp 10">
            <a:extLst>
              <a:ext uri="{FF2B5EF4-FFF2-40B4-BE49-F238E27FC236}">
                <a16:creationId xmlns:a16="http://schemas.microsoft.com/office/drawing/2014/main" id="{10878922-DC17-46B7-A66C-A165C8387101}"/>
              </a:ext>
            </a:extLst>
          </p:cNvPr>
          <p:cNvGrpSpPr/>
          <p:nvPr/>
        </p:nvGrpSpPr>
        <p:grpSpPr>
          <a:xfrm>
            <a:off x="1513586" y="807009"/>
            <a:ext cx="9107879" cy="5683222"/>
            <a:chOff x="287999" y="760490"/>
            <a:chExt cx="7128180" cy="4447910"/>
          </a:xfrm>
        </p:grpSpPr>
        <p:sp>
          <p:nvSpPr>
            <p:cNvPr id="12" name="Rektangel: rundade hörn 11">
              <a:extLst>
                <a:ext uri="{FF2B5EF4-FFF2-40B4-BE49-F238E27FC236}">
                  <a16:creationId xmlns:a16="http://schemas.microsoft.com/office/drawing/2014/main" id="{DF898AFC-A364-4935-8BE0-E17BEF6F3D20}"/>
                </a:ext>
              </a:extLst>
            </p:cNvPr>
            <p:cNvSpPr/>
            <p:nvPr/>
          </p:nvSpPr>
          <p:spPr>
            <a:xfrm>
              <a:off x="685682" y="760490"/>
              <a:ext cx="6319235" cy="4049047"/>
            </a:xfrm>
            <a:prstGeom prst="roundRect">
              <a:avLst>
                <a:gd name="adj" fmla="val 6087"/>
              </a:avLst>
            </a:prstGeom>
            <a:solidFill>
              <a:srgbClr val="FFFF99"/>
            </a:solidFill>
            <a:ln w="19050" cap="flat" cmpd="sng" algn="ctr">
              <a:solidFill>
                <a:sysClr val="windowText" lastClr="0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endParaRPr lang="sv-SE" sz="1278">
                <a:solidFill>
                  <a:prstClr val="white"/>
                </a:solidFill>
                <a:latin typeface="Cambria" panose="02040503050406030204"/>
                <a:cs typeface="Arial" panose="020B0604020202020204" pitchFamily="34" charset="0"/>
              </a:endParaRPr>
            </a:p>
          </p:txBody>
        </p:sp>
        <p:sp>
          <p:nvSpPr>
            <p:cNvPr id="13" name="Pil: upp-ned 12">
              <a:extLst>
                <a:ext uri="{FF2B5EF4-FFF2-40B4-BE49-F238E27FC236}">
                  <a16:creationId xmlns:a16="http://schemas.microsoft.com/office/drawing/2014/main" id="{9F9F170E-89EB-472C-88E1-F35DA53B4A52}"/>
                </a:ext>
              </a:extLst>
            </p:cNvPr>
            <p:cNvSpPr/>
            <p:nvPr/>
          </p:nvSpPr>
          <p:spPr>
            <a:xfrm>
              <a:off x="3587365" y="2574000"/>
              <a:ext cx="534011" cy="227919"/>
            </a:xfrm>
            <a:prstGeom prst="upDownArrow">
              <a:avLst>
                <a:gd name="adj1" fmla="val 55555"/>
                <a:gd name="adj2" fmla="val 35629"/>
              </a:avLst>
            </a:prstGeom>
            <a:solidFill>
              <a:sysClr val="window" lastClr="FFFFFF">
                <a:lumMod val="85000"/>
              </a:sysClr>
            </a:solid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endParaRPr lang="sv-SE" sz="1278">
                <a:solidFill>
                  <a:prstClr val="white"/>
                </a:solidFill>
                <a:latin typeface="Cambria" panose="02040503050406030204"/>
                <a:cs typeface="Arial" panose="020B0604020202020204" pitchFamily="34" charset="0"/>
              </a:endParaRPr>
            </a:p>
          </p:txBody>
        </p:sp>
        <p:sp>
          <p:nvSpPr>
            <p:cNvPr id="14" name="Rektangel 13">
              <a:extLst>
                <a:ext uri="{FF2B5EF4-FFF2-40B4-BE49-F238E27FC236}">
                  <a16:creationId xmlns:a16="http://schemas.microsoft.com/office/drawing/2014/main" id="{938DD9DA-5ADC-4B85-B3F7-C982B6F025E4}"/>
                </a:ext>
              </a:extLst>
            </p:cNvPr>
            <p:cNvSpPr/>
            <p:nvPr/>
          </p:nvSpPr>
          <p:spPr>
            <a:xfrm rot="16200000">
              <a:off x="6713820" y="1920748"/>
              <a:ext cx="1139595" cy="265123"/>
            </a:xfrm>
            <a:prstGeom prst="rect">
              <a:avLst/>
            </a:prstGeom>
            <a:no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45998" tIns="45998" rIns="45998" bIns="45998"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r>
                <a:rPr lang="sv-SE" sz="1278">
                  <a:solidFill>
                    <a:prstClr val="black"/>
                  </a:solidFill>
                  <a:latin typeface="Cambria" panose="02040503050406030204"/>
                  <a:cs typeface="Arial" panose="020B0604020202020204" pitchFamily="34" charset="0"/>
                </a:rPr>
                <a:t>Kundnöjdhet</a:t>
              </a:r>
            </a:p>
          </p:txBody>
        </p:sp>
        <p:sp>
          <p:nvSpPr>
            <p:cNvPr id="15" name="Pil: femhörning 14">
              <a:extLst>
                <a:ext uri="{FF2B5EF4-FFF2-40B4-BE49-F238E27FC236}">
                  <a16:creationId xmlns:a16="http://schemas.microsoft.com/office/drawing/2014/main" id="{1D729674-46A3-45C4-8D02-A6ECB9B3D0CF}"/>
                </a:ext>
              </a:extLst>
            </p:cNvPr>
            <p:cNvSpPr/>
            <p:nvPr/>
          </p:nvSpPr>
          <p:spPr>
            <a:xfrm>
              <a:off x="891602" y="1543247"/>
              <a:ext cx="5900887" cy="1020120"/>
            </a:xfrm>
            <a:prstGeom prst="homePlate">
              <a:avLst>
                <a:gd name="adj" fmla="val 50940"/>
              </a:avLst>
            </a:prstGeom>
            <a:solidFill>
              <a:srgbClr val="E6B9B8"/>
            </a:solid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endParaRPr lang="sv-SE" sz="1278">
                <a:solidFill>
                  <a:prstClr val="black"/>
                </a:solidFill>
                <a:latin typeface="Cambria" panose="02040503050406030204"/>
                <a:cs typeface="Arial" panose="020B0604020202020204" pitchFamily="34" charset="0"/>
              </a:endParaRPr>
            </a:p>
          </p:txBody>
        </p:sp>
        <p:sp>
          <p:nvSpPr>
            <p:cNvPr id="16" name="Pil: höger 15">
              <a:extLst>
                <a:ext uri="{FF2B5EF4-FFF2-40B4-BE49-F238E27FC236}">
                  <a16:creationId xmlns:a16="http://schemas.microsoft.com/office/drawing/2014/main" id="{79A91A11-E149-4418-A7BF-C2BEC4C74A6B}"/>
                </a:ext>
              </a:extLst>
            </p:cNvPr>
            <p:cNvSpPr/>
            <p:nvPr/>
          </p:nvSpPr>
          <p:spPr>
            <a:xfrm>
              <a:off x="6813383" y="1955478"/>
              <a:ext cx="338481" cy="195662"/>
            </a:xfrm>
            <a:prstGeom prst="rightArrow">
              <a:avLst/>
            </a:prstGeom>
            <a:solidFill>
              <a:sysClr val="window" lastClr="FFFFFF"/>
            </a:solidFill>
            <a:ln w="254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endParaRPr lang="sv-SE" sz="1278">
                <a:solidFill>
                  <a:prstClr val="white"/>
                </a:solidFill>
                <a:latin typeface="Cambria" panose="02040503050406030204"/>
                <a:cs typeface="Arial" panose="020B0604020202020204" pitchFamily="34" charset="0"/>
              </a:endParaRPr>
            </a:p>
          </p:txBody>
        </p:sp>
        <p:sp>
          <p:nvSpPr>
            <p:cNvPr id="17" name="Pil: höger 16">
              <a:extLst>
                <a:ext uri="{FF2B5EF4-FFF2-40B4-BE49-F238E27FC236}">
                  <a16:creationId xmlns:a16="http://schemas.microsoft.com/office/drawing/2014/main" id="{7E00431B-2D18-4E9D-864D-14ABC4CC83DA}"/>
                </a:ext>
              </a:extLst>
            </p:cNvPr>
            <p:cNvSpPr/>
            <p:nvPr/>
          </p:nvSpPr>
          <p:spPr>
            <a:xfrm>
              <a:off x="546185" y="1955479"/>
              <a:ext cx="338481" cy="195662"/>
            </a:xfrm>
            <a:prstGeom prst="rightArrow">
              <a:avLst/>
            </a:prstGeom>
            <a:solidFill>
              <a:sysClr val="window" lastClr="FFFFFF"/>
            </a:solidFill>
            <a:ln w="254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endParaRPr lang="sv-SE" sz="1278">
                <a:solidFill>
                  <a:prstClr val="white"/>
                </a:solidFill>
                <a:latin typeface="Cambria" panose="02040503050406030204"/>
                <a:cs typeface="Arial" panose="020B0604020202020204" pitchFamily="34" charset="0"/>
              </a:endParaRPr>
            </a:p>
          </p:txBody>
        </p:sp>
        <p:sp>
          <p:nvSpPr>
            <p:cNvPr id="18" name="Rektangel 17">
              <a:extLst>
                <a:ext uri="{FF2B5EF4-FFF2-40B4-BE49-F238E27FC236}">
                  <a16:creationId xmlns:a16="http://schemas.microsoft.com/office/drawing/2014/main" id="{EA9375EF-17FD-4A73-B749-4BB19D76ECDA}"/>
                </a:ext>
              </a:extLst>
            </p:cNvPr>
            <p:cNvSpPr/>
            <p:nvPr/>
          </p:nvSpPr>
          <p:spPr>
            <a:xfrm rot="16200000">
              <a:off x="-147425" y="1920747"/>
              <a:ext cx="1135972" cy="265123"/>
            </a:xfrm>
            <a:prstGeom prst="rect">
              <a:avLst/>
            </a:prstGeom>
            <a:no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45998" tIns="45998" rIns="45998" bIns="45998"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r>
                <a:rPr lang="sv-SE" sz="1278">
                  <a:solidFill>
                    <a:prstClr val="black"/>
                  </a:solidFill>
                  <a:latin typeface="Cambria" panose="02040503050406030204"/>
                  <a:cs typeface="Arial" panose="020B0604020202020204" pitchFamily="34" charset="0"/>
                </a:rPr>
                <a:t>Kundbehov</a:t>
              </a:r>
            </a:p>
          </p:txBody>
        </p:sp>
        <p:grpSp>
          <p:nvGrpSpPr>
            <p:cNvPr id="19" name="Grupp 18">
              <a:extLst>
                <a:ext uri="{FF2B5EF4-FFF2-40B4-BE49-F238E27FC236}">
                  <a16:creationId xmlns:a16="http://schemas.microsoft.com/office/drawing/2014/main" id="{AD4A985F-3541-4FC5-9B0D-A55E80364E64}"/>
                </a:ext>
              </a:extLst>
            </p:cNvPr>
            <p:cNvGrpSpPr/>
            <p:nvPr/>
          </p:nvGrpSpPr>
          <p:grpSpPr>
            <a:xfrm>
              <a:off x="958894" y="1599517"/>
              <a:ext cx="5590172" cy="907581"/>
              <a:chOff x="958894" y="1616666"/>
              <a:chExt cx="5590172" cy="907581"/>
            </a:xfrm>
          </p:grpSpPr>
          <p:sp>
            <p:nvSpPr>
              <p:cNvPr id="39" name="Pil: femhörning 38">
                <a:extLst>
                  <a:ext uri="{FF2B5EF4-FFF2-40B4-BE49-F238E27FC236}">
                    <a16:creationId xmlns:a16="http://schemas.microsoft.com/office/drawing/2014/main" id="{7612FB30-2B09-45B1-9C11-D68856ED3D76}"/>
                  </a:ext>
                </a:extLst>
              </p:cNvPr>
              <p:cNvSpPr/>
              <p:nvPr/>
            </p:nvSpPr>
            <p:spPr>
              <a:xfrm>
                <a:off x="958895" y="2272247"/>
                <a:ext cx="5400000" cy="252000"/>
              </a:xfrm>
              <a:prstGeom prst="homePlate">
                <a:avLst>
                  <a:gd name="adj" fmla="val 46492"/>
                </a:avLst>
              </a:prstGeom>
              <a:solidFill>
                <a:sysClr val="window" lastClr="FFFFFF"/>
              </a:solid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996" rIns="0"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defTabSz="959485"/>
                <a:r>
                  <a:rPr lang="sv-SE" sz="1278" b="1">
                    <a:solidFill>
                      <a:prstClr val="black"/>
                    </a:solidFill>
                    <a:latin typeface="Cambria" panose="02040503050406030204"/>
                    <a:cs typeface="Arial" panose="020B0604020202020204" pitchFamily="34" charset="0"/>
                  </a:rPr>
                  <a:t>IMP</a:t>
                </a:r>
                <a:r>
                  <a:rPr lang="sv-SE" sz="1278">
                    <a:solidFill>
                      <a:prstClr val="black"/>
                    </a:solidFill>
                    <a:latin typeface="Cambria" panose="02040503050406030204"/>
                    <a:cs typeface="Arial" panose="020B0604020202020204" pitchFamily="34" charset="0"/>
                  </a:rPr>
                  <a:t> - </a:t>
                </a:r>
                <a:r>
                  <a:rPr lang="sv-SE" sz="1278">
                    <a:solidFill>
                      <a:prstClr val="black"/>
                    </a:solidFill>
                    <a:latin typeface="Cambria" panose="02040503050406030204"/>
                    <a:ea typeface="Times New Roman" panose="02020603050405020304" pitchFamily="18" charset="0"/>
                    <a:cs typeface="Arial" panose="020B0604020202020204" pitchFamily="34" charset="0"/>
                  </a:rPr>
                  <a:t>Förbättra enheter</a:t>
                </a:r>
                <a:endParaRPr lang="sv-SE" sz="1278">
                  <a:solidFill>
                    <a:prstClr val="black"/>
                  </a:solidFill>
                  <a:latin typeface="Cambria" panose="02040503050406030204"/>
                  <a:cs typeface="Arial" panose="020B0604020202020204" pitchFamily="34" charset="0"/>
                </a:endParaRPr>
              </a:p>
            </p:txBody>
          </p:sp>
          <p:sp>
            <p:nvSpPr>
              <p:cNvPr id="40" name="Pil: femhörning 39">
                <a:extLst>
                  <a:ext uri="{FF2B5EF4-FFF2-40B4-BE49-F238E27FC236}">
                    <a16:creationId xmlns:a16="http://schemas.microsoft.com/office/drawing/2014/main" id="{410CB451-B3F6-4B63-91E1-848328FED698}"/>
                  </a:ext>
                </a:extLst>
              </p:cNvPr>
              <p:cNvSpPr/>
              <p:nvPr/>
            </p:nvSpPr>
            <p:spPr>
              <a:xfrm>
                <a:off x="958895" y="1616666"/>
                <a:ext cx="3276346" cy="324000"/>
              </a:xfrm>
              <a:prstGeom prst="homePlate">
                <a:avLst>
                  <a:gd name="adj" fmla="val 55713"/>
                </a:avLst>
              </a:prstGeom>
              <a:solidFill>
                <a:sysClr val="window" lastClr="FFFFFF"/>
              </a:solid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996" rIns="45998"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defTabSz="959485"/>
                <a:r>
                  <a:rPr lang="sv-SE" sz="1278" b="1">
                    <a:solidFill>
                      <a:prstClr val="black"/>
                    </a:solidFill>
                    <a:latin typeface="Cambria" panose="02040503050406030204"/>
                    <a:ea typeface="Cambria" panose="02040503050406030204" pitchFamily="18" charset="0"/>
                    <a:cs typeface="Arial" panose="020B0604020202020204" pitchFamily="34" charset="0"/>
                  </a:rPr>
                  <a:t>PRV</a:t>
                </a:r>
                <a:r>
                  <a:rPr lang="sv-SE" sz="1278">
                    <a:solidFill>
                      <a:prstClr val="black"/>
                    </a:solidFill>
                    <a:latin typeface="Cambria" panose="02040503050406030204"/>
                    <a:ea typeface="Cambria" panose="02040503050406030204" pitchFamily="18" charset="0"/>
                    <a:cs typeface="Arial" panose="020B0604020202020204" pitchFamily="34" charset="0"/>
                  </a:rPr>
                  <a:t> - Förebygg oönskade händelser genom att undvika fel och feltillstånd</a:t>
                </a:r>
                <a:endParaRPr lang="sv-SE" sz="1278">
                  <a:solidFill>
                    <a:prstClr val="black"/>
                  </a:solidFill>
                  <a:latin typeface="Cambria" panose="02040503050406030204"/>
                  <a:cs typeface="Arial" panose="020B0604020202020204" pitchFamily="34" charset="0"/>
                </a:endParaRPr>
              </a:p>
            </p:txBody>
          </p:sp>
          <p:sp>
            <p:nvSpPr>
              <p:cNvPr id="41" name="Pil: femhörning 40">
                <a:extLst>
                  <a:ext uri="{FF2B5EF4-FFF2-40B4-BE49-F238E27FC236}">
                    <a16:creationId xmlns:a16="http://schemas.microsoft.com/office/drawing/2014/main" id="{8B7B47BC-6432-4354-ADA5-8A9665E04CA8}"/>
                  </a:ext>
                </a:extLst>
              </p:cNvPr>
              <p:cNvSpPr/>
              <p:nvPr/>
            </p:nvSpPr>
            <p:spPr>
              <a:xfrm>
                <a:off x="958894" y="1979290"/>
                <a:ext cx="3276346" cy="252000"/>
              </a:xfrm>
              <a:prstGeom prst="homePlate">
                <a:avLst>
                  <a:gd name="adj" fmla="val 74797"/>
                </a:avLst>
              </a:prstGeom>
              <a:solidFill>
                <a:sysClr val="window" lastClr="FFFFFF"/>
              </a:solid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996" rIns="0"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defTabSz="959485"/>
                <a:r>
                  <a:rPr lang="sv-SE" sz="1278" b="1">
                    <a:solidFill>
                      <a:prstClr val="black"/>
                    </a:solidFill>
                    <a:latin typeface="Cambria" panose="02040503050406030204"/>
                    <a:cs typeface="Arial" panose="020B0604020202020204" pitchFamily="34" charset="0"/>
                  </a:rPr>
                  <a:t>COR</a:t>
                </a:r>
                <a:r>
                  <a:rPr lang="sv-SE" sz="1278">
                    <a:solidFill>
                      <a:prstClr val="black"/>
                    </a:solidFill>
                    <a:latin typeface="Cambria" panose="02040503050406030204"/>
                    <a:cs typeface="Arial" panose="020B0604020202020204" pitchFamily="34" charset="0"/>
                  </a:rPr>
                  <a:t> - Återställ enheter till deras krävda tillstånd</a:t>
                </a:r>
              </a:p>
            </p:txBody>
          </p:sp>
          <p:sp>
            <p:nvSpPr>
              <p:cNvPr id="42" name="Pil: femhörning 41">
                <a:extLst>
                  <a:ext uri="{FF2B5EF4-FFF2-40B4-BE49-F238E27FC236}">
                    <a16:creationId xmlns:a16="http://schemas.microsoft.com/office/drawing/2014/main" id="{8A9AA637-8BF1-498A-BA3F-0FDBC418FA0B}"/>
                  </a:ext>
                </a:extLst>
              </p:cNvPr>
              <p:cNvSpPr/>
              <p:nvPr/>
            </p:nvSpPr>
            <p:spPr>
              <a:xfrm>
                <a:off x="4242175" y="1616666"/>
                <a:ext cx="2306891" cy="614624"/>
              </a:xfrm>
              <a:prstGeom prst="homePlate">
                <a:avLst>
                  <a:gd name="adj" fmla="val 49953"/>
                </a:avLst>
              </a:prstGeom>
              <a:solidFill>
                <a:sysClr val="window" lastClr="FFFFFF"/>
              </a:solid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996" rIns="0"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defTabSz="959485"/>
                <a:r>
                  <a:rPr lang="sv-SE" sz="1278" b="1">
                    <a:solidFill>
                      <a:prstClr val="black"/>
                    </a:solidFill>
                    <a:latin typeface="Cambria" panose="02040503050406030204"/>
                    <a:ea typeface="Times New Roman" panose="02020603050405020304" pitchFamily="18" charset="0"/>
                    <a:cs typeface="Arial" panose="020B0604020202020204" pitchFamily="34" charset="0"/>
                  </a:rPr>
                  <a:t>ACT</a:t>
                </a:r>
                <a:r>
                  <a:rPr lang="sv-SE" sz="1278">
                    <a:solidFill>
                      <a:prstClr val="black"/>
                    </a:solidFill>
                    <a:latin typeface="Cambria" panose="02040503050406030204"/>
                    <a:ea typeface="Times New Roman" panose="02020603050405020304" pitchFamily="18" charset="0"/>
                    <a:cs typeface="Arial" panose="020B0604020202020204" pitchFamily="34" charset="0"/>
                  </a:rPr>
                  <a:t> - Agera förebyggande och/eller avhjälpande på enheter som ska underhållas</a:t>
                </a:r>
                <a:endParaRPr lang="sv-SE" sz="1278">
                  <a:solidFill>
                    <a:prstClr val="black"/>
                  </a:solidFill>
                  <a:latin typeface="Cambria" panose="02040503050406030204"/>
                  <a:cs typeface="Arial" panose="020B0604020202020204" pitchFamily="34" charset="0"/>
                </a:endParaRPr>
              </a:p>
            </p:txBody>
          </p:sp>
        </p:grpSp>
        <p:grpSp>
          <p:nvGrpSpPr>
            <p:cNvPr id="20" name="Grupp 19">
              <a:extLst>
                <a:ext uri="{FF2B5EF4-FFF2-40B4-BE49-F238E27FC236}">
                  <a16:creationId xmlns:a16="http://schemas.microsoft.com/office/drawing/2014/main" id="{F3EBF83F-7E29-4FBD-8FE6-045C7C7E9048}"/>
                </a:ext>
              </a:extLst>
            </p:cNvPr>
            <p:cNvGrpSpPr/>
            <p:nvPr/>
          </p:nvGrpSpPr>
          <p:grpSpPr>
            <a:xfrm>
              <a:off x="1570130" y="839737"/>
              <a:ext cx="4564724" cy="456518"/>
              <a:chOff x="1578523" y="981613"/>
              <a:chExt cx="5409580" cy="919451"/>
            </a:xfrm>
            <a:noFill/>
          </p:grpSpPr>
          <p:sp>
            <p:nvSpPr>
              <p:cNvPr id="37" name="Rektangel 36">
                <a:extLst>
                  <a:ext uri="{FF2B5EF4-FFF2-40B4-BE49-F238E27FC236}">
                    <a16:creationId xmlns:a16="http://schemas.microsoft.com/office/drawing/2014/main" id="{74525436-A59E-409B-AC0B-D88CDEE1D16C}"/>
                  </a:ext>
                </a:extLst>
              </p:cNvPr>
              <p:cNvSpPr/>
              <p:nvPr/>
            </p:nvSpPr>
            <p:spPr>
              <a:xfrm>
                <a:off x="1578523" y="981613"/>
                <a:ext cx="5409580" cy="919451"/>
              </a:xfrm>
              <a:prstGeom prst="rect">
                <a:avLst/>
              </a:prstGeom>
              <a:solidFill>
                <a:srgbClr val="4BACC6">
                  <a:lumMod val="40000"/>
                  <a:lumOff val="60000"/>
                </a:srgbClr>
              </a:solid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endParaRPr lang="sv-SE" sz="1278">
                  <a:solidFill>
                    <a:prstClr val="white"/>
                  </a:solidFill>
                  <a:latin typeface="Cambria" panose="02040503050406030204"/>
                  <a:cs typeface="Arial" panose="020B0604020202020204" pitchFamily="34" charset="0"/>
                </a:endParaRPr>
              </a:p>
            </p:txBody>
          </p:sp>
          <p:sp>
            <p:nvSpPr>
              <p:cNvPr id="38" name="textruta 23">
                <a:extLst>
                  <a:ext uri="{FF2B5EF4-FFF2-40B4-BE49-F238E27FC236}">
                    <a16:creationId xmlns:a16="http://schemas.microsoft.com/office/drawing/2014/main" id="{7C1EFCA9-C3D6-4C1D-BCF8-FE5850EB936A}"/>
                  </a:ext>
                </a:extLst>
              </p:cNvPr>
              <p:cNvSpPr txBox="1"/>
              <p:nvPr/>
            </p:nvSpPr>
            <p:spPr>
              <a:xfrm>
                <a:off x="1639995" y="1090658"/>
                <a:ext cx="5286635" cy="721335"/>
              </a:xfrm>
              <a:prstGeom prst="rect">
                <a:avLst/>
              </a:prstGeom>
              <a:solidFill>
                <a:sysClr val="window" lastClr="FFFFFF"/>
              </a:solidFill>
              <a:ln w="12700">
                <a:solidFill>
                  <a:sysClr val="windowText" lastClr="000000"/>
                </a:solidFill>
              </a:ln>
              <a:effectLst/>
            </p:spPr>
            <p:txBody>
              <a:bodyPr wrap="square"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MAN - </a:t>
                </a:r>
                <a:r>
                  <a:rPr lang="sv-SE" sz="1278">
                    <a:solidFill>
                      <a:prstClr val="black"/>
                    </a:solidFill>
                    <a:latin typeface="Cambria" panose="02040503050406030204"/>
                    <a:ea typeface="Cambria" panose="02040503050406030204" pitchFamily="18" charset="0"/>
                    <a:cs typeface="Arial" panose="020B0604020202020204" pitchFamily="34" charset="0"/>
                  </a:rPr>
                  <a:t>Led underhållet (strategier och förbättring, personalresurser, ständig förbättring, efterlevnad etc.)</a:t>
                </a:r>
              </a:p>
            </p:txBody>
          </p:sp>
        </p:grpSp>
        <p:grpSp>
          <p:nvGrpSpPr>
            <p:cNvPr id="21" name="Grupp 20">
              <a:extLst>
                <a:ext uri="{FF2B5EF4-FFF2-40B4-BE49-F238E27FC236}">
                  <a16:creationId xmlns:a16="http://schemas.microsoft.com/office/drawing/2014/main" id="{F5AA45F5-451F-4F10-B0D5-4AD0186D6BD4}"/>
                </a:ext>
              </a:extLst>
            </p:cNvPr>
            <p:cNvGrpSpPr/>
            <p:nvPr/>
          </p:nvGrpSpPr>
          <p:grpSpPr>
            <a:xfrm>
              <a:off x="891602" y="2810365"/>
              <a:ext cx="5921782" cy="1878441"/>
              <a:chOff x="744651" y="3562412"/>
              <a:chExt cx="7658092" cy="2634321"/>
            </a:xfrm>
            <a:noFill/>
          </p:grpSpPr>
          <p:sp>
            <p:nvSpPr>
              <p:cNvPr id="24" name="Rektangel 23">
                <a:extLst>
                  <a:ext uri="{FF2B5EF4-FFF2-40B4-BE49-F238E27FC236}">
                    <a16:creationId xmlns:a16="http://schemas.microsoft.com/office/drawing/2014/main" id="{B110476B-6BCF-40CF-81DA-4C70F0999FBB}"/>
                  </a:ext>
                </a:extLst>
              </p:cNvPr>
              <p:cNvSpPr/>
              <p:nvPr/>
            </p:nvSpPr>
            <p:spPr>
              <a:xfrm>
                <a:off x="744651" y="3562412"/>
                <a:ext cx="7658092" cy="2634321"/>
              </a:xfrm>
              <a:prstGeom prst="rect">
                <a:avLst/>
              </a:prstGeom>
              <a:solidFill>
                <a:srgbClr val="A9D18E"/>
              </a:solid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endParaRPr lang="sv-SE" sz="1278">
                  <a:solidFill>
                    <a:prstClr val="white"/>
                  </a:solidFill>
                  <a:latin typeface="Cambria" panose="02040503050406030204"/>
                  <a:cs typeface="Arial" panose="020B0604020202020204" pitchFamily="34" charset="0"/>
                </a:endParaRPr>
              </a:p>
            </p:txBody>
          </p:sp>
          <p:grpSp>
            <p:nvGrpSpPr>
              <p:cNvPr id="25" name="Grupp 24">
                <a:extLst>
                  <a:ext uri="{FF2B5EF4-FFF2-40B4-BE49-F238E27FC236}">
                    <a16:creationId xmlns:a16="http://schemas.microsoft.com/office/drawing/2014/main" id="{1BD75002-D1B5-48CD-B298-0289AD047988}"/>
                  </a:ext>
                </a:extLst>
              </p:cNvPr>
              <p:cNvGrpSpPr/>
              <p:nvPr/>
            </p:nvGrpSpPr>
            <p:grpSpPr>
              <a:xfrm>
                <a:off x="831674" y="3672520"/>
                <a:ext cx="7491159" cy="2456680"/>
                <a:chOff x="805923" y="3661954"/>
                <a:chExt cx="7491159" cy="2456680"/>
              </a:xfrm>
              <a:grpFill/>
            </p:grpSpPr>
            <p:sp>
              <p:nvSpPr>
                <p:cNvPr id="26" name="textruta 11">
                  <a:extLst>
                    <a:ext uri="{FF2B5EF4-FFF2-40B4-BE49-F238E27FC236}">
                      <a16:creationId xmlns:a16="http://schemas.microsoft.com/office/drawing/2014/main" id="{10C9FAFF-E66B-4072-BE96-90E470105A67}"/>
                    </a:ext>
                  </a:extLst>
                </p:cNvPr>
                <p:cNvSpPr txBox="1"/>
                <p:nvPr/>
              </p:nvSpPr>
              <p:spPr>
                <a:xfrm>
                  <a:off x="805923" y="3661954"/>
                  <a:ext cx="7484046" cy="504000"/>
                </a:xfrm>
                <a:prstGeom prst="rect">
                  <a:avLst/>
                </a:prstGeom>
                <a:solidFill>
                  <a:sysClr val="window" lastClr="FFFFFF"/>
                </a:solidFill>
                <a:ln w="12700">
                  <a:solidFill>
                    <a:sysClr val="windowText" lastClr="000000"/>
                  </a:solidFill>
                </a:ln>
                <a:effectLst/>
              </p:spPr>
              <p:txBody>
                <a:bodyPr wrap="square"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err="1">
                      <a:solidFill>
                        <a:prstClr val="black"/>
                      </a:solidFill>
                      <a:latin typeface="Cambria" panose="02040503050406030204"/>
                      <a:ea typeface="Cambria" panose="02040503050406030204" pitchFamily="18" charset="0"/>
                      <a:cs typeface="Arial" panose="020B0604020202020204" pitchFamily="34" charset="0"/>
                    </a:rPr>
                    <a:t>HSE</a:t>
                  </a:r>
                  <a:endParaRPr lang="sv-SE" sz="1278" b="1">
                    <a:solidFill>
                      <a:prstClr val="black"/>
                    </a:solidFill>
                    <a:latin typeface="Cambria" panose="02040503050406030204"/>
                    <a:ea typeface="Cambria" panose="02040503050406030204" pitchFamily="18" charset="0"/>
                    <a:cs typeface="Arial" panose="020B0604020202020204" pitchFamily="34" charset="0"/>
                  </a:endParaRP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Säkerställ personlig hälsa och säkerhet samt bevara miljön vid underhåll</a:t>
                  </a:r>
                </a:p>
              </p:txBody>
            </p:sp>
            <p:sp>
              <p:nvSpPr>
                <p:cNvPr id="27" name="textruta 12">
                  <a:extLst>
                    <a:ext uri="{FF2B5EF4-FFF2-40B4-BE49-F238E27FC236}">
                      <a16:creationId xmlns:a16="http://schemas.microsoft.com/office/drawing/2014/main" id="{4993C058-D161-4816-946B-5D2C3B5F8B37}"/>
                    </a:ext>
                  </a:extLst>
                </p:cNvPr>
                <p:cNvSpPr txBox="1"/>
                <p:nvPr/>
              </p:nvSpPr>
              <p:spPr>
                <a:xfrm>
                  <a:off x="811609" y="4231009"/>
                  <a:ext cx="1266835" cy="899998"/>
                </a:xfrm>
                <a:prstGeom prst="rect">
                  <a:avLst/>
                </a:prstGeom>
                <a:solidFill>
                  <a:sysClr val="window" lastClr="FFFFFF"/>
                </a:solidFill>
                <a:ln w="12700">
                  <a:solidFill>
                    <a:sysClr val="windowText" lastClr="000000"/>
                  </a:solidFill>
                </a:ln>
                <a:effectLst/>
              </p:spPr>
              <p:txBody>
                <a:bodyPr wrap="square" lIns="45998" tIns="45998" rIns="45998" bIns="45998"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BUD</a:t>
                  </a: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Budgetera för underhåll av enheter</a:t>
                  </a:r>
                </a:p>
              </p:txBody>
            </p:sp>
            <p:sp>
              <p:nvSpPr>
                <p:cNvPr id="28" name="textruta 13">
                  <a:extLst>
                    <a:ext uri="{FF2B5EF4-FFF2-40B4-BE49-F238E27FC236}">
                      <a16:creationId xmlns:a16="http://schemas.microsoft.com/office/drawing/2014/main" id="{4483EF21-B8C8-4DDE-9667-E3525AE646C5}"/>
                    </a:ext>
                  </a:extLst>
                </p:cNvPr>
                <p:cNvSpPr txBox="1"/>
                <p:nvPr/>
              </p:nvSpPr>
              <p:spPr>
                <a:xfrm>
                  <a:off x="2148208" y="4231009"/>
                  <a:ext cx="1532044" cy="900000"/>
                </a:xfrm>
                <a:prstGeom prst="rect">
                  <a:avLst/>
                </a:prstGeom>
                <a:solidFill>
                  <a:sysClr val="window" lastClr="FFFFFF"/>
                </a:solidFill>
                <a:ln w="12700">
                  <a:solidFill>
                    <a:sysClr val="windowText" lastClr="000000"/>
                  </a:solidFill>
                </a:ln>
                <a:effectLst/>
              </p:spPr>
              <p:txBody>
                <a:bodyPr wrap="square" lIns="45998" tIns="45998" rIns="45998" bIns="45998"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DOC</a:t>
                  </a: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Leverera operativ dokumentation</a:t>
                  </a:r>
                </a:p>
              </p:txBody>
            </p:sp>
            <p:sp>
              <p:nvSpPr>
                <p:cNvPr id="29" name="textruta 14">
                  <a:extLst>
                    <a:ext uri="{FF2B5EF4-FFF2-40B4-BE49-F238E27FC236}">
                      <a16:creationId xmlns:a16="http://schemas.microsoft.com/office/drawing/2014/main" id="{99B50F64-B408-4AD4-BBA3-3EB0EC758ED6}"/>
                    </a:ext>
                  </a:extLst>
                </p:cNvPr>
                <p:cNvSpPr txBox="1"/>
                <p:nvPr/>
              </p:nvSpPr>
              <p:spPr>
                <a:xfrm>
                  <a:off x="3750016" y="4231009"/>
                  <a:ext cx="875454" cy="900000"/>
                </a:xfrm>
                <a:prstGeom prst="rect">
                  <a:avLst/>
                </a:prstGeom>
                <a:solidFill>
                  <a:sysClr val="window" lastClr="FFFFFF"/>
                </a:solidFill>
                <a:ln w="12700">
                  <a:solidFill>
                    <a:sysClr val="windowText" lastClr="000000"/>
                  </a:solidFill>
                </a:ln>
                <a:effectLst/>
              </p:spPr>
              <p:txBody>
                <a:bodyPr wrap="square" lIns="45998" tIns="45998" rIns="45998" bIns="45998"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DTA</a:t>
                  </a:r>
                  <a:endParaRPr lang="sv-SE" sz="1278">
                    <a:solidFill>
                      <a:prstClr val="black"/>
                    </a:solidFill>
                    <a:latin typeface="Cambria" panose="02040503050406030204"/>
                    <a:ea typeface="Cambria" panose="02040503050406030204" pitchFamily="18" charset="0"/>
                    <a:cs typeface="Arial" panose="020B0604020202020204" pitchFamily="34" charset="0"/>
                  </a:endParaRP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Hantera data</a:t>
                  </a:r>
                </a:p>
              </p:txBody>
            </p:sp>
            <p:sp>
              <p:nvSpPr>
                <p:cNvPr id="30" name="textruta 15">
                  <a:extLst>
                    <a:ext uri="{FF2B5EF4-FFF2-40B4-BE49-F238E27FC236}">
                      <a16:creationId xmlns:a16="http://schemas.microsoft.com/office/drawing/2014/main" id="{5A64171B-85B7-4C01-A8D7-1A98E260A651}"/>
                    </a:ext>
                  </a:extLst>
                </p:cNvPr>
                <p:cNvSpPr txBox="1"/>
                <p:nvPr/>
              </p:nvSpPr>
              <p:spPr>
                <a:xfrm>
                  <a:off x="4695233" y="4231009"/>
                  <a:ext cx="1398165" cy="900000"/>
                </a:xfrm>
                <a:prstGeom prst="rect">
                  <a:avLst/>
                </a:prstGeom>
                <a:solidFill>
                  <a:sysClr val="window" lastClr="FFFFFF"/>
                </a:solidFill>
                <a:ln w="12700">
                  <a:solidFill>
                    <a:sysClr val="windowText" lastClr="000000"/>
                  </a:solidFill>
                </a:ln>
                <a:effectLst/>
              </p:spPr>
              <p:txBody>
                <a:bodyPr wrap="square" lIns="45998" tIns="45998" rIns="45998" bIns="45998"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IST</a:t>
                  </a: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Tillhandahåll  nödvändig infrastruktur</a:t>
                  </a:r>
                </a:p>
              </p:txBody>
            </p:sp>
            <p:sp>
              <p:nvSpPr>
                <p:cNvPr id="31" name="textruta 16">
                  <a:extLst>
                    <a:ext uri="{FF2B5EF4-FFF2-40B4-BE49-F238E27FC236}">
                      <a16:creationId xmlns:a16="http://schemas.microsoft.com/office/drawing/2014/main" id="{D6164D8D-4590-4546-8C0D-A764E167329C}"/>
                    </a:ext>
                  </a:extLst>
                </p:cNvPr>
                <p:cNvSpPr txBox="1"/>
                <p:nvPr/>
              </p:nvSpPr>
              <p:spPr>
                <a:xfrm>
                  <a:off x="6163164" y="4231009"/>
                  <a:ext cx="2133918" cy="900000"/>
                </a:xfrm>
                <a:prstGeom prst="rect">
                  <a:avLst/>
                </a:prstGeom>
                <a:solidFill>
                  <a:sysClr val="window" lastClr="FFFFFF"/>
                </a:solidFill>
                <a:ln w="12700">
                  <a:solidFill>
                    <a:sysClr val="windowText" lastClr="000000"/>
                  </a:solidFill>
                </a:ln>
                <a:effectLst/>
              </p:spPr>
              <p:txBody>
                <a:bodyPr wrap="square" lIns="45998" tIns="45998" rIns="45998" bIns="45998"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MRQ</a:t>
                  </a: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Leverera underhållskrav vid enheters design </a:t>
                  </a:r>
                  <a:br>
                    <a:rPr lang="sv-SE" sz="1278">
                      <a:solidFill>
                        <a:prstClr val="black"/>
                      </a:solidFill>
                      <a:latin typeface="Cambria" panose="02040503050406030204"/>
                      <a:ea typeface="Cambria" panose="02040503050406030204" pitchFamily="18" charset="0"/>
                      <a:cs typeface="Arial" panose="020B0604020202020204" pitchFamily="34" charset="0"/>
                    </a:rPr>
                  </a:br>
                  <a:r>
                    <a:rPr lang="sv-SE" sz="1278">
                      <a:solidFill>
                        <a:prstClr val="black"/>
                      </a:solidFill>
                      <a:latin typeface="Cambria" panose="02040503050406030204"/>
                      <a:ea typeface="Cambria" panose="02040503050406030204" pitchFamily="18" charset="0"/>
                      <a:cs typeface="Arial" panose="020B0604020202020204" pitchFamily="34" charset="0"/>
                    </a:rPr>
                    <a:t>och modifiering</a:t>
                  </a:r>
                </a:p>
              </p:txBody>
            </p:sp>
            <p:sp>
              <p:nvSpPr>
                <p:cNvPr id="32" name="textruta 17">
                  <a:extLst>
                    <a:ext uri="{FF2B5EF4-FFF2-40B4-BE49-F238E27FC236}">
                      <a16:creationId xmlns:a16="http://schemas.microsoft.com/office/drawing/2014/main" id="{7DAAE17D-E78E-43B2-BFB9-43902FB922AA}"/>
                    </a:ext>
                  </a:extLst>
                </p:cNvPr>
                <p:cNvSpPr txBox="1"/>
                <p:nvPr/>
              </p:nvSpPr>
              <p:spPr>
                <a:xfrm>
                  <a:off x="1833167" y="5218634"/>
                  <a:ext cx="1588849" cy="900000"/>
                </a:xfrm>
                <a:prstGeom prst="rect">
                  <a:avLst/>
                </a:prstGeom>
                <a:solidFill>
                  <a:sysClr val="window" lastClr="FFFFFF"/>
                </a:solidFill>
                <a:ln w="12700">
                  <a:solidFill>
                    <a:sysClr val="windowText" lastClr="000000"/>
                  </a:solidFill>
                </a:ln>
                <a:effectLst/>
              </p:spPr>
              <p:txBody>
                <a:bodyPr wrap="square" lIns="45998" tIns="45998" rIns="45998" bIns="45998"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RES</a:t>
                  </a: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Tillhandahåll interna personalresurser</a:t>
                  </a:r>
                </a:p>
              </p:txBody>
            </p:sp>
            <p:sp>
              <p:nvSpPr>
                <p:cNvPr id="33" name="textruta 18">
                  <a:extLst>
                    <a:ext uri="{FF2B5EF4-FFF2-40B4-BE49-F238E27FC236}">
                      <a16:creationId xmlns:a16="http://schemas.microsoft.com/office/drawing/2014/main" id="{DDCA53DC-7F8D-42F1-B6B9-B30D0075A35F}"/>
                    </a:ext>
                  </a:extLst>
                </p:cNvPr>
                <p:cNvSpPr txBox="1"/>
                <p:nvPr/>
              </p:nvSpPr>
              <p:spPr>
                <a:xfrm>
                  <a:off x="3496850" y="5218634"/>
                  <a:ext cx="1808065" cy="900000"/>
                </a:xfrm>
                <a:prstGeom prst="rect">
                  <a:avLst/>
                </a:prstGeom>
                <a:solidFill>
                  <a:sysClr val="window" lastClr="FFFFFF"/>
                </a:solidFill>
                <a:ln w="12700">
                  <a:solidFill>
                    <a:sysClr val="windowText" lastClr="000000"/>
                  </a:solidFill>
                </a:ln>
                <a:effectLst/>
              </p:spPr>
              <p:txBody>
                <a:bodyPr wrap="square" lIns="45998" tIns="45998" rIns="45998" bIns="45998"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SER</a:t>
                  </a:r>
                  <a:endParaRPr lang="sv-SE" sz="1278">
                    <a:solidFill>
                      <a:prstClr val="black"/>
                    </a:solidFill>
                    <a:latin typeface="Cambria" panose="02040503050406030204"/>
                    <a:ea typeface="Cambria" panose="02040503050406030204" pitchFamily="18" charset="0"/>
                    <a:cs typeface="Arial" panose="020B0604020202020204" pitchFamily="34" charset="0"/>
                  </a:endParaRP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Tillhandahåll externa underhållstjänster</a:t>
                  </a:r>
                </a:p>
              </p:txBody>
            </p:sp>
            <p:sp>
              <p:nvSpPr>
                <p:cNvPr id="34" name="textruta 19">
                  <a:extLst>
                    <a:ext uri="{FF2B5EF4-FFF2-40B4-BE49-F238E27FC236}">
                      <a16:creationId xmlns:a16="http://schemas.microsoft.com/office/drawing/2014/main" id="{FAB3CC6D-B610-43C7-B5C8-2AA103C86B21}"/>
                    </a:ext>
                  </a:extLst>
                </p:cNvPr>
                <p:cNvSpPr txBox="1"/>
                <p:nvPr/>
              </p:nvSpPr>
              <p:spPr>
                <a:xfrm>
                  <a:off x="5379748" y="5218634"/>
                  <a:ext cx="1045577" cy="900000"/>
                </a:xfrm>
                <a:prstGeom prst="rect">
                  <a:avLst/>
                </a:prstGeom>
                <a:solidFill>
                  <a:sysClr val="window" lastClr="FFFFFF"/>
                </a:solidFill>
                <a:ln w="12700">
                  <a:solidFill>
                    <a:sysClr val="windowText" lastClr="000000"/>
                  </a:solidFill>
                </a:ln>
                <a:effectLst/>
              </p:spPr>
              <p:txBody>
                <a:bodyPr wrap="square" lIns="45998" tIns="45998" rIns="45998" bIns="45998"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SPP</a:t>
                  </a:r>
                  <a:endParaRPr lang="sv-SE" sz="1278">
                    <a:solidFill>
                      <a:prstClr val="black"/>
                    </a:solidFill>
                    <a:latin typeface="Cambria" panose="02040503050406030204"/>
                    <a:ea typeface="Cambria" panose="02040503050406030204" pitchFamily="18" charset="0"/>
                    <a:cs typeface="Arial" panose="020B0604020202020204" pitchFamily="34" charset="0"/>
                  </a:endParaRP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Leverera reservdelar</a:t>
                  </a:r>
                </a:p>
              </p:txBody>
            </p:sp>
            <p:sp>
              <p:nvSpPr>
                <p:cNvPr id="35" name="textruta 20">
                  <a:extLst>
                    <a:ext uri="{FF2B5EF4-FFF2-40B4-BE49-F238E27FC236}">
                      <a16:creationId xmlns:a16="http://schemas.microsoft.com/office/drawing/2014/main" id="{3A786B87-F6D9-4B70-8205-9791D19D8F10}"/>
                    </a:ext>
                  </a:extLst>
                </p:cNvPr>
                <p:cNvSpPr txBox="1"/>
                <p:nvPr/>
              </p:nvSpPr>
              <p:spPr>
                <a:xfrm>
                  <a:off x="6500157" y="5218634"/>
                  <a:ext cx="1796925" cy="899998"/>
                </a:xfrm>
                <a:prstGeom prst="rect">
                  <a:avLst/>
                </a:prstGeom>
                <a:solidFill>
                  <a:sysClr val="window" lastClr="FFFFFF"/>
                </a:solidFill>
                <a:ln w="12700">
                  <a:solidFill>
                    <a:sysClr val="windowText" lastClr="000000"/>
                  </a:solidFill>
                </a:ln>
                <a:effectLst/>
              </p:spPr>
              <p:txBody>
                <a:bodyPr wrap="square" lIns="45998" tIns="45998" rIns="45998" bIns="45998" rtlCol="0" anchor="ctr" anchorCtr="1">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TOL</a:t>
                  </a: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Leverera verktyg, stödutrustning och informationssystem</a:t>
                  </a:r>
                </a:p>
              </p:txBody>
            </p:sp>
            <p:sp>
              <p:nvSpPr>
                <p:cNvPr id="36" name="textruta 21">
                  <a:extLst>
                    <a:ext uri="{FF2B5EF4-FFF2-40B4-BE49-F238E27FC236}">
                      <a16:creationId xmlns:a16="http://schemas.microsoft.com/office/drawing/2014/main" id="{C3C7C74C-BFBB-40A7-B96C-941E529F22FF}"/>
                    </a:ext>
                  </a:extLst>
                </p:cNvPr>
                <p:cNvSpPr txBox="1"/>
                <p:nvPr/>
              </p:nvSpPr>
              <p:spPr>
                <a:xfrm>
                  <a:off x="807314" y="5218634"/>
                  <a:ext cx="951021" cy="900000"/>
                </a:xfrm>
                <a:prstGeom prst="rect">
                  <a:avLst/>
                </a:prstGeom>
                <a:solidFill>
                  <a:sysClr val="window" lastClr="FFFFFF"/>
                </a:solidFill>
                <a:ln w="12700">
                  <a:solidFill>
                    <a:sysClr val="windowText" lastClr="000000"/>
                  </a:solidFill>
                </a:ln>
                <a:effectLst/>
              </p:spPr>
              <p:txBody>
                <a:bodyPr wrap="square" lIns="45998" tIns="45998" rIns="45998" bIns="45998" rtlCol="0" anchor="ctr">
                  <a:no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278" b="1">
                      <a:solidFill>
                        <a:prstClr val="black"/>
                      </a:solidFill>
                      <a:latin typeface="Cambria" panose="02040503050406030204"/>
                      <a:ea typeface="Cambria" panose="02040503050406030204" pitchFamily="18" charset="0"/>
                      <a:cs typeface="Arial" panose="020B0604020202020204" pitchFamily="34" charset="0"/>
                    </a:rPr>
                    <a:t>OPT</a:t>
                  </a:r>
                  <a:endParaRPr lang="sv-SE" sz="1278">
                    <a:solidFill>
                      <a:prstClr val="black"/>
                    </a:solidFill>
                    <a:latin typeface="Cambria" panose="02040503050406030204"/>
                    <a:ea typeface="Cambria" panose="02040503050406030204" pitchFamily="18" charset="0"/>
                    <a:cs typeface="Arial" panose="020B0604020202020204" pitchFamily="34" charset="0"/>
                  </a:endParaRPr>
                </a:p>
                <a:p>
                  <a:pPr algn="ctr" defTabSz="959485"/>
                  <a:r>
                    <a:rPr lang="sv-SE" sz="1278">
                      <a:solidFill>
                        <a:prstClr val="black"/>
                      </a:solidFill>
                      <a:latin typeface="Cambria" panose="02040503050406030204"/>
                      <a:ea typeface="Cambria" panose="02040503050406030204" pitchFamily="18" charset="0"/>
                      <a:cs typeface="Arial" panose="020B0604020202020204" pitchFamily="34" charset="0"/>
                    </a:rPr>
                    <a:t>Förbättra resultaten</a:t>
                  </a:r>
                </a:p>
              </p:txBody>
            </p:sp>
          </p:grpSp>
        </p:grpSp>
        <p:sp>
          <p:nvSpPr>
            <p:cNvPr id="22" name="Pil: upp-ned 21">
              <a:extLst>
                <a:ext uri="{FF2B5EF4-FFF2-40B4-BE49-F238E27FC236}">
                  <a16:creationId xmlns:a16="http://schemas.microsoft.com/office/drawing/2014/main" id="{E2113C7F-FFAD-456E-BF18-4480E74F18DB}"/>
                </a:ext>
              </a:extLst>
            </p:cNvPr>
            <p:cNvSpPr/>
            <p:nvPr/>
          </p:nvSpPr>
          <p:spPr>
            <a:xfrm>
              <a:off x="3620781" y="1314000"/>
              <a:ext cx="534011" cy="227919"/>
            </a:xfrm>
            <a:prstGeom prst="upDownArrow">
              <a:avLst>
                <a:gd name="adj1" fmla="val 55555"/>
                <a:gd name="adj2" fmla="val 35629"/>
              </a:avLst>
            </a:prstGeom>
            <a:solidFill>
              <a:sysClr val="window" lastClr="FFFFFF">
                <a:lumMod val="85000"/>
              </a:sysClr>
            </a:solid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457200" rtl="0" eaLnBrk="1" latinLnBrk="0" hangingPunct="1">
                <a:defRPr sz="1800" kern="1200">
                  <a:solidFill>
                    <a:sysClr val="window" lastClr="FFFFFF"/>
                  </a:solidFill>
                  <a:latin typeface="Cambria" panose="02040503050406030204"/>
                </a:defRPr>
              </a:lvl1pPr>
              <a:lvl2pPr marL="457200" algn="l" defTabSz="457200" rtl="0" eaLnBrk="1" latinLnBrk="0" hangingPunct="1">
                <a:defRPr sz="1800" kern="1200">
                  <a:solidFill>
                    <a:sysClr val="window" lastClr="FFFFFF"/>
                  </a:solidFill>
                  <a:latin typeface="Cambria" panose="02040503050406030204"/>
                </a:defRPr>
              </a:lvl2pPr>
              <a:lvl3pPr marL="914400" algn="l" defTabSz="457200" rtl="0" eaLnBrk="1" latinLnBrk="0" hangingPunct="1">
                <a:defRPr sz="1800" kern="1200">
                  <a:solidFill>
                    <a:sysClr val="window" lastClr="FFFFFF"/>
                  </a:solidFill>
                  <a:latin typeface="Cambria" panose="02040503050406030204"/>
                </a:defRPr>
              </a:lvl3pPr>
              <a:lvl4pPr marL="1371600" algn="l" defTabSz="457200" rtl="0" eaLnBrk="1" latinLnBrk="0" hangingPunct="1">
                <a:defRPr sz="1800" kern="1200">
                  <a:solidFill>
                    <a:sysClr val="window" lastClr="FFFFFF"/>
                  </a:solidFill>
                  <a:latin typeface="Cambria" panose="02040503050406030204"/>
                </a:defRPr>
              </a:lvl4pPr>
              <a:lvl5pPr marL="1828800" algn="l" defTabSz="457200" rtl="0" eaLnBrk="1" latinLnBrk="0" hangingPunct="1">
                <a:defRPr sz="1800" kern="1200">
                  <a:solidFill>
                    <a:sysClr val="window" lastClr="FFFFFF"/>
                  </a:solidFill>
                  <a:latin typeface="Cambria" panose="02040503050406030204"/>
                </a:defRPr>
              </a:lvl5pPr>
              <a:lvl6pPr marL="2286000" algn="l" defTabSz="457200" rtl="0" eaLnBrk="1" latinLnBrk="0" hangingPunct="1">
                <a:defRPr sz="1800" kern="1200">
                  <a:solidFill>
                    <a:sysClr val="window" lastClr="FFFFFF"/>
                  </a:solidFill>
                  <a:latin typeface="Cambria" panose="02040503050406030204"/>
                </a:defRPr>
              </a:lvl6pPr>
              <a:lvl7pPr marL="2743200" algn="l" defTabSz="457200" rtl="0" eaLnBrk="1" latinLnBrk="0" hangingPunct="1">
                <a:defRPr sz="1800" kern="1200">
                  <a:solidFill>
                    <a:sysClr val="window" lastClr="FFFFFF"/>
                  </a:solidFill>
                  <a:latin typeface="Cambria" panose="02040503050406030204"/>
                </a:defRPr>
              </a:lvl7pPr>
              <a:lvl8pPr marL="3200400" algn="l" defTabSz="457200" rtl="0" eaLnBrk="1" latinLnBrk="0" hangingPunct="1">
                <a:defRPr sz="1800" kern="1200">
                  <a:solidFill>
                    <a:sysClr val="window" lastClr="FFFFFF"/>
                  </a:solidFill>
                  <a:latin typeface="Cambria" panose="02040503050406030204"/>
                </a:defRPr>
              </a:lvl8pPr>
              <a:lvl9pPr marL="3657600" algn="l" defTabSz="457200" rtl="0" eaLnBrk="1" latinLnBrk="0" hangingPunct="1">
                <a:defRPr sz="1800" kern="1200">
                  <a:solidFill>
                    <a:sysClr val="window" lastClr="FFFFFF"/>
                  </a:solidFill>
                  <a:latin typeface="Cambria" panose="02040503050406030204"/>
                </a:defRPr>
              </a:lvl9pPr>
            </a:lstStyle>
            <a:p>
              <a:pPr algn="ctr" defTabSz="959485"/>
              <a:endParaRPr lang="sv-SE" sz="1278">
                <a:solidFill>
                  <a:prstClr val="white"/>
                </a:solidFill>
                <a:latin typeface="Cambria" panose="02040503050406030204"/>
                <a:cs typeface="Arial" panose="020B0604020202020204" pitchFamily="34" charset="0"/>
              </a:endParaRPr>
            </a:p>
          </p:txBody>
        </p:sp>
        <p:sp>
          <p:nvSpPr>
            <p:cNvPr id="23" name="Rektangel 22">
              <a:extLst>
                <a:ext uri="{FF2B5EF4-FFF2-40B4-BE49-F238E27FC236}">
                  <a16:creationId xmlns:a16="http://schemas.microsoft.com/office/drawing/2014/main" id="{3BBDCCA6-BF4A-4E70-9DCD-D0DB77106B39}"/>
                </a:ext>
              </a:extLst>
            </p:cNvPr>
            <p:cNvSpPr/>
            <p:nvPr/>
          </p:nvSpPr>
          <p:spPr>
            <a:xfrm>
              <a:off x="2735870" y="5003754"/>
              <a:ext cx="2303836" cy="204646"/>
            </a:xfrm>
            <a:prstGeom prst="rect">
              <a:avLst/>
            </a:prstGeom>
          </p:spPr>
          <p:txBody>
            <a:bodyPr wrap="square">
              <a:spAutoFit/>
            </a:bodyPr>
            <a:lstStyle>
              <a:defPPr>
                <a:defRPr lang="sv-SE"/>
              </a:defPPr>
              <a:lvl1pPr marL="0" algn="l" defTabSz="457200" rtl="0" eaLnBrk="1" latinLnBrk="0" hangingPunct="1">
                <a:defRPr sz="1800" kern="1200">
                  <a:solidFill>
                    <a:sysClr val="windowText" lastClr="000000"/>
                  </a:solidFill>
                  <a:latin typeface="Cambria" panose="02040503050406030204"/>
                </a:defRPr>
              </a:lvl1pPr>
              <a:lvl2pPr marL="457200" algn="l" defTabSz="457200" rtl="0" eaLnBrk="1" latinLnBrk="0" hangingPunct="1">
                <a:defRPr sz="1800" kern="1200">
                  <a:solidFill>
                    <a:sysClr val="windowText" lastClr="000000"/>
                  </a:solidFill>
                  <a:latin typeface="Cambria" panose="02040503050406030204"/>
                </a:defRPr>
              </a:lvl2pPr>
              <a:lvl3pPr marL="914400" algn="l" defTabSz="457200" rtl="0" eaLnBrk="1" latinLnBrk="0" hangingPunct="1">
                <a:defRPr sz="1800" kern="1200">
                  <a:solidFill>
                    <a:sysClr val="windowText" lastClr="000000"/>
                  </a:solidFill>
                  <a:latin typeface="Cambria" panose="02040503050406030204"/>
                </a:defRPr>
              </a:lvl3pPr>
              <a:lvl4pPr marL="1371600" algn="l" defTabSz="457200" rtl="0" eaLnBrk="1" latinLnBrk="0" hangingPunct="1">
                <a:defRPr sz="1800" kern="1200">
                  <a:solidFill>
                    <a:sysClr val="windowText" lastClr="000000"/>
                  </a:solidFill>
                  <a:latin typeface="Cambria" panose="02040503050406030204"/>
                </a:defRPr>
              </a:lvl4pPr>
              <a:lvl5pPr marL="1828800" algn="l" defTabSz="457200" rtl="0" eaLnBrk="1" latinLnBrk="0" hangingPunct="1">
                <a:defRPr sz="1800" kern="1200">
                  <a:solidFill>
                    <a:sysClr val="windowText" lastClr="000000"/>
                  </a:solidFill>
                  <a:latin typeface="Cambria" panose="02040503050406030204"/>
                </a:defRPr>
              </a:lvl5pPr>
              <a:lvl6pPr marL="2286000" algn="l" defTabSz="457200" rtl="0" eaLnBrk="1" latinLnBrk="0" hangingPunct="1">
                <a:defRPr sz="1800" kern="1200">
                  <a:solidFill>
                    <a:sysClr val="windowText" lastClr="000000"/>
                  </a:solidFill>
                  <a:latin typeface="Cambria" panose="02040503050406030204"/>
                </a:defRPr>
              </a:lvl6pPr>
              <a:lvl7pPr marL="2743200" algn="l" defTabSz="457200" rtl="0" eaLnBrk="1" latinLnBrk="0" hangingPunct="1">
                <a:defRPr sz="1800" kern="1200">
                  <a:solidFill>
                    <a:sysClr val="windowText" lastClr="000000"/>
                  </a:solidFill>
                  <a:latin typeface="Cambria" panose="02040503050406030204"/>
                </a:defRPr>
              </a:lvl7pPr>
              <a:lvl8pPr marL="3200400" algn="l" defTabSz="457200" rtl="0" eaLnBrk="1" latinLnBrk="0" hangingPunct="1">
                <a:defRPr sz="1800" kern="1200">
                  <a:solidFill>
                    <a:sysClr val="windowText" lastClr="000000"/>
                  </a:solidFill>
                  <a:latin typeface="Cambria" panose="02040503050406030204"/>
                </a:defRPr>
              </a:lvl8pPr>
              <a:lvl9pPr marL="3657600" algn="l" defTabSz="457200" rtl="0" eaLnBrk="1" latinLnBrk="0" hangingPunct="1">
                <a:defRPr sz="1800" kern="1200">
                  <a:solidFill>
                    <a:sysClr val="windowText" lastClr="000000"/>
                  </a:solidFill>
                  <a:latin typeface="Cambria" panose="02040503050406030204"/>
                </a:defRPr>
              </a:lvl9pPr>
            </a:lstStyle>
            <a:p>
              <a:pPr algn="ctr" defTabSz="959485"/>
              <a:r>
                <a:rPr lang="sv-SE" sz="1099">
                  <a:solidFill>
                    <a:prstClr val="black"/>
                  </a:solidFill>
                  <a:latin typeface="Cambria" panose="02040503050406030204" pitchFamily="18" charset="0"/>
                  <a:ea typeface="Cambria" panose="02040503050406030204" pitchFamily="18" charset="0"/>
                </a:rPr>
                <a:t>© Copyright SIS, Swedish Standards </a:t>
              </a:r>
              <a:r>
                <a:rPr lang="en-GB" sz="1099">
                  <a:solidFill>
                    <a:prstClr val="black"/>
                  </a:solidFill>
                  <a:latin typeface="Cambria" panose="02040503050406030204" pitchFamily="18" charset="0"/>
                  <a:ea typeface="Cambria" panose="02040503050406030204" pitchFamily="18" charset="0"/>
                </a:rPr>
                <a:t>Institute</a:t>
              </a:r>
              <a:endParaRPr lang="en-GB" altLang="sv-SE" sz="1099">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sp>
        <p:nvSpPr>
          <p:cNvPr id="43" name="textruta 42">
            <a:extLst>
              <a:ext uri="{FF2B5EF4-FFF2-40B4-BE49-F238E27FC236}">
                <a16:creationId xmlns:a16="http://schemas.microsoft.com/office/drawing/2014/main" id="{158CEE72-B99A-E107-8FE9-F4C9CA231BE8}"/>
              </a:ext>
            </a:extLst>
          </p:cNvPr>
          <p:cNvSpPr txBox="1"/>
          <p:nvPr/>
        </p:nvSpPr>
        <p:spPr>
          <a:xfrm>
            <a:off x="3063457" y="90047"/>
            <a:ext cx="6228978" cy="830997"/>
          </a:xfrm>
          <a:prstGeom prst="rect">
            <a:avLst/>
          </a:prstGeom>
          <a:noFill/>
        </p:spPr>
        <p:txBody>
          <a:bodyPr wrap="square" rtlCol="0">
            <a:spAutoFit/>
          </a:bodyPr>
          <a:lstStyle/>
          <a:p>
            <a:r>
              <a:rPr lang="sv-SE" sz="2800" dirty="0"/>
              <a:t>SS-EN 17007 Underhållsprocessen</a:t>
            </a:r>
          </a:p>
          <a:p>
            <a:endParaRPr lang="en-US" sz="2000" dirty="0"/>
          </a:p>
        </p:txBody>
      </p:sp>
    </p:spTree>
    <p:extLst>
      <p:ext uri="{BB962C8B-B14F-4D97-AF65-F5344CB8AC3E}">
        <p14:creationId xmlns:p14="http://schemas.microsoft.com/office/powerpoint/2010/main" val="175278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B888-CBB6-8147-288A-C3D011017956}"/>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969A0C4-D094-B6CE-66BE-8D0D2738BEE8}"/>
              </a:ext>
            </a:extLst>
          </p:cNvPr>
          <p:cNvSpPr>
            <a:spLocks noGrp="1"/>
          </p:cNvSpPr>
          <p:nvPr>
            <p:ph type="sldNum" sz="quarter" idx="12"/>
          </p:nvPr>
        </p:nvSpPr>
        <p:spPr/>
        <p:txBody>
          <a:bodyPr/>
          <a:lstStyle/>
          <a:p>
            <a:fld id="{A14E5930-0237-4444-B38F-6A854F197889}" type="slidenum">
              <a:rPr lang="sv-SE" smtClean="0"/>
              <a:t>5</a:t>
            </a:fld>
            <a:endParaRPr lang="sv-SE"/>
          </a:p>
        </p:txBody>
      </p:sp>
      <p:sp>
        <p:nvSpPr>
          <p:cNvPr id="5" name="Presentatör">
            <a:extLst>
              <a:ext uri="{FF2B5EF4-FFF2-40B4-BE49-F238E27FC236}">
                <a16:creationId xmlns:a16="http://schemas.microsoft.com/office/drawing/2014/main" id="{066DBD96-4D81-EF50-1364-7494DBAC923E}"/>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B03E48C3-D7E8-0687-6094-40AFEFF0336A}"/>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4EBA75F1-F5DA-5019-43D2-8D7129A0023B}"/>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CB79FCF1-3EC7-D1BF-2DF1-A4CDA815B650}"/>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E1A80008-9838-350A-9B81-1B7BEBC7C197}"/>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72A94D2C-CC1A-495C-8B64-00FD9D449E0A}"/>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43" name="textruta 42">
            <a:extLst>
              <a:ext uri="{FF2B5EF4-FFF2-40B4-BE49-F238E27FC236}">
                <a16:creationId xmlns:a16="http://schemas.microsoft.com/office/drawing/2014/main" id="{BF7673C0-4D82-7805-8C62-CE304A3292B6}"/>
              </a:ext>
            </a:extLst>
          </p:cNvPr>
          <p:cNvSpPr txBox="1"/>
          <p:nvPr/>
        </p:nvSpPr>
        <p:spPr>
          <a:xfrm>
            <a:off x="1041991" y="90047"/>
            <a:ext cx="9473609" cy="830997"/>
          </a:xfrm>
          <a:prstGeom prst="rect">
            <a:avLst/>
          </a:prstGeom>
          <a:noFill/>
        </p:spPr>
        <p:txBody>
          <a:bodyPr wrap="square" rtlCol="0">
            <a:spAutoFit/>
          </a:bodyPr>
          <a:lstStyle/>
          <a:p>
            <a:r>
              <a:rPr lang="sv-SE" sz="2800" dirty="0"/>
              <a:t>SS-EN 15628 Kvalifikationer för underhållspersonal </a:t>
            </a:r>
          </a:p>
          <a:p>
            <a:endParaRPr lang="en-US" sz="2000" dirty="0"/>
          </a:p>
        </p:txBody>
      </p:sp>
      <p:sp>
        <p:nvSpPr>
          <p:cNvPr id="13" name="textruta 12">
            <a:extLst>
              <a:ext uri="{FF2B5EF4-FFF2-40B4-BE49-F238E27FC236}">
                <a16:creationId xmlns:a16="http://schemas.microsoft.com/office/drawing/2014/main" id="{9BAB5FD8-85DE-3FC5-8170-EFAC31C9DECF}"/>
              </a:ext>
            </a:extLst>
          </p:cNvPr>
          <p:cNvSpPr txBox="1"/>
          <p:nvPr/>
        </p:nvSpPr>
        <p:spPr>
          <a:xfrm>
            <a:off x="692731" y="751344"/>
            <a:ext cx="9705911" cy="4801314"/>
          </a:xfrm>
          <a:prstGeom prst="rect">
            <a:avLst/>
          </a:prstGeom>
          <a:noFill/>
        </p:spPr>
        <p:txBody>
          <a:bodyPr wrap="square">
            <a:spAutoFit/>
          </a:bodyPr>
          <a:lstStyle/>
          <a:p>
            <a:r>
              <a:rPr lang="sv-SE" dirty="0"/>
              <a:t>Standarden specificerar personalens kvalifikationer med avseende på de uppgifter som ska utföras i samband med underhåll av anläggningar, infrastruktur och produktionssystem och för att uppfylla kraven för underhållsjobbet, i den moderna och digitala världen.</a:t>
            </a:r>
          </a:p>
          <a:p>
            <a:r>
              <a:rPr lang="sv-SE" dirty="0"/>
              <a:t>Den vägleder definitionen av de kunskaper, färdigheter och kompetenser som krävs för kvalifikation av underhållspersonal. Dessa riktlinjer kan användas för personalutbildning och karriärplanering samt som en vägledning för grunden för personalcertifiering, som ett exempel på bedömning och godkännande av personal genom personalcertifiering.</a:t>
            </a:r>
          </a:p>
          <a:p>
            <a:endParaRPr lang="sv-SE" dirty="0"/>
          </a:p>
          <a:p>
            <a:r>
              <a:rPr lang="sv-SE" dirty="0"/>
              <a:t>Följande befattningar i underhållsorganisationen hanteras i standarden</a:t>
            </a:r>
          </a:p>
          <a:p>
            <a:endParaRPr lang="sv-SE" dirty="0"/>
          </a:p>
          <a:p>
            <a:r>
              <a:rPr lang="sv-SE" dirty="0"/>
              <a:t>— Specialist som underhållstekniker</a:t>
            </a:r>
          </a:p>
          <a:p>
            <a:endParaRPr lang="sv-SE" dirty="0"/>
          </a:p>
          <a:p>
            <a:r>
              <a:rPr lang="sv-SE" dirty="0"/>
              <a:t>— Supervisor ( arbetsledare) inom underhåll.</a:t>
            </a:r>
          </a:p>
          <a:p>
            <a:endParaRPr lang="sv-SE" dirty="0"/>
          </a:p>
          <a:p>
            <a:r>
              <a:rPr lang="sv-SE" dirty="0"/>
              <a:t>— Underhållsingenjör</a:t>
            </a:r>
          </a:p>
          <a:p>
            <a:endParaRPr lang="sv-SE" dirty="0"/>
          </a:p>
          <a:p>
            <a:r>
              <a:rPr lang="sv-SE" dirty="0"/>
              <a:t>— Underhållschef (ansvarig för underhållsfunktion eller service).</a:t>
            </a:r>
          </a:p>
        </p:txBody>
      </p:sp>
    </p:spTree>
    <p:extLst>
      <p:ext uri="{BB962C8B-B14F-4D97-AF65-F5344CB8AC3E}">
        <p14:creationId xmlns:p14="http://schemas.microsoft.com/office/powerpoint/2010/main" val="4345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D390-21AD-0D36-7AAC-92501C45DB1B}"/>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F0EF005-64D1-0B3A-050C-D656FC80136E}"/>
              </a:ext>
            </a:extLst>
          </p:cNvPr>
          <p:cNvSpPr>
            <a:spLocks noGrp="1"/>
          </p:cNvSpPr>
          <p:nvPr>
            <p:ph type="sldNum" sz="quarter" idx="12"/>
          </p:nvPr>
        </p:nvSpPr>
        <p:spPr/>
        <p:txBody>
          <a:bodyPr/>
          <a:lstStyle/>
          <a:p>
            <a:fld id="{A14E5930-0237-4444-B38F-6A854F197889}" type="slidenum">
              <a:rPr lang="sv-SE" smtClean="0"/>
              <a:t>6</a:t>
            </a:fld>
            <a:endParaRPr lang="sv-SE"/>
          </a:p>
        </p:txBody>
      </p:sp>
      <p:sp>
        <p:nvSpPr>
          <p:cNvPr id="5" name="Presentatör">
            <a:extLst>
              <a:ext uri="{FF2B5EF4-FFF2-40B4-BE49-F238E27FC236}">
                <a16:creationId xmlns:a16="http://schemas.microsoft.com/office/drawing/2014/main" id="{78EEBD01-BBD8-3BA4-B07F-A9272B8A3649}"/>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3F584275-AF7F-B301-B494-AE27AAA2FB5E}"/>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493B16D8-40B5-DB73-1628-3D1BA0AD9CA7}"/>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D592C72E-C191-4DEB-46C4-2EC65CEE01D4}"/>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AAE46702-CA3D-4421-2FB4-C52169B0D8B2}"/>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0A6E766F-51DD-7565-D457-FF3B64A8A904}"/>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43" name="textruta 42">
            <a:extLst>
              <a:ext uri="{FF2B5EF4-FFF2-40B4-BE49-F238E27FC236}">
                <a16:creationId xmlns:a16="http://schemas.microsoft.com/office/drawing/2014/main" id="{8C54A248-95BD-2D23-15CE-31CEEC61939F}"/>
              </a:ext>
            </a:extLst>
          </p:cNvPr>
          <p:cNvSpPr txBox="1"/>
          <p:nvPr/>
        </p:nvSpPr>
        <p:spPr>
          <a:xfrm>
            <a:off x="1041991" y="90047"/>
            <a:ext cx="9473609" cy="830997"/>
          </a:xfrm>
          <a:prstGeom prst="rect">
            <a:avLst/>
          </a:prstGeom>
          <a:noFill/>
        </p:spPr>
        <p:txBody>
          <a:bodyPr wrap="square" rtlCol="0">
            <a:spAutoFit/>
          </a:bodyPr>
          <a:lstStyle/>
          <a:p>
            <a:r>
              <a:rPr lang="sv-SE" sz="2800" dirty="0"/>
              <a:t>SS-EN 15628 Kvalifikationer för underhållspersonal </a:t>
            </a:r>
          </a:p>
          <a:p>
            <a:endParaRPr lang="en-US" sz="2000" dirty="0"/>
          </a:p>
        </p:txBody>
      </p:sp>
      <p:pic>
        <p:nvPicPr>
          <p:cNvPr id="4" name="Bildobjekt 3">
            <a:extLst>
              <a:ext uri="{FF2B5EF4-FFF2-40B4-BE49-F238E27FC236}">
                <a16:creationId xmlns:a16="http://schemas.microsoft.com/office/drawing/2014/main" id="{E735A9B5-1135-3391-B964-15CFADFC9003}"/>
              </a:ext>
            </a:extLst>
          </p:cNvPr>
          <p:cNvPicPr>
            <a:picLocks noChangeAspect="1"/>
          </p:cNvPicPr>
          <p:nvPr/>
        </p:nvPicPr>
        <p:blipFill>
          <a:blip r:embed="rId2"/>
          <a:stretch>
            <a:fillRect/>
          </a:stretch>
        </p:blipFill>
        <p:spPr>
          <a:xfrm>
            <a:off x="692730" y="1211343"/>
            <a:ext cx="4422633" cy="2074117"/>
          </a:xfrm>
          <a:prstGeom prst="rect">
            <a:avLst/>
          </a:prstGeom>
        </p:spPr>
      </p:pic>
      <p:pic>
        <p:nvPicPr>
          <p:cNvPr id="12" name="Bildobjekt 11">
            <a:extLst>
              <a:ext uri="{FF2B5EF4-FFF2-40B4-BE49-F238E27FC236}">
                <a16:creationId xmlns:a16="http://schemas.microsoft.com/office/drawing/2014/main" id="{D60B9915-D280-75E6-AABA-D796A60E570A}"/>
              </a:ext>
            </a:extLst>
          </p:cNvPr>
          <p:cNvPicPr>
            <a:picLocks noChangeAspect="1"/>
          </p:cNvPicPr>
          <p:nvPr/>
        </p:nvPicPr>
        <p:blipFill>
          <a:blip r:embed="rId3"/>
          <a:stretch>
            <a:fillRect/>
          </a:stretch>
        </p:blipFill>
        <p:spPr>
          <a:xfrm>
            <a:off x="6057072" y="1211343"/>
            <a:ext cx="5987140" cy="2074116"/>
          </a:xfrm>
          <a:prstGeom prst="rect">
            <a:avLst/>
          </a:prstGeom>
        </p:spPr>
      </p:pic>
      <p:pic>
        <p:nvPicPr>
          <p:cNvPr id="15" name="Bildobjekt 14">
            <a:extLst>
              <a:ext uri="{FF2B5EF4-FFF2-40B4-BE49-F238E27FC236}">
                <a16:creationId xmlns:a16="http://schemas.microsoft.com/office/drawing/2014/main" id="{6AC952C9-DBB5-864D-0B32-451C06F37910}"/>
              </a:ext>
            </a:extLst>
          </p:cNvPr>
          <p:cNvPicPr>
            <a:picLocks noChangeAspect="1"/>
          </p:cNvPicPr>
          <p:nvPr/>
        </p:nvPicPr>
        <p:blipFill>
          <a:blip r:embed="rId4"/>
          <a:stretch>
            <a:fillRect/>
          </a:stretch>
        </p:blipFill>
        <p:spPr>
          <a:xfrm>
            <a:off x="2437243" y="3572541"/>
            <a:ext cx="6465001" cy="2875975"/>
          </a:xfrm>
          <a:prstGeom prst="rect">
            <a:avLst/>
          </a:prstGeom>
        </p:spPr>
      </p:pic>
    </p:spTree>
    <p:extLst>
      <p:ext uri="{BB962C8B-B14F-4D97-AF65-F5344CB8AC3E}">
        <p14:creationId xmlns:p14="http://schemas.microsoft.com/office/powerpoint/2010/main" val="93008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2056F-6AEC-7A5B-07BF-0D727237D46D}"/>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18F068F-76F7-9E50-D2E8-79F6282C3AB8}"/>
              </a:ext>
            </a:extLst>
          </p:cNvPr>
          <p:cNvSpPr>
            <a:spLocks noGrp="1"/>
          </p:cNvSpPr>
          <p:nvPr>
            <p:ph type="sldNum" sz="quarter" idx="12"/>
          </p:nvPr>
        </p:nvSpPr>
        <p:spPr/>
        <p:txBody>
          <a:bodyPr/>
          <a:lstStyle/>
          <a:p>
            <a:fld id="{A14E5930-0237-4444-B38F-6A854F197889}" type="slidenum">
              <a:rPr lang="sv-SE" smtClean="0"/>
              <a:t>7</a:t>
            </a:fld>
            <a:endParaRPr lang="sv-SE"/>
          </a:p>
        </p:txBody>
      </p:sp>
      <p:sp>
        <p:nvSpPr>
          <p:cNvPr id="5" name="Presentatör">
            <a:extLst>
              <a:ext uri="{FF2B5EF4-FFF2-40B4-BE49-F238E27FC236}">
                <a16:creationId xmlns:a16="http://schemas.microsoft.com/office/drawing/2014/main" id="{305C653C-8D03-BB54-F744-38579BB98FA3}"/>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2FA63B39-CE5C-DBCB-BB7E-A6DB81B1E552}"/>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1C55336D-09C2-469C-E747-5B6F280B5EA9}"/>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2C066DAE-86F8-B6CB-FF76-F6B637BF4711}"/>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D8E082DB-96D1-5584-320D-D5728ED134C4}"/>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0C51CADA-CB9C-82E2-E5A9-E44600F85158}"/>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pic>
        <p:nvPicPr>
          <p:cNvPr id="4" name="Bildobjekt 3">
            <a:extLst>
              <a:ext uri="{FF2B5EF4-FFF2-40B4-BE49-F238E27FC236}">
                <a16:creationId xmlns:a16="http://schemas.microsoft.com/office/drawing/2014/main" id="{1BFECECE-1F1E-650F-7E00-0A61BFDE5303}"/>
              </a:ext>
            </a:extLst>
          </p:cNvPr>
          <p:cNvPicPr>
            <a:picLocks noChangeAspect="1"/>
          </p:cNvPicPr>
          <p:nvPr/>
        </p:nvPicPr>
        <p:blipFill>
          <a:blip r:embed="rId2"/>
          <a:stretch>
            <a:fillRect/>
          </a:stretch>
        </p:blipFill>
        <p:spPr>
          <a:xfrm>
            <a:off x="646939" y="1156970"/>
            <a:ext cx="10898121" cy="4544059"/>
          </a:xfrm>
          <a:prstGeom prst="rect">
            <a:avLst/>
          </a:prstGeom>
        </p:spPr>
      </p:pic>
      <p:sp>
        <p:nvSpPr>
          <p:cNvPr id="43" name="textruta 42">
            <a:extLst>
              <a:ext uri="{FF2B5EF4-FFF2-40B4-BE49-F238E27FC236}">
                <a16:creationId xmlns:a16="http://schemas.microsoft.com/office/drawing/2014/main" id="{7097C0BC-1AD0-3C3B-B3E9-2238A3FF32DF}"/>
              </a:ext>
            </a:extLst>
          </p:cNvPr>
          <p:cNvSpPr txBox="1"/>
          <p:nvPr/>
        </p:nvSpPr>
        <p:spPr>
          <a:xfrm>
            <a:off x="692731" y="90047"/>
            <a:ext cx="11098776" cy="830997"/>
          </a:xfrm>
          <a:prstGeom prst="rect">
            <a:avLst/>
          </a:prstGeom>
          <a:noFill/>
        </p:spPr>
        <p:txBody>
          <a:bodyPr wrap="square" rtlCol="0">
            <a:spAutoFit/>
          </a:bodyPr>
          <a:lstStyle/>
          <a:p>
            <a:r>
              <a:rPr lang="sv-SE" sz="2800" dirty="0"/>
              <a:t>SS-EN 16646 Underhåll inom förvaltning av fysiska tillgångar </a:t>
            </a:r>
          </a:p>
          <a:p>
            <a:endParaRPr lang="en-US" sz="2000" dirty="0"/>
          </a:p>
        </p:txBody>
      </p:sp>
    </p:spTree>
    <p:extLst>
      <p:ext uri="{BB962C8B-B14F-4D97-AF65-F5344CB8AC3E}">
        <p14:creationId xmlns:p14="http://schemas.microsoft.com/office/powerpoint/2010/main" val="57689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92EF-D299-0A0B-327F-D002CC154A67}"/>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FAC402C-E86D-162A-02BF-56AD9DA30E70}"/>
              </a:ext>
            </a:extLst>
          </p:cNvPr>
          <p:cNvSpPr>
            <a:spLocks noGrp="1"/>
          </p:cNvSpPr>
          <p:nvPr>
            <p:ph type="sldNum" sz="quarter" idx="12"/>
          </p:nvPr>
        </p:nvSpPr>
        <p:spPr/>
        <p:txBody>
          <a:bodyPr/>
          <a:lstStyle/>
          <a:p>
            <a:fld id="{A14E5930-0237-4444-B38F-6A854F197889}" type="slidenum">
              <a:rPr lang="sv-SE" smtClean="0"/>
              <a:t>8</a:t>
            </a:fld>
            <a:endParaRPr lang="sv-SE"/>
          </a:p>
        </p:txBody>
      </p:sp>
      <p:sp>
        <p:nvSpPr>
          <p:cNvPr id="5" name="Presentatör">
            <a:extLst>
              <a:ext uri="{FF2B5EF4-FFF2-40B4-BE49-F238E27FC236}">
                <a16:creationId xmlns:a16="http://schemas.microsoft.com/office/drawing/2014/main" id="{A8A2EAC6-D9ED-4A3A-EB4A-62FD9C040CFD}"/>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EE655C4C-B12C-6855-13F8-94DB6B83F989}"/>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09196DBE-8010-6607-0AD2-ADE38A795B58}"/>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1DCA6A8E-5271-A4BD-AA88-A692CA00ED8B}"/>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A6BCE40C-623A-8BDE-F8D9-1DA4E1D9F856}"/>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A1423522-2BB6-3FCE-FD6B-D8AA0351C2F4}"/>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43" name="textruta 42">
            <a:extLst>
              <a:ext uri="{FF2B5EF4-FFF2-40B4-BE49-F238E27FC236}">
                <a16:creationId xmlns:a16="http://schemas.microsoft.com/office/drawing/2014/main" id="{56A7B703-2C2B-ACA3-2442-8310691D3EC0}"/>
              </a:ext>
            </a:extLst>
          </p:cNvPr>
          <p:cNvSpPr txBox="1"/>
          <p:nvPr/>
        </p:nvSpPr>
        <p:spPr>
          <a:xfrm>
            <a:off x="692731" y="90047"/>
            <a:ext cx="11098776" cy="830997"/>
          </a:xfrm>
          <a:prstGeom prst="rect">
            <a:avLst/>
          </a:prstGeom>
          <a:noFill/>
        </p:spPr>
        <p:txBody>
          <a:bodyPr wrap="square" rtlCol="0">
            <a:spAutoFit/>
          </a:bodyPr>
          <a:lstStyle/>
          <a:p>
            <a:pPr algn="ctr"/>
            <a:r>
              <a:rPr lang="sv-SE" sz="2800" dirty="0"/>
              <a:t>SS-EN 15341Nyckeltal för underhåll </a:t>
            </a:r>
          </a:p>
          <a:p>
            <a:endParaRPr lang="en-US" sz="2000" dirty="0"/>
          </a:p>
        </p:txBody>
      </p:sp>
      <p:pic>
        <p:nvPicPr>
          <p:cNvPr id="11" name="Bildobjekt 10">
            <a:extLst>
              <a:ext uri="{FF2B5EF4-FFF2-40B4-BE49-F238E27FC236}">
                <a16:creationId xmlns:a16="http://schemas.microsoft.com/office/drawing/2014/main" id="{4A217917-C3E4-80AF-5A60-918C1F838DEA}"/>
              </a:ext>
            </a:extLst>
          </p:cNvPr>
          <p:cNvPicPr>
            <a:picLocks noChangeAspect="1"/>
          </p:cNvPicPr>
          <p:nvPr/>
        </p:nvPicPr>
        <p:blipFill>
          <a:blip r:embed="rId2"/>
          <a:stretch>
            <a:fillRect/>
          </a:stretch>
        </p:blipFill>
        <p:spPr>
          <a:xfrm>
            <a:off x="1839432" y="893706"/>
            <a:ext cx="7558567" cy="5715582"/>
          </a:xfrm>
          <a:prstGeom prst="rect">
            <a:avLst/>
          </a:prstGeom>
        </p:spPr>
      </p:pic>
    </p:spTree>
    <p:extLst>
      <p:ext uri="{BB962C8B-B14F-4D97-AF65-F5344CB8AC3E}">
        <p14:creationId xmlns:p14="http://schemas.microsoft.com/office/powerpoint/2010/main" val="287175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402FD-7CBD-B6F1-8D6B-2EBFF411A813}"/>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CF50A1F-B509-DF3B-4347-E7988852049E}"/>
              </a:ext>
            </a:extLst>
          </p:cNvPr>
          <p:cNvSpPr>
            <a:spLocks noGrp="1"/>
          </p:cNvSpPr>
          <p:nvPr>
            <p:ph type="sldNum" sz="quarter" idx="12"/>
          </p:nvPr>
        </p:nvSpPr>
        <p:spPr/>
        <p:txBody>
          <a:bodyPr/>
          <a:lstStyle/>
          <a:p>
            <a:fld id="{A14E5930-0237-4444-B38F-6A854F197889}" type="slidenum">
              <a:rPr lang="sv-SE" smtClean="0"/>
              <a:t>9</a:t>
            </a:fld>
            <a:endParaRPr lang="sv-SE"/>
          </a:p>
        </p:txBody>
      </p:sp>
      <p:sp>
        <p:nvSpPr>
          <p:cNvPr id="5" name="Presentatör">
            <a:extLst>
              <a:ext uri="{FF2B5EF4-FFF2-40B4-BE49-F238E27FC236}">
                <a16:creationId xmlns:a16="http://schemas.microsoft.com/office/drawing/2014/main" id="{586AF867-F269-AF4C-BFB7-F1D58C4E444C}"/>
              </a:ext>
            </a:extLst>
          </p:cNvPr>
          <p:cNvSpPr txBox="1"/>
          <p:nvPr/>
        </p:nvSpPr>
        <p:spPr>
          <a:xfrm>
            <a:off x="508000" y="6350000"/>
            <a:ext cx="184731" cy="230832"/>
          </a:xfrm>
          <a:prstGeom prst="rect">
            <a:avLst/>
          </a:prstGeom>
          <a:noFill/>
        </p:spPr>
        <p:txBody>
          <a:bodyPr vert="horz" wrap="none" rtlCol="0">
            <a:spAutoFit/>
          </a:bodyPr>
          <a:lstStyle/>
          <a:p>
            <a:endParaRPr lang="en-SE" sz="900" b="1">
              <a:latin typeface="Arial" panose="020B0604020202020204" pitchFamily="34" charset="0"/>
            </a:endParaRPr>
          </a:p>
        </p:txBody>
      </p:sp>
      <p:sp>
        <p:nvSpPr>
          <p:cNvPr id="6" name="Sekretessklass">
            <a:extLst>
              <a:ext uri="{FF2B5EF4-FFF2-40B4-BE49-F238E27FC236}">
                <a16:creationId xmlns:a16="http://schemas.microsoft.com/office/drawing/2014/main" id="{845F4A7B-D433-09FA-36D7-49F0B4744095}"/>
              </a:ext>
            </a:extLst>
          </p:cNvPr>
          <p:cNvSpPr txBox="1"/>
          <p:nvPr/>
        </p:nvSpPr>
        <p:spPr>
          <a:xfrm>
            <a:off x="5518150" y="6477000"/>
            <a:ext cx="1319592" cy="230832"/>
          </a:xfrm>
          <a:prstGeom prst="rect">
            <a:avLst/>
          </a:prstGeom>
          <a:noFill/>
        </p:spPr>
        <p:txBody>
          <a:bodyPr vert="horz" wrap="none" rtlCol="0">
            <a:spAutoFit/>
          </a:bodyPr>
          <a:lstStyle/>
          <a:p>
            <a:r>
              <a:rPr lang="sv-SE" sz="900">
                <a:latin typeface="Arial" panose="020B0604020202020204" pitchFamily="34" charset="0"/>
              </a:rPr>
              <a:t>Sekretessklass: Intern</a:t>
            </a:r>
            <a:endParaRPr lang="en-SE" sz="900">
              <a:latin typeface="Arial" panose="020B0604020202020204" pitchFamily="34" charset="0"/>
            </a:endParaRPr>
          </a:p>
        </p:txBody>
      </p:sp>
      <p:sp>
        <p:nvSpPr>
          <p:cNvPr id="7" name="Registreringsnummer">
            <a:extLst>
              <a:ext uri="{FF2B5EF4-FFF2-40B4-BE49-F238E27FC236}">
                <a16:creationId xmlns:a16="http://schemas.microsoft.com/office/drawing/2014/main" id="{0B2B1D4B-6F38-04E6-8922-26AD1390686B}"/>
              </a:ext>
            </a:extLst>
          </p:cNvPr>
          <p:cNvSpPr txBox="1"/>
          <p:nvPr/>
        </p:nvSpPr>
        <p:spPr>
          <a:xfrm>
            <a:off x="9398000" y="6223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8" name="Utgåva">
            <a:extLst>
              <a:ext uri="{FF2B5EF4-FFF2-40B4-BE49-F238E27FC236}">
                <a16:creationId xmlns:a16="http://schemas.microsoft.com/office/drawing/2014/main" id="{A58EA3F6-4CFB-CF1A-0056-6AD4505BAF0F}"/>
              </a:ext>
            </a:extLst>
          </p:cNvPr>
          <p:cNvSpPr txBox="1"/>
          <p:nvPr/>
        </p:nvSpPr>
        <p:spPr>
          <a:xfrm>
            <a:off x="9398000" y="6350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9" name="Datum">
            <a:extLst>
              <a:ext uri="{FF2B5EF4-FFF2-40B4-BE49-F238E27FC236}">
                <a16:creationId xmlns:a16="http://schemas.microsoft.com/office/drawing/2014/main" id="{4CC04E14-BD2A-B9AB-53F5-FEAC9219F177}"/>
              </a:ext>
            </a:extLst>
          </p:cNvPr>
          <p:cNvSpPr txBox="1"/>
          <p:nvPr/>
        </p:nvSpPr>
        <p:spPr>
          <a:xfrm>
            <a:off x="50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0" name="Bilaga">
            <a:extLst>
              <a:ext uri="{FF2B5EF4-FFF2-40B4-BE49-F238E27FC236}">
                <a16:creationId xmlns:a16="http://schemas.microsoft.com/office/drawing/2014/main" id="{444081B7-61C9-999F-4863-6505B346F7BD}"/>
              </a:ext>
            </a:extLst>
          </p:cNvPr>
          <p:cNvSpPr txBox="1"/>
          <p:nvPr/>
        </p:nvSpPr>
        <p:spPr>
          <a:xfrm>
            <a:off x="9398000" y="6477000"/>
            <a:ext cx="184731" cy="230832"/>
          </a:xfrm>
          <a:prstGeom prst="rect">
            <a:avLst/>
          </a:prstGeom>
          <a:noFill/>
        </p:spPr>
        <p:txBody>
          <a:bodyPr vert="horz" wrap="none" rtlCol="0">
            <a:spAutoFit/>
          </a:bodyPr>
          <a:lstStyle/>
          <a:p>
            <a:endParaRPr lang="sv-SE" sz="900">
              <a:latin typeface="Arial" panose="020B0604020202020204" pitchFamily="34" charset="0"/>
            </a:endParaRPr>
          </a:p>
        </p:txBody>
      </p:sp>
      <p:sp>
        <p:nvSpPr>
          <p:cNvPr id="11" name="Rubrik 1">
            <a:extLst>
              <a:ext uri="{FF2B5EF4-FFF2-40B4-BE49-F238E27FC236}">
                <a16:creationId xmlns:a16="http://schemas.microsoft.com/office/drawing/2014/main" id="{FCB10FB4-814D-0C77-69E5-0B94F3781CC5}"/>
              </a:ext>
            </a:extLst>
          </p:cNvPr>
          <p:cNvSpPr txBox="1">
            <a:spLocks/>
          </p:cNvSpPr>
          <p:nvPr/>
        </p:nvSpPr>
        <p:spPr>
          <a:xfrm>
            <a:off x="609600" y="274638"/>
            <a:ext cx="10959008" cy="994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b="1" kern="1200">
                <a:solidFill>
                  <a:schemeClr val="tx2"/>
                </a:solidFill>
                <a:latin typeface="+mj-lt"/>
                <a:ea typeface="+mj-ea"/>
                <a:cs typeface="+mj-cs"/>
              </a:defRPr>
            </a:lvl1pPr>
          </a:lstStyle>
          <a:p>
            <a:endParaRPr lang="en-US" sz="2800" dirty="0"/>
          </a:p>
        </p:txBody>
      </p:sp>
      <p:sp>
        <p:nvSpPr>
          <p:cNvPr id="12" name="textruta 11">
            <a:extLst>
              <a:ext uri="{FF2B5EF4-FFF2-40B4-BE49-F238E27FC236}">
                <a16:creationId xmlns:a16="http://schemas.microsoft.com/office/drawing/2014/main" id="{D8CAA432-9DA4-1CD1-71BC-B7D926E0E7F1}"/>
              </a:ext>
            </a:extLst>
          </p:cNvPr>
          <p:cNvSpPr txBox="1"/>
          <p:nvPr/>
        </p:nvSpPr>
        <p:spPr>
          <a:xfrm>
            <a:off x="623392" y="1193400"/>
            <a:ext cx="10214517" cy="369332"/>
          </a:xfrm>
          <a:prstGeom prst="rect">
            <a:avLst/>
          </a:prstGeom>
          <a:noFill/>
        </p:spPr>
        <p:txBody>
          <a:bodyPr wrap="square" rtlCol="0">
            <a:spAutoFit/>
          </a:bodyPr>
          <a:lstStyle/>
          <a:p>
            <a:endParaRPr lang="sv-SE" dirty="0"/>
          </a:p>
        </p:txBody>
      </p:sp>
      <p:sp>
        <p:nvSpPr>
          <p:cNvPr id="17" name="textruta 16">
            <a:extLst>
              <a:ext uri="{FF2B5EF4-FFF2-40B4-BE49-F238E27FC236}">
                <a16:creationId xmlns:a16="http://schemas.microsoft.com/office/drawing/2014/main" id="{43925F7F-1A33-7416-6834-4645FFFD99E0}"/>
              </a:ext>
            </a:extLst>
          </p:cNvPr>
          <p:cNvSpPr txBox="1"/>
          <p:nvPr/>
        </p:nvSpPr>
        <p:spPr>
          <a:xfrm>
            <a:off x="692731" y="90047"/>
            <a:ext cx="11098776" cy="830997"/>
          </a:xfrm>
          <a:prstGeom prst="rect">
            <a:avLst/>
          </a:prstGeom>
          <a:noFill/>
        </p:spPr>
        <p:txBody>
          <a:bodyPr wrap="square" rtlCol="0">
            <a:spAutoFit/>
          </a:bodyPr>
          <a:lstStyle/>
          <a:p>
            <a:pPr algn="ctr"/>
            <a:r>
              <a:rPr lang="sv-SE" sz="2800" dirty="0"/>
              <a:t>SS-EN 15341Nyckeltal för underhåll </a:t>
            </a:r>
          </a:p>
          <a:p>
            <a:endParaRPr lang="en-US" sz="2000" dirty="0"/>
          </a:p>
        </p:txBody>
      </p:sp>
      <p:pic>
        <p:nvPicPr>
          <p:cNvPr id="19" name="Bildobjekt 18">
            <a:extLst>
              <a:ext uri="{FF2B5EF4-FFF2-40B4-BE49-F238E27FC236}">
                <a16:creationId xmlns:a16="http://schemas.microsoft.com/office/drawing/2014/main" id="{473BAEE9-A003-6E05-C9BE-51B5AF5787D3}"/>
              </a:ext>
            </a:extLst>
          </p:cNvPr>
          <p:cNvPicPr>
            <a:picLocks noChangeAspect="1"/>
          </p:cNvPicPr>
          <p:nvPr/>
        </p:nvPicPr>
        <p:blipFill>
          <a:blip r:embed="rId3"/>
          <a:stretch>
            <a:fillRect/>
          </a:stretch>
        </p:blipFill>
        <p:spPr>
          <a:xfrm>
            <a:off x="3342891" y="814022"/>
            <a:ext cx="5506218" cy="5229955"/>
          </a:xfrm>
          <a:prstGeom prst="rect">
            <a:avLst/>
          </a:prstGeom>
        </p:spPr>
      </p:pic>
    </p:spTree>
    <p:extLst>
      <p:ext uri="{BB962C8B-B14F-4D97-AF65-F5344CB8AC3E}">
        <p14:creationId xmlns:p14="http://schemas.microsoft.com/office/powerpoint/2010/main" val="183632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D" val="79defaeb-056f-4ac5-bf31-eb0b8b988ed7"/>
  <p:tag name="OKGOFFICE" val="f9dfd2ed-2b0e-454c-9b97-cb7833d4409a"/>
</p:tagLst>
</file>

<file path=ppt/theme/theme1.xml><?xml version="1.0" encoding="utf-8"?>
<a:theme xmlns:a="http://schemas.openxmlformats.org/drawingml/2006/main" name="2. OKG Ljusblå">
  <a:themeElements>
    <a:clrScheme name="OKG nov">
      <a:dk1>
        <a:srgbClr val="2E3441"/>
      </a:dk1>
      <a:lt1>
        <a:srgbClr val="FFFFFF"/>
      </a:lt1>
      <a:dk2>
        <a:srgbClr val="285279"/>
      </a:dk2>
      <a:lt2>
        <a:srgbClr val="E5F4FE"/>
      </a:lt2>
      <a:accent1>
        <a:srgbClr val="0078DC"/>
      </a:accent1>
      <a:accent2>
        <a:srgbClr val="0868A3"/>
      </a:accent2>
      <a:accent3>
        <a:srgbClr val="5BBCF4"/>
      </a:accent3>
      <a:accent4>
        <a:srgbClr val="0874BA"/>
      </a:accent4>
      <a:accent5>
        <a:srgbClr val="EC8B1C"/>
      </a:accent5>
      <a:accent6>
        <a:srgbClr val="69AB45"/>
      </a:accent6>
      <a:hlink>
        <a:srgbClr val="69AB45"/>
      </a:hlink>
      <a:folHlink>
        <a:srgbClr val="B5D3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G Office Presentation 2022.potx" id="{ABFE0DB8-6F88-4286-9892-8E9B7D5A500F}" vid="{4F231D4A-C65A-4B4D-A23E-D8DC52289826}"/>
    </a:ext>
  </a:extLst>
</a:theme>
</file>

<file path=ppt/theme/theme2.xml><?xml version="1.0" encoding="utf-8"?>
<a:theme xmlns:a="http://schemas.openxmlformats.org/drawingml/2006/main" name="3. OKG Mörkblå">
  <a:themeElements>
    <a:clrScheme name="OKG nov">
      <a:dk1>
        <a:srgbClr val="2E3441"/>
      </a:dk1>
      <a:lt1>
        <a:srgbClr val="FFFFFF"/>
      </a:lt1>
      <a:dk2>
        <a:srgbClr val="285279"/>
      </a:dk2>
      <a:lt2>
        <a:srgbClr val="E5F4FE"/>
      </a:lt2>
      <a:accent1>
        <a:srgbClr val="0078DC"/>
      </a:accent1>
      <a:accent2>
        <a:srgbClr val="0868A3"/>
      </a:accent2>
      <a:accent3>
        <a:srgbClr val="5BBCF4"/>
      </a:accent3>
      <a:accent4>
        <a:srgbClr val="0874BA"/>
      </a:accent4>
      <a:accent5>
        <a:srgbClr val="EC8B1C"/>
      </a:accent5>
      <a:accent6>
        <a:srgbClr val="69AB45"/>
      </a:accent6>
      <a:hlink>
        <a:srgbClr val="69AB45"/>
      </a:hlink>
      <a:folHlink>
        <a:srgbClr val="B5D3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G Office Presentation 2022.potx" id="{ABFE0DB8-6F88-4286-9892-8E9B7D5A500F}" vid="{CA76220C-93B0-4F1B-BED6-A03EEE513060}"/>
    </a:ext>
  </a:extLst>
</a:theme>
</file>

<file path=ppt/theme/theme3.xml><?xml version="1.0" encoding="utf-8"?>
<a:theme xmlns:a="http://schemas.openxmlformats.org/drawingml/2006/main" name="1. OKG Vit">
  <a:themeElements>
    <a:clrScheme name="OKG nov">
      <a:dk1>
        <a:srgbClr val="2E3441"/>
      </a:dk1>
      <a:lt1>
        <a:srgbClr val="FFFFFF"/>
      </a:lt1>
      <a:dk2>
        <a:srgbClr val="285279"/>
      </a:dk2>
      <a:lt2>
        <a:srgbClr val="E5F4FE"/>
      </a:lt2>
      <a:accent1>
        <a:srgbClr val="0078DC"/>
      </a:accent1>
      <a:accent2>
        <a:srgbClr val="0868A3"/>
      </a:accent2>
      <a:accent3>
        <a:srgbClr val="5BBCF4"/>
      </a:accent3>
      <a:accent4>
        <a:srgbClr val="0874BA"/>
      </a:accent4>
      <a:accent5>
        <a:srgbClr val="EC8B1C"/>
      </a:accent5>
      <a:accent6>
        <a:srgbClr val="69AB45"/>
      </a:accent6>
      <a:hlink>
        <a:srgbClr val="69AB45"/>
      </a:hlink>
      <a:folHlink>
        <a:srgbClr val="B5D3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G Office Presentation 2022.potx" id="{ABFE0DB8-6F88-4286-9892-8E9B7D5A500F}" vid="{D37F06B3-FA47-4BDA-8887-4E79ABB5EF34}"/>
    </a:ext>
  </a:extLst>
</a:theme>
</file>

<file path=ppt/theme/theme4.xml><?xml version="1.0" encoding="utf-8"?>
<a:theme xmlns:a="http://schemas.openxmlformats.org/drawingml/2006/main" name="Teknikutbildarna_PPTmall_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mall 169 ny (1)" id="{D9C837D7-37D8-401E-9BE6-67A69721D32B}" vid="{C5C533A3-8110-433C-A168-FA0B79B4B0D6}"/>
    </a:ext>
  </a:extLst>
</a:theme>
</file>

<file path=ppt/theme/theme5.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OKG Office Presentation 2022</Template>
  <TotalTime>0</TotalTime>
  <Words>1308</Words>
  <Application>Microsoft Office PowerPoint</Application>
  <PresentationFormat>Bredbild</PresentationFormat>
  <Paragraphs>165</Paragraphs>
  <Slides>12</Slides>
  <Notes>5</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12</vt:i4>
      </vt:variant>
    </vt:vector>
  </HeadingPairs>
  <TitlesOfParts>
    <vt:vector size="20" baseType="lpstr">
      <vt:lpstr>Calibri</vt:lpstr>
      <vt:lpstr>Cambria</vt:lpstr>
      <vt:lpstr>Arial</vt:lpstr>
      <vt:lpstr>2. OKG Ljusblå</vt:lpstr>
      <vt:lpstr>3. OKG Mörkblå</vt:lpstr>
      <vt:lpstr>1. OKG Vit</vt:lpstr>
      <vt:lpstr>Teknikutbildarna_PPTmall_10</vt:lpstr>
      <vt:lpstr>Anpassad formgivning</vt:lpstr>
      <vt:lpstr>Standarder inom underhåll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Frangel, Sara</dc:creator>
  <cp:lastModifiedBy>Jansson, Lars</cp:lastModifiedBy>
  <cp:revision>19</cp:revision>
  <cp:lastPrinted>2025-02-10T07:40:16Z</cp:lastPrinted>
  <dcterms:created xsi:type="dcterms:W3CDTF">2025-01-17T14:19:42Z</dcterms:created>
  <dcterms:modified xsi:type="dcterms:W3CDTF">2025-02-24T08:24:52Z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KGOfficeDocument">
    <vt:bool>true</vt:bool>
  </property>
  <property fmtid="{D5CDD505-2E9C-101B-9397-08002B2CF9AE}" pid="3" name="Presentatör">
    <vt:lpwstr/>
  </property>
  <property fmtid="{D5CDD505-2E9C-101B-9397-08002B2CF9AE}" pid="4" name="Sekretessklass">
    <vt:lpwstr>Intern</vt:lpwstr>
  </property>
  <property fmtid="{D5CDD505-2E9C-101B-9397-08002B2CF9AE}" pid="5" name="OKGOfficeVersion">
    <vt:lpwstr>1.1</vt:lpwstr>
  </property>
  <property fmtid="{D5CDD505-2E9C-101B-9397-08002B2CF9AE}" pid="6" name="Datum">
    <vt:lpwstr/>
  </property>
  <property fmtid="{D5CDD505-2E9C-101B-9397-08002B2CF9AE}" pid="7" name="Registreringsnummer">
    <vt:lpwstr/>
  </property>
  <property fmtid="{D5CDD505-2E9C-101B-9397-08002B2CF9AE}" pid="8" name="Utgåva">
    <vt:lpwstr/>
  </property>
  <property fmtid="{D5CDD505-2E9C-101B-9397-08002B2CF9AE}" pid="9" name="Bilaga">
    <vt:lpwstr/>
  </property>
</Properties>
</file>