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CD85F6-7108-40F8-921B-119ACF914F52}" v="24" dt="2025-09-29T08:41:54.1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e Roos" userId="6fd73b08-9928-4d7b-9905-bece9ad68455" providerId="ADAL" clId="{45CD85F6-7108-40F8-921B-119ACF914F52}"/>
    <pc:docChg chg="undo custSel addSld modSld">
      <pc:chgData name="Annie Roos" userId="6fd73b08-9928-4d7b-9905-bece9ad68455" providerId="ADAL" clId="{45CD85F6-7108-40F8-921B-119ACF914F52}" dt="2025-09-29T08:44:21.317" v="1867" actId="313"/>
      <pc:docMkLst>
        <pc:docMk/>
      </pc:docMkLst>
      <pc:sldChg chg="addSp delSp modSp new mod setBg addAnim">
        <pc:chgData name="Annie Roos" userId="6fd73b08-9928-4d7b-9905-bece9ad68455" providerId="ADAL" clId="{45CD85F6-7108-40F8-921B-119ACF914F52}" dt="2025-09-29T08:43:12.111" v="1839" actId="790"/>
        <pc:sldMkLst>
          <pc:docMk/>
          <pc:sldMk cId="2188844884" sldId="256"/>
        </pc:sldMkLst>
        <pc:spChg chg="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2188844884" sldId="256"/>
            <ac:spMk id="2" creationId="{43D6D821-81C6-F7EE-8E49-A015EEC6AD9B}"/>
          </ac:spMkLst>
        </pc:spChg>
        <pc:spChg chg="del">
          <ac:chgData name="Annie Roos" userId="6fd73b08-9928-4d7b-9905-bece9ad68455" providerId="ADAL" clId="{45CD85F6-7108-40F8-921B-119ACF914F52}" dt="2025-09-29T08:06:08.324" v="80" actId="478"/>
          <ac:spMkLst>
            <pc:docMk/>
            <pc:sldMk cId="2188844884" sldId="256"/>
            <ac:spMk id="3" creationId="{94033E80-7E96-4686-D46A-F1407A01DF90}"/>
          </ac:spMkLst>
        </pc:spChg>
        <pc:spChg chg="add 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2188844884" sldId="256"/>
            <ac:spMk id="7" creationId="{AB4FFECA-0832-4FE3-B587-054A0F2D8054}"/>
          </ac:spMkLst>
        </pc:spChg>
        <pc:spChg chg="add 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2188844884" sldId="256"/>
            <ac:spMk id="9" creationId="{C65858E6-5C0F-4AAE-A1AC-29BA07FFEE5C}"/>
          </ac:spMkLst>
        </pc:spChg>
      </pc:sldChg>
      <pc:sldChg chg="addSp delSp modSp new mod setBg modClrScheme chgLayout">
        <pc:chgData name="Annie Roos" userId="6fd73b08-9928-4d7b-9905-bece9ad68455" providerId="ADAL" clId="{45CD85F6-7108-40F8-921B-119ACF914F52}" dt="2025-09-29T08:44:13.052" v="1866" actId="20577"/>
        <pc:sldMkLst>
          <pc:docMk/>
          <pc:sldMk cId="213867560" sldId="257"/>
        </pc:sldMkLst>
        <pc:spChg chg="mod or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213867560" sldId="257"/>
            <ac:spMk id="2" creationId="{02EE253D-CD80-B62B-8F3E-065CBBC0B933}"/>
          </ac:spMkLst>
        </pc:spChg>
        <pc:spChg chg="add del mod ord">
          <ac:chgData name="Annie Roos" userId="6fd73b08-9928-4d7b-9905-bece9ad68455" providerId="ADAL" clId="{45CD85F6-7108-40F8-921B-119ACF914F52}" dt="2025-09-29T08:44:13.052" v="1866" actId="20577"/>
          <ac:spMkLst>
            <pc:docMk/>
            <pc:sldMk cId="213867560" sldId="257"/>
            <ac:spMk id="3" creationId="{007EC2A5-ABD0-968C-4A04-DFC9AD9FC359}"/>
          </ac:spMkLst>
        </pc:spChg>
        <pc:spChg chg="add 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213867560" sldId="257"/>
            <ac:spMk id="5" creationId="{89DBA3C2-C92B-4CEB-868F-52A62295B3EC}"/>
          </ac:spMkLst>
        </pc:spChg>
        <pc:spChg chg="add del mod ord">
          <ac:chgData name="Annie Roos" userId="6fd73b08-9928-4d7b-9905-bece9ad68455" providerId="ADAL" clId="{45CD85F6-7108-40F8-921B-119ACF914F52}" dt="2025-09-29T08:30:19.011" v="1385" actId="700"/>
          <ac:spMkLst>
            <pc:docMk/>
            <pc:sldMk cId="213867560" sldId="257"/>
            <ac:spMk id="8" creationId="{4F611B2F-4279-F43F-4496-6A0B9C207DC8}"/>
          </ac:spMkLst>
        </pc:spChg>
        <pc:spChg chg="add 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213867560" sldId="257"/>
            <ac:spMk id="10" creationId="{0A5C11C9-65D2-491A-A266-6ADBD2CB441D}"/>
          </ac:spMkLst>
        </pc:spChg>
        <pc:graphicFrameChg chg="add del mod ord modGraphic">
          <ac:chgData name="Annie Roos" userId="6fd73b08-9928-4d7b-9905-bece9ad68455" providerId="ADAL" clId="{45CD85F6-7108-40F8-921B-119ACF914F52}" dt="2025-09-29T08:30:14.991" v="1384" actId="478"/>
          <ac:graphicFrameMkLst>
            <pc:docMk/>
            <pc:sldMk cId="213867560" sldId="257"/>
            <ac:graphicFrameMk id="4" creationId="{69E80264-88CA-FE6A-B648-8C94EFD424B6}"/>
          </ac:graphicFrameMkLst>
        </pc:graphicFrameChg>
        <pc:picChg chg="add del mod ord">
          <ac:chgData name="Annie Roos" userId="6fd73b08-9928-4d7b-9905-bece9ad68455" providerId="ADAL" clId="{45CD85F6-7108-40F8-921B-119ACF914F52}" dt="2025-09-29T08:29:15.965" v="1252" actId="22"/>
          <ac:picMkLst>
            <pc:docMk/>
            <pc:sldMk cId="213867560" sldId="257"/>
            <ac:picMk id="6" creationId="{81B05447-1F37-12CB-CB28-D47193BF2099}"/>
          </ac:picMkLst>
        </pc:picChg>
      </pc:sldChg>
      <pc:sldChg chg="addSp delSp modSp new mod setBg">
        <pc:chgData name="Annie Roos" userId="6fd73b08-9928-4d7b-9905-bece9ad68455" providerId="ADAL" clId="{45CD85F6-7108-40F8-921B-119ACF914F52}" dt="2025-09-29T08:43:12.111" v="1839" actId="790"/>
        <pc:sldMkLst>
          <pc:docMk/>
          <pc:sldMk cId="6109123" sldId="258"/>
        </pc:sldMkLst>
        <pc:spChg chg="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6109123" sldId="258"/>
            <ac:spMk id="2" creationId="{5CDBE6AC-2195-E666-33A4-5B42E4F26960}"/>
          </ac:spMkLst>
        </pc:spChg>
        <pc:spChg chg="del mod">
          <ac:chgData name="Annie Roos" userId="6fd73b08-9928-4d7b-9905-bece9ad68455" providerId="ADAL" clId="{45CD85F6-7108-40F8-921B-119ACF914F52}" dt="2025-09-29T08:41:38.061" v="1832" actId="26606"/>
          <ac:spMkLst>
            <pc:docMk/>
            <pc:sldMk cId="6109123" sldId="258"/>
            <ac:spMk id="3" creationId="{07977FD0-6395-7A3F-8228-4E3E8891060C}"/>
          </ac:spMkLst>
        </pc:spChg>
        <pc:graphicFrameChg chg="add modGraphic">
          <ac:chgData name="Annie Roos" userId="6fd73b08-9928-4d7b-9905-bece9ad68455" providerId="ADAL" clId="{45CD85F6-7108-40F8-921B-119ACF914F52}" dt="2025-09-29T08:43:12.111" v="1839" actId="790"/>
          <ac:graphicFrameMkLst>
            <pc:docMk/>
            <pc:sldMk cId="6109123" sldId="258"/>
            <ac:graphicFrameMk id="5" creationId="{E33C604E-C03E-F6C5-8C18-2A90968F53C4}"/>
          </ac:graphicFrameMkLst>
        </pc:graphicFrameChg>
      </pc:sldChg>
      <pc:sldChg chg="addSp delSp modSp new mod modClrScheme chgLayout">
        <pc:chgData name="Annie Roos" userId="6fd73b08-9928-4d7b-9905-bece9ad68455" providerId="ADAL" clId="{45CD85F6-7108-40F8-921B-119ACF914F52}" dt="2025-09-29T08:43:34.021" v="1846" actId="313"/>
        <pc:sldMkLst>
          <pc:docMk/>
          <pc:sldMk cId="952189083" sldId="259"/>
        </pc:sldMkLst>
        <pc:spChg chg="mod or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952189083" sldId="259"/>
            <ac:spMk id="2" creationId="{78A1834D-9481-7967-3713-DD47B7BD5C57}"/>
          </ac:spMkLst>
        </pc:spChg>
        <pc:spChg chg="mod ord">
          <ac:chgData name="Annie Roos" userId="6fd73b08-9928-4d7b-9905-bece9ad68455" providerId="ADAL" clId="{45CD85F6-7108-40F8-921B-119ACF914F52}" dt="2025-09-29T08:43:34.021" v="1846" actId="313"/>
          <ac:spMkLst>
            <pc:docMk/>
            <pc:sldMk cId="952189083" sldId="259"/>
            <ac:spMk id="3" creationId="{A84F376B-7D7C-4507-6D58-01B3E237E333}"/>
          </ac:spMkLst>
        </pc:spChg>
        <pc:spChg chg="add del mod ord">
          <ac:chgData name="Annie Roos" userId="6fd73b08-9928-4d7b-9905-bece9ad68455" providerId="ADAL" clId="{45CD85F6-7108-40F8-921B-119ACF914F52}" dt="2025-09-29T08:12:29.764" v="459" actId="700"/>
          <ac:spMkLst>
            <pc:docMk/>
            <pc:sldMk cId="952189083" sldId="259"/>
            <ac:spMk id="4" creationId="{2291CDFB-D276-DF13-0EFA-92C1B60BCD24}"/>
          </ac:spMkLst>
        </pc:spChg>
      </pc:sldChg>
      <pc:sldChg chg="addSp modSp new mod setBg">
        <pc:chgData name="Annie Roos" userId="6fd73b08-9928-4d7b-9905-bece9ad68455" providerId="ADAL" clId="{45CD85F6-7108-40F8-921B-119ACF914F52}" dt="2025-09-29T08:43:46.319" v="1847" actId="313"/>
        <pc:sldMkLst>
          <pc:docMk/>
          <pc:sldMk cId="3295163150" sldId="260"/>
        </pc:sldMkLst>
        <pc:spChg chg="mod">
          <ac:chgData name="Annie Roos" userId="6fd73b08-9928-4d7b-9905-bece9ad68455" providerId="ADAL" clId="{45CD85F6-7108-40F8-921B-119ACF914F52}" dt="2025-09-29T08:43:46.319" v="1847" actId="313"/>
          <ac:spMkLst>
            <pc:docMk/>
            <pc:sldMk cId="3295163150" sldId="260"/>
            <ac:spMk id="2" creationId="{199E3B3D-56DA-6575-CB26-985E19680B9E}"/>
          </ac:spMkLst>
        </pc:spChg>
        <pc:spChg chg="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3295163150" sldId="260"/>
            <ac:spMk id="3" creationId="{6B503A0B-2EFD-7329-E1A0-5D786CB8D099}"/>
          </ac:spMkLst>
        </pc:spChg>
        <pc:spChg chg="add 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3295163150" sldId="260"/>
            <ac:spMk id="8" creationId="{89DBA3C2-C92B-4CEB-868F-52A62295B3EC}"/>
          </ac:spMkLst>
        </pc:spChg>
        <pc:spChg chg="add 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3295163150" sldId="260"/>
            <ac:spMk id="10" creationId="{0A5C11C9-65D2-491A-A266-6ADBD2CB441D}"/>
          </ac:spMkLst>
        </pc:spChg>
      </pc:sldChg>
      <pc:sldChg chg="modSp new mod">
        <pc:chgData name="Annie Roos" userId="6fd73b08-9928-4d7b-9905-bece9ad68455" providerId="ADAL" clId="{45CD85F6-7108-40F8-921B-119ACF914F52}" dt="2025-09-29T08:43:54.186" v="1850" actId="313"/>
        <pc:sldMkLst>
          <pc:docMk/>
          <pc:sldMk cId="4209614718" sldId="261"/>
        </pc:sldMkLst>
        <pc:spChg chg="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4209614718" sldId="261"/>
            <ac:spMk id="2" creationId="{53ABECC2-66CA-F837-FF6C-8DA90E623F54}"/>
          </ac:spMkLst>
        </pc:spChg>
        <pc:spChg chg="mod">
          <ac:chgData name="Annie Roos" userId="6fd73b08-9928-4d7b-9905-bece9ad68455" providerId="ADAL" clId="{45CD85F6-7108-40F8-921B-119ACF914F52}" dt="2025-09-29T08:43:54.186" v="1850" actId="313"/>
          <ac:spMkLst>
            <pc:docMk/>
            <pc:sldMk cId="4209614718" sldId="261"/>
            <ac:spMk id="3" creationId="{54F1C5E2-8649-42DC-45BC-2078C415D9AF}"/>
          </ac:spMkLst>
        </pc:spChg>
      </pc:sldChg>
      <pc:sldChg chg="modSp new mod">
        <pc:chgData name="Annie Roos" userId="6fd73b08-9928-4d7b-9905-bece9ad68455" providerId="ADAL" clId="{45CD85F6-7108-40F8-921B-119ACF914F52}" dt="2025-09-29T08:44:21.317" v="1867" actId="313"/>
        <pc:sldMkLst>
          <pc:docMk/>
          <pc:sldMk cId="1087927986" sldId="262"/>
        </pc:sldMkLst>
        <pc:spChg chg="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1087927986" sldId="262"/>
            <ac:spMk id="2" creationId="{85AEE0A0-5C0E-148B-1214-00F6303B462D}"/>
          </ac:spMkLst>
        </pc:spChg>
        <pc:spChg chg="mod">
          <ac:chgData name="Annie Roos" userId="6fd73b08-9928-4d7b-9905-bece9ad68455" providerId="ADAL" clId="{45CD85F6-7108-40F8-921B-119ACF914F52}" dt="2025-09-29T08:44:21.317" v="1867" actId="313"/>
          <ac:spMkLst>
            <pc:docMk/>
            <pc:sldMk cId="1087927986" sldId="262"/>
            <ac:spMk id="3" creationId="{CB0BF730-0848-E6CC-7574-6D8632D0D7AC}"/>
          </ac:spMkLst>
        </pc:spChg>
      </pc:sldChg>
      <pc:sldChg chg="addSp delSp modSp new mod modClrScheme chgLayout">
        <pc:chgData name="Annie Roos" userId="6fd73b08-9928-4d7b-9905-bece9ad68455" providerId="ADAL" clId="{45CD85F6-7108-40F8-921B-119ACF914F52}" dt="2025-09-29T08:43:12.111" v="1839" actId="790"/>
        <pc:sldMkLst>
          <pc:docMk/>
          <pc:sldMk cId="4042273103" sldId="263"/>
        </pc:sldMkLst>
        <pc:spChg chg="mod or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4042273103" sldId="263"/>
            <ac:spMk id="2" creationId="{80792B6A-9304-F5A0-D220-A1C4223E5E3F}"/>
          </ac:spMkLst>
        </pc:spChg>
        <pc:spChg chg="del mod ord">
          <ac:chgData name="Annie Roos" userId="6fd73b08-9928-4d7b-9905-bece9ad68455" providerId="ADAL" clId="{45CD85F6-7108-40F8-921B-119ACF914F52}" dt="2025-09-29T08:37:42.169" v="1680" actId="700"/>
          <ac:spMkLst>
            <pc:docMk/>
            <pc:sldMk cId="4042273103" sldId="263"/>
            <ac:spMk id="3" creationId="{E4CE4E7E-2100-4E34-6DCF-0B3964B94CAD}"/>
          </ac:spMkLst>
        </pc:spChg>
        <pc:spChg chg="add del mod or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4042273103" sldId="263"/>
            <ac:spMk id="4" creationId="{C1B940FC-4006-80CD-6708-0DF8DD2ED06F}"/>
          </ac:spMkLst>
        </pc:spChg>
        <pc:spChg chg="add mod or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4042273103" sldId="263"/>
            <ac:spMk id="5" creationId="{C71F4563-AF37-EE46-8EEA-5F224A33DB19}"/>
          </ac:spMkLst>
        </pc:spChg>
        <pc:spChg chg="add mod">
          <ac:chgData name="Annie Roos" userId="6fd73b08-9928-4d7b-9905-bece9ad68455" providerId="ADAL" clId="{45CD85F6-7108-40F8-921B-119ACF914F52}" dt="2025-09-29T08:38:28.783" v="1685" actId="14100"/>
          <ac:spMkLst>
            <pc:docMk/>
            <pc:sldMk cId="4042273103" sldId="263"/>
            <ac:spMk id="7" creationId="{4A06638B-C667-6CCB-1FC1-233D165ABB51}"/>
          </ac:spMkLst>
        </pc:spChg>
        <pc:graphicFrameChg chg="add mod">
          <ac:chgData name="Annie Roos" userId="6fd73b08-9928-4d7b-9905-bece9ad68455" providerId="ADAL" clId="{45CD85F6-7108-40F8-921B-119ACF914F52}" dt="2025-09-29T08:38:29.513" v="1686"/>
          <ac:graphicFrameMkLst>
            <pc:docMk/>
            <pc:sldMk cId="4042273103" sldId="263"/>
            <ac:graphicFrameMk id="6" creationId="{82CB94F3-C0CA-02B6-EC8E-1C083B1ECEA5}"/>
          </ac:graphicFrameMkLst>
        </pc:graphicFrameChg>
        <pc:graphicFrameChg chg="add mod">
          <ac:chgData name="Annie Roos" userId="6fd73b08-9928-4d7b-9905-bece9ad68455" providerId="ADAL" clId="{45CD85F6-7108-40F8-921B-119ACF914F52}" dt="2025-09-29T08:38:52.779" v="1688"/>
          <ac:graphicFrameMkLst>
            <pc:docMk/>
            <pc:sldMk cId="4042273103" sldId="263"/>
            <ac:graphicFrameMk id="8" creationId="{BB4BB04D-C0E7-8090-D8AA-D1162A68270F}"/>
          </ac:graphicFrameMkLst>
        </pc:graphicFrameChg>
        <pc:graphicFrameChg chg="add mod">
          <ac:chgData name="Annie Roos" userId="6fd73b08-9928-4d7b-9905-bece9ad68455" providerId="ADAL" clId="{45CD85F6-7108-40F8-921B-119ACF914F52}" dt="2025-09-29T08:41:45.993" v="1833"/>
          <ac:graphicFrameMkLst>
            <pc:docMk/>
            <pc:sldMk cId="4042273103" sldId="263"/>
            <ac:graphicFrameMk id="9" creationId="{4A344EA1-B730-F507-E87C-BBA173849841}"/>
          </ac:graphicFrameMkLst>
        </pc:graphicFrameChg>
      </pc:sldChg>
      <pc:sldChg chg="modSp add mod setBg">
        <pc:chgData name="Annie Roos" userId="6fd73b08-9928-4d7b-9905-bece9ad68455" providerId="ADAL" clId="{45CD85F6-7108-40F8-921B-119ACF914F52}" dt="2025-09-29T08:43:12.111" v="1839" actId="790"/>
        <pc:sldMkLst>
          <pc:docMk/>
          <pc:sldMk cId="2459707299" sldId="264"/>
        </pc:sldMkLst>
        <pc:spChg chg="mod">
          <ac:chgData name="Annie Roos" userId="6fd73b08-9928-4d7b-9905-bece9ad68455" providerId="ADAL" clId="{45CD85F6-7108-40F8-921B-119ACF914F52}" dt="2025-09-29T08:43:12.111" v="1839" actId="790"/>
          <ac:spMkLst>
            <pc:docMk/>
            <pc:sldMk cId="2459707299" sldId="264"/>
            <ac:spMk id="2" creationId="{DA8A09EF-6B45-82F4-A117-7941094DAC1A}"/>
          </ac:spMkLst>
        </pc:spChg>
        <pc:graphicFrameChg chg="modGraphic">
          <ac:chgData name="Annie Roos" userId="6fd73b08-9928-4d7b-9905-bece9ad68455" providerId="ADAL" clId="{45CD85F6-7108-40F8-921B-119ACF914F52}" dt="2025-09-29T08:43:12.111" v="1839" actId="790"/>
          <ac:graphicFrameMkLst>
            <pc:docMk/>
            <pc:sldMk cId="2459707299" sldId="264"/>
            <ac:graphicFrameMk id="5" creationId="{F72EF84F-0DE5-9387-2CA5-4AD623CBC24D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D01BB5-BC3E-42AE-9FD7-08AB3178FBF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1EB4058-EFB3-40B8-87C4-ABF44A38E673}">
      <dgm:prSet/>
      <dgm:spPr/>
      <dgm:t>
        <a:bodyPr/>
        <a:lstStyle/>
        <a:p>
          <a:r>
            <a:rPr lang="en-US" noProof="0" dirty="0"/>
            <a:t>Trainee course</a:t>
          </a:r>
        </a:p>
      </dgm:t>
    </dgm:pt>
    <dgm:pt modelId="{9DE5DBCD-0BF8-42B9-B89D-4E95344C6036}" type="parTrans" cxnId="{BE38E859-AF85-4E20-A897-88EE78DC29C8}">
      <dgm:prSet/>
      <dgm:spPr/>
      <dgm:t>
        <a:bodyPr/>
        <a:lstStyle/>
        <a:p>
          <a:endParaRPr lang="en-US"/>
        </a:p>
      </dgm:t>
    </dgm:pt>
    <dgm:pt modelId="{319A4B8B-5CF4-415B-A54A-0C37A1E7C616}" type="sibTrans" cxnId="{BE38E859-AF85-4E20-A897-88EE78DC29C8}">
      <dgm:prSet/>
      <dgm:spPr/>
      <dgm:t>
        <a:bodyPr/>
        <a:lstStyle/>
        <a:p>
          <a:endParaRPr lang="en-US"/>
        </a:p>
      </dgm:t>
    </dgm:pt>
    <dgm:pt modelId="{F799043D-447C-4979-AE98-6703D89F3635}">
      <dgm:prSet/>
      <dgm:spPr/>
      <dgm:t>
        <a:bodyPr/>
        <a:lstStyle/>
        <a:p>
          <a:r>
            <a:rPr lang="en-US" noProof="0" dirty="0"/>
            <a:t>Exchange studies</a:t>
          </a:r>
        </a:p>
      </dgm:t>
    </dgm:pt>
    <dgm:pt modelId="{9B5A48D6-0466-4FEB-A700-E5B57CA17421}" type="parTrans" cxnId="{3DDD8452-FFFC-4466-8194-E6B8AC7B3E3B}">
      <dgm:prSet/>
      <dgm:spPr/>
      <dgm:t>
        <a:bodyPr/>
        <a:lstStyle/>
        <a:p>
          <a:endParaRPr lang="en-US"/>
        </a:p>
      </dgm:t>
    </dgm:pt>
    <dgm:pt modelId="{D45A73E5-16A5-4218-AA31-D354BD753738}" type="sibTrans" cxnId="{3DDD8452-FFFC-4466-8194-E6B8AC7B3E3B}">
      <dgm:prSet/>
      <dgm:spPr/>
      <dgm:t>
        <a:bodyPr/>
        <a:lstStyle/>
        <a:p>
          <a:endParaRPr lang="en-US"/>
        </a:p>
      </dgm:t>
    </dgm:pt>
    <dgm:pt modelId="{9288BF2D-BDC8-4A10-BDBF-F07B6B50F3A4}">
      <dgm:prSet/>
      <dgm:spPr/>
      <dgm:t>
        <a:bodyPr/>
        <a:lstStyle/>
        <a:p>
          <a:r>
            <a:rPr lang="en-US" noProof="0" dirty="0"/>
            <a:t>Elective courses</a:t>
          </a:r>
        </a:p>
      </dgm:t>
    </dgm:pt>
    <dgm:pt modelId="{ECAF6BAF-AF02-4234-8DE9-69921E1CDAEC}" type="parTrans" cxnId="{EB9C82A4-EC46-467F-B92B-A95A9E0C36C6}">
      <dgm:prSet/>
      <dgm:spPr/>
      <dgm:t>
        <a:bodyPr/>
        <a:lstStyle/>
        <a:p>
          <a:endParaRPr lang="en-US"/>
        </a:p>
      </dgm:t>
    </dgm:pt>
    <dgm:pt modelId="{1E6FB567-9D41-44B3-A7A5-1686794D223D}" type="sibTrans" cxnId="{EB9C82A4-EC46-467F-B92B-A95A9E0C36C6}">
      <dgm:prSet/>
      <dgm:spPr/>
      <dgm:t>
        <a:bodyPr/>
        <a:lstStyle/>
        <a:p>
          <a:endParaRPr lang="en-US"/>
        </a:p>
      </dgm:t>
    </dgm:pt>
    <dgm:pt modelId="{779966AC-4A65-4BE9-8CD6-A7FC3460A738}" type="pres">
      <dgm:prSet presAssocID="{31D01BB5-BC3E-42AE-9FD7-08AB3178FBF4}" presName="root" presStyleCnt="0">
        <dgm:presLayoutVars>
          <dgm:dir/>
          <dgm:resizeHandles val="exact"/>
        </dgm:presLayoutVars>
      </dgm:prSet>
      <dgm:spPr/>
    </dgm:pt>
    <dgm:pt modelId="{4FC6BE81-40CE-4AC5-8D07-F19ADC38CC30}" type="pres">
      <dgm:prSet presAssocID="{41EB4058-EFB3-40B8-87C4-ABF44A38E673}" presName="compNode" presStyleCnt="0"/>
      <dgm:spPr/>
    </dgm:pt>
    <dgm:pt modelId="{E92FAE81-1CAE-4876-ABC2-19F6C9EB7142}" type="pres">
      <dgm:prSet presAssocID="{41EB4058-EFB3-40B8-87C4-ABF44A38E673}" presName="bgRect" presStyleLbl="bgShp" presStyleIdx="0" presStyleCnt="3"/>
      <dgm:spPr/>
    </dgm:pt>
    <dgm:pt modelId="{2CE65AC0-AB9D-4A46-BF9C-9883CBEE8DAA}" type="pres">
      <dgm:prSet presAssocID="{41EB4058-EFB3-40B8-87C4-ABF44A38E67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ärare"/>
        </a:ext>
      </dgm:extLst>
    </dgm:pt>
    <dgm:pt modelId="{66E4697A-83A5-405B-A9CC-37C890598692}" type="pres">
      <dgm:prSet presAssocID="{41EB4058-EFB3-40B8-87C4-ABF44A38E673}" presName="spaceRect" presStyleCnt="0"/>
      <dgm:spPr/>
    </dgm:pt>
    <dgm:pt modelId="{74EC5168-FDC4-4614-87AB-E8A75B51470B}" type="pres">
      <dgm:prSet presAssocID="{41EB4058-EFB3-40B8-87C4-ABF44A38E673}" presName="parTx" presStyleLbl="revTx" presStyleIdx="0" presStyleCnt="3">
        <dgm:presLayoutVars>
          <dgm:chMax val="0"/>
          <dgm:chPref val="0"/>
        </dgm:presLayoutVars>
      </dgm:prSet>
      <dgm:spPr/>
    </dgm:pt>
    <dgm:pt modelId="{9491AF22-E278-4221-A3CC-8ABF62D0197B}" type="pres">
      <dgm:prSet presAssocID="{319A4B8B-5CF4-415B-A54A-0C37A1E7C616}" presName="sibTrans" presStyleCnt="0"/>
      <dgm:spPr/>
    </dgm:pt>
    <dgm:pt modelId="{797E6B93-4CB7-46B9-B912-7EE4CE8FAE7B}" type="pres">
      <dgm:prSet presAssocID="{F799043D-447C-4979-AE98-6703D89F3635}" presName="compNode" presStyleCnt="0"/>
      <dgm:spPr/>
    </dgm:pt>
    <dgm:pt modelId="{925BC94C-DB94-4ECE-A48A-F4170BC8612A}" type="pres">
      <dgm:prSet presAssocID="{F799043D-447C-4979-AE98-6703D89F3635}" presName="bgRect" presStyleLbl="bgShp" presStyleIdx="1" presStyleCnt="3"/>
      <dgm:spPr/>
    </dgm:pt>
    <dgm:pt modelId="{C5765EF8-C13C-4187-A653-7D8AFD7BEB9A}" type="pres">
      <dgm:prSet presAssocID="{F799043D-447C-4979-AE98-6703D89F363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Europe-Africa"/>
        </a:ext>
      </dgm:extLst>
    </dgm:pt>
    <dgm:pt modelId="{DB80543C-EA3A-45E0-803A-B64831A3D9FC}" type="pres">
      <dgm:prSet presAssocID="{F799043D-447C-4979-AE98-6703D89F3635}" presName="spaceRect" presStyleCnt="0"/>
      <dgm:spPr/>
    </dgm:pt>
    <dgm:pt modelId="{E14C6FAC-72CF-4230-B531-56792A478D97}" type="pres">
      <dgm:prSet presAssocID="{F799043D-447C-4979-AE98-6703D89F3635}" presName="parTx" presStyleLbl="revTx" presStyleIdx="1" presStyleCnt="3">
        <dgm:presLayoutVars>
          <dgm:chMax val="0"/>
          <dgm:chPref val="0"/>
        </dgm:presLayoutVars>
      </dgm:prSet>
      <dgm:spPr/>
    </dgm:pt>
    <dgm:pt modelId="{6DACCE90-22C6-457A-871F-95343233BE90}" type="pres">
      <dgm:prSet presAssocID="{D45A73E5-16A5-4218-AA31-D354BD753738}" presName="sibTrans" presStyleCnt="0"/>
      <dgm:spPr/>
    </dgm:pt>
    <dgm:pt modelId="{9DEEC6C7-1F25-4360-94B0-11D580CAF14E}" type="pres">
      <dgm:prSet presAssocID="{9288BF2D-BDC8-4A10-BDBF-F07B6B50F3A4}" presName="compNode" presStyleCnt="0"/>
      <dgm:spPr/>
    </dgm:pt>
    <dgm:pt modelId="{2EBFAD81-D38A-4A34-98E7-4FC980CFC118}" type="pres">
      <dgm:prSet presAssocID="{9288BF2D-BDC8-4A10-BDBF-F07B6B50F3A4}" presName="bgRect" presStyleLbl="bgShp" presStyleIdx="2" presStyleCnt="3"/>
      <dgm:spPr/>
    </dgm:pt>
    <dgm:pt modelId="{A384F16E-9DA9-4CF7-8B12-A37E19ED9FE6}" type="pres">
      <dgm:prSet presAssocID="{9288BF2D-BDC8-4A10-BDBF-F07B6B50F3A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öcker"/>
        </a:ext>
      </dgm:extLst>
    </dgm:pt>
    <dgm:pt modelId="{B83F636F-1AD3-46A6-B1FD-4FB0A0DAE096}" type="pres">
      <dgm:prSet presAssocID="{9288BF2D-BDC8-4A10-BDBF-F07B6B50F3A4}" presName="spaceRect" presStyleCnt="0"/>
      <dgm:spPr/>
    </dgm:pt>
    <dgm:pt modelId="{58B05143-F474-4AA4-8544-1FF40755ED6C}" type="pres">
      <dgm:prSet presAssocID="{9288BF2D-BDC8-4A10-BDBF-F07B6B50F3A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D7F9C07-F710-4E9B-863C-96E21C750A1E}" type="presOf" srcId="{9288BF2D-BDC8-4A10-BDBF-F07B6B50F3A4}" destId="{58B05143-F474-4AA4-8544-1FF40755ED6C}" srcOrd="0" destOrd="0" presId="urn:microsoft.com/office/officeart/2018/2/layout/IconVerticalSolidList"/>
    <dgm:cxn modelId="{3DDD8452-FFFC-4466-8194-E6B8AC7B3E3B}" srcId="{31D01BB5-BC3E-42AE-9FD7-08AB3178FBF4}" destId="{F799043D-447C-4979-AE98-6703D89F3635}" srcOrd="1" destOrd="0" parTransId="{9B5A48D6-0466-4FEB-A700-E5B57CA17421}" sibTransId="{D45A73E5-16A5-4218-AA31-D354BD753738}"/>
    <dgm:cxn modelId="{BE38E859-AF85-4E20-A897-88EE78DC29C8}" srcId="{31D01BB5-BC3E-42AE-9FD7-08AB3178FBF4}" destId="{41EB4058-EFB3-40B8-87C4-ABF44A38E673}" srcOrd="0" destOrd="0" parTransId="{9DE5DBCD-0BF8-42B9-B89D-4E95344C6036}" sibTransId="{319A4B8B-5CF4-415B-A54A-0C37A1E7C616}"/>
    <dgm:cxn modelId="{3BAEE27A-FE39-4A01-90F4-1E4DAEF5E383}" type="presOf" srcId="{41EB4058-EFB3-40B8-87C4-ABF44A38E673}" destId="{74EC5168-FDC4-4614-87AB-E8A75B51470B}" srcOrd="0" destOrd="0" presId="urn:microsoft.com/office/officeart/2018/2/layout/IconVerticalSolidList"/>
    <dgm:cxn modelId="{EB9C82A4-EC46-467F-B92B-A95A9E0C36C6}" srcId="{31D01BB5-BC3E-42AE-9FD7-08AB3178FBF4}" destId="{9288BF2D-BDC8-4A10-BDBF-F07B6B50F3A4}" srcOrd="2" destOrd="0" parTransId="{ECAF6BAF-AF02-4234-8DE9-69921E1CDAEC}" sibTransId="{1E6FB567-9D41-44B3-A7A5-1686794D223D}"/>
    <dgm:cxn modelId="{A6B79AAA-8638-4A4F-9C6F-9D875967E167}" type="presOf" srcId="{F799043D-447C-4979-AE98-6703D89F3635}" destId="{E14C6FAC-72CF-4230-B531-56792A478D97}" srcOrd="0" destOrd="0" presId="urn:microsoft.com/office/officeart/2018/2/layout/IconVerticalSolidList"/>
    <dgm:cxn modelId="{E83DD2EE-5169-4092-9DB1-F98507397B2A}" type="presOf" srcId="{31D01BB5-BC3E-42AE-9FD7-08AB3178FBF4}" destId="{779966AC-4A65-4BE9-8CD6-A7FC3460A738}" srcOrd="0" destOrd="0" presId="urn:microsoft.com/office/officeart/2018/2/layout/IconVerticalSolidList"/>
    <dgm:cxn modelId="{8E9997FD-6ED6-4C7C-9063-BD58692950F4}" type="presParOf" srcId="{779966AC-4A65-4BE9-8CD6-A7FC3460A738}" destId="{4FC6BE81-40CE-4AC5-8D07-F19ADC38CC30}" srcOrd="0" destOrd="0" presId="urn:microsoft.com/office/officeart/2018/2/layout/IconVerticalSolidList"/>
    <dgm:cxn modelId="{B5935120-FED6-47AB-9CDB-C35792431D9E}" type="presParOf" srcId="{4FC6BE81-40CE-4AC5-8D07-F19ADC38CC30}" destId="{E92FAE81-1CAE-4876-ABC2-19F6C9EB7142}" srcOrd="0" destOrd="0" presId="urn:microsoft.com/office/officeart/2018/2/layout/IconVerticalSolidList"/>
    <dgm:cxn modelId="{6DD100AA-7497-4ADE-A2AE-11C6946628A3}" type="presParOf" srcId="{4FC6BE81-40CE-4AC5-8D07-F19ADC38CC30}" destId="{2CE65AC0-AB9D-4A46-BF9C-9883CBEE8DAA}" srcOrd="1" destOrd="0" presId="urn:microsoft.com/office/officeart/2018/2/layout/IconVerticalSolidList"/>
    <dgm:cxn modelId="{4265C906-7064-42E2-9629-6BA35A8FB6A1}" type="presParOf" srcId="{4FC6BE81-40CE-4AC5-8D07-F19ADC38CC30}" destId="{66E4697A-83A5-405B-A9CC-37C890598692}" srcOrd="2" destOrd="0" presId="urn:microsoft.com/office/officeart/2018/2/layout/IconVerticalSolidList"/>
    <dgm:cxn modelId="{5646D402-335A-4441-BEF4-8E23175068D5}" type="presParOf" srcId="{4FC6BE81-40CE-4AC5-8D07-F19ADC38CC30}" destId="{74EC5168-FDC4-4614-87AB-E8A75B51470B}" srcOrd="3" destOrd="0" presId="urn:microsoft.com/office/officeart/2018/2/layout/IconVerticalSolidList"/>
    <dgm:cxn modelId="{0F6E6633-1D64-4A85-8B3A-15EA5FC9934A}" type="presParOf" srcId="{779966AC-4A65-4BE9-8CD6-A7FC3460A738}" destId="{9491AF22-E278-4221-A3CC-8ABF62D0197B}" srcOrd="1" destOrd="0" presId="urn:microsoft.com/office/officeart/2018/2/layout/IconVerticalSolidList"/>
    <dgm:cxn modelId="{CDC0CF83-34EE-475E-95B3-347F1D030E22}" type="presParOf" srcId="{779966AC-4A65-4BE9-8CD6-A7FC3460A738}" destId="{797E6B93-4CB7-46B9-B912-7EE4CE8FAE7B}" srcOrd="2" destOrd="0" presId="urn:microsoft.com/office/officeart/2018/2/layout/IconVerticalSolidList"/>
    <dgm:cxn modelId="{ED52CAD4-CAD0-45A3-9A45-33674F3DC550}" type="presParOf" srcId="{797E6B93-4CB7-46B9-B912-7EE4CE8FAE7B}" destId="{925BC94C-DB94-4ECE-A48A-F4170BC8612A}" srcOrd="0" destOrd="0" presId="urn:microsoft.com/office/officeart/2018/2/layout/IconVerticalSolidList"/>
    <dgm:cxn modelId="{A6F79432-A02E-43A9-BD42-5C7243498D1A}" type="presParOf" srcId="{797E6B93-4CB7-46B9-B912-7EE4CE8FAE7B}" destId="{C5765EF8-C13C-4187-A653-7D8AFD7BEB9A}" srcOrd="1" destOrd="0" presId="urn:microsoft.com/office/officeart/2018/2/layout/IconVerticalSolidList"/>
    <dgm:cxn modelId="{98068DB8-2590-4A9D-BE57-074E1A25C65F}" type="presParOf" srcId="{797E6B93-4CB7-46B9-B912-7EE4CE8FAE7B}" destId="{DB80543C-EA3A-45E0-803A-B64831A3D9FC}" srcOrd="2" destOrd="0" presId="urn:microsoft.com/office/officeart/2018/2/layout/IconVerticalSolidList"/>
    <dgm:cxn modelId="{3F47FCB4-D461-4DD6-8672-5DF20A2E09A0}" type="presParOf" srcId="{797E6B93-4CB7-46B9-B912-7EE4CE8FAE7B}" destId="{E14C6FAC-72CF-4230-B531-56792A478D97}" srcOrd="3" destOrd="0" presId="urn:microsoft.com/office/officeart/2018/2/layout/IconVerticalSolidList"/>
    <dgm:cxn modelId="{6409ED94-29A5-4790-A62A-6A9F0D5D4CF2}" type="presParOf" srcId="{779966AC-4A65-4BE9-8CD6-A7FC3460A738}" destId="{6DACCE90-22C6-457A-871F-95343233BE90}" srcOrd="3" destOrd="0" presId="urn:microsoft.com/office/officeart/2018/2/layout/IconVerticalSolidList"/>
    <dgm:cxn modelId="{03FC1184-680C-4B80-B75B-F48BDED7D67D}" type="presParOf" srcId="{779966AC-4A65-4BE9-8CD6-A7FC3460A738}" destId="{9DEEC6C7-1F25-4360-94B0-11D580CAF14E}" srcOrd="4" destOrd="0" presId="urn:microsoft.com/office/officeart/2018/2/layout/IconVerticalSolidList"/>
    <dgm:cxn modelId="{7CAEA2D4-E508-4F19-A154-5E30EF42AB1C}" type="presParOf" srcId="{9DEEC6C7-1F25-4360-94B0-11D580CAF14E}" destId="{2EBFAD81-D38A-4A34-98E7-4FC980CFC118}" srcOrd="0" destOrd="0" presId="urn:microsoft.com/office/officeart/2018/2/layout/IconVerticalSolidList"/>
    <dgm:cxn modelId="{6BF2E780-966E-4EFB-9188-2561F3D5456E}" type="presParOf" srcId="{9DEEC6C7-1F25-4360-94B0-11D580CAF14E}" destId="{A384F16E-9DA9-4CF7-8B12-A37E19ED9FE6}" srcOrd="1" destOrd="0" presId="urn:microsoft.com/office/officeart/2018/2/layout/IconVerticalSolidList"/>
    <dgm:cxn modelId="{D2C0E8D9-FE6C-488D-85BF-7B70851434BE}" type="presParOf" srcId="{9DEEC6C7-1F25-4360-94B0-11D580CAF14E}" destId="{B83F636F-1AD3-46A6-B1FD-4FB0A0DAE096}" srcOrd="2" destOrd="0" presId="urn:microsoft.com/office/officeart/2018/2/layout/IconVerticalSolidList"/>
    <dgm:cxn modelId="{77F85DCF-0ECE-4CF6-92F2-FA40476F1961}" type="presParOf" srcId="{9DEEC6C7-1F25-4360-94B0-11D580CAF14E}" destId="{58B05143-F474-4AA4-8544-1FF40755ED6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D01BB5-BC3E-42AE-9FD7-08AB3178FBF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1EB4058-EFB3-40B8-87C4-ABF44A38E673}">
      <dgm:prSet/>
      <dgm:spPr/>
      <dgm:t>
        <a:bodyPr/>
        <a:lstStyle/>
        <a:p>
          <a:r>
            <a:rPr lang="en-US" noProof="0" dirty="0"/>
            <a:t>Trainee course</a:t>
          </a:r>
        </a:p>
      </dgm:t>
    </dgm:pt>
    <dgm:pt modelId="{9DE5DBCD-0BF8-42B9-B89D-4E95344C6036}" type="parTrans" cxnId="{BE38E859-AF85-4E20-A897-88EE78DC29C8}">
      <dgm:prSet/>
      <dgm:spPr/>
      <dgm:t>
        <a:bodyPr/>
        <a:lstStyle/>
        <a:p>
          <a:endParaRPr lang="en-US"/>
        </a:p>
      </dgm:t>
    </dgm:pt>
    <dgm:pt modelId="{319A4B8B-5CF4-415B-A54A-0C37A1E7C616}" type="sibTrans" cxnId="{BE38E859-AF85-4E20-A897-88EE78DC29C8}">
      <dgm:prSet/>
      <dgm:spPr/>
      <dgm:t>
        <a:bodyPr/>
        <a:lstStyle/>
        <a:p>
          <a:endParaRPr lang="en-US"/>
        </a:p>
      </dgm:t>
    </dgm:pt>
    <dgm:pt modelId="{F799043D-447C-4979-AE98-6703D89F3635}">
      <dgm:prSet/>
      <dgm:spPr/>
      <dgm:t>
        <a:bodyPr/>
        <a:lstStyle/>
        <a:p>
          <a:r>
            <a:rPr lang="en-US" noProof="0" dirty="0"/>
            <a:t>Exchange studies</a:t>
          </a:r>
        </a:p>
      </dgm:t>
    </dgm:pt>
    <dgm:pt modelId="{9B5A48D6-0466-4FEB-A700-E5B57CA17421}" type="parTrans" cxnId="{3DDD8452-FFFC-4466-8194-E6B8AC7B3E3B}">
      <dgm:prSet/>
      <dgm:spPr/>
      <dgm:t>
        <a:bodyPr/>
        <a:lstStyle/>
        <a:p>
          <a:endParaRPr lang="en-US"/>
        </a:p>
      </dgm:t>
    </dgm:pt>
    <dgm:pt modelId="{D45A73E5-16A5-4218-AA31-D354BD753738}" type="sibTrans" cxnId="{3DDD8452-FFFC-4466-8194-E6B8AC7B3E3B}">
      <dgm:prSet/>
      <dgm:spPr/>
      <dgm:t>
        <a:bodyPr/>
        <a:lstStyle/>
        <a:p>
          <a:endParaRPr lang="en-US"/>
        </a:p>
      </dgm:t>
    </dgm:pt>
    <dgm:pt modelId="{9288BF2D-BDC8-4A10-BDBF-F07B6B50F3A4}">
      <dgm:prSet/>
      <dgm:spPr/>
      <dgm:t>
        <a:bodyPr/>
        <a:lstStyle/>
        <a:p>
          <a:r>
            <a:rPr lang="en-US" noProof="0" dirty="0"/>
            <a:t>Elective courses</a:t>
          </a:r>
        </a:p>
      </dgm:t>
    </dgm:pt>
    <dgm:pt modelId="{ECAF6BAF-AF02-4234-8DE9-69921E1CDAEC}" type="parTrans" cxnId="{EB9C82A4-EC46-467F-B92B-A95A9E0C36C6}">
      <dgm:prSet/>
      <dgm:spPr/>
      <dgm:t>
        <a:bodyPr/>
        <a:lstStyle/>
        <a:p>
          <a:endParaRPr lang="en-US"/>
        </a:p>
      </dgm:t>
    </dgm:pt>
    <dgm:pt modelId="{1E6FB567-9D41-44B3-A7A5-1686794D223D}" type="sibTrans" cxnId="{EB9C82A4-EC46-467F-B92B-A95A9E0C36C6}">
      <dgm:prSet/>
      <dgm:spPr/>
      <dgm:t>
        <a:bodyPr/>
        <a:lstStyle/>
        <a:p>
          <a:endParaRPr lang="en-US"/>
        </a:p>
      </dgm:t>
    </dgm:pt>
    <dgm:pt modelId="{779966AC-4A65-4BE9-8CD6-A7FC3460A738}" type="pres">
      <dgm:prSet presAssocID="{31D01BB5-BC3E-42AE-9FD7-08AB3178FBF4}" presName="root" presStyleCnt="0">
        <dgm:presLayoutVars>
          <dgm:dir/>
          <dgm:resizeHandles val="exact"/>
        </dgm:presLayoutVars>
      </dgm:prSet>
      <dgm:spPr/>
    </dgm:pt>
    <dgm:pt modelId="{4FC6BE81-40CE-4AC5-8D07-F19ADC38CC30}" type="pres">
      <dgm:prSet presAssocID="{41EB4058-EFB3-40B8-87C4-ABF44A38E673}" presName="compNode" presStyleCnt="0"/>
      <dgm:spPr/>
    </dgm:pt>
    <dgm:pt modelId="{E92FAE81-1CAE-4876-ABC2-19F6C9EB7142}" type="pres">
      <dgm:prSet presAssocID="{41EB4058-EFB3-40B8-87C4-ABF44A38E673}" presName="bgRect" presStyleLbl="bgShp" presStyleIdx="0" presStyleCnt="3"/>
      <dgm:spPr/>
    </dgm:pt>
    <dgm:pt modelId="{2CE65AC0-AB9D-4A46-BF9C-9883CBEE8DAA}" type="pres">
      <dgm:prSet presAssocID="{41EB4058-EFB3-40B8-87C4-ABF44A38E67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ärare"/>
        </a:ext>
      </dgm:extLst>
    </dgm:pt>
    <dgm:pt modelId="{66E4697A-83A5-405B-A9CC-37C890598692}" type="pres">
      <dgm:prSet presAssocID="{41EB4058-EFB3-40B8-87C4-ABF44A38E673}" presName="spaceRect" presStyleCnt="0"/>
      <dgm:spPr/>
    </dgm:pt>
    <dgm:pt modelId="{74EC5168-FDC4-4614-87AB-E8A75B51470B}" type="pres">
      <dgm:prSet presAssocID="{41EB4058-EFB3-40B8-87C4-ABF44A38E673}" presName="parTx" presStyleLbl="revTx" presStyleIdx="0" presStyleCnt="3">
        <dgm:presLayoutVars>
          <dgm:chMax val="0"/>
          <dgm:chPref val="0"/>
        </dgm:presLayoutVars>
      </dgm:prSet>
      <dgm:spPr/>
    </dgm:pt>
    <dgm:pt modelId="{9491AF22-E278-4221-A3CC-8ABF62D0197B}" type="pres">
      <dgm:prSet presAssocID="{319A4B8B-5CF4-415B-A54A-0C37A1E7C616}" presName="sibTrans" presStyleCnt="0"/>
      <dgm:spPr/>
    </dgm:pt>
    <dgm:pt modelId="{797E6B93-4CB7-46B9-B912-7EE4CE8FAE7B}" type="pres">
      <dgm:prSet presAssocID="{F799043D-447C-4979-AE98-6703D89F3635}" presName="compNode" presStyleCnt="0"/>
      <dgm:spPr/>
    </dgm:pt>
    <dgm:pt modelId="{925BC94C-DB94-4ECE-A48A-F4170BC8612A}" type="pres">
      <dgm:prSet presAssocID="{F799043D-447C-4979-AE98-6703D89F3635}" presName="bgRect" presStyleLbl="bgShp" presStyleIdx="1" presStyleCnt="3"/>
      <dgm:spPr/>
    </dgm:pt>
    <dgm:pt modelId="{C5765EF8-C13C-4187-A653-7D8AFD7BEB9A}" type="pres">
      <dgm:prSet presAssocID="{F799043D-447C-4979-AE98-6703D89F363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Europe-Africa"/>
        </a:ext>
      </dgm:extLst>
    </dgm:pt>
    <dgm:pt modelId="{DB80543C-EA3A-45E0-803A-B64831A3D9FC}" type="pres">
      <dgm:prSet presAssocID="{F799043D-447C-4979-AE98-6703D89F3635}" presName="spaceRect" presStyleCnt="0"/>
      <dgm:spPr/>
    </dgm:pt>
    <dgm:pt modelId="{E14C6FAC-72CF-4230-B531-56792A478D97}" type="pres">
      <dgm:prSet presAssocID="{F799043D-447C-4979-AE98-6703D89F3635}" presName="parTx" presStyleLbl="revTx" presStyleIdx="1" presStyleCnt="3">
        <dgm:presLayoutVars>
          <dgm:chMax val="0"/>
          <dgm:chPref val="0"/>
        </dgm:presLayoutVars>
      </dgm:prSet>
      <dgm:spPr/>
    </dgm:pt>
    <dgm:pt modelId="{6DACCE90-22C6-457A-871F-95343233BE90}" type="pres">
      <dgm:prSet presAssocID="{D45A73E5-16A5-4218-AA31-D354BD753738}" presName="sibTrans" presStyleCnt="0"/>
      <dgm:spPr/>
    </dgm:pt>
    <dgm:pt modelId="{9DEEC6C7-1F25-4360-94B0-11D580CAF14E}" type="pres">
      <dgm:prSet presAssocID="{9288BF2D-BDC8-4A10-BDBF-F07B6B50F3A4}" presName="compNode" presStyleCnt="0"/>
      <dgm:spPr/>
    </dgm:pt>
    <dgm:pt modelId="{2EBFAD81-D38A-4A34-98E7-4FC980CFC118}" type="pres">
      <dgm:prSet presAssocID="{9288BF2D-BDC8-4A10-BDBF-F07B6B50F3A4}" presName="bgRect" presStyleLbl="bgShp" presStyleIdx="2" presStyleCnt="3"/>
      <dgm:spPr/>
    </dgm:pt>
    <dgm:pt modelId="{A384F16E-9DA9-4CF7-8B12-A37E19ED9FE6}" type="pres">
      <dgm:prSet presAssocID="{9288BF2D-BDC8-4A10-BDBF-F07B6B50F3A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öcker"/>
        </a:ext>
      </dgm:extLst>
    </dgm:pt>
    <dgm:pt modelId="{B83F636F-1AD3-46A6-B1FD-4FB0A0DAE096}" type="pres">
      <dgm:prSet presAssocID="{9288BF2D-BDC8-4A10-BDBF-F07B6B50F3A4}" presName="spaceRect" presStyleCnt="0"/>
      <dgm:spPr/>
    </dgm:pt>
    <dgm:pt modelId="{58B05143-F474-4AA4-8544-1FF40755ED6C}" type="pres">
      <dgm:prSet presAssocID="{9288BF2D-BDC8-4A10-BDBF-F07B6B50F3A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D7F9C07-F710-4E9B-863C-96E21C750A1E}" type="presOf" srcId="{9288BF2D-BDC8-4A10-BDBF-F07B6B50F3A4}" destId="{58B05143-F474-4AA4-8544-1FF40755ED6C}" srcOrd="0" destOrd="0" presId="urn:microsoft.com/office/officeart/2018/2/layout/IconVerticalSolidList"/>
    <dgm:cxn modelId="{3DDD8452-FFFC-4466-8194-E6B8AC7B3E3B}" srcId="{31D01BB5-BC3E-42AE-9FD7-08AB3178FBF4}" destId="{F799043D-447C-4979-AE98-6703D89F3635}" srcOrd="1" destOrd="0" parTransId="{9B5A48D6-0466-4FEB-A700-E5B57CA17421}" sibTransId="{D45A73E5-16A5-4218-AA31-D354BD753738}"/>
    <dgm:cxn modelId="{BE38E859-AF85-4E20-A897-88EE78DC29C8}" srcId="{31D01BB5-BC3E-42AE-9FD7-08AB3178FBF4}" destId="{41EB4058-EFB3-40B8-87C4-ABF44A38E673}" srcOrd="0" destOrd="0" parTransId="{9DE5DBCD-0BF8-42B9-B89D-4E95344C6036}" sibTransId="{319A4B8B-5CF4-415B-A54A-0C37A1E7C616}"/>
    <dgm:cxn modelId="{3BAEE27A-FE39-4A01-90F4-1E4DAEF5E383}" type="presOf" srcId="{41EB4058-EFB3-40B8-87C4-ABF44A38E673}" destId="{74EC5168-FDC4-4614-87AB-E8A75B51470B}" srcOrd="0" destOrd="0" presId="urn:microsoft.com/office/officeart/2018/2/layout/IconVerticalSolidList"/>
    <dgm:cxn modelId="{EB9C82A4-EC46-467F-B92B-A95A9E0C36C6}" srcId="{31D01BB5-BC3E-42AE-9FD7-08AB3178FBF4}" destId="{9288BF2D-BDC8-4A10-BDBF-F07B6B50F3A4}" srcOrd="2" destOrd="0" parTransId="{ECAF6BAF-AF02-4234-8DE9-69921E1CDAEC}" sibTransId="{1E6FB567-9D41-44B3-A7A5-1686794D223D}"/>
    <dgm:cxn modelId="{A6B79AAA-8638-4A4F-9C6F-9D875967E167}" type="presOf" srcId="{F799043D-447C-4979-AE98-6703D89F3635}" destId="{E14C6FAC-72CF-4230-B531-56792A478D97}" srcOrd="0" destOrd="0" presId="urn:microsoft.com/office/officeart/2018/2/layout/IconVerticalSolidList"/>
    <dgm:cxn modelId="{E83DD2EE-5169-4092-9DB1-F98507397B2A}" type="presOf" srcId="{31D01BB5-BC3E-42AE-9FD7-08AB3178FBF4}" destId="{779966AC-4A65-4BE9-8CD6-A7FC3460A738}" srcOrd="0" destOrd="0" presId="urn:microsoft.com/office/officeart/2018/2/layout/IconVerticalSolidList"/>
    <dgm:cxn modelId="{8E9997FD-6ED6-4C7C-9063-BD58692950F4}" type="presParOf" srcId="{779966AC-4A65-4BE9-8CD6-A7FC3460A738}" destId="{4FC6BE81-40CE-4AC5-8D07-F19ADC38CC30}" srcOrd="0" destOrd="0" presId="urn:microsoft.com/office/officeart/2018/2/layout/IconVerticalSolidList"/>
    <dgm:cxn modelId="{B5935120-FED6-47AB-9CDB-C35792431D9E}" type="presParOf" srcId="{4FC6BE81-40CE-4AC5-8D07-F19ADC38CC30}" destId="{E92FAE81-1CAE-4876-ABC2-19F6C9EB7142}" srcOrd="0" destOrd="0" presId="urn:microsoft.com/office/officeart/2018/2/layout/IconVerticalSolidList"/>
    <dgm:cxn modelId="{6DD100AA-7497-4ADE-A2AE-11C6946628A3}" type="presParOf" srcId="{4FC6BE81-40CE-4AC5-8D07-F19ADC38CC30}" destId="{2CE65AC0-AB9D-4A46-BF9C-9883CBEE8DAA}" srcOrd="1" destOrd="0" presId="urn:microsoft.com/office/officeart/2018/2/layout/IconVerticalSolidList"/>
    <dgm:cxn modelId="{4265C906-7064-42E2-9629-6BA35A8FB6A1}" type="presParOf" srcId="{4FC6BE81-40CE-4AC5-8D07-F19ADC38CC30}" destId="{66E4697A-83A5-405B-A9CC-37C890598692}" srcOrd="2" destOrd="0" presId="urn:microsoft.com/office/officeart/2018/2/layout/IconVerticalSolidList"/>
    <dgm:cxn modelId="{5646D402-335A-4441-BEF4-8E23175068D5}" type="presParOf" srcId="{4FC6BE81-40CE-4AC5-8D07-F19ADC38CC30}" destId="{74EC5168-FDC4-4614-87AB-E8A75B51470B}" srcOrd="3" destOrd="0" presId="urn:microsoft.com/office/officeart/2018/2/layout/IconVerticalSolidList"/>
    <dgm:cxn modelId="{0F6E6633-1D64-4A85-8B3A-15EA5FC9934A}" type="presParOf" srcId="{779966AC-4A65-4BE9-8CD6-A7FC3460A738}" destId="{9491AF22-E278-4221-A3CC-8ABF62D0197B}" srcOrd="1" destOrd="0" presId="urn:microsoft.com/office/officeart/2018/2/layout/IconVerticalSolidList"/>
    <dgm:cxn modelId="{CDC0CF83-34EE-475E-95B3-347F1D030E22}" type="presParOf" srcId="{779966AC-4A65-4BE9-8CD6-A7FC3460A738}" destId="{797E6B93-4CB7-46B9-B912-7EE4CE8FAE7B}" srcOrd="2" destOrd="0" presId="urn:microsoft.com/office/officeart/2018/2/layout/IconVerticalSolidList"/>
    <dgm:cxn modelId="{ED52CAD4-CAD0-45A3-9A45-33674F3DC550}" type="presParOf" srcId="{797E6B93-4CB7-46B9-B912-7EE4CE8FAE7B}" destId="{925BC94C-DB94-4ECE-A48A-F4170BC8612A}" srcOrd="0" destOrd="0" presId="urn:microsoft.com/office/officeart/2018/2/layout/IconVerticalSolidList"/>
    <dgm:cxn modelId="{A6F79432-A02E-43A9-BD42-5C7243498D1A}" type="presParOf" srcId="{797E6B93-4CB7-46B9-B912-7EE4CE8FAE7B}" destId="{C5765EF8-C13C-4187-A653-7D8AFD7BEB9A}" srcOrd="1" destOrd="0" presId="urn:microsoft.com/office/officeart/2018/2/layout/IconVerticalSolidList"/>
    <dgm:cxn modelId="{98068DB8-2590-4A9D-BE57-074E1A25C65F}" type="presParOf" srcId="{797E6B93-4CB7-46B9-B912-7EE4CE8FAE7B}" destId="{DB80543C-EA3A-45E0-803A-B64831A3D9FC}" srcOrd="2" destOrd="0" presId="urn:microsoft.com/office/officeart/2018/2/layout/IconVerticalSolidList"/>
    <dgm:cxn modelId="{3F47FCB4-D461-4DD6-8672-5DF20A2E09A0}" type="presParOf" srcId="{797E6B93-4CB7-46B9-B912-7EE4CE8FAE7B}" destId="{E14C6FAC-72CF-4230-B531-56792A478D97}" srcOrd="3" destOrd="0" presId="urn:microsoft.com/office/officeart/2018/2/layout/IconVerticalSolidList"/>
    <dgm:cxn modelId="{6409ED94-29A5-4790-A62A-6A9F0D5D4CF2}" type="presParOf" srcId="{779966AC-4A65-4BE9-8CD6-A7FC3460A738}" destId="{6DACCE90-22C6-457A-871F-95343233BE90}" srcOrd="3" destOrd="0" presId="urn:microsoft.com/office/officeart/2018/2/layout/IconVerticalSolidList"/>
    <dgm:cxn modelId="{03FC1184-680C-4B80-B75B-F48BDED7D67D}" type="presParOf" srcId="{779966AC-4A65-4BE9-8CD6-A7FC3460A738}" destId="{9DEEC6C7-1F25-4360-94B0-11D580CAF14E}" srcOrd="4" destOrd="0" presId="urn:microsoft.com/office/officeart/2018/2/layout/IconVerticalSolidList"/>
    <dgm:cxn modelId="{7CAEA2D4-E508-4F19-A154-5E30EF42AB1C}" type="presParOf" srcId="{9DEEC6C7-1F25-4360-94B0-11D580CAF14E}" destId="{2EBFAD81-D38A-4A34-98E7-4FC980CFC118}" srcOrd="0" destOrd="0" presId="urn:microsoft.com/office/officeart/2018/2/layout/IconVerticalSolidList"/>
    <dgm:cxn modelId="{6BF2E780-966E-4EFB-9188-2561F3D5456E}" type="presParOf" srcId="{9DEEC6C7-1F25-4360-94B0-11D580CAF14E}" destId="{A384F16E-9DA9-4CF7-8B12-A37E19ED9FE6}" srcOrd="1" destOrd="0" presId="urn:microsoft.com/office/officeart/2018/2/layout/IconVerticalSolidList"/>
    <dgm:cxn modelId="{D2C0E8D9-FE6C-488D-85BF-7B70851434BE}" type="presParOf" srcId="{9DEEC6C7-1F25-4360-94B0-11D580CAF14E}" destId="{B83F636F-1AD3-46A6-B1FD-4FB0A0DAE096}" srcOrd="2" destOrd="0" presId="urn:microsoft.com/office/officeart/2018/2/layout/IconVerticalSolidList"/>
    <dgm:cxn modelId="{77F85DCF-0ECE-4CF6-92F2-FA40476F1961}" type="presParOf" srcId="{9DEEC6C7-1F25-4360-94B0-11D580CAF14E}" destId="{58B05143-F474-4AA4-8544-1FF40755ED6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FAE81-1CAE-4876-ABC2-19F6C9EB7142}">
      <dsp:nvSpPr>
        <dsp:cNvPr id="0" name=""/>
        <dsp:cNvSpPr/>
      </dsp:nvSpPr>
      <dsp:spPr>
        <a:xfrm>
          <a:off x="0" y="660"/>
          <a:ext cx="6254749" cy="15450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E65AC0-AB9D-4A46-BF9C-9883CBEE8DAA}">
      <dsp:nvSpPr>
        <dsp:cNvPr id="0" name=""/>
        <dsp:cNvSpPr/>
      </dsp:nvSpPr>
      <dsp:spPr>
        <a:xfrm>
          <a:off x="467366" y="348288"/>
          <a:ext cx="849756" cy="8497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EC5168-FDC4-4614-87AB-E8A75B51470B}">
      <dsp:nvSpPr>
        <dsp:cNvPr id="0" name=""/>
        <dsp:cNvSpPr/>
      </dsp:nvSpPr>
      <dsp:spPr>
        <a:xfrm>
          <a:off x="1784489" y="660"/>
          <a:ext cx="4470260" cy="15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14" tIns="163514" rIns="163514" bIns="16351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noProof="0" dirty="0"/>
            <a:t>Trainee course</a:t>
          </a:r>
        </a:p>
      </dsp:txBody>
      <dsp:txXfrm>
        <a:off x="1784489" y="660"/>
        <a:ext cx="4470260" cy="1545012"/>
      </dsp:txXfrm>
    </dsp:sp>
    <dsp:sp modelId="{925BC94C-DB94-4ECE-A48A-F4170BC8612A}">
      <dsp:nvSpPr>
        <dsp:cNvPr id="0" name=""/>
        <dsp:cNvSpPr/>
      </dsp:nvSpPr>
      <dsp:spPr>
        <a:xfrm>
          <a:off x="0" y="1931926"/>
          <a:ext cx="6254749" cy="15450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765EF8-C13C-4187-A653-7D8AFD7BEB9A}">
      <dsp:nvSpPr>
        <dsp:cNvPr id="0" name=""/>
        <dsp:cNvSpPr/>
      </dsp:nvSpPr>
      <dsp:spPr>
        <a:xfrm>
          <a:off x="467366" y="2279554"/>
          <a:ext cx="849756" cy="8497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4C6FAC-72CF-4230-B531-56792A478D97}">
      <dsp:nvSpPr>
        <dsp:cNvPr id="0" name=""/>
        <dsp:cNvSpPr/>
      </dsp:nvSpPr>
      <dsp:spPr>
        <a:xfrm>
          <a:off x="1784489" y="1931926"/>
          <a:ext cx="4470260" cy="15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14" tIns="163514" rIns="163514" bIns="16351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noProof="0" dirty="0"/>
            <a:t>Exchange studies</a:t>
          </a:r>
        </a:p>
      </dsp:txBody>
      <dsp:txXfrm>
        <a:off x="1784489" y="1931926"/>
        <a:ext cx="4470260" cy="1545012"/>
      </dsp:txXfrm>
    </dsp:sp>
    <dsp:sp modelId="{2EBFAD81-D38A-4A34-98E7-4FC980CFC118}">
      <dsp:nvSpPr>
        <dsp:cNvPr id="0" name=""/>
        <dsp:cNvSpPr/>
      </dsp:nvSpPr>
      <dsp:spPr>
        <a:xfrm>
          <a:off x="0" y="3863192"/>
          <a:ext cx="6254749" cy="15450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4F16E-9DA9-4CF7-8B12-A37E19ED9FE6}">
      <dsp:nvSpPr>
        <dsp:cNvPr id="0" name=""/>
        <dsp:cNvSpPr/>
      </dsp:nvSpPr>
      <dsp:spPr>
        <a:xfrm>
          <a:off x="467366" y="4210819"/>
          <a:ext cx="849756" cy="8497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B05143-F474-4AA4-8544-1FF40755ED6C}">
      <dsp:nvSpPr>
        <dsp:cNvPr id="0" name=""/>
        <dsp:cNvSpPr/>
      </dsp:nvSpPr>
      <dsp:spPr>
        <a:xfrm>
          <a:off x="1784489" y="3863192"/>
          <a:ext cx="4470260" cy="15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14" tIns="163514" rIns="163514" bIns="16351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noProof="0" dirty="0"/>
            <a:t>Elective courses</a:t>
          </a:r>
        </a:p>
      </dsp:txBody>
      <dsp:txXfrm>
        <a:off x="1784489" y="3863192"/>
        <a:ext cx="4470260" cy="15450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FAE81-1CAE-4876-ABC2-19F6C9EB7142}">
      <dsp:nvSpPr>
        <dsp:cNvPr id="0" name=""/>
        <dsp:cNvSpPr/>
      </dsp:nvSpPr>
      <dsp:spPr>
        <a:xfrm>
          <a:off x="0" y="660"/>
          <a:ext cx="6254749" cy="15450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E65AC0-AB9D-4A46-BF9C-9883CBEE8DAA}">
      <dsp:nvSpPr>
        <dsp:cNvPr id="0" name=""/>
        <dsp:cNvSpPr/>
      </dsp:nvSpPr>
      <dsp:spPr>
        <a:xfrm>
          <a:off x="467366" y="348288"/>
          <a:ext cx="849756" cy="84975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EC5168-FDC4-4614-87AB-E8A75B51470B}">
      <dsp:nvSpPr>
        <dsp:cNvPr id="0" name=""/>
        <dsp:cNvSpPr/>
      </dsp:nvSpPr>
      <dsp:spPr>
        <a:xfrm>
          <a:off x="1784489" y="660"/>
          <a:ext cx="4470260" cy="15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14" tIns="163514" rIns="163514" bIns="16351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noProof="0" dirty="0"/>
            <a:t>Trainee course</a:t>
          </a:r>
        </a:p>
      </dsp:txBody>
      <dsp:txXfrm>
        <a:off x="1784489" y="660"/>
        <a:ext cx="4470260" cy="1545012"/>
      </dsp:txXfrm>
    </dsp:sp>
    <dsp:sp modelId="{925BC94C-DB94-4ECE-A48A-F4170BC8612A}">
      <dsp:nvSpPr>
        <dsp:cNvPr id="0" name=""/>
        <dsp:cNvSpPr/>
      </dsp:nvSpPr>
      <dsp:spPr>
        <a:xfrm>
          <a:off x="0" y="1931926"/>
          <a:ext cx="6254749" cy="15450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765EF8-C13C-4187-A653-7D8AFD7BEB9A}">
      <dsp:nvSpPr>
        <dsp:cNvPr id="0" name=""/>
        <dsp:cNvSpPr/>
      </dsp:nvSpPr>
      <dsp:spPr>
        <a:xfrm>
          <a:off x="467366" y="2279554"/>
          <a:ext cx="849756" cy="84975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4C6FAC-72CF-4230-B531-56792A478D97}">
      <dsp:nvSpPr>
        <dsp:cNvPr id="0" name=""/>
        <dsp:cNvSpPr/>
      </dsp:nvSpPr>
      <dsp:spPr>
        <a:xfrm>
          <a:off x="1784489" y="1931926"/>
          <a:ext cx="4470260" cy="15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14" tIns="163514" rIns="163514" bIns="16351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noProof="0" dirty="0"/>
            <a:t>Exchange studies</a:t>
          </a:r>
        </a:p>
      </dsp:txBody>
      <dsp:txXfrm>
        <a:off x="1784489" y="1931926"/>
        <a:ext cx="4470260" cy="1545012"/>
      </dsp:txXfrm>
    </dsp:sp>
    <dsp:sp modelId="{2EBFAD81-D38A-4A34-98E7-4FC980CFC118}">
      <dsp:nvSpPr>
        <dsp:cNvPr id="0" name=""/>
        <dsp:cNvSpPr/>
      </dsp:nvSpPr>
      <dsp:spPr>
        <a:xfrm>
          <a:off x="0" y="3863192"/>
          <a:ext cx="6254749" cy="154501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4F16E-9DA9-4CF7-8B12-A37E19ED9FE6}">
      <dsp:nvSpPr>
        <dsp:cNvPr id="0" name=""/>
        <dsp:cNvSpPr/>
      </dsp:nvSpPr>
      <dsp:spPr>
        <a:xfrm>
          <a:off x="467366" y="4210819"/>
          <a:ext cx="849756" cy="84975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B05143-F474-4AA4-8544-1FF40755ED6C}">
      <dsp:nvSpPr>
        <dsp:cNvPr id="0" name=""/>
        <dsp:cNvSpPr/>
      </dsp:nvSpPr>
      <dsp:spPr>
        <a:xfrm>
          <a:off x="1784489" y="3863192"/>
          <a:ext cx="4470260" cy="15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14" tIns="163514" rIns="163514" bIns="16351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noProof="0" dirty="0"/>
            <a:t>Elective courses</a:t>
          </a:r>
        </a:p>
      </dsp:txBody>
      <dsp:txXfrm>
        <a:off x="1784489" y="3863192"/>
        <a:ext cx="4470260" cy="1545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5720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7743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049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451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061203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52281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09732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140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1696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196960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830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AA5E5FC-2450-455C-92A2-C21608305A71}" type="datetimeFigureOut">
              <a:rPr lang="sv-SE" smtClean="0"/>
              <a:t>2025-09-29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CD93E16-654D-4594-B7BB-523A2B90BE6F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297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nu.se/en/student/international-possibilities/study-abroad/" TargetMode="External"/><Relationship Id="rId2" Type="http://schemas.openxmlformats.org/officeDocument/2006/relationships/hyperlink" Target="https://moodle.lnu.se/course/view.php?id=2852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3D6D821-81C6-F7EE-8E49-A015EEC6AD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0257" y="864911"/>
            <a:ext cx="9031484" cy="3467282"/>
          </a:xfrm>
        </p:spPr>
        <p:txBody>
          <a:bodyPr anchor="b">
            <a:normAutofit/>
          </a:bodyPr>
          <a:lstStyle/>
          <a:p>
            <a:r>
              <a:rPr lang="en-US" sz="5600" noProof="0" dirty="0"/>
              <a:t>Third semester of Entrepreneurship, sustainability and social change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88844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DBE6AC-2195-E666-33A4-5B42E4F26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4525"/>
            <a:ext cx="3384329" cy="5408866"/>
          </a:xfrm>
        </p:spPr>
        <p:txBody>
          <a:bodyPr anchor="ctr">
            <a:normAutofit/>
          </a:bodyPr>
          <a:lstStyle/>
          <a:p>
            <a:r>
              <a:rPr lang="en-US" sz="4000" noProof="0" dirty="0"/>
              <a:t>Three routes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E33C604E-C03E-F6C5-8C18-2A90968F53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174590"/>
              </p:ext>
            </p:extLst>
          </p:nvPr>
        </p:nvGraphicFramePr>
        <p:xfrm>
          <a:off x="5175250" y="644525"/>
          <a:ext cx="6254750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09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A1834D-9481-7967-3713-DD47B7BD5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Trainee course - 30 hp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84F376B-7D7C-4507-6D58-01B3E237E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 semester of practical work at an organization – weaved together with theoretical reflections.</a:t>
            </a:r>
          </a:p>
          <a:p>
            <a:r>
              <a:rPr lang="en-US" noProof="0" dirty="0"/>
              <a:t>What to do:</a:t>
            </a:r>
          </a:p>
          <a:p>
            <a:pPr lvl="1"/>
            <a:r>
              <a:rPr lang="en-US" noProof="0" dirty="0"/>
              <a:t>Find an organization and get it approved by the </a:t>
            </a:r>
            <a:r>
              <a:rPr lang="en-US" noProof="0" dirty="0" err="1"/>
              <a:t>programme</a:t>
            </a:r>
            <a:r>
              <a:rPr lang="en-US" noProof="0" dirty="0"/>
              <a:t> director. Latest </a:t>
            </a:r>
            <a:r>
              <a:rPr lang="en-US" noProof="0" dirty="0" err="1"/>
              <a:t>febraury</a:t>
            </a:r>
            <a:r>
              <a:rPr lang="en-US" noProof="0" dirty="0"/>
              <a:t> 2026.</a:t>
            </a:r>
          </a:p>
          <a:p>
            <a:pPr lvl="2"/>
            <a:r>
              <a:rPr lang="en-US" noProof="0" dirty="0"/>
              <a:t>Examples of organizations: Start your own business, governmental organization, NGO, SME or large corporation. The goal: you are to see and experience entrepreneurship in action in your organization.</a:t>
            </a:r>
          </a:p>
          <a:p>
            <a:pPr lvl="2"/>
            <a:r>
              <a:rPr lang="en-US" noProof="0" dirty="0"/>
              <a:t>Application template will be published on Moddle.</a:t>
            </a:r>
          </a:p>
          <a:p>
            <a:pPr lvl="1"/>
            <a:r>
              <a:rPr lang="en-US" noProof="0" dirty="0"/>
              <a:t>Apply for the course (4FE146) at latest April 2026.</a:t>
            </a:r>
          </a:p>
        </p:txBody>
      </p:sp>
    </p:spTree>
    <p:extLst>
      <p:ext uri="{BB962C8B-B14F-4D97-AF65-F5344CB8AC3E}">
        <p14:creationId xmlns:p14="http://schemas.microsoft.com/office/powerpoint/2010/main" val="952189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9E3B3D-56DA-6575-CB26-985E19680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382385"/>
            <a:ext cx="10668004" cy="1113295"/>
          </a:xfrm>
        </p:spPr>
        <p:txBody>
          <a:bodyPr anchor="b">
            <a:normAutofit/>
          </a:bodyPr>
          <a:lstStyle/>
          <a:p>
            <a:pPr algn="ctr"/>
            <a:r>
              <a:rPr lang="en-US" sz="3600" noProof="0" dirty="0"/>
              <a:t>WE (the </a:t>
            </a:r>
            <a:r>
              <a:rPr lang="en-US" sz="3600" noProof="0" dirty="0" err="1"/>
              <a:t>ent</a:t>
            </a:r>
            <a:r>
              <a:rPr lang="en-US" sz="3600" noProof="0" dirty="0"/>
              <a:t>-group) have contacts at the following organizations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503A0B-2EFD-7329-E1A0-5D786CB8D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6" y="1785257"/>
            <a:ext cx="10668004" cy="3440539"/>
          </a:xfrm>
        </p:spPr>
        <p:txBody>
          <a:bodyPr numCol="3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100" noProof="0" dirty="0"/>
              <a:t>Växjö </a:t>
            </a:r>
            <a:r>
              <a:rPr lang="en-US" sz="1100" noProof="0" dirty="0" err="1"/>
              <a:t>Kommun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Region </a:t>
            </a:r>
            <a:r>
              <a:rPr lang="en-US" sz="1100" noProof="0" dirty="0" err="1"/>
              <a:t>Kronoberg</a:t>
            </a:r>
            <a:r>
              <a:rPr lang="en-US" sz="1100" noProof="0" dirty="0"/>
              <a:t> - Regional development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Region Kalmar </a:t>
            </a:r>
            <a:r>
              <a:rPr lang="en-US" sz="1100" noProof="0" dirty="0" err="1"/>
              <a:t>län</a:t>
            </a:r>
            <a:r>
              <a:rPr lang="en-US" sz="1100" noProof="0" dirty="0"/>
              <a:t>- Tourism development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Kalmar </a:t>
            </a:r>
            <a:r>
              <a:rPr lang="en-US" sz="1100" noProof="0" dirty="0" err="1"/>
              <a:t>Kommun</a:t>
            </a:r>
            <a:r>
              <a:rPr lang="en-US" sz="1100" noProof="0" dirty="0"/>
              <a:t>- Regional development and Academic integration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Mörbylånga</a:t>
            </a:r>
            <a:r>
              <a:rPr lang="en-US" sz="1100" noProof="0" dirty="0"/>
              <a:t> </a:t>
            </a:r>
            <a:r>
              <a:rPr lang="en-US" sz="1100" noProof="0" dirty="0" err="1"/>
              <a:t>kommun</a:t>
            </a:r>
            <a:r>
              <a:rPr lang="en-US" sz="1100" noProof="0" dirty="0"/>
              <a:t>- Business and regional development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Vöfab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Science Park Kalmar 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Tingsryds</a:t>
            </a:r>
            <a:r>
              <a:rPr lang="en-US" sz="1100" noProof="0" dirty="0"/>
              <a:t> </a:t>
            </a:r>
            <a:r>
              <a:rPr lang="en-US" sz="1100" noProof="0" dirty="0" err="1"/>
              <a:t>kommun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Destination </a:t>
            </a:r>
            <a:r>
              <a:rPr lang="en-US" sz="1100" noProof="0" dirty="0" err="1"/>
              <a:t>Småland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LNU Innovation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Tingsryds</a:t>
            </a:r>
            <a:r>
              <a:rPr lang="en-US" sz="1100" noProof="0" dirty="0"/>
              <a:t> </a:t>
            </a:r>
            <a:r>
              <a:rPr lang="en-US" sz="1100" noProof="0" dirty="0" err="1"/>
              <a:t>kommun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Coompanion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LRF </a:t>
            </a:r>
            <a:r>
              <a:rPr lang="en-US" sz="1100" noProof="0" dirty="0" err="1"/>
              <a:t>Sydost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By2030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Leader Linne </a:t>
            </a:r>
            <a:r>
              <a:rPr lang="en-US" sz="1100" noProof="0" dirty="0" err="1"/>
              <a:t>Småland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UF </a:t>
            </a:r>
            <a:r>
              <a:rPr lang="en-US" sz="1100" noProof="0" dirty="0" err="1"/>
              <a:t>Kronoberg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Virserums</a:t>
            </a:r>
            <a:r>
              <a:rPr lang="en-US" sz="1100" noProof="0" dirty="0"/>
              <a:t> </a:t>
            </a:r>
            <a:r>
              <a:rPr lang="en-US" sz="1100" noProof="0" dirty="0" err="1"/>
              <a:t>konsthall</a:t>
            </a:r>
            <a:r>
              <a:rPr lang="en-US" sz="1100" noProof="0" dirty="0"/>
              <a:t>/</a:t>
            </a:r>
            <a:r>
              <a:rPr lang="en-US" sz="1100" noProof="0" dirty="0" err="1"/>
              <a:t>Våra</a:t>
            </a:r>
            <a:r>
              <a:rPr lang="en-US" sz="1100" noProof="0" dirty="0"/>
              <a:t> </a:t>
            </a:r>
            <a:r>
              <a:rPr lang="en-US" sz="1100" noProof="0" dirty="0" err="1"/>
              <a:t>Gårdar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Interior Cluster Sweden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Ryssby</a:t>
            </a:r>
            <a:r>
              <a:rPr lang="en-US" sz="1100" noProof="0" dirty="0"/>
              <a:t> </a:t>
            </a:r>
            <a:r>
              <a:rPr lang="en-US" sz="1100" noProof="0" dirty="0" err="1"/>
              <a:t>Bibliotek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Möjligheternas</a:t>
            </a:r>
            <a:r>
              <a:rPr lang="en-US" sz="1100" noProof="0" dirty="0"/>
              <a:t> Hus AB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Hushållingssällskapet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Mötesplats</a:t>
            </a:r>
            <a:r>
              <a:rPr lang="en-US" sz="1100" noProof="0" dirty="0"/>
              <a:t> </a:t>
            </a:r>
            <a:r>
              <a:rPr lang="en-US" sz="1100" noProof="0" dirty="0" err="1"/>
              <a:t>Häradsbäck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Atrium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Svenska </a:t>
            </a:r>
            <a:r>
              <a:rPr lang="en-US" sz="1100" noProof="0" dirty="0" err="1"/>
              <a:t>kyrkan</a:t>
            </a:r>
            <a:r>
              <a:rPr lang="en-US" sz="1100" noProof="0" dirty="0"/>
              <a:t> Kalmar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Volvo Construction Equipment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Guldkanten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Affärsrådgivarna</a:t>
            </a:r>
            <a:r>
              <a:rPr lang="en-US" sz="1100" noProof="0" dirty="0"/>
              <a:t> Sverige AB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Fortnox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Kalmar Slott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Telin</a:t>
            </a:r>
            <a:r>
              <a:rPr lang="en-US" sz="1100" noProof="0" dirty="0"/>
              <a:t> </a:t>
            </a:r>
            <a:r>
              <a:rPr lang="en-US" sz="1100" noProof="0" dirty="0" err="1"/>
              <a:t>Rekrytering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Guldfågeln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Formpress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Capellagården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Akatingo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 err="1"/>
              <a:t>Företagarna</a:t>
            </a:r>
            <a:r>
              <a:rPr lang="en-US" sz="1100" noProof="0" dirty="0"/>
              <a:t>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Gro Community	</a:t>
            </a:r>
          </a:p>
          <a:p>
            <a:pPr>
              <a:lnSpc>
                <a:spcPct val="100000"/>
              </a:lnSpc>
            </a:pPr>
            <a:r>
              <a:rPr lang="en-US" sz="1100" noProof="0" dirty="0"/>
              <a:t>Merit </a:t>
            </a:r>
            <a:r>
              <a:rPr lang="en-US" sz="1100" noProof="0" dirty="0" err="1"/>
              <a:t>Utbildning</a:t>
            </a:r>
            <a:endParaRPr lang="en-US" sz="1100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006736"/>
            <a:ext cx="12191998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95163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ABECC2-66CA-F837-FF6C-8DA90E623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Exchange studies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F1C5E2-8649-42DC-45BC-2078C415D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Visit another university in a country outside of Sweden for a semester. </a:t>
            </a:r>
          </a:p>
          <a:p>
            <a:r>
              <a:rPr lang="en-US" noProof="0" dirty="0"/>
              <a:t>Read courses equivalent to 30 hp.</a:t>
            </a:r>
          </a:p>
          <a:p>
            <a:r>
              <a:rPr lang="en-US" noProof="0" dirty="0"/>
              <a:t>What to do:</a:t>
            </a:r>
          </a:p>
          <a:p>
            <a:pPr lvl="1"/>
            <a:r>
              <a:rPr lang="en-US" noProof="0" dirty="0"/>
              <a:t>Attend ”Study Abroad Kick off” 7th of October 9.00-10.00 in </a:t>
            </a:r>
            <a:r>
              <a:rPr lang="en-US" noProof="0" dirty="0" err="1"/>
              <a:t>Linnésalen</a:t>
            </a:r>
            <a:r>
              <a:rPr lang="en-US" noProof="0" dirty="0"/>
              <a:t> Växjö Campus. </a:t>
            </a:r>
          </a:p>
          <a:p>
            <a:pPr lvl="1"/>
            <a:r>
              <a:rPr lang="en-US" noProof="0" dirty="0"/>
              <a:t>The application period for exchange studies Autumn 2026 / Spring 2027 opens on 14 October and closes on 14 November at 15:00.</a:t>
            </a:r>
          </a:p>
          <a:p>
            <a:pPr lvl="1"/>
            <a:r>
              <a:rPr lang="en-US" noProof="0" dirty="0"/>
              <a:t>SBE Mobility will guide you through the process. Courses are approved by </a:t>
            </a:r>
            <a:r>
              <a:rPr lang="en-US" noProof="0" dirty="0" err="1"/>
              <a:t>programme</a:t>
            </a:r>
            <a:r>
              <a:rPr lang="en-US" noProof="0" dirty="0"/>
              <a:t> director. </a:t>
            </a:r>
          </a:p>
          <a:p>
            <a:pPr lvl="2"/>
            <a:r>
              <a:rPr lang="en-US" noProof="0" dirty="0"/>
              <a:t>More information: </a:t>
            </a:r>
            <a:r>
              <a:rPr lang="en-US" noProof="0" dirty="0">
                <a:hlinkClick r:id="rId2"/>
              </a:rPr>
              <a:t>https://moodle.lnu.se/course/view.php?id=28527</a:t>
            </a:r>
            <a:r>
              <a:rPr lang="en-US" noProof="0" dirty="0"/>
              <a:t> and </a:t>
            </a:r>
            <a:r>
              <a:rPr lang="en-US" noProof="0" dirty="0">
                <a:hlinkClick r:id="rId3"/>
              </a:rPr>
              <a:t>https://lnu.se/en/student/international-possibilities/study-abroad/</a:t>
            </a:r>
            <a:r>
              <a:rPr lang="en-US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9614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9DBA3C2-C92B-4CEB-868F-52A62295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2EE253D-CD80-B62B-8F3E-065CBBC0B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6" y="382385"/>
            <a:ext cx="10668004" cy="1113295"/>
          </a:xfrm>
        </p:spPr>
        <p:txBody>
          <a:bodyPr anchor="b">
            <a:normAutofit/>
          </a:bodyPr>
          <a:lstStyle/>
          <a:p>
            <a:pPr algn="ctr"/>
            <a:r>
              <a:rPr lang="en-US" noProof="0" dirty="0"/>
              <a:t>Suggestions for where to go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7EC2A5-ABD0-968C-4A04-DFC9AD9FC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6" y="1785257"/>
            <a:ext cx="10668004" cy="3440539"/>
          </a:xfrm>
        </p:spPr>
        <p:txBody>
          <a:bodyPr>
            <a:normAutofit/>
          </a:bodyPr>
          <a:lstStyle/>
          <a:p>
            <a:pPr marL="0" rtl="0" eaLnBrk="1" fontAlgn="t" latinLnBrk="0" hangingPunct="1">
              <a:spcAft>
                <a:spcPts val="800"/>
              </a:spcAft>
              <a:buNone/>
            </a:pPr>
            <a:r>
              <a:rPr lang="en-US" sz="2400" noProof="0" dirty="0"/>
              <a:t>Two </a:t>
            </a:r>
            <a:r>
              <a:rPr lang="en-US" sz="2400" noProof="0" dirty="0" err="1"/>
              <a:t>programmes</a:t>
            </a:r>
            <a:r>
              <a:rPr lang="en-US" sz="2400" noProof="0" dirty="0"/>
              <a:t> in Denmark that are relevant to deepen our course portfolio:</a:t>
            </a:r>
          </a:p>
          <a:p>
            <a:pPr marL="114300" indent="-342900" fontAlgn="t">
              <a:spcAft>
                <a:spcPts val="800"/>
              </a:spcAft>
            </a:pPr>
            <a:r>
              <a:rPr lang="en-US" sz="2400" noProof="0" dirty="0" err="1"/>
              <a:t>Århus</a:t>
            </a:r>
            <a:r>
              <a:rPr lang="en-US" sz="2400" noProof="0" dirty="0"/>
              <a:t> University: Innovation management</a:t>
            </a:r>
          </a:p>
          <a:p>
            <a:pPr marL="114300" indent="-342900" fontAlgn="t">
              <a:spcAft>
                <a:spcPts val="800"/>
              </a:spcAft>
            </a:pPr>
            <a:r>
              <a:rPr lang="en-US" sz="2400" noProof="0" dirty="0"/>
              <a:t>Roskilde University: Social Entrepreneurship and Management</a:t>
            </a:r>
          </a:p>
          <a:p>
            <a:endParaRPr lang="en-US" sz="2400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A5C11C9-65D2-491A-A266-6ADBD2CB4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006736"/>
            <a:ext cx="12191998" cy="851265"/>
          </a:xfrm>
          <a:custGeom>
            <a:avLst/>
            <a:gdLst>
              <a:gd name="connsiteX0" fmla="*/ 619389 w 12191998"/>
              <a:gd name="connsiteY0" fmla="*/ 0 h 851265"/>
              <a:gd name="connsiteX1" fmla="*/ 687652 w 12191998"/>
              <a:gd name="connsiteY1" fmla="*/ 3175 h 851265"/>
              <a:gd name="connsiteX2" fmla="*/ 747977 w 12191998"/>
              <a:gd name="connsiteY2" fmla="*/ 9525 h 851265"/>
              <a:gd name="connsiteX3" fmla="*/ 800364 w 12191998"/>
              <a:gd name="connsiteY3" fmla="*/ 20637 h 851265"/>
              <a:gd name="connsiteX4" fmla="*/ 846402 w 12191998"/>
              <a:gd name="connsiteY4" fmla="*/ 36512 h 851265"/>
              <a:gd name="connsiteX5" fmla="*/ 887677 w 12191998"/>
              <a:gd name="connsiteY5" fmla="*/ 52387 h 851265"/>
              <a:gd name="connsiteX6" fmla="*/ 924189 w 12191998"/>
              <a:gd name="connsiteY6" fmla="*/ 68262 h 851265"/>
              <a:gd name="connsiteX7" fmla="*/ 962289 w 12191998"/>
              <a:gd name="connsiteY7" fmla="*/ 87312 h 851265"/>
              <a:gd name="connsiteX8" fmla="*/ 1000389 w 12191998"/>
              <a:gd name="connsiteY8" fmla="*/ 106362 h 851265"/>
              <a:gd name="connsiteX9" fmla="*/ 1036902 w 12191998"/>
              <a:gd name="connsiteY9" fmla="*/ 125412 h 851265"/>
              <a:gd name="connsiteX10" fmla="*/ 1078177 w 12191998"/>
              <a:gd name="connsiteY10" fmla="*/ 141287 h 851265"/>
              <a:gd name="connsiteX11" fmla="*/ 1124214 w 12191998"/>
              <a:gd name="connsiteY11" fmla="*/ 155575 h 851265"/>
              <a:gd name="connsiteX12" fmla="*/ 1176602 w 12191998"/>
              <a:gd name="connsiteY12" fmla="*/ 166687 h 851265"/>
              <a:gd name="connsiteX13" fmla="*/ 1236927 w 12191998"/>
              <a:gd name="connsiteY13" fmla="*/ 174625 h 851265"/>
              <a:gd name="connsiteX14" fmla="*/ 1305189 w 12191998"/>
              <a:gd name="connsiteY14" fmla="*/ 176212 h 851265"/>
              <a:gd name="connsiteX15" fmla="*/ 1373452 w 12191998"/>
              <a:gd name="connsiteY15" fmla="*/ 174625 h 851265"/>
              <a:gd name="connsiteX16" fmla="*/ 1433777 w 12191998"/>
              <a:gd name="connsiteY16" fmla="*/ 166687 h 851265"/>
              <a:gd name="connsiteX17" fmla="*/ 1486164 w 12191998"/>
              <a:gd name="connsiteY17" fmla="*/ 155575 h 851265"/>
              <a:gd name="connsiteX18" fmla="*/ 1532202 w 12191998"/>
              <a:gd name="connsiteY18" fmla="*/ 141287 h 851265"/>
              <a:gd name="connsiteX19" fmla="*/ 1573477 w 12191998"/>
              <a:gd name="connsiteY19" fmla="*/ 125412 h 851265"/>
              <a:gd name="connsiteX20" fmla="*/ 1609989 w 12191998"/>
              <a:gd name="connsiteY20" fmla="*/ 106362 h 851265"/>
              <a:gd name="connsiteX21" fmla="*/ 1648089 w 12191998"/>
              <a:gd name="connsiteY21" fmla="*/ 87312 h 851265"/>
              <a:gd name="connsiteX22" fmla="*/ 1686189 w 12191998"/>
              <a:gd name="connsiteY22" fmla="*/ 68262 h 851265"/>
              <a:gd name="connsiteX23" fmla="*/ 1722702 w 12191998"/>
              <a:gd name="connsiteY23" fmla="*/ 52387 h 851265"/>
              <a:gd name="connsiteX24" fmla="*/ 1763977 w 12191998"/>
              <a:gd name="connsiteY24" fmla="*/ 36512 h 851265"/>
              <a:gd name="connsiteX25" fmla="*/ 1810014 w 12191998"/>
              <a:gd name="connsiteY25" fmla="*/ 20637 h 851265"/>
              <a:gd name="connsiteX26" fmla="*/ 1862402 w 12191998"/>
              <a:gd name="connsiteY26" fmla="*/ 9525 h 851265"/>
              <a:gd name="connsiteX27" fmla="*/ 1922727 w 12191998"/>
              <a:gd name="connsiteY27" fmla="*/ 3175 h 851265"/>
              <a:gd name="connsiteX28" fmla="*/ 1990989 w 12191998"/>
              <a:gd name="connsiteY28" fmla="*/ 0 h 851265"/>
              <a:gd name="connsiteX29" fmla="*/ 2059252 w 12191998"/>
              <a:gd name="connsiteY29" fmla="*/ 3175 h 851265"/>
              <a:gd name="connsiteX30" fmla="*/ 2119577 w 12191998"/>
              <a:gd name="connsiteY30" fmla="*/ 9525 h 851265"/>
              <a:gd name="connsiteX31" fmla="*/ 2171964 w 12191998"/>
              <a:gd name="connsiteY31" fmla="*/ 20637 h 851265"/>
              <a:gd name="connsiteX32" fmla="*/ 2218002 w 12191998"/>
              <a:gd name="connsiteY32" fmla="*/ 36512 h 851265"/>
              <a:gd name="connsiteX33" fmla="*/ 2259277 w 12191998"/>
              <a:gd name="connsiteY33" fmla="*/ 52387 h 851265"/>
              <a:gd name="connsiteX34" fmla="*/ 2295789 w 12191998"/>
              <a:gd name="connsiteY34" fmla="*/ 68262 h 851265"/>
              <a:gd name="connsiteX35" fmla="*/ 2333889 w 12191998"/>
              <a:gd name="connsiteY35" fmla="*/ 87312 h 851265"/>
              <a:gd name="connsiteX36" fmla="*/ 2371989 w 12191998"/>
              <a:gd name="connsiteY36" fmla="*/ 106362 h 851265"/>
              <a:gd name="connsiteX37" fmla="*/ 2408502 w 12191998"/>
              <a:gd name="connsiteY37" fmla="*/ 125412 h 851265"/>
              <a:gd name="connsiteX38" fmla="*/ 2449777 w 12191998"/>
              <a:gd name="connsiteY38" fmla="*/ 141287 h 851265"/>
              <a:gd name="connsiteX39" fmla="*/ 2495814 w 12191998"/>
              <a:gd name="connsiteY39" fmla="*/ 155575 h 851265"/>
              <a:gd name="connsiteX40" fmla="*/ 2548202 w 12191998"/>
              <a:gd name="connsiteY40" fmla="*/ 166687 h 851265"/>
              <a:gd name="connsiteX41" fmla="*/ 2608527 w 12191998"/>
              <a:gd name="connsiteY41" fmla="*/ 174625 h 851265"/>
              <a:gd name="connsiteX42" fmla="*/ 2676789 w 12191998"/>
              <a:gd name="connsiteY42" fmla="*/ 176212 h 851265"/>
              <a:gd name="connsiteX43" fmla="*/ 2745052 w 12191998"/>
              <a:gd name="connsiteY43" fmla="*/ 174625 h 851265"/>
              <a:gd name="connsiteX44" fmla="*/ 2805377 w 12191998"/>
              <a:gd name="connsiteY44" fmla="*/ 166687 h 851265"/>
              <a:gd name="connsiteX45" fmla="*/ 2857764 w 12191998"/>
              <a:gd name="connsiteY45" fmla="*/ 155575 h 851265"/>
              <a:gd name="connsiteX46" fmla="*/ 2903802 w 12191998"/>
              <a:gd name="connsiteY46" fmla="*/ 141287 h 851265"/>
              <a:gd name="connsiteX47" fmla="*/ 2945077 w 12191998"/>
              <a:gd name="connsiteY47" fmla="*/ 125412 h 851265"/>
              <a:gd name="connsiteX48" fmla="*/ 2981589 w 12191998"/>
              <a:gd name="connsiteY48" fmla="*/ 106362 h 851265"/>
              <a:gd name="connsiteX49" fmla="*/ 3019689 w 12191998"/>
              <a:gd name="connsiteY49" fmla="*/ 87312 h 851265"/>
              <a:gd name="connsiteX50" fmla="*/ 3057789 w 12191998"/>
              <a:gd name="connsiteY50" fmla="*/ 68262 h 851265"/>
              <a:gd name="connsiteX51" fmla="*/ 3094302 w 12191998"/>
              <a:gd name="connsiteY51" fmla="*/ 52387 h 851265"/>
              <a:gd name="connsiteX52" fmla="*/ 3135577 w 12191998"/>
              <a:gd name="connsiteY52" fmla="*/ 36512 h 851265"/>
              <a:gd name="connsiteX53" fmla="*/ 3181614 w 12191998"/>
              <a:gd name="connsiteY53" fmla="*/ 20637 h 851265"/>
              <a:gd name="connsiteX54" fmla="*/ 3234002 w 12191998"/>
              <a:gd name="connsiteY54" fmla="*/ 9525 h 851265"/>
              <a:gd name="connsiteX55" fmla="*/ 3294327 w 12191998"/>
              <a:gd name="connsiteY55" fmla="*/ 3175 h 851265"/>
              <a:gd name="connsiteX56" fmla="*/ 3361002 w 12191998"/>
              <a:gd name="connsiteY56" fmla="*/ 0 h 851265"/>
              <a:gd name="connsiteX57" fmla="*/ 3430852 w 12191998"/>
              <a:gd name="connsiteY57" fmla="*/ 3175 h 851265"/>
              <a:gd name="connsiteX58" fmla="*/ 3491177 w 12191998"/>
              <a:gd name="connsiteY58" fmla="*/ 9525 h 851265"/>
              <a:gd name="connsiteX59" fmla="*/ 3543564 w 12191998"/>
              <a:gd name="connsiteY59" fmla="*/ 20637 h 851265"/>
              <a:gd name="connsiteX60" fmla="*/ 3589602 w 12191998"/>
              <a:gd name="connsiteY60" fmla="*/ 36512 h 851265"/>
              <a:gd name="connsiteX61" fmla="*/ 3630877 w 12191998"/>
              <a:gd name="connsiteY61" fmla="*/ 52387 h 851265"/>
              <a:gd name="connsiteX62" fmla="*/ 3667389 w 12191998"/>
              <a:gd name="connsiteY62" fmla="*/ 68262 h 851265"/>
              <a:gd name="connsiteX63" fmla="*/ 3705489 w 12191998"/>
              <a:gd name="connsiteY63" fmla="*/ 87312 h 851265"/>
              <a:gd name="connsiteX64" fmla="*/ 3743589 w 12191998"/>
              <a:gd name="connsiteY64" fmla="*/ 106362 h 851265"/>
              <a:gd name="connsiteX65" fmla="*/ 3780102 w 12191998"/>
              <a:gd name="connsiteY65" fmla="*/ 125412 h 851265"/>
              <a:gd name="connsiteX66" fmla="*/ 3821377 w 12191998"/>
              <a:gd name="connsiteY66" fmla="*/ 141287 h 851265"/>
              <a:gd name="connsiteX67" fmla="*/ 3867414 w 12191998"/>
              <a:gd name="connsiteY67" fmla="*/ 155575 h 851265"/>
              <a:gd name="connsiteX68" fmla="*/ 3919802 w 12191998"/>
              <a:gd name="connsiteY68" fmla="*/ 166687 h 851265"/>
              <a:gd name="connsiteX69" fmla="*/ 3980127 w 12191998"/>
              <a:gd name="connsiteY69" fmla="*/ 174625 h 851265"/>
              <a:gd name="connsiteX70" fmla="*/ 4048389 w 12191998"/>
              <a:gd name="connsiteY70" fmla="*/ 176212 h 851265"/>
              <a:gd name="connsiteX71" fmla="*/ 4116652 w 12191998"/>
              <a:gd name="connsiteY71" fmla="*/ 174625 h 851265"/>
              <a:gd name="connsiteX72" fmla="*/ 4176977 w 12191998"/>
              <a:gd name="connsiteY72" fmla="*/ 166687 h 851265"/>
              <a:gd name="connsiteX73" fmla="*/ 4229364 w 12191998"/>
              <a:gd name="connsiteY73" fmla="*/ 155575 h 851265"/>
              <a:gd name="connsiteX74" fmla="*/ 4275402 w 12191998"/>
              <a:gd name="connsiteY74" fmla="*/ 141287 h 851265"/>
              <a:gd name="connsiteX75" fmla="*/ 4316677 w 12191998"/>
              <a:gd name="connsiteY75" fmla="*/ 125412 h 851265"/>
              <a:gd name="connsiteX76" fmla="*/ 4353189 w 12191998"/>
              <a:gd name="connsiteY76" fmla="*/ 106362 h 851265"/>
              <a:gd name="connsiteX77" fmla="*/ 4429389 w 12191998"/>
              <a:gd name="connsiteY77" fmla="*/ 68262 h 851265"/>
              <a:gd name="connsiteX78" fmla="*/ 4465902 w 12191998"/>
              <a:gd name="connsiteY78" fmla="*/ 52387 h 851265"/>
              <a:gd name="connsiteX79" fmla="*/ 4507177 w 12191998"/>
              <a:gd name="connsiteY79" fmla="*/ 36512 h 851265"/>
              <a:gd name="connsiteX80" fmla="*/ 4553216 w 12191998"/>
              <a:gd name="connsiteY80" fmla="*/ 20637 h 851265"/>
              <a:gd name="connsiteX81" fmla="*/ 4605602 w 12191998"/>
              <a:gd name="connsiteY81" fmla="*/ 9525 h 851265"/>
              <a:gd name="connsiteX82" fmla="*/ 4665928 w 12191998"/>
              <a:gd name="connsiteY82" fmla="*/ 3175 h 851265"/>
              <a:gd name="connsiteX83" fmla="*/ 4734189 w 12191998"/>
              <a:gd name="connsiteY83" fmla="*/ 0 h 851265"/>
              <a:gd name="connsiteX84" fmla="*/ 4802453 w 12191998"/>
              <a:gd name="connsiteY84" fmla="*/ 3175 h 851265"/>
              <a:gd name="connsiteX85" fmla="*/ 4862777 w 12191998"/>
              <a:gd name="connsiteY85" fmla="*/ 9525 h 851265"/>
              <a:gd name="connsiteX86" fmla="*/ 4915165 w 12191998"/>
              <a:gd name="connsiteY86" fmla="*/ 20637 h 851265"/>
              <a:gd name="connsiteX87" fmla="*/ 4961202 w 12191998"/>
              <a:gd name="connsiteY87" fmla="*/ 36512 h 851265"/>
              <a:gd name="connsiteX88" fmla="*/ 5002478 w 12191998"/>
              <a:gd name="connsiteY88" fmla="*/ 52387 h 851265"/>
              <a:gd name="connsiteX89" fmla="*/ 5038989 w 12191998"/>
              <a:gd name="connsiteY89" fmla="*/ 68262 h 851265"/>
              <a:gd name="connsiteX90" fmla="*/ 5077091 w 12191998"/>
              <a:gd name="connsiteY90" fmla="*/ 87312 h 851265"/>
              <a:gd name="connsiteX91" fmla="*/ 5115189 w 12191998"/>
              <a:gd name="connsiteY91" fmla="*/ 106362 h 851265"/>
              <a:gd name="connsiteX92" fmla="*/ 5151702 w 12191998"/>
              <a:gd name="connsiteY92" fmla="*/ 125412 h 851265"/>
              <a:gd name="connsiteX93" fmla="*/ 5192978 w 12191998"/>
              <a:gd name="connsiteY93" fmla="*/ 141287 h 851265"/>
              <a:gd name="connsiteX94" fmla="*/ 5239014 w 12191998"/>
              <a:gd name="connsiteY94" fmla="*/ 155575 h 851265"/>
              <a:gd name="connsiteX95" fmla="*/ 5291401 w 12191998"/>
              <a:gd name="connsiteY95" fmla="*/ 166687 h 851265"/>
              <a:gd name="connsiteX96" fmla="*/ 5351727 w 12191998"/>
              <a:gd name="connsiteY96" fmla="*/ 174625 h 851265"/>
              <a:gd name="connsiteX97" fmla="*/ 5410199 w 12191998"/>
              <a:gd name="connsiteY97" fmla="*/ 175985 h 851265"/>
              <a:gd name="connsiteX98" fmla="*/ 5468671 w 12191998"/>
              <a:gd name="connsiteY98" fmla="*/ 174625 h 851265"/>
              <a:gd name="connsiteX99" fmla="*/ 5528996 w 12191998"/>
              <a:gd name="connsiteY99" fmla="*/ 166687 h 851265"/>
              <a:gd name="connsiteX100" fmla="*/ 5581383 w 12191998"/>
              <a:gd name="connsiteY100" fmla="*/ 155575 h 851265"/>
              <a:gd name="connsiteX101" fmla="*/ 5627421 w 12191998"/>
              <a:gd name="connsiteY101" fmla="*/ 141287 h 851265"/>
              <a:gd name="connsiteX102" fmla="*/ 5668696 w 12191998"/>
              <a:gd name="connsiteY102" fmla="*/ 125412 h 851265"/>
              <a:gd name="connsiteX103" fmla="*/ 5705210 w 12191998"/>
              <a:gd name="connsiteY103" fmla="*/ 106362 h 851265"/>
              <a:gd name="connsiteX104" fmla="*/ 5743308 w 12191998"/>
              <a:gd name="connsiteY104" fmla="*/ 87312 h 851265"/>
              <a:gd name="connsiteX105" fmla="*/ 5781408 w 12191998"/>
              <a:gd name="connsiteY105" fmla="*/ 68262 h 851265"/>
              <a:gd name="connsiteX106" fmla="*/ 5817921 w 12191998"/>
              <a:gd name="connsiteY106" fmla="*/ 52387 h 851265"/>
              <a:gd name="connsiteX107" fmla="*/ 5859196 w 12191998"/>
              <a:gd name="connsiteY107" fmla="*/ 36512 h 851265"/>
              <a:gd name="connsiteX108" fmla="*/ 5905234 w 12191998"/>
              <a:gd name="connsiteY108" fmla="*/ 20637 h 851265"/>
              <a:gd name="connsiteX109" fmla="*/ 5957621 w 12191998"/>
              <a:gd name="connsiteY109" fmla="*/ 9525 h 851265"/>
              <a:gd name="connsiteX110" fmla="*/ 6017948 w 12191998"/>
              <a:gd name="connsiteY110" fmla="*/ 3175 h 851265"/>
              <a:gd name="connsiteX111" fmla="*/ 6086210 w 12191998"/>
              <a:gd name="connsiteY111" fmla="*/ 0 h 851265"/>
              <a:gd name="connsiteX112" fmla="*/ 6095999 w 12191998"/>
              <a:gd name="connsiteY112" fmla="*/ 455 h 851265"/>
              <a:gd name="connsiteX113" fmla="*/ 6105789 w 12191998"/>
              <a:gd name="connsiteY113" fmla="*/ 0 h 851265"/>
              <a:gd name="connsiteX114" fmla="*/ 6174052 w 12191998"/>
              <a:gd name="connsiteY114" fmla="*/ 3175 h 851265"/>
              <a:gd name="connsiteX115" fmla="*/ 6234377 w 12191998"/>
              <a:gd name="connsiteY115" fmla="*/ 9525 h 851265"/>
              <a:gd name="connsiteX116" fmla="*/ 6286764 w 12191998"/>
              <a:gd name="connsiteY116" fmla="*/ 20637 h 851265"/>
              <a:gd name="connsiteX117" fmla="*/ 6332802 w 12191998"/>
              <a:gd name="connsiteY117" fmla="*/ 36512 h 851265"/>
              <a:gd name="connsiteX118" fmla="*/ 6374077 w 12191998"/>
              <a:gd name="connsiteY118" fmla="*/ 52387 h 851265"/>
              <a:gd name="connsiteX119" fmla="*/ 6410589 w 12191998"/>
              <a:gd name="connsiteY119" fmla="*/ 68262 h 851265"/>
              <a:gd name="connsiteX120" fmla="*/ 6448689 w 12191998"/>
              <a:gd name="connsiteY120" fmla="*/ 87312 h 851265"/>
              <a:gd name="connsiteX121" fmla="*/ 6486789 w 12191998"/>
              <a:gd name="connsiteY121" fmla="*/ 106362 h 851265"/>
              <a:gd name="connsiteX122" fmla="*/ 6523302 w 12191998"/>
              <a:gd name="connsiteY122" fmla="*/ 125412 h 851265"/>
              <a:gd name="connsiteX123" fmla="*/ 6564577 w 12191998"/>
              <a:gd name="connsiteY123" fmla="*/ 141287 h 851265"/>
              <a:gd name="connsiteX124" fmla="*/ 6610614 w 12191998"/>
              <a:gd name="connsiteY124" fmla="*/ 155575 h 851265"/>
              <a:gd name="connsiteX125" fmla="*/ 6663002 w 12191998"/>
              <a:gd name="connsiteY125" fmla="*/ 166687 h 851265"/>
              <a:gd name="connsiteX126" fmla="*/ 6723327 w 12191998"/>
              <a:gd name="connsiteY126" fmla="*/ 174625 h 851265"/>
              <a:gd name="connsiteX127" fmla="*/ 6781799 w 12191998"/>
              <a:gd name="connsiteY127" fmla="*/ 175985 h 851265"/>
              <a:gd name="connsiteX128" fmla="*/ 6840271 w 12191998"/>
              <a:gd name="connsiteY128" fmla="*/ 174625 h 851265"/>
              <a:gd name="connsiteX129" fmla="*/ 6900596 w 12191998"/>
              <a:gd name="connsiteY129" fmla="*/ 166687 h 851265"/>
              <a:gd name="connsiteX130" fmla="*/ 6952983 w 12191998"/>
              <a:gd name="connsiteY130" fmla="*/ 155575 h 851265"/>
              <a:gd name="connsiteX131" fmla="*/ 6999021 w 12191998"/>
              <a:gd name="connsiteY131" fmla="*/ 141287 h 851265"/>
              <a:gd name="connsiteX132" fmla="*/ 7040296 w 12191998"/>
              <a:gd name="connsiteY132" fmla="*/ 125412 h 851265"/>
              <a:gd name="connsiteX133" fmla="*/ 7076808 w 12191998"/>
              <a:gd name="connsiteY133" fmla="*/ 106362 h 851265"/>
              <a:gd name="connsiteX134" fmla="*/ 7114908 w 12191998"/>
              <a:gd name="connsiteY134" fmla="*/ 87312 h 851265"/>
              <a:gd name="connsiteX135" fmla="*/ 7153008 w 12191998"/>
              <a:gd name="connsiteY135" fmla="*/ 68262 h 851265"/>
              <a:gd name="connsiteX136" fmla="*/ 7189521 w 12191998"/>
              <a:gd name="connsiteY136" fmla="*/ 52387 h 851265"/>
              <a:gd name="connsiteX137" fmla="*/ 7230796 w 12191998"/>
              <a:gd name="connsiteY137" fmla="*/ 36512 h 851265"/>
              <a:gd name="connsiteX138" fmla="*/ 7276833 w 12191998"/>
              <a:gd name="connsiteY138" fmla="*/ 20637 h 851265"/>
              <a:gd name="connsiteX139" fmla="*/ 7329221 w 12191998"/>
              <a:gd name="connsiteY139" fmla="*/ 9525 h 851265"/>
              <a:gd name="connsiteX140" fmla="*/ 7389546 w 12191998"/>
              <a:gd name="connsiteY140" fmla="*/ 3175 h 851265"/>
              <a:gd name="connsiteX141" fmla="*/ 7457808 w 12191998"/>
              <a:gd name="connsiteY141" fmla="*/ 0 h 851265"/>
              <a:gd name="connsiteX142" fmla="*/ 7526071 w 12191998"/>
              <a:gd name="connsiteY142" fmla="*/ 3175 h 851265"/>
              <a:gd name="connsiteX143" fmla="*/ 7586396 w 12191998"/>
              <a:gd name="connsiteY143" fmla="*/ 9525 h 851265"/>
              <a:gd name="connsiteX144" fmla="*/ 7638783 w 12191998"/>
              <a:gd name="connsiteY144" fmla="*/ 20637 h 851265"/>
              <a:gd name="connsiteX145" fmla="*/ 7684821 w 12191998"/>
              <a:gd name="connsiteY145" fmla="*/ 36512 h 851265"/>
              <a:gd name="connsiteX146" fmla="*/ 7726096 w 12191998"/>
              <a:gd name="connsiteY146" fmla="*/ 52387 h 851265"/>
              <a:gd name="connsiteX147" fmla="*/ 7762608 w 12191998"/>
              <a:gd name="connsiteY147" fmla="*/ 68262 h 851265"/>
              <a:gd name="connsiteX148" fmla="*/ 7800708 w 12191998"/>
              <a:gd name="connsiteY148" fmla="*/ 87312 h 851265"/>
              <a:gd name="connsiteX149" fmla="*/ 7838808 w 12191998"/>
              <a:gd name="connsiteY149" fmla="*/ 106362 h 851265"/>
              <a:gd name="connsiteX150" fmla="*/ 7875321 w 12191998"/>
              <a:gd name="connsiteY150" fmla="*/ 125412 h 851265"/>
              <a:gd name="connsiteX151" fmla="*/ 7916596 w 12191998"/>
              <a:gd name="connsiteY151" fmla="*/ 141287 h 851265"/>
              <a:gd name="connsiteX152" fmla="*/ 7962633 w 12191998"/>
              <a:gd name="connsiteY152" fmla="*/ 155575 h 851265"/>
              <a:gd name="connsiteX153" fmla="*/ 8015021 w 12191998"/>
              <a:gd name="connsiteY153" fmla="*/ 166687 h 851265"/>
              <a:gd name="connsiteX154" fmla="*/ 8075346 w 12191998"/>
              <a:gd name="connsiteY154" fmla="*/ 174625 h 851265"/>
              <a:gd name="connsiteX155" fmla="*/ 8143608 w 12191998"/>
              <a:gd name="connsiteY155" fmla="*/ 176212 h 851265"/>
              <a:gd name="connsiteX156" fmla="*/ 8211871 w 12191998"/>
              <a:gd name="connsiteY156" fmla="*/ 174625 h 851265"/>
              <a:gd name="connsiteX157" fmla="*/ 8272196 w 12191998"/>
              <a:gd name="connsiteY157" fmla="*/ 166687 h 851265"/>
              <a:gd name="connsiteX158" fmla="*/ 8324583 w 12191998"/>
              <a:gd name="connsiteY158" fmla="*/ 155575 h 851265"/>
              <a:gd name="connsiteX159" fmla="*/ 8370621 w 12191998"/>
              <a:gd name="connsiteY159" fmla="*/ 141287 h 851265"/>
              <a:gd name="connsiteX160" fmla="*/ 8411896 w 12191998"/>
              <a:gd name="connsiteY160" fmla="*/ 125412 h 851265"/>
              <a:gd name="connsiteX161" fmla="*/ 8448408 w 12191998"/>
              <a:gd name="connsiteY161" fmla="*/ 106362 h 851265"/>
              <a:gd name="connsiteX162" fmla="*/ 8486508 w 12191998"/>
              <a:gd name="connsiteY162" fmla="*/ 87312 h 851265"/>
              <a:gd name="connsiteX163" fmla="*/ 8524608 w 12191998"/>
              <a:gd name="connsiteY163" fmla="*/ 68262 h 851265"/>
              <a:gd name="connsiteX164" fmla="*/ 8561120 w 12191998"/>
              <a:gd name="connsiteY164" fmla="*/ 52387 h 851265"/>
              <a:gd name="connsiteX165" fmla="*/ 8602396 w 12191998"/>
              <a:gd name="connsiteY165" fmla="*/ 36512 h 851265"/>
              <a:gd name="connsiteX166" fmla="*/ 8648432 w 12191998"/>
              <a:gd name="connsiteY166" fmla="*/ 20637 h 851265"/>
              <a:gd name="connsiteX167" fmla="*/ 8700820 w 12191998"/>
              <a:gd name="connsiteY167" fmla="*/ 9525 h 851265"/>
              <a:gd name="connsiteX168" fmla="*/ 8761146 w 12191998"/>
              <a:gd name="connsiteY168" fmla="*/ 3175 h 851265"/>
              <a:gd name="connsiteX169" fmla="*/ 8827820 w 12191998"/>
              <a:gd name="connsiteY169" fmla="*/ 0 h 851265"/>
              <a:gd name="connsiteX170" fmla="*/ 8897670 w 12191998"/>
              <a:gd name="connsiteY170" fmla="*/ 3175 h 851265"/>
              <a:gd name="connsiteX171" fmla="*/ 8957996 w 12191998"/>
              <a:gd name="connsiteY171" fmla="*/ 9525 h 851265"/>
              <a:gd name="connsiteX172" fmla="*/ 9010382 w 12191998"/>
              <a:gd name="connsiteY172" fmla="*/ 20637 h 851265"/>
              <a:gd name="connsiteX173" fmla="*/ 9056420 w 12191998"/>
              <a:gd name="connsiteY173" fmla="*/ 36512 h 851265"/>
              <a:gd name="connsiteX174" fmla="*/ 9097696 w 12191998"/>
              <a:gd name="connsiteY174" fmla="*/ 52387 h 851265"/>
              <a:gd name="connsiteX175" fmla="*/ 9134208 w 12191998"/>
              <a:gd name="connsiteY175" fmla="*/ 68262 h 851265"/>
              <a:gd name="connsiteX176" fmla="*/ 9172308 w 12191998"/>
              <a:gd name="connsiteY176" fmla="*/ 87312 h 851265"/>
              <a:gd name="connsiteX177" fmla="*/ 9210408 w 12191998"/>
              <a:gd name="connsiteY177" fmla="*/ 106362 h 851265"/>
              <a:gd name="connsiteX178" fmla="*/ 9246920 w 12191998"/>
              <a:gd name="connsiteY178" fmla="*/ 125412 h 851265"/>
              <a:gd name="connsiteX179" fmla="*/ 9288196 w 12191998"/>
              <a:gd name="connsiteY179" fmla="*/ 141287 h 851265"/>
              <a:gd name="connsiteX180" fmla="*/ 9334232 w 12191998"/>
              <a:gd name="connsiteY180" fmla="*/ 155575 h 851265"/>
              <a:gd name="connsiteX181" fmla="*/ 9386620 w 12191998"/>
              <a:gd name="connsiteY181" fmla="*/ 166687 h 851265"/>
              <a:gd name="connsiteX182" fmla="*/ 9446946 w 12191998"/>
              <a:gd name="connsiteY182" fmla="*/ 174625 h 851265"/>
              <a:gd name="connsiteX183" fmla="*/ 9515208 w 12191998"/>
              <a:gd name="connsiteY183" fmla="*/ 176212 h 851265"/>
              <a:gd name="connsiteX184" fmla="*/ 9583470 w 12191998"/>
              <a:gd name="connsiteY184" fmla="*/ 174625 h 851265"/>
              <a:gd name="connsiteX185" fmla="*/ 9643796 w 12191998"/>
              <a:gd name="connsiteY185" fmla="*/ 166687 h 851265"/>
              <a:gd name="connsiteX186" fmla="*/ 9696182 w 12191998"/>
              <a:gd name="connsiteY186" fmla="*/ 155575 h 851265"/>
              <a:gd name="connsiteX187" fmla="*/ 9742220 w 12191998"/>
              <a:gd name="connsiteY187" fmla="*/ 141287 h 851265"/>
              <a:gd name="connsiteX188" fmla="*/ 9783496 w 12191998"/>
              <a:gd name="connsiteY188" fmla="*/ 125412 h 851265"/>
              <a:gd name="connsiteX189" fmla="*/ 9820008 w 12191998"/>
              <a:gd name="connsiteY189" fmla="*/ 106362 h 851265"/>
              <a:gd name="connsiteX190" fmla="*/ 9896208 w 12191998"/>
              <a:gd name="connsiteY190" fmla="*/ 68262 h 851265"/>
              <a:gd name="connsiteX191" fmla="*/ 9932720 w 12191998"/>
              <a:gd name="connsiteY191" fmla="*/ 52387 h 851265"/>
              <a:gd name="connsiteX192" fmla="*/ 9973996 w 12191998"/>
              <a:gd name="connsiteY192" fmla="*/ 36512 h 851265"/>
              <a:gd name="connsiteX193" fmla="*/ 10020032 w 12191998"/>
              <a:gd name="connsiteY193" fmla="*/ 20637 h 851265"/>
              <a:gd name="connsiteX194" fmla="*/ 10072420 w 12191998"/>
              <a:gd name="connsiteY194" fmla="*/ 9525 h 851265"/>
              <a:gd name="connsiteX195" fmla="*/ 10132746 w 12191998"/>
              <a:gd name="connsiteY195" fmla="*/ 3175 h 851265"/>
              <a:gd name="connsiteX196" fmla="*/ 10201008 w 12191998"/>
              <a:gd name="connsiteY196" fmla="*/ 0 h 851265"/>
              <a:gd name="connsiteX197" fmla="*/ 10269270 w 12191998"/>
              <a:gd name="connsiteY197" fmla="*/ 3175 h 851265"/>
              <a:gd name="connsiteX198" fmla="*/ 10329596 w 12191998"/>
              <a:gd name="connsiteY198" fmla="*/ 9525 h 851265"/>
              <a:gd name="connsiteX199" fmla="*/ 10381982 w 12191998"/>
              <a:gd name="connsiteY199" fmla="*/ 20637 h 851265"/>
              <a:gd name="connsiteX200" fmla="*/ 10428020 w 12191998"/>
              <a:gd name="connsiteY200" fmla="*/ 36512 h 851265"/>
              <a:gd name="connsiteX201" fmla="*/ 10469296 w 12191998"/>
              <a:gd name="connsiteY201" fmla="*/ 52387 h 851265"/>
              <a:gd name="connsiteX202" fmla="*/ 10505808 w 12191998"/>
              <a:gd name="connsiteY202" fmla="*/ 68262 h 851265"/>
              <a:gd name="connsiteX203" fmla="*/ 10543908 w 12191998"/>
              <a:gd name="connsiteY203" fmla="*/ 87312 h 851265"/>
              <a:gd name="connsiteX204" fmla="*/ 10582008 w 12191998"/>
              <a:gd name="connsiteY204" fmla="*/ 106362 h 851265"/>
              <a:gd name="connsiteX205" fmla="*/ 10618520 w 12191998"/>
              <a:gd name="connsiteY205" fmla="*/ 125412 h 851265"/>
              <a:gd name="connsiteX206" fmla="*/ 10659796 w 12191998"/>
              <a:gd name="connsiteY206" fmla="*/ 141287 h 851265"/>
              <a:gd name="connsiteX207" fmla="*/ 10705832 w 12191998"/>
              <a:gd name="connsiteY207" fmla="*/ 155575 h 851265"/>
              <a:gd name="connsiteX208" fmla="*/ 10758220 w 12191998"/>
              <a:gd name="connsiteY208" fmla="*/ 166687 h 851265"/>
              <a:gd name="connsiteX209" fmla="*/ 10818546 w 12191998"/>
              <a:gd name="connsiteY209" fmla="*/ 174625 h 851265"/>
              <a:gd name="connsiteX210" fmla="*/ 10886808 w 12191998"/>
              <a:gd name="connsiteY210" fmla="*/ 176212 h 851265"/>
              <a:gd name="connsiteX211" fmla="*/ 10955070 w 12191998"/>
              <a:gd name="connsiteY211" fmla="*/ 174625 h 851265"/>
              <a:gd name="connsiteX212" fmla="*/ 11015396 w 12191998"/>
              <a:gd name="connsiteY212" fmla="*/ 166687 h 851265"/>
              <a:gd name="connsiteX213" fmla="*/ 11067782 w 12191998"/>
              <a:gd name="connsiteY213" fmla="*/ 155575 h 851265"/>
              <a:gd name="connsiteX214" fmla="*/ 11113820 w 12191998"/>
              <a:gd name="connsiteY214" fmla="*/ 141287 h 851265"/>
              <a:gd name="connsiteX215" fmla="*/ 11155096 w 12191998"/>
              <a:gd name="connsiteY215" fmla="*/ 125412 h 851265"/>
              <a:gd name="connsiteX216" fmla="*/ 11191608 w 12191998"/>
              <a:gd name="connsiteY216" fmla="*/ 106362 h 851265"/>
              <a:gd name="connsiteX217" fmla="*/ 11229708 w 12191998"/>
              <a:gd name="connsiteY217" fmla="*/ 87312 h 851265"/>
              <a:gd name="connsiteX218" fmla="*/ 11267808 w 12191998"/>
              <a:gd name="connsiteY218" fmla="*/ 68262 h 851265"/>
              <a:gd name="connsiteX219" fmla="*/ 11304320 w 12191998"/>
              <a:gd name="connsiteY219" fmla="*/ 52387 h 851265"/>
              <a:gd name="connsiteX220" fmla="*/ 11345596 w 12191998"/>
              <a:gd name="connsiteY220" fmla="*/ 36512 h 851265"/>
              <a:gd name="connsiteX221" fmla="*/ 11391632 w 12191998"/>
              <a:gd name="connsiteY221" fmla="*/ 20637 h 851265"/>
              <a:gd name="connsiteX222" fmla="*/ 11444020 w 12191998"/>
              <a:gd name="connsiteY222" fmla="*/ 9525 h 851265"/>
              <a:gd name="connsiteX223" fmla="*/ 11504346 w 12191998"/>
              <a:gd name="connsiteY223" fmla="*/ 3175 h 851265"/>
              <a:gd name="connsiteX224" fmla="*/ 11572608 w 12191998"/>
              <a:gd name="connsiteY224" fmla="*/ 0 h 851265"/>
              <a:gd name="connsiteX225" fmla="*/ 11640870 w 12191998"/>
              <a:gd name="connsiteY225" fmla="*/ 3175 h 851265"/>
              <a:gd name="connsiteX226" fmla="*/ 11701196 w 12191998"/>
              <a:gd name="connsiteY226" fmla="*/ 9525 h 851265"/>
              <a:gd name="connsiteX227" fmla="*/ 11753582 w 12191998"/>
              <a:gd name="connsiteY227" fmla="*/ 20637 h 851265"/>
              <a:gd name="connsiteX228" fmla="*/ 11799620 w 12191998"/>
              <a:gd name="connsiteY228" fmla="*/ 36512 h 851265"/>
              <a:gd name="connsiteX229" fmla="*/ 11840896 w 12191998"/>
              <a:gd name="connsiteY229" fmla="*/ 52387 h 851265"/>
              <a:gd name="connsiteX230" fmla="*/ 11877408 w 12191998"/>
              <a:gd name="connsiteY230" fmla="*/ 68262 h 851265"/>
              <a:gd name="connsiteX231" fmla="*/ 11915508 w 12191998"/>
              <a:gd name="connsiteY231" fmla="*/ 87312 h 851265"/>
              <a:gd name="connsiteX232" fmla="*/ 11953608 w 12191998"/>
              <a:gd name="connsiteY232" fmla="*/ 106362 h 851265"/>
              <a:gd name="connsiteX233" fmla="*/ 11990120 w 12191998"/>
              <a:gd name="connsiteY233" fmla="*/ 125412 h 851265"/>
              <a:gd name="connsiteX234" fmla="*/ 12031396 w 12191998"/>
              <a:gd name="connsiteY234" fmla="*/ 141287 h 851265"/>
              <a:gd name="connsiteX235" fmla="*/ 12077432 w 12191998"/>
              <a:gd name="connsiteY235" fmla="*/ 155575 h 851265"/>
              <a:gd name="connsiteX236" fmla="*/ 12129820 w 12191998"/>
              <a:gd name="connsiteY236" fmla="*/ 166688 h 851265"/>
              <a:gd name="connsiteX237" fmla="*/ 12190146 w 12191998"/>
              <a:gd name="connsiteY237" fmla="*/ 174625 h 851265"/>
              <a:gd name="connsiteX238" fmla="*/ 12191998 w 12191998"/>
              <a:gd name="connsiteY238" fmla="*/ 174668 h 851265"/>
              <a:gd name="connsiteX239" fmla="*/ 12191998 w 12191998"/>
              <a:gd name="connsiteY239" fmla="*/ 851265 h 851265"/>
              <a:gd name="connsiteX240" fmla="*/ 0 w 12191998"/>
              <a:gd name="connsiteY240" fmla="*/ 851265 h 851265"/>
              <a:gd name="connsiteX241" fmla="*/ 0 w 12191998"/>
              <a:gd name="connsiteY241" fmla="*/ 174668 h 851265"/>
              <a:gd name="connsiteX242" fmla="*/ 1852 w 12191998"/>
              <a:gd name="connsiteY242" fmla="*/ 174625 h 851265"/>
              <a:gd name="connsiteX243" fmla="*/ 62177 w 12191998"/>
              <a:gd name="connsiteY243" fmla="*/ 166687 h 851265"/>
              <a:gd name="connsiteX244" fmla="*/ 114564 w 12191998"/>
              <a:gd name="connsiteY244" fmla="*/ 155575 h 851265"/>
              <a:gd name="connsiteX245" fmla="*/ 160602 w 12191998"/>
              <a:gd name="connsiteY245" fmla="*/ 141287 h 851265"/>
              <a:gd name="connsiteX246" fmla="*/ 201877 w 12191998"/>
              <a:gd name="connsiteY246" fmla="*/ 125412 h 851265"/>
              <a:gd name="connsiteX247" fmla="*/ 238389 w 12191998"/>
              <a:gd name="connsiteY247" fmla="*/ 106362 h 851265"/>
              <a:gd name="connsiteX248" fmla="*/ 276489 w 12191998"/>
              <a:gd name="connsiteY248" fmla="*/ 87312 h 851265"/>
              <a:gd name="connsiteX249" fmla="*/ 314589 w 12191998"/>
              <a:gd name="connsiteY249" fmla="*/ 68262 h 851265"/>
              <a:gd name="connsiteX250" fmla="*/ 351102 w 12191998"/>
              <a:gd name="connsiteY250" fmla="*/ 52387 h 851265"/>
              <a:gd name="connsiteX251" fmla="*/ 392377 w 12191998"/>
              <a:gd name="connsiteY251" fmla="*/ 36512 h 851265"/>
              <a:gd name="connsiteX252" fmla="*/ 438414 w 12191998"/>
              <a:gd name="connsiteY252" fmla="*/ 20637 h 851265"/>
              <a:gd name="connsiteX253" fmla="*/ 490802 w 12191998"/>
              <a:gd name="connsiteY253" fmla="*/ 9525 h 851265"/>
              <a:gd name="connsiteX254" fmla="*/ 551127 w 12191998"/>
              <a:gd name="connsiteY254" fmla="*/ 3175 h 851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</a:cxnLst>
            <a:rect l="l" t="t" r="r" b="b"/>
            <a:pathLst>
              <a:path w="12191998" h="851265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6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2" y="36512"/>
                </a:lnTo>
                <a:lnTo>
                  <a:pt x="5002478" y="52387"/>
                </a:lnTo>
                <a:lnTo>
                  <a:pt x="5038989" y="68262"/>
                </a:lnTo>
                <a:lnTo>
                  <a:pt x="5077091" y="87312"/>
                </a:lnTo>
                <a:lnTo>
                  <a:pt x="5115189" y="106362"/>
                </a:lnTo>
                <a:lnTo>
                  <a:pt x="5151702" y="125412"/>
                </a:lnTo>
                <a:lnTo>
                  <a:pt x="5192978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10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8" y="3175"/>
                </a:lnTo>
                <a:lnTo>
                  <a:pt x="6086210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1998" y="174668"/>
                </a:lnTo>
                <a:lnTo>
                  <a:pt x="12191998" y="851265"/>
                </a:lnTo>
                <a:lnTo>
                  <a:pt x="0" y="851265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3867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AEE0A0-5C0E-148B-1214-00F6303B4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Elective courses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0BF730-0848-E6CC-7574-6D8632D0D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Choose courses either at LNU or at other universities in Sweden.</a:t>
            </a:r>
          </a:p>
          <a:p>
            <a:r>
              <a:rPr lang="en-US" noProof="0" dirty="0"/>
              <a:t>Read courses equivalent to 30 hp.</a:t>
            </a:r>
          </a:p>
          <a:p>
            <a:r>
              <a:rPr lang="en-US" noProof="0" dirty="0"/>
              <a:t>What to do:</a:t>
            </a:r>
          </a:p>
          <a:p>
            <a:pPr lvl="1"/>
            <a:r>
              <a:rPr lang="en-US" noProof="0" dirty="0"/>
              <a:t>Find courses that are interesting to you. Get them approved by the </a:t>
            </a:r>
            <a:r>
              <a:rPr lang="en-US" noProof="0" dirty="0" err="1"/>
              <a:t>programme</a:t>
            </a:r>
            <a:r>
              <a:rPr lang="en-US" noProof="0" dirty="0"/>
              <a:t> director.</a:t>
            </a:r>
          </a:p>
          <a:p>
            <a:pPr lvl="1"/>
            <a:r>
              <a:rPr lang="en-US" noProof="0" dirty="0"/>
              <a:t>Apply for the courses at latest April 2026.</a:t>
            </a:r>
          </a:p>
        </p:txBody>
      </p:sp>
    </p:spTree>
    <p:extLst>
      <p:ext uri="{BB962C8B-B14F-4D97-AF65-F5344CB8AC3E}">
        <p14:creationId xmlns:p14="http://schemas.microsoft.com/office/powerpoint/2010/main" val="1087927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792B6A-9304-F5A0-D220-A1C4223E5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What courses to read?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1B940FC-4006-80CD-6708-0DF8DD2ED0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noProof="0" dirty="0"/>
              <a:t>International Business and Entrepreneurship – Perspectives from emerging markets</a:t>
            </a:r>
          </a:p>
          <a:p>
            <a:r>
              <a:rPr lang="en-US" noProof="0" dirty="0"/>
              <a:t>Applied Marketing Analysis</a:t>
            </a:r>
          </a:p>
          <a:p>
            <a:r>
              <a:rPr lang="en-US" noProof="0" dirty="0"/>
              <a:t>E-Business Management</a:t>
            </a:r>
          </a:p>
          <a:p>
            <a:r>
              <a:rPr lang="en-US" noProof="0" dirty="0"/>
              <a:t>Digital Business Strategy</a:t>
            </a:r>
          </a:p>
          <a:p>
            <a:r>
              <a:rPr lang="en-US" noProof="0" dirty="0"/>
              <a:t>Global challenges and opportunities</a:t>
            </a:r>
          </a:p>
          <a:p>
            <a:r>
              <a:rPr lang="en-US" noProof="0" dirty="0"/>
              <a:t>Internationalization of entrepreneurial firms</a:t>
            </a:r>
          </a:p>
          <a:p>
            <a:r>
              <a:rPr lang="en-US" noProof="0" dirty="0"/>
              <a:t>International Business Strategy in Emerging Country Markets</a:t>
            </a:r>
          </a:p>
          <a:p>
            <a:r>
              <a:rPr lang="en-US" noProof="0" dirty="0"/>
              <a:t>Business Models for Sustainability</a:t>
            </a:r>
          </a:p>
          <a:p>
            <a:r>
              <a:rPr lang="en-US" noProof="0" dirty="0"/>
              <a:t>Tourism and Sustainability in the Anthropocene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C71F4563-AF37-EE46-8EEA-5F224A33DB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noProof="0" dirty="0"/>
              <a:t>Any other LNU course</a:t>
            </a:r>
          </a:p>
          <a:p>
            <a:r>
              <a:rPr lang="en-US" noProof="0" dirty="0"/>
              <a:t>Any other course from a Swedish university</a:t>
            </a:r>
          </a:p>
        </p:txBody>
      </p:sp>
    </p:spTree>
    <p:extLst>
      <p:ext uri="{BB962C8B-B14F-4D97-AF65-F5344CB8AC3E}">
        <p14:creationId xmlns:p14="http://schemas.microsoft.com/office/powerpoint/2010/main" val="4042273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7CACF-FB7B-FAF2-8BC0-0842C9BD1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8A09EF-6B45-82F4-A117-7941094DA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4525"/>
            <a:ext cx="3384329" cy="5408866"/>
          </a:xfrm>
        </p:spPr>
        <p:txBody>
          <a:bodyPr anchor="ctr">
            <a:normAutofit/>
          </a:bodyPr>
          <a:lstStyle/>
          <a:p>
            <a:r>
              <a:rPr lang="en-US" sz="4000" noProof="0" dirty="0"/>
              <a:t>Three routes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F72EF84F-0DE5-9387-2CA5-4AD623CBC2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263729"/>
              </p:ext>
            </p:extLst>
          </p:nvPr>
        </p:nvGraphicFramePr>
        <p:xfrm>
          <a:off x="5175250" y="644525"/>
          <a:ext cx="6254750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9707299"/>
      </p:ext>
    </p:extLst>
  </p:cSld>
  <p:clrMapOvr>
    <a:masterClrMapping/>
  </p:clrMapOvr>
</p:sld>
</file>

<file path=ppt/theme/theme1.xml><?xml version="1.0" encoding="utf-8"?>
<a:theme xmlns:a="http://schemas.openxmlformats.org/drawingml/2006/main" name="Bricka">
  <a:themeElements>
    <a:clrScheme name="Bricka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ricka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ck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TM10001106[[fn=Bricka]]</Template>
  <TotalTime>39</TotalTime>
  <Words>504</Words>
  <Application>Microsoft Office PowerPoint</Application>
  <PresentationFormat>Bredbild</PresentationFormat>
  <Paragraphs>84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Impact</vt:lpstr>
      <vt:lpstr>Bricka</vt:lpstr>
      <vt:lpstr>Third semester of Entrepreneurship, sustainability and social change</vt:lpstr>
      <vt:lpstr>Three routes</vt:lpstr>
      <vt:lpstr>Trainee course - 30 hp</vt:lpstr>
      <vt:lpstr>WE (the ent-group) have contacts at the following organizations</vt:lpstr>
      <vt:lpstr>Exchange studies</vt:lpstr>
      <vt:lpstr>Suggestions for where to go</vt:lpstr>
      <vt:lpstr>Elective courses</vt:lpstr>
      <vt:lpstr>What courses to read?</vt:lpstr>
      <vt:lpstr>Three routes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Annie Roos</dc:creator>
  <cp:lastModifiedBy>Annie Roos</cp:lastModifiedBy>
  <cp:revision>1</cp:revision>
  <dcterms:created xsi:type="dcterms:W3CDTF">2025-09-25T09:15:03Z</dcterms:created>
  <dcterms:modified xsi:type="dcterms:W3CDTF">2025-09-29T08:44:28Z</dcterms:modified>
</cp:coreProperties>
</file>