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729" y="80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bild med logotyp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ED89E8A6-912F-4CCA-7D8A-76B2CCC10ACA}"/>
              </a:ext>
            </a:extLst>
          </p:cNvPr>
          <p:cNvSpPr/>
          <p:nvPr userDrawn="1"/>
        </p:nvSpPr>
        <p:spPr>
          <a:xfrm>
            <a:off x="7564856" y="4276725"/>
            <a:ext cx="1943100" cy="1943100"/>
          </a:xfrm>
          <a:prstGeom prst="ellipse">
            <a:avLst/>
          </a:prstGeom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06D0CCE-EDA6-882C-9EEF-203A66B126D5}"/>
              </a:ext>
            </a:extLst>
          </p:cNvPr>
          <p:cNvSpPr/>
          <p:nvPr userDrawn="1"/>
        </p:nvSpPr>
        <p:spPr>
          <a:xfrm>
            <a:off x="8536406" y="368300"/>
            <a:ext cx="3332748" cy="3332748"/>
          </a:xfrm>
          <a:prstGeom prst="ellipse">
            <a:avLst/>
          </a:prstGeom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360C287-D04C-EBF5-3731-2C4627A3E7B3}"/>
              </a:ext>
            </a:extLst>
          </p:cNvPr>
          <p:cNvSpPr/>
          <p:nvPr userDrawn="1"/>
        </p:nvSpPr>
        <p:spPr>
          <a:xfrm>
            <a:off x="6247396" y="2234865"/>
            <a:ext cx="1194136" cy="1194136"/>
          </a:xfrm>
          <a:prstGeom prst="ellipse">
            <a:avLst/>
          </a:prstGeom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pic>
        <p:nvPicPr>
          <p:cNvPr id="6" name="Bild, Linnéuniversitetets logotyp" descr="Linnéuniversitetets logotyp">
            <a:extLst>
              <a:ext uri="{FF2B5EF4-FFF2-40B4-BE49-F238E27FC236}">
                <a16:creationId xmlns:a16="http://schemas.microsoft.com/office/drawing/2014/main" id="{ABB0D743-7386-580E-8121-5224E1CA77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96625" y="2533667"/>
            <a:ext cx="8198750" cy="121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2750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01 0.05625 L 0.01302 0.02338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2" y="-16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12 -0.01158 L -0.01393 0.03241 " pathEditMode="relative" rAng="0" ptsTypes="AA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" y="219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0.00694 L 0.01914 0.02732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5" y="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400" y="3366120"/>
            <a:ext cx="11643684" cy="1655762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ändra mall för underrubrikformat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6000"/>
            <a:ext cx="11643684" cy="1852929"/>
          </a:xfrm>
        </p:spPr>
        <p:txBody>
          <a:bodyPr anchor="t" anchorCtr="0">
            <a:normAutofit/>
          </a:bodyPr>
          <a:lstStyle>
            <a:lvl1pPr algn="l">
              <a:defRPr sz="4400" b="1"/>
            </a:lvl1pPr>
          </a:lstStyle>
          <a:p>
            <a:r>
              <a:rPr lang="sv-SE" dirty="0"/>
              <a:t>Presentationens titel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  <p:sp>
        <p:nvSpPr>
          <p:cNvPr id="14" name="Platshållare för text, namn">
            <a:extLst>
              <a:ext uri="{FF2B5EF4-FFF2-40B4-BE49-F238E27FC236}">
                <a16:creationId xmlns:a16="http://schemas.microsoft.com/office/drawing/2014/main" id="{26D49A14-D994-A920-4CD8-E3ECDEE27D5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91513" y="339893"/>
            <a:ext cx="3618571" cy="4320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sv-SE" dirty="0"/>
              <a:t>Namn på talare</a:t>
            </a:r>
          </a:p>
        </p:txBody>
      </p:sp>
      <p:sp>
        <p:nvSpPr>
          <p:cNvPr id="15" name="Platshållare för text, ämne">
            <a:extLst>
              <a:ext uri="{FF2B5EF4-FFF2-40B4-BE49-F238E27FC236}">
                <a16:creationId xmlns:a16="http://schemas.microsoft.com/office/drawing/2014/main" id="{A5215AD4-A11D-B672-2832-4C404463B8E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38599" y="339893"/>
            <a:ext cx="4252913" cy="4320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 marL="0" indent="0">
              <a:buNone/>
              <a:defRPr sz="12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sv-SE" dirty="0"/>
              <a:t>Ämne</a:t>
            </a:r>
          </a:p>
        </p:txBody>
      </p:sp>
    </p:spTree>
    <p:extLst>
      <p:ext uri="{BB962C8B-B14F-4D97-AF65-F5344CB8AC3E}">
        <p14:creationId xmlns:p14="http://schemas.microsoft.com/office/powerpoint/2010/main" val="6876082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nehållsförteck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2664001"/>
            <a:ext cx="11643684" cy="3393900"/>
          </a:xfrm>
        </p:spPr>
        <p:txBody>
          <a:bodyPr>
            <a:normAutofit/>
          </a:bodyPr>
          <a:lstStyle>
            <a:lvl1pPr marL="285750" indent="-285750" algn="l">
              <a:buFont typeface="Arial" panose="020B0604020202020204" pitchFamily="34" charset="0"/>
              <a:buChar char="•"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Innehåll…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6000"/>
            <a:ext cx="11643684" cy="1123586"/>
          </a:xfrm>
        </p:spPr>
        <p:txBody>
          <a:bodyPr anchor="t" anchorCtr="0">
            <a:normAutofit/>
          </a:bodyPr>
          <a:lstStyle>
            <a:lvl1pPr algn="l">
              <a:defRPr sz="4400" b="1"/>
            </a:lvl1pPr>
          </a:lstStyle>
          <a:p>
            <a:r>
              <a:rPr lang="sv-SE" dirty="0"/>
              <a:t>Innehållsförteckning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0095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4343"/>
            <a:ext cx="11643684" cy="1852929"/>
          </a:xfrm>
        </p:spPr>
        <p:txBody>
          <a:bodyPr anchor="t" anchorCtr="0">
            <a:noAutofit/>
          </a:bodyPr>
          <a:lstStyle>
            <a:lvl1pPr algn="l">
              <a:defRPr sz="4400" b="1"/>
            </a:lvl1pPr>
          </a:lstStyle>
          <a:p>
            <a:r>
              <a:rPr lang="sv-SE" dirty="0"/>
              <a:t>Avsnittsrubrik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5200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+cirklar, Smörblomm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irkel 3">
            <a:extLst>
              <a:ext uri="{FF2B5EF4-FFF2-40B4-BE49-F238E27FC236}">
                <a16:creationId xmlns:a16="http://schemas.microsoft.com/office/drawing/2014/main" id="{45EFE7CA-807D-A3C7-EABC-472C3371C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301408"/>
            <a:ext cx="5415643" cy="3556592"/>
          </a:xfrm>
          <a:custGeom>
            <a:avLst/>
            <a:gdLst>
              <a:gd name="connsiteX0" fmla="*/ 2335682 w 5415643"/>
              <a:gd name="connsiteY0" fmla="*/ 0 h 3556592"/>
              <a:gd name="connsiteX1" fmla="*/ 5415643 w 5415643"/>
              <a:gd name="connsiteY1" fmla="*/ 3079961 h 3556592"/>
              <a:gd name="connsiteX2" fmla="*/ 5399742 w 5415643"/>
              <a:gd name="connsiteY2" fmla="*/ 3394869 h 3556592"/>
              <a:gd name="connsiteX3" fmla="*/ 5375060 w 5415643"/>
              <a:gd name="connsiteY3" fmla="*/ 3556592 h 3556592"/>
              <a:gd name="connsiteX4" fmla="*/ 0 w 5415643"/>
              <a:gd name="connsiteY4" fmla="*/ 3556592 h 3556592"/>
              <a:gd name="connsiteX5" fmla="*/ 0 w 5415643"/>
              <a:gd name="connsiteY5" fmla="*/ 1075747 h 3556592"/>
              <a:gd name="connsiteX6" fmla="*/ 157821 w 5415643"/>
              <a:gd name="connsiteY6" fmla="*/ 902100 h 3556592"/>
              <a:gd name="connsiteX7" fmla="*/ 2335682 w 5415643"/>
              <a:gd name="connsiteY7" fmla="*/ 0 h 3556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15643" h="3556592">
                <a:moveTo>
                  <a:pt x="2335682" y="0"/>
                </a:moveTo>
                <a:cubicBezTo>
                  <a:pt x="4036697" y="0"/>
                  <a:pt x="5415643" y="1378946"/>
                  <a:pt x="5415643" y="3079961"/>
                </a:cubicBezTo>
                <a:cubicBezTo>
                  <a:pt x="5415643" y="3186275"/>
                  <a:pt x="5410257" y="3291330"/>
                  <a:pt x="5399742" y="3394869"/>
                </a:cubicBezTo>
                <a:lnTo>
                  <a:pt x="5375060" y="3556592"/>
                </a:lnTo>
                <a:lnTo>
                  <a:pt x="0" y="3556592"/>
                </a:lnTo>
                <a:lnTo>
                  <a:pt x="0" y="1075747"/>
                </a:lnTo>
                <a:lnTo>
                  <a:pt x="157821" y="902100"/>
                </a:lnTo>
                <a:cubicBezTo>
                  <a:pt x="715184" y="344737"/>
                  <a:pt x="1485175" y="0"/>
                  <a:pt x="233568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 b="0" i="0" dirty="0">
              <a:latin typeface="Arial" panose="020B0604020202020204" pitchFamily="34" charset="0"/>
            </a:endParaRPr>
          </a:p>
        </p:txBody>
      </p:sp>
      <p:sp>
        <p:nvSpPr>
          <p:cNvPr id="5" name="Cirkel 2">
            <a:extLst>
              <a:ext uri="{FF2B5EF4-FFF2-40B4-BE49-F238E27FC236}">
                <a16:creationId xmlns:a16="http://schemas.microsoft.com/office/drawing/2014/main" id="{497B5DE0-C493-68B3-0347-C0AB92EC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475352" y="1650110"/>
            <a:ext cx="1716648" cy="2958196"/>
          </a:xfrm>
          <a:custGeom>
            <a:avLst/>
            <a:gdLst>
              <a:gd name="connsiteX0" fmla="*/ 1479098 w 1716648"/>
              <a:gd name="connsiteY0" fmla="*/ 0 h 2958196"/>
              <a:gd name="connsiteX1" fmla="*/ 1630327 w 1716648"/>
              <a:gd name="connsiteY1" fmla="*/ 7637 h 2958196"/>
              <a:gd name="connsiteX2" fmla="*/ 1716648 w 1716648"/>
              <a:gd name="connsiteY2" fmla="*/ 20811 h 2958196"/>
              <a:gd name="connsiteX3" fmla="*/ 1716648 w 1716648"/>
              <a:gd name="connsiteY3" fmla="*/ 2937386 h 2958196"/>
              <a:gd name="connsiteX4" fmla="*/ 1630327 w 1716648"/>
              <a:gd name="connsiteY4" fmla="*/ 2950560 h 2958196"/>
              <a:gd name="connsiteX5" fmla="*/ 1479098 w 1716648"/>
              <a:gd name="connsiteY5" fmla="*/ 2958196 h 2958196"/>
              <a:gd name="connsiteX6" fmla="*/ 0 w 1716648"/>
              <a:gd name="connsiteY6" fmla="*/ 1479098 h 2958196"/>
              <a:gd name="connsiteX7" fmla="*/ 1479098 w 1716648"/>
              <a:gd name="connsiteY7" fmla="*/ 0 h 295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16648" h="2958196">
                <a:moveTo>
                  <a:pt x="1479098" y="0"/>
                </a:moveTo>
                <a:cubicBezTo>
                  <a:pt x="1530153" y="0"/>
                  <a:pt x="1580604" y="2587"/>
                  <a:pt x="1630327" y="7637"/>
                </a:cubicBezTo>
                <a:lnTo>
                  <a:pt x="1716648" y="20811"/>
                </a:lnTo>
                <a:lnTo>
                  <a:pt x="1716648" y="2937386"/>
                </a:lnTo>
                <a:lnTo>
                  <a:pt x="1630327" y="2950560"/>
                </a:lnTo>
                <a:cubicBezTo>
                  <a:pt x="1580604" y="2955609"/>
                  <a:pt x="1530153" y="2958196"/>
                  <a:pt x="1479098" y="2958196"/>
                </a:cubicBezTo>
                <a:cubicBezTo>
                  <a:pt x="662215" y="2958196"/>
                  <a:pt x="0" y="2295981"/>
                  <a:pt x="0" y="1479098"/>
                </a:cubicBezTo>
                <a:cubicBezTo>
                  <a:pt x="0" y="662215"/>
                  <a:pt x="662215" y="0"/>
                  <a:pt x="147909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 b="0" i="0" dirty="0">
              <a:latin typeface="Arial" panose="020B0604020202020204" pitchFamily="34" charset="0"/>
            </a:endParaRPr>
          </a:p>
        </p:txBody>
      </p:sp>
      <p:sp>
        <p:nvSpPr>
          <p:cNvPr id="6" name="Cirkel 1">
            <a:extLst>
              <a:ext uri="{FF2B5EF4-FFF2-40B4-BE49-F238E27FC236}">
                <a16:creationId xmlns:a16="http://schemas.microsoft.com/office/drawing/2014/main" id="{0EA5472D-FD46-F6CF-CFDB-CBD673D70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614654" y="4392593"/>
            <a:ext cx="1616150" cy="1616150"/>
          </a:xfrm>
          <a:prstGeom prst="ellipse">
            <a:avLst/>
          </a:prstGeom>
          <a:solidFill>
            <a:srgbClr val="FDECB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b="0" i="0" dirty="0">
              <a:latin typeface="Arial" panose="020B0604020202020204" pitchFamily="34" charset="0"/>
            </a:endParaRPr>
          </a:p>
        </p:txBody>
      </p:sp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6000"/>
            <a:ext cx="11643684" cy="1852929"/>
          </a:xfrm>
          <a:noFill/>
        </p:spPr>
        <p:txBody>
          <a:bodyPr anchor="t" anchorCtr="0">
            <a:no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Avsnittsrubrik</a:t>
            </a:r>
          </a:p>
        </p:txBody>
      </p:sp>
      <p:pic>
        <p:nvPicPr>
          <p:cNvPr id="7" name="Bild, Linnéuniversitetets logotyp" descr="Linnéuniversitetets logotyp">
            <a:extLst>
              <a:ext uri="{FF2B5EF4-FFF2-40B4-BE49-F238E27FC236}">
                <a16:creationId xmlns:a16="http://schemas.microsoft.com/office/drawing/2014/main" id="{63CB8FB6-92CE-935E-7AE0-B3B6B1EC6F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8507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nittsrubrik+cirkla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irkel 3">
            <a:extLst>
              <a:ext uri="{FF2B5EF4-FFF2-40B4-BE49-F238E27FC236}">
                <a16:creationId xmlns:a16="http://schemas.microsoft.com/office/drawing/2014/main" id="{45EFE7CA-807D-A3C7-EABC-472C3371C9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301408"/>
            <a:ext cx="5415643" cy="3556592"/>
          </a:xfrm>
          <a:custGeom>
            <a:avLst/>
            <a:gdLst>
              <a:gd name="connsiteX0" fmla="*/ 2335682 w 5415643"/>
              <a:gd name="connsiteY0" fmla="*/ 0 h 3556592"/>
              <a:gd name="connsiteX1" fmla="*/ 5415643 w 5415643"/>
              <a:gd name="connsiteY1" fmla="*/ 3079961 h 3556592"/>
              <a:gd name="connsiteX2" fmla="*/ 5399742 w 5415643"/>
              <a:gd name="connsiteY2" fmla="*/ 3394869 h 3556592"/>
              <a:gd name="connsiteX3" fmla="*/ 5375060 w 5415643"/>
              <a:gd name="connsiteY3" fmla="*/ 3556592 h 3556592"/>
              <a:gd name="connsiteX4" fmla="*/ 0 w 5415643"/>
              <a:gd name="connsiteY4" fmla="*/ 3556592 h 3556592"/>
              <a:gd name="connsiteX5" fmla="*/ 0 w 5415643"/>
              <a:gd name="connsiteY5" fmla="*/ 1075747 h 3556592"/>
              <a:gd name="connsiteX6" fmla="*/ 157821 w 5415643"/>
              <a:gd name="connsiteY6" fmla="*/ 902100 h 3556592"/>
              <a:gd name="connsiteX7" fmla="*/ 2335682 w 5415643"/>
              <a:gd name="connsiteY7" fmla="*/ 0 h 3556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15643" h="3556592">
                <a:moveTo>
                  <a:pt x="2335682" y="0"/>
                </a:moveTo>
                <a:cubicBezTo>
                  <a:pt x="4036697" y="0"/>
                  <a:pt x="5415643" y="1378946"/>
                  <a:pt x="5415643" y="3079961"/>
                </a:cubicBezTo>
                <a:cubicBezTo>
                  <a:pt x="5415643" y="3186275"/>
                  <a:pt x="5410257" y="3291330"/>
                  <a:pt x="5399742" y="3394869"/>
                </a:cubicBezTo>
                <a:lnTo>
                  <a:pt x="5375060" y="3556592"/>
                </a:lnTo>
                <a:lnTo>
                  <a:pt x="0" y="3556592"/>
                </a:lnTo>
                <a:lnTo>
                  <a:pt x="0" y="1075747"/>
                </a:lnTo>
                <a:lnTo>
                  <a:pt x="157821" y="902100"/>
                </a:lnTo>
                <a:cubicBezTo>
                  <a:pt x="715184" y="344737"/>
                  <a:pt x="1485175" y="0"/>
                  <a:pt x="233568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 b="0" i="0" dirty="0">
              <a:latin typeface="Arial" panose="020B0604020202020204" pitchFamily="34" charset="0"/>
            </a:endParaRPr>
          </a:p>
        </p:txBody>
      </p:sp>
      <p:sp>
        <p:nvSpPr>
          <p:cNvPr id="5" name="Cirkel 2">
            <a:extLst>
              <a:ext uri="{FF2B5EF4-FFF2-40B4-BE49-F238E27FC236}">
                <a16:creationId xmlns:a16="http://schemas.microsoft.com/office/drawing/2014/main" id="{497B5DE0-C493-68B3-0347-C0AB92ECE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475352" y="1650110"/>
            <a:ext cx="1716648" cy="2958196"/>
          </a:xfrm>
          <a:custGeom>
            <a:avLst/>
            <a:gdLst>
              <a:gd name="connsiteX0" fmla="*/ 1479098 w 1716648"/>
              <a:gd name="connsiteY0" fmla="*/ 0 h 2958196"/>
              <a:gd name="connsiteX1" fmla="*/ 1630327 w 1716648"/>
              <a:gd name="connsiteY1" fmla="*/ 7637 h 2958196"/>
              <a:gd name="connsiteX2" fmla="*/ 1716648 w 1716648"/>
              <a:gd name="connsiteY2" fmla="*/ 20811 h 2958196"/>
              <a:gd name="connsiteX3" fmla="*/ 1716648 w 1716648"/>
              <a:gd name="connsiteY3" fmla="*/ 2937386 h 2958196"/>
              <a:gd name="connsiteX4" fmla="*/ 1630327 w 1716648"/>
              <a:gd name="connsiteY4" fmla="*/ 2950560 h 2958196"/>
              <a:gd name="connsiteX5" fmla="*/ 1479098 w 1716648"/>
              <a:gd name="connsiteY5" fmla="*/ 2958196 h 2958196"/>
              <a:gd name="connsiteX6" fmla="*/ 0 w 1716648"/>
              <a:gd name="connsiteY6" fmla="*/ 1479098 h 2958196"/>
              <a:gd name="connsiteX7" fmla="*/ 1479098 w 1716648"/>
              <a:gd name="connsiteY7" fmla="*/ 0 h 295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16648" h="2958196">
                <a:moveTo>
                  <a:pt x="1479098" y="0"/>
                </a:moveTo>
                <a:cubicBezTo>
                  <a:pt x="1530153" y="0"/>
                  <a:pt x="1580604" y="2587"/>
                  <a:pt x="1630327" y="7637"/>
                </a:cubicBezTo>
                <a:lnTo>
                  <a:pt x="1716648" y="20811"/>
                </a:lnTo>
                <a:lnTo>
                  <a:pt x="1716648" y="2937386"/>
                </a:lnTo>
                <a:lnTo>
                  <a:pt x="1630327" y="2950560"/>
                </a:lnTo>
                <a:cubicBezTo>
                  <a:pt x="1580604" y="2955609"/>
                  <a:pt x="1530153" y="2958196"/>
                  <a:pt x="1479098" y="2958196"/>
                </a:cubicBezTo>
                <a:cubicBezTo>
                  <a:pt x="662215" y="2958196"/>
                  <a:pt x="0" y="2295981"/>
                  <a:pt x="0" y="1479098"/>
                </a:cubicBezTo>
                <a:cubicBezTo>
                  <a:pt x="0" y="662215"/>
                  <a:pt x="662215" y="0"/>
                  <a:pt x="147909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 b="0" i="0" dirty="0">
              <a:latin typeface="Arial" panose="020B0604020202020204" pitchFamily="34" charset="0"/>
            </a:endParaRPr>
          </a:p>
        </p:txBody>
      </p:sp>
      <p:sp>
        <p:nvSpPr>
          <p:cNvPr id="6" name="Cirkel 1">
            <a:extLst>
              <a:ext uri="{FF2B5EF4-FFF2-40B4-BE49-F238E27FC236}">
                <a16:creationId xmlns:a16="http://schemas.microsoft.com/office/drawing/2014/main" id="{0EA5472D-FD46-F6CF-CFDB-CBD673D704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614654" y="4392593"/>
            <a:ext cx="1616150" cy="16161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b="0" i="0" dirty="0">
              <a:latin typeface="Arial" panose="020B0604020202020204" pitchFamily="34" charset="0"/>
            </a:endParaRPr>
          </a:p>
        </p:txBody>
      </p:sp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6000"/>
            <a:ext cx="11643684" cy="1852929"/>
          </a:xfrm>
          <a:noFill/>
        </p:spPr>
        <p:txBody>
          <a:bodyPr anchor="t" anchorCtr="0">
            <a:no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Avsnittsrubrik</a:t>
            </a:r>
          </a:p>
        </p:txBody>
      </p:sp>
      <p:pic>
        <p:nvPicPr>
          <p:cNvPr id="7" name="Bild, Linnéuniversitetets logotyp" descr="Linnéuniversitetets logotyp">
            <a:extLst>
              <a:ext uri="{FF2B5EF4-FFF2-40B4-BE49-F238E27FC236}">
                <a16:creationId xmlns:a16="http://schemas.microsoft.com/office/drawing/2014/main" id="{63CB8FB6-92CE-935E-7AE0-B3B6B1EC6F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28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2664001"/>
            <a:ext cx="11643684" cy="3393900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text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6000"/>
            <a:ext cx="11643684" cy="1123586"/>
          </a:xfrm>
        </p:spPr>
        <p:txBody>
          <a:bodyPr anchor="t" anchorCtr="0">
            <a:normAutofit/>
          </a:bodyPr>
          <a:lstStyle>
            <a:lvl1pPr algn="l">
              <a:defRPr sz="4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6250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text, två kolumn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3" name="Text, kolumn 1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2664001"/>
            <a:ext cx="5628214" cy="3393900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text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6000"/>
            <a:ext cx="11643684" cy="1123586"/>
          </a:xfrm>
        </p:spPr>
        <p:txBody>
          <a:bodyPr anchor="t" anchorCtr="0">
            <a:normAutofit/>
          </a:bodyPr>
          <a:lstStyle>
            <a:lvl1pPr algn="l">
              <a:defRPr sz="4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412EB521-0FFC-D2E2-48BA-609C459B37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94000" y="2664000"/>
            <a:ext cx="5626800" cy="339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344583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diagram i jämförel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7" name="Platshållare för diagram, kolumn 2">
            <a:extLst>
              <a:ext uri="{FF2B5EF4-FFF2-40B4-BE49-F238E27FC236}">
                <a16:creationId xmlns:a16="http://schemas.microsoft.com/office/drawing/2014/main" id="{B95589F7-2877-3FD6-B554-808D131B262C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192837" y="2664001"/>
            <a:ext cx="5627688" cy="34067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</a:lstStyle>
          <a:p>
            <a:endParaRPr lang="sv-SE"/>
          </a:p>
        </p:txBody>
      </p:sp>
      <p:sp>
        <p:nvSpPr>
          <p:cNvPr id="6" name="Platshållare för diagram, kolumn 1">
            <a:extLst>
              <a:ext uri="{FF2B5EF4-FFF2-40B4-BE49-F238E27FC236}">
                <a16:creationId xmlns:a16="http://schemas.microsoft.com/office/drawing/2014/main" id="{E047BA4A-5FA2-9CF5-200A-F8299A948127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2664001"/>
            <a:ext cx="5627688" cy="34067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</a:lstStyle>
          <a:p>
            <a:endParaRPr lang="sv-SE"/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6000"/>
            <a:ext cx="11643684" cy="1123586"/>
          </a:xfrm>
        </p:spPr>
        <p:txBody>
          <a:bodyPr anchor="t" anchorCtr="0">
            <a:normAutofit/>
          </a:bodyPr>
          <a:lstStyle>
            <a:lvl1pPr algn="l">
              <a:defRPr sz="4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43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, text och cirkla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irkel 2">
            <a:extLst>
              <a:ext uri="{FF2B5EF4-FFF2-40B4-BE49-F238E27FC236}">
                <a16:creationId xmlns:a16="http://schemas.microsoft.com/office/drawing/2014/main" id="{D8E22736-08DF-71F8-DE89-DCEC62426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861716" y="2012547"/>
            <a:ext cx="3330284" cy="4845452"/>
          </a:xfrm>
          <a:custGeom>
            <a:avLst/>
            <a:gdLst>
              <a:gd name="connsiteX0" fmla="*/ 3072412 w 3330284"/>
              <a:gd name="connsiteY0" fmla="*/ 0 h 4845452"/>
              <a:gd name="connsiteX1" fmla="*/ 3230518 w 3330284"/>
              <a:gd name="connsiteY1" fmla="*/ 3998 h 4845452"/>
              <a:gd name="connsiteX2" fmla="*/ 3330284 w 3330284"/>
              <a:gd name="connsiteY2" fmla="*/ 11584 h 4845452"/>
              <a:gd name="connsiteX3" fmla="*/ 3330284 w 3330284"/>
              <a:gd name="connsiteY3" fmla="*/ 4845452 h 4845452"/>
              <a:gd name="connsiteX4" fmla="*/ 566017 w 3330284"/>
              <a:gd name="connsiteY4" fmla="*/ 4845452 h 4845452"/>
              <a:gd name="connsiteX5" fmla="*/ 524720 w 3330284"/>
              <a:gd name="connsiteY5" fmla="*/ 4790227 h 4845452"/>
              <a:gd name="connsiteX6" fmla="*/ 0 w 3330284"/>
              <a:gd name="connsiteY6" fmla="*/ 3072412 h 4845452"/>
              <a:gd name="connsiteX7" fmla="*/ 3072412 w 3330284"/>
              <a:gd name="connsiteY7" fmla="*/ 0 h 484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0284" h="4845452">
                <a:moveTo>
                  <a:pt x="3072412" y="0"/>
                </a:moveTo>
                <a:cubicBezTo>
                  <a:pt x="3125438" y="0"/>
                  <a:pt x="3178151" y="1344"/>
                  <a:pt x="3230518" y="3998"/>
                </a:cubicBezTo>
                <a:lnTo>
                  <a:pt x="3330284" y="11584"/>
                </a:lnTo>
                <a:lnTo>
                  <a:pt x="3330284" y="4845452"/>
                </a:lnTo>
                <a:lnTo>
                  <a:pt x="566017" y="4845452"/>
                </a:lnTo>
                <a:lnTo>
                  <a:pt x="524720" y="4790227"/>
                </a:lnTo>
                <a:cubicBezTo>
                  <a:pt x="193439" y="4299867"/>
                  <a:pt x="0" y="3708730"/>
                  <a:pt x="0" y="3072412"/>
                </a:cubicBezTo>
                <a:cubicBezTo>
                  <a:pt x="0" y="1375566"/>
                  <a:pt x="1375566" y="0"/>
                  <a:pt x="3072412" y="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 b="0" i="0" dirty="0">
              <a:latin typeface="Arial" panose="020B0604020202020204" pitchFamily="34" charset="0"/>
            </a:endParaRPr>
          </a:p>
        </p:txBody>
      </p:sp>
      <p:sp>
        <p:nvSpPr>
          <p:cNvPr id="5" name="Cirkel 1">
            <a:extLst>
              <a:ext uri="{FF2B5EF4-FFF2-40B4-BE49-F238E27FC236}">
                <a16:creationId xmlns:a16="http://schemas.microsoft.com/office/drawing/2014/main" id="{4E96419D-EF9D-89CF-7739-CEB694BD0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539594" y="2689499"/>
            <a:ext cx="2158930" cy="215893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b="0" i="0" dirty="0">
              <a:latin typeface="Arial" panose="020B0604020202020204" pitchFamily="34" charset="0"/>
            </a:endParaRPr>
          </a:p>
        </p:txBody>
      </p:sp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2664001"/>
            <a:ext cx="6110002" cy="3393900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text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76000"/>
            <a:ext cx="11643684" cy="1123586"/>
          </a:xfrm>
        </p:spPr>
        <p:txBody>
          <a:bodyPr anchor="t" anchorCtr="0">
            <a:normAutofit/>
          </a:bodyPr>
          <a:lstStyle>
            <a:lvl1pPr algn="l">
              <a:defRPr sz="4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3203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med rubrik och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bild">
            <a:extLst>
              <a:ext uri="{FF2B5EF4-FFF2-40B4-BE49-F238E27FC236}">
                <a16:creationId xmlns:a16="http://schemas.microsoft.com/office/drawing/2014/main" id="{4713DBC3-8C87-1D7F-1B50-CC3E1197ED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04208" y="0"/>
            <a:ext cx="5887792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Klicka på ikonen för att lägga till en bild</a:t>
            </a:r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2440801"/>
            <a:ext cx="5829600" cy="3617100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text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510828"/>
            <a:ext cx="5829600" cy="802800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524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 bild med rubrik och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bild">
            <a:extLst>
              <a:ext uri="{FF2B5EF4-FFF2-40B4-BE49-F238E27FC236}">
                <a16:creationId xmlns:a16="http://schemas.microsoft.com/office/drawing/2014/main" id="{4713DBC3-8C87-1D7F-1B50-CC3E1197ED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116388" y="0"/>
            <a:ext cx="8075612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Klicka på ikonen för att lägga till en bild</a:t>
            </a:r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2440546"/>
            <a:ext cx="3849988" cy="3617353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text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510829"/>
            <a:ext cx="3849988" cy="800929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9310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ten bild med rubrik och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tshållare för bildnummer">
            <a:extLst>
              <a:ext uri="{FF2B5EF4-FFF2-40B4-BE49-F238E27FC236}">
                <a16:creationId xmlns:a16="http://schemas.microsoft.com/office/drawing/2014/main" id="{1A72B0FF-F1D5-B835-CD58-09A9E963D8A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5" name="Platshållare för bild">
            <a:extLst>
              <a:ext uri="{FF2B5EF4-FFF2-40B4-BE49-F238E27FC236}">
                <a16:creationId xmlns:a16="http://schemas.microsoft.com/office/drawing/2014/main" id="{4713DBC3-8C87-1D7F-1B50-CC3E1197ED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364826"/>
            <a:ext cx="5724525" cy="59804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Klicka på ikonen för att lägga till en bild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399" y="1510829"/>
            <a:ext cx="5593487" cy="4547071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3187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, helsi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bild">
            <a:extLst>
              <a:ext uri="{FF2B5EF4-FFF2-40B4-BE49-F238E27FC236}">
                <a16:creationId xmlns:a16="http://schemas.microsoft.com/office/drawing/2014/main" id="{4713DBC3-8C87-1D7F-1B50-CC3E1197EDB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sv-SE" dirty="0"/>
              <a:t>Klicka på ikonen för att lägga till en bild</a:t>
            </a:r>
          </a:p>
        </p:txBody>
      </p:sp>
    </p:spTree>
    <p:extLst>
      <p:ext uri="{BB962C8B-B14F-4D97-AF65-F5344CB8AC3E}">
        <p14:creationId xmlns:p14="http://schemas.microsoft.com/office/powerpoint/2010/main" val="4621642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lm, helsid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media 2">
            <a:extLst>
              <a:ext uri="{FF2B5EF4-FFF2-40B4-BE49-F238E27FC236}">
                <a16:creationId xmlns:a16="http://schemas.microsoft.com/office/drawing/2014/main" id="{565D0AD8-DC3D-8134-1912-132DA1C468F2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Klicka på ikonen för att lägga till en film</a:t>
            </a:r>
          </a:p>
        </p:txBody>
      </p:sp>
    </p:spTree>
    <p:extLst>
      <p:ext uri="{BB962C8B-B14F-4D97-AF65-F5344CB8AC3E}">
        <p14:creationId xmlns:p14="http://schemas.microsoft.com/office/powerpoint/2010/main" val="22397522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gram, rubrik och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9759E7E8-93A6-067A-6B74-217477E8E8D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6" name="Platshållare för diagram">
            <a:extLst>
              <a:ext uri="{FF2B5EF4-FFF2-40B4-BE49-F238E27FC236}">
                <a16:creationId xmlns:a16="http://schemas.microsoft.com/office/drawing/2014/main" id="{960A05ED-7637-C536-9932-55AF262090F3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4116388" y="1592263"/>
            <a:ext cx="7704137" cy="44656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endParaRPr lang="sv-SE" dirty="0"/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2440546"/>
            <a:ext cx="3849988" cy="3617353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text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510829"/>
            <a:ext cx="3849988" cy="800929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039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, rubrik och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53B39F2-2FFD-78D3-F7A8-89705F59437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5" name="Platshållare för tabell">
            <a:extLst>
              <a:ext uri="{FF2B5EF4-FFF2-40B4-BE49-F238E27FC236}">
                <a16:creationId xmlns:a16="http://schemas.microsoft.com/office/drawing/2014/main" id="{1A2474A2-3E24-F9B2-8F90-3F2690F39529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4116388" y="1592263"/>
            <a:ext cx="7704137" cy="4465637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endParaRPr lang="sv-SE" dirty="0"/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2440546"/>
            <a:ext cx="3849988" cy="3617353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text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510829"/>
            <a:ext cx="3849988" cy="800929"/>
          </a:xfrm>
        </p:spPr>
        <p:txBody>
          <a:bodyPr anchor="t" anchorCtr="0">
            <a:normAutofit/>
          </a:bodyPr>
          <a:lstStyle>
            <a:lvl1pPr algn="l">
              <a:defRPr sz="2400" b="1"/>
            </a:lvl1pPr>
          </a:lstStyle>
          <a:p>
            <a:r>
              <a:rPr lang="sv-SE" dirty="0"/>
              <a:t>Klicka här för att lägga till en rubrik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3394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, avsändare och 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tshållare för bildnummer">
            <a:extLst>
              <a:ext uri="{FF2B5EF4-FFF2-40B4-BE49-F238E27FC236}">
                <a16:creationId xmlns:a16="http://schemas.microsoft.com/office/drawing/2014/main" id="{653B39F2-2FFD-78D3-F7A8-89705F594378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6" name="Platshållare för bild">
            <a:extLst>
              <a:ext uri="{FF2B5EF4-FFF2-40B4-BE49-F238E27FC236}">
                <a16:creationId xmlns:a16="http://schemas.microsoft.com/office/drawing/2014/main" id="{2490C87B-7004-CC1C-6BC5-6DC214CB4999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075613" y="1592263"/>
            <a:ext cx="3744912" cy="4465637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</a:lstStyle>
          <a:p>
            <a:r>
              <a:rPr lang="sv-SE" dirty="0"/>
              <a:t>Klicka på ikonen för att lägga till en bild</a:t>
            </a:r>
          </a:p>
        </p:txBody>
      </p:sp>
      <p:sp>
        <p:nvSpPr>
          <p:cNvPr id="3" name="Underrubrik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5479961"/>
            <a:ext cx="7138952" cy="577938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text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510829"/>
            <a:ext cx="7138952" cy="3711554"/>
          </a:xfrm>
        </p:spPr>
        <p:txBody>
          <a:bodyPr anchor="t" anchorCtr="0">
            <a:normAutofit/>
          </a:bodyPr>
          <a:lstStyle>
            <a:lvl1pPr algn="l">
              <a:defRPr sz="3200" b="0" i="1"/>
            </a:lvl1pPr>
          </a:lstStyle>
          <a:p>
            <a:r>
              <a:rPr lang="sv-SE" dirty="0"/>
              <a:t>”Klicka här för att lägga till ett citat”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6130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&amp;A, text, två kolumn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3" name="Text, kolumn 1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3367825"/>
            <a:ext cx="5628214" cy="2690075"/>
          </a:xfrm>
        </p:spPr>
        <p:txBody>
          <a:bodyPr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Klicka här för att lägga till kontaktuppgifter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40000"/>
            <a:ext cx="11643684" cy="1123586"/>
          </a:xfrm>
        </p:spPr>
        <p:txBody>
          <a:bodyPr anchor="t" anchorCtr="0">
            <a:noAutofit/>
          </a:bodyPr>
          <a:lstStyle>
            <a:lvl1pPr algn="l">
              <a:defRPr sz="6600" b="1"/>
            </a:lvl1pPr>
          </a:lstStyle>
          <a:p>
            <a:r>
              <a:rPr lang="sv-SE" dirty="0"/>
              <a:t>Q&amp;A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  <p:sp>
        <p:nvSpPr>
          <p:cNvPr id="5" name="Platshållare för text 5">
            <a:extLst>
              <a:ext uri="{FF2B5EF4-FFF2-40B4-BE49-F238E27FC236}">
                <a16:creationId xmlns:a16="http://schemas.microsoft.com/office/drawing/2014/main" id="{EDF60234-83C0-D1F1-D635-8C88FB6F178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4000" y="3367824"/>
            <a:ext cx="5626800" cy="2690975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800" b="0" i="0" u="none" strike="noStrike" kern="1200" cap="none" spc="0" normalizeH="0" baseline="0" noProof="0">
                <a:ln>
                  <a:noFill/>
                </a:ln>
                <a:solidFill>
                  <a:srgbClr val="232326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Klicka här för att lägga till kontaktuppgifter</a:t>
            </a:r>
            <a:endParaRPr kumimoji="0" lang="sv-SE" sz="1800" b="0" i="0" u="none" strike="noStrike" kern="1200" cap="none" spc="0" normalizeH="0" baseline="0" noProof="0" dirty="0">
              <a:ln>
                <a:noFill/>
              </a:ln>
              <a:solidFill>
                <a:srgbClr val="232326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31519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ck, två kolumn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tshållare för bildnummer">
            <a:extLst>
              <a:ext uri="{FF2B5EF4-FFF2-40B4-BE49-F238E27FC236}">
                <a16:creationId xmlns:a16="http://schemas.microsoft.com/office/drawing/2014/main" id="{0F7595AD-BEF6-6512-2D71-C24BA245E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  <p:sp>
        <p:nvSpPr>
          <p:cNvPr id="3" name="Text, kolumn 1">
            <a:extLst>
              <a:ext uri="{FF2B5EF4-FFF2-40B4-BE49-F238E27FC236}">
                <a16:creationId xmlns:a16="http://schemas.microsoft.com/office/drawing/2014/main" id="{ADD3C638-54E7-C8D1-5927-F465074E15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66400" y="3343890"/>
            <a:ext cx="5628214" cy="2690075"/>
          </a:xfrm>
        </p:spPr>
        <p:txBody>
          <a:bodyPr>
            <a:normAutofit/>
          </a:bodyPr>
          <a:lstStyle>
            <a:lvl1pPr marL="342900" indent="-342900" algn="l">
              <a:buFont typeface="Arial" panose="020B0604020202020204" pitchFamily="34" charset="0"/>
              <a:buChar char="•"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 dirty="0"/>
              <a:t>Summering 1</a:t>
            </a:r>
          </a:p>
          <a:p>
            <a:r>
              <a:rPr lang="sv-SE" dirty="0"/>
              <a:t>Summering 2</a:t>
            </a:r>
          </a:p>
        </p:txBody>
      </p:sp>
      <p:sp>
        <p:nvSpPr>
          <p:cNvPr id="2" name="Rubrik">
            <a:extLst>
              <a:ext uri="{FF2B5EF4-FFF2-40B4-BE49-F238E27FC236}">
                <a16:creationId xmlns:a16="http://schemas.microsoft.com/office/drawing/2014/main" id="{65C5BD3A-9D83-1B8A-C902-532041E5F91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66400" y="1440000"/>
            <a:ext cx="11643684" cy="1123586"/>
          </a:xfrm>
        </p:spPr>
        <p:txBody>
          <a:bodyPr anchor="t" anchorCtr="0">
            <a:noAutofit/>
          </a:bodyPr>
          <a:lstStyle>
            <a:lvl1pPr algn="l">
              <a:defRPr sz="6600" b="1"/>
            </a:lvl1pPr>
          </a:lstStyle>
          <a:p>
            <a:r>
              <a:rPr lang="sv-SE" dirty="0"/>
              <a:t>Tack!</a:t>
            </a:r>
          </a:p>
        </p:txBody>
      </p:sp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  <p:sp>
        <p:nvSpPr>
          <p:cNvPr id="6" name="Platshållare för text 5">
            <a:extLst>
              <a:ext uri="{FF2B5EF4-FFF2-40B4-BE49-F238E27FC236}">
                <a16:creationId xmlns:a16="http://schemas.microsoft.com/office/drawing/2014/main" id="{D1C6B23A-3803-DCF3-384D-23EA34C908F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2285" y="3343890"/>
            <a:ext cx="5626800" cy="26892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sv-SE" dirty="0"/>
              <a:t>Klicka här för att lägga till kontaktuppgifter</a:t>
            </a:r>
          </a:p>
        </p:txBody>
      </p:sp>
    </p:spTree>
    <p:extLst>
      <p:ext uri="{BB962C8B-B14F-4D97-AF65-F5344CB8AC3E}">
        <p14:creationId xmlns:p14="http://schemas.microsoft.com/office/powerpoint/2010/main" val="35122707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 med logotyp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Bild, Linnéuniversitetets logotyp" descr="Linnéuniversitetets logotyp">
            <a:extLst>
              <a:ext uri="{FF2B5EF4-FFF2-40B4-BE49-F238E27FC236}">
                <a16:creationId xmlns:a16="http://schemas.microsoft.com/office/drawing/2014/main" id="{6360E1D9-E886-94C3-C25C-C149362E08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3063" y="364826"/>
            <a:ext cx="2206800" cy="32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0875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4849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3" orient="horz" pos="2160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30F27F45-EAA3-10E3-4E37-18F590863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601" y="365125"/>
            <a:ext cx="116567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944B5B3-F65F-90A8-58A2-36812E09AB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7600" y="1825625"/>
            <a:ext cx="11656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82199F8-57E4-C8CF-55F0-E39D02368E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9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014420-73BE-44B5-81BB-E4A043E68488}" type="datetimeFigureOut">
              <a:rPr lang="sv-SE" smtClean="0"/>
              <a:pPr/>
              <a:t>2024-10-08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5634CC5-AB1E-9F62-A6B9-A2EF5201E9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8D210CA-CD41-C6D0-ED8E-0D61F24D76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72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230C492-A0B7-4E03-B69D-EF7B76CA7ADD}" type="slidenum">
              <a:rPr lang="sv-SE" smtClean="0"/>
              <a:pPr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2828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73" r:id="rId3"/>
    <p:sldLayoutId id="2147483674" r:id="rId4"/>
    <p:sldLayoutId id="2147483679" r:id="rId5"/>
    <p:sldLayoutId id="2147483680" r:id="rId6"/>
    <p:sldLayoutId id="2147483685" r:id="rId7"/>
    <p:sldLayoutId id="2147483686" r:id="rId8"/>
    <p:sldLayoutId id="2147483687" r:id="rId9"/>
    <p:sldLayoutId id="2147483688" r:id="rId10"/>
    <p:sldLayoutId id="2147483692" r:id="rId11"/>
    <p:sldLayoutId id="2147483693" r:id="rId12"/>
    <p:sldLayoutId id="2147483694" r:id="rId13"/>
    <p:sldLayoutId id="2147483698" r:id="rId14"/>
    <p:sldLayoutId id="2147483699" r:id="rId15"/>
    <p:sldLayoutId id="2147483700" r:id="rId16"/>
    <p:sldLayoutId id="2147483701" r:id="rId17"/>
    <p:sldLayoutId id="2147483702" r:id="rId18"/>
    <p:sldLayoutId id="2147483706" r:id="rId19"/>
    <p:sldLayoutId id="2147483707" r:id="rId20"/>
    <p:sldLayoutId id="2147483708" r:id="rId21"/>
    <p:sldLayoutId id="2147483709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160" userDrawn="1">
          <p15:clr>
            <a:srgbClr val="F26B43"/>
          </p15:clr>
        </p15:guide>
        <p15:guide id="4" pos="3840" userDrawn="1">
          <p15:clr>
            <a:srgbClr val="F26B43"/>
          </p15:clr>
        </p15:guide>
        <p15:guide id="5" pos="234" userDrawn="1">
          <p15:clr>
            <a:srgbClr val="F26B43"/>
          </p15:clr>
        </p15:guide>
        <p15:guide id="6" orient="horz" pos="232" userDrawn="1">
          <p15:clr>
            <a:srgbClr val="F26B43"/>
          </p15:clr>
        </p15:guide>
        <p15:guide id="7" pos="2593" userDrawn="1">
          <p15:clr>
            <a:srgbClr val="F26B43"/>
          </p15:clr>
        </p15:guide>
        <p15:guide id="8" pos="5087" userDrawn="1">
          <p15:clr>
            <a:srgbClr val="F26B43"/>
          </p15:clr>
        </p15:guide>
        <p15:guide id="9" pos="7446" userDrawn="1">
          <p15:clr>
            <a:srgbClr val="F26B43"/>
          </p15:clr>
        </p15:guide>
        <p15:guide id="10" orient="horz" pos="436" userDrawn="1">
          <p15:clr>
            <a:srgbClr val="F26B43"/>
          </p15:clr>
        </p15:guide>
        <p15:guide id="11" orient="horz" pos="1003" userDrawn="1">
          <p15:clr>
            <a:srgbClr val="F26B43"/>
          </p15:clr>
        </p15:guide>
        <p15:guide id="12" orient="horz" pos="3997" userDrawn="1">
          <p15:clr>
            <a:srgbClr val="F26B43"/>
          </p15:clr>
        </p15:guide>
        <p15:guide id="13" orient="horz" pos="381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derrubrik 1">
            <a:extLst>
              <a:ext uri="{FF2B5EF4-FFF2-40B4-BE49-F238E27FC236}">
                <a16:creationId xmlns:a16="http://schemas.microsoft.com/office/drawing/2014/main" id="{24D6149C-2EA9-EC65-24A7-88563D3D468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D1F4B89F-C031-FD74-C6A0-EAB013D322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696CEA3F-B780-3DE4-915E-B949FCA14A2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3263DE4-E5C8-F3F1-4822-C088640D1C5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72326950"/>
      </p:ext>
    </p:extLst>
  </p:cSld>
  <p:clrMapOvr>
    <a:masterClrMapping/>
  </p:clrMapOvr>
</p:sld>
</file>

<file path=ppt/theme/theme1.xml><?xml version="1.0" encoding="utf-8"?>
<a:theme xmlns:a="http://schemas.openxmlformats.org/drawingml/2006/main" name="Linnéuniversitetet">
  <a:themeElements>
    <a:clrScheme name="Linnéuniversitetet vit">
      <a:dk1>
        <a:srgbClr val="232326"/>
      </a:dk1>
      <a:lt1>
        <a:srgbClr val="FFFFFF"/>
      </a:lt1>
      <a:dk2>
        <a:srgbClr val="232326"/>
      </a:dk2>
      <a:lt2>
        <a:srgbClr val="FFE000"/>
      </a:lt2>
      <a:accent1>
        <a:srgbClr val="FFE000"/>
      </a:accent1>
      <a:accent2>
        <a:srgbClr val="FDECB2"/>
      </a:accent2>
      <a:accent3>
        <a:srgbClr val="A62186"/>
      </a:accent3>
      <a:accent4>
        <a:srgbClr val="5D4FB1"/>
      </a:accent4>
      <a:accent5>
        <a:srgbClr val="007340"/>
      </a:accent5>
      <a:accent6>
        <a:srgbClr val="232326"/>
      </a:accent6>
      <a:hlink>
        <a:srgbClr val="5D4FB1"/>
      </a:hlink>
      <a:folHlink>
        <a:srgbClr val="A62186"/>
      </a:folHlink>
    </a:clrScheme>
    <a:fontScheme name="Linnéuniversitete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V-lnu-vit-v241008.potx" id="{600DD06F-32EF-46AA-9FB8-55A11C8FEFD5}" vid="{394D8EA8-890B-453F-A191-3E7DA7C031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</TotalTime>
  <Words>0</Words>
  <Application>Microsoft Office PowerPoint</Application>
  <PresentationFormat>Bredbild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1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3" baseType="lpstr">
      <vt:lpstr>Arial</vt:lpstr>
      <vt:lpstr>Linnéuniversitetet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Joakim Palmqvist</dc:creator>
  <cp:lastModifiedBy>Joakim Palmqvist</cp:lastModifiedBy>
  <cp:revision>15</cp:revision>
  <dcterms:created xsi:type="dcterms:W3CDTF">2024-03-13T12:17:05Z</dcterms:created>
  <dcterms:modified xsi:type="dcterms:W3CDTF">2024-10-08T12:55:17Z</dcterms:modified>
</cp:coreProperties>
</file>