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4"/>
    <p:sldMasterId id="2147483685" r:id="rId5"/>
    <p:sldMasterId id="2147483660" r:id="rId6"/>
    <p:sldMasterId id="2147483665" r:id="rId7"/>
    <p:sldMasterId id="2147483669" r:id="rId8"/>
    <p:sldMasterId id="2147483672" r:id="rId9"/>
    <p:sldMasterId id="2147483676" r:id="rId10"/>
    <p:sldMasterId id="2147483679" r:id="rId11"/>
  </p:sldMasterIdLst>
  <p:notesMasterIdLst>
    <p:notesMasterId r:id="rId25"/>
  </p:notesMasterIdLst>
  <p:handoutMasterIdLst>
    <p:handoutMasterId r:id="rId26"/>
  </p:handoutMasterIdLst>
  <p:sldIdLst>
    <p:sldId id="259" r:id="rId12"/>
    <p:sldId id="260" r:id="rId13"/>
    <p:sldId id="262" r:id="rId14"/>
    <p:sldId id="261" r:id="rId15"/>
    <p:sldId id="263" r:id="rId16"/>
    <p:sldId id="264" r:id="rId17"/>
    <p:sldId id="265" r:id="rId18"/>
    <p:sldId id="266" r:id="rId19"/>
    <p:sldId id="267" r:id="rId20"/>
    <p:sldId id="268" r:id="rId21"/>
    <p:sldId id="269" r:id="rId22"/>
    <p:sldId id="270" r:id="rId23"/>
    <p:sldId id="271" r:id="rId24"/>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A5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F99BF4-E493-444D-31D4-CE88140095EE}" v="64" dt="2020-11-09T13:42:02.420"/>
    <p1510:client id="{B716BA28-EFA8-C662-B37F-922566888660}" v="8" dt="2020-11-09T07:51:18.648"/>
    <p1510:client id="{BDAC2CDA-0490-452E-BEBF-DA39B0DED7E3}" v="241" dt="2020-11-09T16:14:47.4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4" d="100"/>
          <a:sy n="64" d="100"/>
        </p:scale>
        <p:origin x="724"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viewProps" Target="viewProps.xml"/><Relationship Id="rId10" Type="http://schemas.openxmlformats.org/officeDocument/2006/relationships/slideMaster" Target="slideMasters/slideMaster7.xml"/><Relationship Id="rId19" Type="http://schemas.openxmlformats.org/officeDocument/2006/relationships/slide" Target="slides/slide8.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CC9B5F59-95DD-4D3B-8BC7-4E1A598C051A}"/>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2D31000-B377-43F5-B823-5A4D6A0A8B25}"/>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BF27D75-69EC-4C6C-BCA4-C9A7F8E69D1C}" type="datetimeFigureOut">
              <a:rPr lang="sv-SE" smtClean="0"/>
              <a:t>2020-11-09</a:t>
            </a:fld>
            <a:endParaRPr lang="sv-SE"/>
          </a:p>
        </p:txBody>
      </p:sp>
      <p:sp>
        <p:nvSpPr>
          <p:cNvPr id="4" name="Platshållare för sidfot 3">
            <a:extLst>
              <a:ext uri="{FF2B5EF4-FFF2-40B4-BE49-F238E27FC236}">
                <a16:creationId xmlns:a16="http://schemas.microsoft.com/office/drawing/2014/main" id="{14F0ECBA-8551-416B-B2A7-DB59A16AE770}"/>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4448C6E5-BEA5-4966-8AF0-D27CEDCA33E0}"/>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D803FDA-AEFA-4A5A-8AAF-D5121EF1B809}" type="slidenum">
              <a:rPr lang="sv-SE" smtClean="0"/>
              <a:t>‹#›</a:t>
            </a:fld>
            <a:endParaRPr lang="sv-SE"/>
          </a:p>
        </p:txBody>
      </p:sp>
    </p:spTree>
    <p:extLst>
      <p:ext uri="{BB962C8B-B14F-4D97-AF65-F5344CB8AC3E}">
        <p14:creationId xmlns:p14="http://schemas.microsoft.com/office/powerpoint/2010/main" val="2525734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57E4FD0-EFD9-446A-96FE-7347DBBA3266}" type="datetimeFigureOut">
              <a:rPr lang="sv-SE" smtClean="0"/>
              <a:t>2020-11-09</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409B14A-B742-4182-A5D4-BE16699FA306}" type="slidenum">
              <a:rPr lang="sv-SE" smtClean="0"/>
              <a:t>‹#›</a:t>
            </a:fld>
            <a:endParaRPr lang="sv-SE"/>
          </a:p>
        </p:txBody>
      </p:sp>
    </p:spTree>
    <p:extLst>
      <p:ext uri="{BB962C8B-B14F-4D97-AF65-F5344CB8AC3E}">
        <p14:creationId xmlns:p14="http://schemas.microsoft.com/office/powerpoint/2010/main" val="1517427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metodbanken.se/post/open-space"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50000"/>
              </a:lnSpc>
              <a:spcBef>
                <a:spcPts val="1000"/>
              </a:spcBef>
            </a:pPr>
            <a:r>
              <a:rPr lang="sv-SE" b="1"/>
              <a:t>Föreläggande vid vite Skolinspektionen förelägger med stöd av 26 kap. 10 och 27 §§ skollagen (2010:800) Växjö kommun att vid vite av 500 000 senast den 16 maj 2016 vidta åtgärder för att avhjälpa påtalade brister. De vidtagna åtgärderna ska senast samma dag skriftligen redovisas till Skolinspektionen. Om Växjö kommun inte följer detta föreläggande kan Skolinspektionen ansöka hos förvaltningsrätten om utdömande </a:t>
            </a:r>
            <a:endParaRPr lang="en-US"/>
          </a:p>
          <a:p>
            <a:pPr>
              <a:lnSpc>
                <a:spcPct val="150000"/>
              </a:lnSpc>
              <a:spcBef>
                <a:spcPts val="1000"/>
              </a:spcBef>
            </a:pPr>
            <a:r>
              <a:rPr lang="sv-SE" b="1"/>
              <a:t>av vitet. </a:t>
            </a:r>
            <a:endParaRPr lang="en-US"/>
          </a:p>
          <a:p>
            <a:endParaRPr lang="en-US" dirty="0">
              <a:cs typeface="Calibri"/>
            </a:endParaRPr>
          </a:p>
        </p:txBody>
      </p:sp>
      <p:sp>
        <p:nvSpPr>
          <p:cNvPr id="4" name="Platshållare för bildnummer 3"/>
          <p:cNvSpPr>
            <a:spLocks noGrp="1"/>
          </p:cNvSpPr>
          <p:nvPr>
            <p:ph type="sldNum" sz="quarter" idx="5"/>
          </p:nvPr>
        </p:nvSpPr>
        <p:spPr/>
        <p:txBody>
          <a:bodyPr/>
          <a:lstStyle/>
          <a:p>
            <a:fld id="{2409B14A-B742-4182-A5D4-BE16699FA306}" type="slidenum">
              <a:rPr lang="sv-SE" smtClean="0"/>
              <a:t>2</a:t>
            </a:fld>
            <a:endParaRPr lang="sv-SE"/>
          </a:p>
        </p:txBody>
      </p:sp>
    </p:spTree>
    <p:extLst>
      <p:ext uri="{BB962C8B-B14F-4D97-AF65-F5344CB8AC3E}">
        <p14:creationId xmlns:p14="http://schemas.microsoft.com/office/powerpoint/2010/main" val="1520273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rtl="0" fontAlgn="base"/>
            <a:r>
              <a:rPr lang="sv-SE"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Nulägesbeskrivning (Var är vi)</a:t>
            </a:r>
            <a:r>
              <a:rPr lang="en-US" sz="1200" b="1"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En samlad beskrivning av nuläget för att skapa en samsyn om nuläget för att förbättringsarbetet ska bli framgångsrikt.</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Följ upp resultat och måluppfyllelse</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Följ upp förutsättningar</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Nulägesbedömning (Vart ska vi?)</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Uppdrag och mål</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Analysera</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Problematisera och kritiskt granska </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Identifiera utvecklingsområden och formulera mål utifrån analys och bedömning</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Besluta strategier med insatser för hur man ska nå dit ex ledningsdeklaration, arbetssätt, rekrytering, förändring av organisation, IT- system, </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Strategier och insatser ska också hjälpa verksamheten att utvecklas i en riktning som hanterar framtiden, konkurrenter och andra förutsättningar</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En verksamhet måste ha tydliga spelregler (värdegrund) för att man tillsammans ska ha det trevligt och behagligt på sin utvecklingsresa. </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Kom ihåg! Medarbetarna är verksamheten</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Analysens uppgift är att på ett trovärdigt sätt bedöma kvaliteten i förhållande till de nationella målen samt att identifiera faktorer som har påverkat.</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Slutligen behöver vi problematisera och kritiskt granska våra förklaringar;</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Hur vet vi det vi vet,</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vad saknar vi kunskap om och hur vi ska ta reda på mer,</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hur kan de ”rimliga” förklaringarna problematiseras i förhållande till aktuell relevant forskning?</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Verksamhetsidén dokumenteras ner i en Nulägesbedömning med vision, mål och strategier.</a:t>
            </a:r>
            <a:r>
              <a:rPr lang="en-US"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Men för att förstå och få en gemensam tolkning av det nationella uppdraget som gäller för verksamheten behöver alla vara involverade i kvalitetsarbetet. </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För att skilja ut sin verksamhet behöver man även förstå sin omvärld.</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Trender</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Nya lagkrav</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Planera genomför och dokumentera (Hur gör vi?)</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Riktningsfokus – De gemensamma krafterna fokuseras i en gemensam riktning</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Ägarskap – All personal känner ett ägarskap. Alltså en vilja att genom konkreta handlingar vara involverad</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Samarbete – Vilja, förmåga och konkret initiativtagande till handlingar som syftar till att hjälpa varandra att lyckas</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Nulägesanalys (Hur blev det?)</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Uppföljning och utvärdering genererar en nulägesanalys. Denna fastställer ingångsvärdet i nästa period</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t>
            </a:r>
          </a:p>
          <a:p>
            <a:pPr rtl="0" fontAlgn="base"/>
            <a:r>
              <a:rPr lang="sv-SE" sz="1200" b="1" i="0" u="none" strike="noStrike" kern="1200">
                <a:solidFill>
                  <a:schemeClr val="tx1"/>
                </a:solidFill>
                <a:effectLst/>
                <a:latin typeface="+mn-lt"/>
                <a:ea typeface="+mn-ea"/>
                <a:cs typeface="+mn-cs"/>
              </a:rPr>
              <a:t>Frågor att ställa:</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Vad vill vi ska hända?</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Har mål och strategi synts i verksamheten?</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Av de tidiga tecken som upptäckts under delperioden, bildar det något mönster?</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Vilken effekt gav de olika strategierna och insatserna?</a:t>
            </a:r>
            <a:r>
              <a:rPr lang="en-US" sz="1200" b="0" i="0" u="none" strike="noStrike" kern="1200">
                <a:solidFill>
                  <a:schemeClr val="tx1"/>
                </a:solidFill>
                <a:effectLst/>
                <a:latin typeface="+mn-lt"/>
                <a:ea typeface="+mn-ea"/>
                <a:cs typeface="+mn-cs"/>
              </a:rPr>
              <a:t>​</a:t>
            </a:r>
          </a:p>
          <a:p>
            <a:pPr rtl="0" fontAlgn="base"/>
            <a:r>
              <a:rPr lang="sv-SE" sz="1200" b="0" i="0" u="none" strike="noStrike" kern="1200">
                <a:solidFill>
                  <a:schemeClr val="tx1"/>
                </a:solidFill>
                <a:effectLst/>
                <a:latin typeface="+mn-lt"/>
                <a:ea typeface="+mn-ea"/>
                <a:cs typeface="+mn-cs"/>
              </a:rPr>
              <a:t>Blev kunden nöjd?</a:t>
            </a:r>
            <a:r>
              <a:rPr lang="en-US" sz="1200" b="0" i="0" u="none" strike="noStrike" kern="1200">
                <a:solidFill>
                  <a:schemeClr val="tx1"/>
                </a:solidFill>
                <a:effectLst/>
                <a:latin typeface="+mn-lt"/>
                <a:ea typeface="+mn-ea"/>
                <a:cs typeface="+mn-cs"/>
              </a:rPr>
              <a:t>​</a:t>
            </a:r>
          </a:p>
          <a:p>
            <a:endParaRPr lang="sv-SE"/>
          </a:p>
        </p:txBody>
      </p:sp>
      <p:sp>
        <p:nvSpPr>
          <p:cNvPr id="4" name="Platshållare för bildnummer 3"/>
          <p:cNvSpPr>
            <a:spLocks noGrp="1"/>
          </p:cNvSpPr>
          <p:nvPr>
            <p:ph type="sldNum" sz="quarter" idx="5"/>
          </p:nvPr>
        </p:nvSpPr>
        <p:spPr/>
        <p:txBody>
          <a:bodyPr/>
          <a:lstStyle/>
          <a:p>
            <a:fld id="{2409B14A-B742-4182-A5D4-BE16699FA306}" type="slidenum">
              <a:rPr lang="sv-SE" smtClean="0"/>
              <a:t>4</a:t>
            </a:fld>
            <a:endParaRPr lang="sv-SE"/>
          </a:p>
        </p:txBody>
      </p:sp>
    </p:spTree>
    <p:extLst>
      <p:ext uri="{BB962C8B-B14F-4D97-AF65-F5344CB8AC3E}">
        <p14:creationId xmlns:p14="http://schemas.microsoft.com/office/powerpoint/2010/main" val="1892416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Bild HR personal</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u="none" strike="noStrike" kern="1200">
                <a:solidFill>
                  <a:schemeClr val="tx1"/>
                </a:solidFill>
                <a:effectLst/>
                <a:latin typeface="+mn-lt"/>
                <a:ea typeface="+mn-ea"/>
                <a:cs typeface="+mn-cs"/>
              </a:rPr>
              <a:t>För att vetenskapande i skolan ska fungera väl krävs att lärare tar ett stort ansvar i att leda olika delar av skolans vetenskapliga arbete. Även om skolledare har det formella och yttersta ansvaret för en skolas pedagogiska utvecklingsledarskap, så är det i praktiken inte lämpligt eller ens möjligt att axla ett sådant ansvar helt själv för en skolledare.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u="none" strike="noStrike"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u="none" strike="noStrike" kern="1200">
                <a:solidFill>
                  <a:schemeClr val="tx1"/>
                </a:solidFill>
                <a:effectLst/>
                <a:latin typeface="+mn-lt"/>
                <a:ea typeface="+mn-ea"/>
                <a:cs typeface="+mn-cs"/>
              </a:rPr>
              <a:t>Det utvecklande ledarskapet behöver fördelas ut på lärare, förstelärare, specialpedagoger och andra som vill utöva informellt ledarskap eller förväntas utöva formellt ledarskap över kollegorna i skolan.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i="0" u="none" strike="noStrike"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u="none" strike="noStrike" kern="1200" err="1">
                <a:solidFill>
                  <a:schemeClr val="tx1"/>
                </a:solidFill>
                <a:effectLst/>
                <a:latin typeface="+mn-lt"/>
                <a:ea typeface="+mn-ea"/>
                <a:cs typeface="+mn-cs"/>
              </a:rPr>
              <a:t>Vetenskapandet</a:t>
            </a:r>
            <a:r>
              <a:rPr lang="sv-SE" sz="1200" b="0" i="0" u="none" strike="noStrike" kern="1200">
                <a:solidFill>
                  <a:schemeClr val="tx1"/>
                </a:solidFill>
                <a:effectLst/>
                <a:latin typeface="+mn-lt"/>
                <a:ea typeface="+mn-ea"/>
                <a:cs typeface="+mn-cs"/>
              </a:rPr>
              <a:t> kräver också att en majoritet, eller ännu hellre samtliga lärare på en skola, deltar i arbetet. Det duger inte att en liten grupp lärare vetenskapar i isolering. Framgångsrika skolor kännetecknas snarare av prestigelöst och gränsöverskridande utvecklande samarbete där alla lärare är involverade, och där några av lärarna utövar ledarskap över sina kollegor inom ramen för tydliggjorda samarbetsformer15. </a:t>
            </a:r>
            <a:r>
              <a:rPr lang="en-US" sz="1200" b="0" i="0" u="none" strike="noStrike" kern="1200">
                <a:solidFill>
                  <a:schemeClr val="tx1"/>
                </a:solidFill>
                <a:effectLst/>
                <a:latin typeface="+mn-lt"/>
                <a:ea typeface="+mn-ea"/>
                <a:cs typeface="+mn-cs"/>
              </a:rPr>
              <a:t>​</a:t>
            </a:r>
          </a:p>
          <a:p>
            <a:endParaRPr lang="sv-SE"/>
          </a:p>
        </p:txBody>
      </p:sp>
      <p:sp>
        <p:nvSpPr>
          <p:cNvPr id="4" name="Platshållare för bildnummer 3"/>
          <p:cNvSpPr>
            <a:spLocks noGrp="1"/>
          </p:cNvSpPr>
          <p:nvPr>
            <p:ph type="sldNum" sz="quarter" idx="5"/>
          </p:nvPr>
        </p:nvSpPr>
        <p:spPr/>
        <p:txBody>
          <a:bodyPr/>
          <a:lstStyle/>
          <a:p>
            <a:fld id="{2409B14A-B742-4182-A5D4-BE16699FA306}" type="slidenum">
              <a:rPr lang="sv-SE" smtClean="0"/>
              <a:t>5</a:t>
            </a:fld>
            <a:endParaRPr lang="sv-SE"/>
          </a:p>
        </p:txBody>
      </p:sp>
    </p:spTree>
    <p:extLst>
      <p:ext uri="{BB962C8B-B14F-4D97-AF65-F5344CB8AC3E}">
        <p14:creationId xmlns:p14="http://schemas.microsoft.com/office/powerpoint/2010/main" val="4121732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err="1">
                <a:cs typeface="Calibri"/>
              </a:rPr>
              <a:t>Tydligt</a:t>
            </a:r>
            <a:r>
              <a:rPr lang="en-US">
                <a:cs typeface="Calibri"/>
              </a:rPr>
              <a:t> </a:t>
            </a:r>
            <a:r>
              <a:rPr lang="en-US" err="1">
                <a:cs typeface="Calibri"/>
              </a:rPr>
              <a:t>mål</a:t>
            </a:r>
            <a:r>
              <a:rPr lang="en-US">
                <a:cs typeface="Calibri"/>
              </a:rPr>
              <a:t> - stark </a:t>
            </a:r>
            <a:r>
              <a:rPr lang="en-US" err="1">
                <a:cs typeface="Calibri"/>
              </a:rPr>
              <a:t>ledning</a:t>
            </a:r>
            <a:r>
              <a:rPr lang="en-US">
                <a:cs typeface="Calibri"/>
              </a:rPr>
              <a:t> - </a:t>
            </a:r>
            <a:r>
              <a:rPr lang="en-US" err="1">
                <a:cs typeface="Calibri"/>
              </a:rPr>
              <a:t>stöd</a:t>
            </a:r>
            <a:r>
              <a:rPr lang="en-US">
                <a:cs typeface="Calibri"/>
              </a:rPr>
              <a:t> </a:t>
            </a:r>
            <a:r>
              <a:rPr lang="en-US" err="1">
                <a:cs typeface="Calibri"/>
              </a:rPr>
              <a:t>och</a:t>
            </a:r>
            <a:r>
              <a:rPr lang="en-US">
                <a:cs typeface="Calibri"/>
              </a:rPr>
              <a:t> </a:t>
            </a:r>
            <a:r>
              <a:rPr lang="en-US" err="1">
                <a:cs typeface="Calibri"/>
              </a:rPr>
              <a:t>krav</a:t>
            </a:r>
          </a:p>
          <a:p>
            <a:r>
              <a:rPr lang="en-US" dirty="0" err="1">
                <a:cs typeface="Calibri"/>
              </a:rPr>
              <a:t>Ej</a:t>
            </a:r>
            <a:r>
              <a:rPr lang="en-US" dirty="0">
                <a:cs typeface="Calibri"/>
              </a:rPr>
              <a:t> </a:t>
            </a:r>
            <a:r>
              <a:rPr lang="en-US" dirty="0" err="1">
                <a:cs typeface="Calibri"/>
              </a:rPr>
              <a:t>förhandlingsbart</a:t>
            </a:r>
            <a:endParaRPr lang="en-US">
              <a:cs typeface="Calibri"/>
            </a:endParaRPr>
          </a:p>
          <a:p>
            <a:r>
              <a:rPr lang="en-US" err="1">
                <a:cs typeface="Calibri"/>
              </a:rPr>
              <a:t>Gemenskap</a:t>
            </a:r>
            <a:r>
              <a:rPr lang="en-US">
                <a:cs typeface="Calibri"/>
              </a:rPr>
              <a:t> </a:t>
            </a:r>
          </a:p>
          <a:p>
            <a:endParaRPr lang="en-US">
              <a:cs typeface="Calibri"/>
            </a:endParaRPr>
          </a:p>
        </p:txBody>
      </p:sp>
      <p:sp>
        <p:nvSpPr>
          <p:cNvPr id="4" name="Platshållare för bildnummer 3"/>
          <p:cNvSpPr>
            <a:spLocks noGrp="1"/>
          </p:cNvSpPr>
          <p:nvPr>
            <p:ph type="sldNum" sz="quarter" idx="5"/>
          </p:nvPr>
        </p:nvSpPr>
        <p:spPr/>
        <p:txBody>
          <a:bodyPr/>
          <a:lstStyle/>
          <a:p>
            <a:fld id="{2409B14A-B742-4182-A5D4-BE16699FA306}" type="slidenum">
              <a:rPr lang="sv-SE" smtClean="0"/>
              <a:t>6</a:t>
            </a:fld>
            <a:endParaRPr lang="sv-SE"/>
          </a:p>
        </p:txBody>
      </p:sp>
    </p:spTree>
    <p:extLst>
      <p:ext uri="{BB962C8B-B14F-4D97-AF65-F5344CB8AC3E}">
        <p14:creationId xmlns:p14="http://schemas.microsoft.com/office/powerpoint/2010/main" val="379558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err="1">
                <a:cs typeface="Calibri"/>
              </a:rPr>
              <a:t>Tät</a:t>
            </a:r>
            <a:r>
              <a:rPr lang="en-US">
                <a:cs typeface="Calibri"/>
              </a:rPr>
              <a:t> dialog </a:t>
            </a:r>
            <a:r>
              <a:rPr lang="en-US" err="1">
                <a:cs typeface="Calibri"/>
              </a:rPr>
              <a:t>mellan</a:t>
            </a:r>
            <a:r>
              <a:rPr lang="en-US">
                <a:cs typeface="Calibri"/>
              </a:rPr>
              <a:t> Anna-Carin/Kattis </a:t>
            </a:r>
            <a:r>
              <a:rPr lang="en-US" err="1">
                <a:cs typeface="Calibri"/>
              </a:rPr>
              <a:t>och</a:t>
            </a:r>
            <a:r>
              <a:rPr lang="en-US">
                <a:cs typeface="Calibri"/>
              </a:rPr>
              <a:t> </a:t>
            </a:r>
            <a:r>
              <a:rPr lang="en-US" err="1">
                <a:cs typeface="Calibri"/>
              </a:rPr>
              <a:t>ledningsgruppen</a:t>
            </a:r>
            <a:r>
              <a:rPr lang="en-US">
                <a:cs typeface="Calibri"/>
              </a:rPr>
              <a:t> </a:t>
            </a:r>
          </a:p>
          <a:p>
            <a:endParaRPr lang="en-US">
              <a:cs typeface="Calibri"/>
            </a:endParaRPr>
          </a:p>
          <a:p>
            <a:r>
              <a:rPr lang="en-US">
                <a:cs typeface="Calibri"/>
              </a:rPr>
              <a:t>"Vi </a:t>
            </a:r>
            <a:r>
              <a:rPr lang="en-US" err="1">
                <a:cs typeface="Calibri"/>
              </a:rPr>
              <a:t>måste</a:t>
            </a:r>
            <a:r>
              <a:rPr lang="en-US">
                <a:cs typeface="Calibri"/>
              </a:rPr>
              <a:t> </a:t>
            </a:r>
            <a:r>
              <a:rPr lang="en-US" err="1">
                <a:cs typeface="Calibri"/>
              </a:rPr>
              <a:t>gasa</a:t>
            </a:r>
            <a:r>
              <a:rPr lang="en-US">
                <a:cs typeface="Calibri"/>
              </a:rPr>
              <a:t> – vi </a:t>
            </a:r>
            <a:r>
              <a:rPr lang="en-US" err="1">
                <a:cs typeface="Calibri"/>
              </a:rPr>
              <a:t>vill</a:t>
            </a:r>
            <a:r>
              <a:rPr lang="en-US">
                <a:cs typeface="Calibri"/>
              </a:rPr>
              <a:t> </a:t>
            </a:r>
            <a:r>
              <a:rPr lang="en-US" err="1">
                <a:cs typeface="Calibri"/>
              </a:rPr>
              <a:t>igång</a:t>
            </a:r>
            <a:r>
              <a:rPr lang="en-US">
                <a:cs typeface="Calibri"/>
              </a:rPr>
              <a:t> nu!"</a:t>
            </a:r>
          </a:p>
        </p:txBody>
      </p:sp>
      <p:sp>
        <p:nvSpPr>
          <p:cNvPr id="4" name="Platshållare för bildnummer 3"/>
          <p:cNvSpPr>
            <a:spLocks noGrp="1"/>
          </p:cNvSpPr>
          <p:nvPr>
            <p:ph type="sldNum" sz="quarter" idx="5"/>
          </p:nvPr>
        </p:nvSpPr>
        <p:spPr/>
        <p:txBody>
          <a:bodyPr/>
          <a:lstStyle/>
          <a:p>
            <a:fld id="{2409B14A-B742-4182-A5D4-BE16699FA306}" type="slidenum">
              <a:rPr lang="sv-SE" smtClean="0"/>
              <a:t>7</a:t>
            </a:fld>
            <a:endParaRPr lang="sv-SE"/>
          </a:p>
        </p:txBody>
      </p:sp>
    </p:spTree>
    <p:extLst>
      <p:ext uri="{BB962C8B-B14F-4D97-AF65-F5344CB8AC3E}">
        <p14:creationId xmlns:p14="http://schemas.microsoft.com/office/powerpoint/2010/main" val="371048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hlinkClick r:id="rId3"/>
              </a:rPr>
              <a:t>https://www.metodbanken.se/post/open-space</a:t>
            </a:r>
            <a:endParaRPr lang="sv-SE">
              <a:cs typeface="Calibri" panose="020F0502020204030204"/>
            </a:endParaRPr>
          </a:p>
          <a:p>
            <a:r>
              <a:rPr lang="en-US" err="1">
                <a:cs typeface="Calibri"/>
              </a:rPr>
              <a:t>Delaktighet</a:t>
            </a:r>
            <a:r>
              <a:rPr lang="en-US">
                <a:cs typeface="Calibri"/>
              </a:rPr>
              <a:t> - </a:t>
            </a:r>
            <a:r>
              <a:rPr lang="en-US"/>
              <a:t>- </a:t>
            </a:r>
            <a:r>
              <a:rPr lang="en-US" err="1"/>
              <a:t>ledarskap</a:t>
            </a:r>
            <a:r>
              <a:rPr lang="en-US"/>
              <a:t> </a:t>
            </a:r>
            <a:r>
              <a:rPr lang="en-US" err="1"/>
              <a:t>i</a:t>
            </a:r>
            <a:r>
              <a:rPr lang="en-US"/>
              <a:t> </a:t>
            </a:r>
            <a:r>
              <a:rPr lang="en-US" err="1"/>
              <a:t>klassrummet</a:t>
            </a:r>
            <a:r>
              <a:rPr lang="en-US"/>
              <a:t> </a:t>
            </a:r>
            <a:r>
              <a:rPr lang="en-US" err="1"/>
              <a:t>viktigt</a:t>
            </a:r>
            <a:endParaRPr lang="en-US" err="1">
              <a:cs typeface="Calibri"/>
            </a:endParaRPr>
          </a:p>
          <a:p>
            <a:r>
              <a:rPr lang="en-US" err="1">
                <a:cs typeface="Calibri"/>
              </a:rPr>
              <a:t>Koppla</a:t>
            </a:r>
            <a:r>
              <a:rPr lang="en-US">
                <a:cs typeface="Calibri"/>
              </a:rPr>
              <a:t> till </a:t>
            </a:r>
            <a:r>
              <a:rPr lang="en-US" err="1">
                <a:cs typeface="Calibri"/>
              </a:rPr>
              <a:t>styrdokument</a:t>
            </a:r>
            <a:r>
              <a:rPr lang="en-US">
                <a:cs typeface="Calibri"/>
              </a:rPr>
              <a:t> – </a:t>
            </a:r>
            <a:r>
              <a:rPr lang="en-US" err="1">
                <a:cs typeface="Calibri"/>
              </a:rPr>
              <a:t>vad</a:t>
            </a:r>
            <a:r>
              <a:rPr lang="en-US">
                <a:cs typeface="Calibri"/>
              </a:rPr>
              <a:t> </a:t>
            </a:r>
            <a:r>
              <a:rPr lang="en-US" err="1">
                <a:cs typeface="Calibri"/>
              </a:rPr>
              <a:t>behöver</a:t>
            </a:r>
            <a:r>
              <a:rPr lang="en-US">
                <a:cs typeface="Calibri"/>
              </a:rPr>
              <a:t> vi </a:t>
            </a:r>
            <a:r>
              <a:rPr lang="en-US" err="1">
                <a:cs typeface="Calibri"/>
              </a:rPr>
              <a:t>jobba</a:t>
            </a:r>
            <a:r>
              <a:rPr lang="en-US">
                <a:cs typeface="Calibri"/>
              </a:rPr>
              <a:t> med (</a:t>
            </a:r>
            <a:r>
              <a:rPr lang="en-US" err="1">
                <a:cs typeface="Calibri"/>
              </a:rPr>
              <a:t>vad</a:t>
            </a:r>
            <a:r>
              <a:rPr lang="en-US">
                <a:cs typeface="Calibri"/>
              </a:rPr>
              <a:t> </a:t>
            </a:r>
            <a:r>
              <a:rPr lang="en-US" err="1">
                <a:cs typeface="Calibri"/>
              </a:rPr>
              <a:t>visade</a:t>
            </a:r>
            <a:r>
              <a:rPr lang="en-US">
                <a:cs typeface="Calibri"/>
              </a:rPr>
              <a:t> </a:t>
            </a:r>
            <a:r>
              <a:rPr lang="en-US" err="1">
                <a:cs typeface="Calibri"/>
              </a:rPr>
              <a:t>tidigare</a:t>
            </a:r>
            <a:r>
              <a:rPr lang="en-US">
                <a:cs typeface="Calibri"/>
              </a:rPr>
              <a:t> </a:t>
            </a:r>
            <a:r>
              <a:rPr lang="en-US" err="1">
                <a:cs typeface="Calibri"/>
              </a:rPr>
              <a:t>analys</a:t>
            </a:r>
            <a:r>
              <a:rPr lang="en-US">
                <a:cs typeface="Calibri"/>
              </a:rPr>
              <a:t>?)</a:t>
            </a:r>
          </a:p>
          <a:p>
            <a:r>
              <a:rPr lang="en-US" err="1">
                <a:cs typeface="Calibri"/>
              </a:rPr>
              <a:t>Jobbade</a:t>
            </a:r>
            <a:r>
              <a:rPr lang="en-US">
                <a:cs typeface="Calibri"/>
              </a:rPr>
              <a:t> I </a:t>
            </a:r>
            <a:r>
              <a:rPr lang="en-US" err="1">
                <a:cs typeface="Calibri"/>
              </a:rPr>
              <a:t>flera</a:t>
            </a:r>
            <a:r>
              <a:rPr lang="en-US">
                <a:cs typeface="Calibri"/>
              </a:rPr>
              <a:t> </a:t>
            </a:r>
            <a:r>
              <a:rPr lang="en-US" err="1">
                <a:cs typeface="Calibri"/>
              </a:rPr>
              <a:t>spår</a:t>
            </a:r>
            <a:r>
              <a:rPr lang="en-US">
                <a:cs typeface="Calibri"/>
              </a:rPr>
              <a:t> </a:t>
            </a:r>
          </a:p>
        </p:txBody>
      </p:sp>
      <p:sp>
        <p:nvSpPr>
          <p:cNvPr id="4" name="Platshållare för bildnummer 3"/>
          <p:cNvSpPr>
            <a:spLocks noGrp="1"/>
          </p:cNvSpPr>
          <p:nvPr>
            <p:ph type="sldNum" sz="quarter" idx="5"/>
          </p:nvPr>
        </p:nvSpPr>
        <p:spPr/>
        <p:txBody>
          <a:bodyPr/>
          <a:lstStyle/>
          <a:p>
            <a:fld id="{2409B14A-B742-4182-A5D4-BE16699FA306}" type="slidenum">
              <a:rPr lang="sv-SE" smtClean="0"/>
              <a:t>8</a:t>
            </a:fld>
            <a:endParaRPr lang="sv-SE"/>
          </a:p>
        </p:txBody>
      </p:sp>
    </p:spTree>
    <p:extLst>
      <p:ext uri="{BB962C8B-B14F-4D97-AF65-F5344CB8AC3E}">
        <p14:creationId xmlns:p14="http://schemas.microsoft.com/office/powerpoint/2010/main" val="1575896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err="1">
                <a:cs typeface="Calibri"/>
              </a:rPr>
              <a:t>Sätta</a:t>
            </a:r>
            <a:r>
              <a:rPr lang="en-US">
                <a:cs typeface="Calibri"/>
              </a:rPr>
              <a:t> deadlines – ha </a:t>
            </a:r>
            <a:r>
              <a:rPr lang="en-US" err="1">
                <a:cs typeface="Calibri"/>
              </a:rPr>
              <a:t>något</a:t>
            </a:r>
            <a:r>
              <a:rPr lang="en-US">
                <a:cs typeface="Calibri"/>
              </a:rPr>
              <a:t> </a:t>
            </a:r>
            <a:r>
              <a:rPr lang="en-US" err="1">
                <a:cs typeface="Calibri"/>
              </a:rPr>
              <a:t>att</a:t>
            </a:r>
            <a:r>
              <a:rPr lang="en-US">
                <a:cs typeface="Calibri"/>
              </a:rPr>
              <a:t> visa </a:t>
            </a:r>
            <a:r>
              <a:rPr lang="en-US" err="1">
                <a:cs typeface="Calibri"/>
              </a:rPr>
              <a:t>upp</a:t>
            </a:r>
            <a:r>
              <a:rPr lang="en-US">
                <a:cs typeface="Calibri"/>
              </a:rPr>
              <a:t> </a:t>
            </a:r>
            <a:r>
              <a:rPr lang="en-US" err="1">
                <a:cs typeface="Calibri"/>
              </a:rPr>
              <a:t>för</a:t>
            </a:r>
            <a:r>
              <a:rPr lang="en-US">
                <a:cs typeface="Calibri"/>
              </a:rPr>
              <a:t> </a:t>
            </a:r>
            <a:r>
              <a:rPr lang="en-US" err="1">
                <a:cs typeface="Calibri"/>
              </a:rPr>
              <a:t>kollegor</a:t>
            </a:r>
            <a:r>
              <a:rPr lang="en-US">
                <a:cs typeface="Calibri"/>
              </a:rPr>
              <a:t> (</a:t>
            </a:r>
            <a:r>
              <a:rPr lang="en-US" err="1">
                <a:cs typeface="Calibri"/>
              </a:rPr>
              <a:t>planeringsdokument</a:t>
            </a:r>
            <a:r>
              <a:rPr lang="en-US">
                <a:cs typeface="Calibri"/>
              </a:rPr>
              <a:t>, </a:t>
            </a:r>
            <a:r>
              <a:rPr lang="en-US" err="1">
                <a:cs typeface="Calibri"/>
              </a:rPr>
              <a:t>filmsnuttar</a:t>
            </a:r>
            <a:r>
              <a:rPr lang="en-US">
                <a:cs typeface="Calibri"/>
              </a:rPr>
              <a:t>, </a:t>
            </a:r>
            <a:r>
              <a:rPr lang="en-US" err="1">
                <a:cs typeface="Calibri"/>
              </a:rPr>
              <a:t>elevmedverkan</a:t>
            </a:r>
            <a:r>
              <a:rPr lang="en-US">
                <a:cs typeface="Calibri"/>
              </a:rPr>
              <a:t>)</a:t>
            </a:r>
            <a:r>
              <a:rPr lang="en-US" dirty="0">
                <a:cs typeface="Calibri"/>
              </a:rPr>
              <a:t> </a:t>
            </a:r>
            <a:r>
              <a:rPr lang="en-US" dirty="0" err="1">
                <a:cs typeface="Calibri"/>
              </a:rPr>
              <a:t>Alla</a:t>
            </a:r>
            <a:r>
              <a:rPr lang="en-US" dirty="0">
                <a:cs typeface="Calibri"/>
              </a:rPr>
              <a:t> </a:t>
            </a:r>
            <a:r>
              <a:rPr lang="en-US" dirty="0" err="1">
                <a:cs typeface="Calibri"/>
              </a:rPr>
              <a:t>fick</a:t>
            </a:r>
            <a:r>
              <a:rPr lang="en-US" dirty="0">
                <a:cs typeface="Calibri"/>
              </a:rPr>
              <a:t> </a:t>
            </a:r>
            <a:r>
              <a:rPr lang="en-US" dirty="0" err="1">
                <a:cs typeface="Calibri"/>
              </a:rPr>
              <a:t>redogöra</a:t>
            </a:r>
            <a:r>
              <a:rPr lang="en-US" dirty="0">
                <a:cs typeface="Calibri"/>
              </a:rPr>
              <a:t> </a:t>
            </a:r>
            <a:r>
              <a:rPr lang="en-US" dirty="0" err="1">
                <a:cs typeface="Calibri"/>
              </a:rPr>
              <a:t>på</a:t>
            </a:r>
            <a:r>
              <a:rPr lang="en-US" dirty="0">
                <a:cs typeface="Calibri"/>
              </a:rPr>
              <a:t> </a:t>
            </a:r>
            <a:r>
              <a:rPr lang="en-US" dirty="0" err="1">
                <a:cs typeface="Calibri"/>
              </a:rPr>
              <a:t>scen</a:t>
            </a:r>
            <a:r>
              <a:rPr lang="en-US" dirty="0">
                <a:cs typeface="Calibri"/>
              </a:rPr>
              <a:t> </a:t>
            </a:r>
            <a:r>
              <a:rPr lang="en-US" dirty="0" err="1">
                <a:cs typeface="Calibri"/>
              </a:rPr>
              <a:t>för</a:t>
            </a:r>
            <a:r>
              <a:rPr lang="en-US" dirty="0">
                <a:cs typeface="Calibri"/>
              </a:rPr>
              <a:t> </a:t>
            </a:r>
            <a:r>
              <a:rPr lang="en-US" dirty="0" err="1">
                <a:cs typeface="Calibri"/>
              </a:rPr>
              <a:t>varandra</a:t>
            </a:r>
            <a:r>
              <a:rPr lang="en-US" dirty="0">
                <a:cs typeface="Calibri"/>
              </a:rPr>
              <a:t>.</a:t>
            </a:r>
          </a:p>
          <a:p>
            <a:r>
              <a:rPr lang="en-US" dirty="0">
                <a:cs typeface="Calibri"/>
              </a:rPr>
              <a:t>Visa </a:t>
            </a:r>
            <a:r>
              <a:rPr lang="en-US" dirty="0" err="1">
                <a:cs typeface="Calibri"/>
              </a:rPr>
              <a:t>upp</a:t>
            </a:r>
            <a:r>
              <a:rPr lang="en-US" dirty="0">
                <a:cs typeface="Calibri"/>
              </a:rPr>
              <a:t> – </a:t>
            </a:r>
            <a:r>
              <a:rPr lang="en-US" dirty="0" err="1">
                <a:cs typeface="Calibri"/>
              </a:rPr>
              <a:t>öppet</a:t>
            </a:r>
            <a:r>
              <a:rPr lang="en-US" dirty="0">
                <a:cs typeface="Calibri"/>
              </a:rPr>
              <a:t> </a:t>
            </a:r>
            <a:r>
              <a:rPr lang="en-US" dirty="0" err="1">
                <a:cs typeface="Calibri"/>
              </a:rPr>
              <a:t>hus</a:t>
            </a:r>
            <a:endParaRPr lang="en-US" dirty="0">
              <a:cs typeface="Calibri"/>
            </a:endParaRPr>
          </a:p>
          <a:p>
            <a:endParaRPr lang="en-US" dirty="0">
              <a:cs typeface="Calibri"/>
            </a:endParaRPr>
          </a:p>
          <a:p>
            <a:r>
              <a:rPr lang="en-US" dirty="0" err="1">
                <a:cs typeface="Calibri"/>
              </a:rPr>
              <a:t>Tidig</a:t>
            </a:r>
            <a:r>
              <a:rPr lang="en-US" dirty="0">
                <a:cs typeface="Calibri"/>
              </a:rPr>
              <a:t> </a:t>
            </a:r>
            <a:r>
              <a:rPr lang="en-US" dirty="0" err="1">
                <a:cs typeface="Calibri"/>
              </a:rPr>
              <a:t>kontakt</a:t>
            </a:r>
            <a:r>
              <a:rPr lang="en-US" dirty="0">
                <a:cs typeface="Calibri"/>
              </a:rPr>
              <a:t> med </a:t>
            </a:r>
            <a:r>
              <a:rPr lang="en-US" dirty="0" err="1">
                <a:cs typeface="Calibri"/>
              </a:rPr>
              <a:t>näringslivet</a:t>
            </a:r>
            <a:r>
              <a:rPr lang="en-US" dirty="0">
                <a:cs typeface="Calibri"/>
              </a:rPr>
              <a:t> I </a:t>
            </a:r>
            <a:r>
              <a:rPr lang="en-US" dirty="0" err="1">
                <a:cs typeface="Calibri"/>
              </a:rPr>
              <a:t>Rottne</a:t>
            </a:r>
            <a:r>
              <a:rPr lang="en-US" dirty="0">
                <a:cs typeface="Calibri"/>
              </a:rPr>
              <a:t>, </a:t>
            </a:r>
            <a:r>
              <a:rPr lang="en-US" dirty="0" err="1">
                <a:cs typeface="Calibri"/>
              </a:rPr>
              <a:t>personalkonferenser</a:t>
            </a:r>
            <a:r>
              <a:rPr lang="en-US" dirty="0">
                <a:cs typeface="Calibri"/>
              </a:rPr>
              <a:t>, </a:t>
            </a:r>
            <a:r>
              <a:rPr lang="en-US" dirty="0" err="1">
                <a:cs typeface="Calibri"/>
              </a:rPr>
              <a:t>inbjudna</a:t>
            </a:r>
            <a:r>
              <a:rPr lang="en-US" dirty="0">
                <a:cs typeface="Calibri"/>
              </a:rPr>
              <a:t> till </a:t>
            </a:r>
            <a:r>
              <a:rPr lang="en-US" dirty="0" err="1">
                <a:cs typeface="Calibri"/>
              </a:rPr>
              <a:t>Öppet</a:t>
            </a:r>
            <a:r>
              <a:rPr lang="en-US" dirty="0">
                <a:cs typeface="Calibri"/>
              </a:rPr>
              <a:t> </a:t>
            </a:r>
            <a:r>
              <a:rPr lang="en-US" dirty="0" err="1">
                <a:cs typeface="Calibri"/>
              </a:rPr>
              <a:t>hus</a:t>
            </a:r>
            <a:r>
              <a:rPr lang="en-US" dirty="0">
                <a:cs typeface="Calibri"/>
              </a:rPr>
              <a:t>, Tomas </a:t>
            </a:r>
            <a:r>
              <a:rPr lang="en-US" dirty="0" err="1">
                <a:cs typeface="Calibri"/>
              </a:rPr>
              <a:t>nätverk</a:t>
            </a:r>
            <a:endParaRPr lang="en-US" dirty="0">
              <a:cs typeface="Calibri"/>
            </a:endParaRPr>
          </a:p>
          <a:p>
            <a:endParaRPr lang="en-US" dirty="0">
              <a:cs typeface="Calibri"/>
            </a:endParaRPr>
          </a:p>
          <a:p>
            <a:endParaRPr lang="en-US">
              <a:cs typeface="Calibri"/>
            </a:endParaRPr>
          </a:p>
        </p:txBody>
      </p:sp>
      <p:sp>
        <p:nvSpPr>
          <p:cNvPr id="4" name="Platshållare för bildnummer 3"/>
          <p:cNvSpPr>
            <a:spLocks noGrp="1"/>
          </p:cNvSpPr>
          <p:nvPr>
            <p:ph type="sldNum" sz="quarter" idx="5"/>
          </p:nvPr>
        </p:nvSpPr>
        <p:spPr/>
        <p:txBody>
          <a:bodyPr/>
          <a:lstStyle/>
          <a:p>
            <a:fld id="{2409B14A-B742-4182-A5D4-BE16699FA306}" type="slidenum">
              <a:rPr lang="sv-SE" smtClean="0"/>
              <a:t>9</a:t>
            </a:fld>
            <a:endParaRPr lang="sv-SE"/>
          </a:p>
        </p:txBody>
      </p:sp>
    </p:spTree>
    <p:extLst>
      <p:ext uri="{BB962C8B-B14F-4D97-AF65-F5344CB8AC3E}">
        <p14:creationId xmlns:p14="http://schemas.microsoft.com/office/powerpoint/2010/main" val="278795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US">
                <a:cs typeface="Calibri"/>
              </a:rPr>
              <a:t>Analys av </a:t>
            </a:r>
            <a:r>
              <a:rPr lang="en-US" err="1">
                <a:cs typeface="Calibri"/>
              </a:rPr>
              <a:t>arbetet</a:t>
            </a:r>
          </a:p>
          <a:p>
            <a:endParaRPr lang="en-US">
              <a:cs typeface="Calibri"/>
            </a:endParaRPr>
          </a:p>
          <a:p>
            <a:r>
              <a:rPr lang="en-US" err="1">
                <a:cs typeface="Calibri"/>
              </a:rPr>
              <a:t>Sätta</a:t>
            </a:r>
            <a:r>
              <a:rPr lang="en-US">
                <a:cs typeface="Calibri"/>
              </a:rPr>
              <a:t> </a:t>
            </a:r>
            <a:r>
              <a:rPr lang="en-US" err="1">
                <a:cs typeface="Calibri"/>
              </a:rPr>
              <a:t>nytt</a:t>
            </a:r>
            <a:r>
              <a:rPr lang="en-US">
                <a:cs typeface="Calibri"/>
              </a:rPr>
              <a:t> </a:t>
            </a:r>
            <a:r>
              <a:rPr lang="en-US" err="1">
                <a:cs typeface="Calibri"/>
              </a:rPr>
              <a:t>tema</a:t>
            </a:r>
          </a:p>
        </p:txBody>
      </p:sp>
      <p:sp>
        <p:nvSpPr>
          <p:cNvPr id="4" name="Platshållare för bildnummer 3"/>
          <p:cNvSpPr>
            <a:spLocks noGrp="1"/>
          </p:cNvSpPr>
          <p:nvPr>
            <p:ph type="sldNum" sz="quarter" idx="5"/>
          </p:nvPr>
        </p:nvSpPr>
        <p:spPr/>
        <p:txBody>
          <a:bodyPr/>
          <a:lstStyle/>
          <a:p>
            <a:fld id="{2409B14A-B742-4182-A5D4-BE16699FA306}" type="slidenum">
              <a:rPr lang="sv-SE" smtClean="0"/>
              <a:t>11</a:t>
            </a:fld>
            <a:endParaRPr lang="sv-SE"/>
          </a:p>
        </p:txBody>
      </p:sp>
    </p:spTree>
    <p:extLst>
      <p:ext uri="{BB962C8B-B14F-4D97-AF65-F5344CB8AC3E}">
        <p14:creationId xmlns:p14="http://schemas.microsoft.com/office/powerpoint/2010/main" val="4129850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Framgångsfaktorer: Styrning, alla var delaktiga, ”kniven mot strupen”, involverade flera förbättringsområden i samma tema – inte för många olika delmål – minskar ”spretigheten”</a:t>
            </a:r>
          </a:p>
        </p:txBody>
      </p:sp>
      <p:sp>
        <p:nvSpPr>
          <p:cNvPr id="4" name="Platshållare för bildnummer 3"/>
          <p:cNvSpPr>
            <a:spLocks noGrp="1"/>
          </p:cNvSpPr>
          <p:nvPr>
            <p:ph type="sldNum" sz="quarter" idx="5"/>
          </p:nvPr>
        </p:nvSpPr>
        <p:spPr/>
        <p:txBody>
          <a:bodyPr/>
          <a:lstStyle/>
          <a:p>
            <a:fld id="{2409B14A-B742-4182-A5D4-BE16699FA306}" type="slidenum">
              <a:rPr lang="sv-SE" smtClean="0"/>
              <a:t>12</a:t>
            </a:fld>
            <a:endParaRPr lang="sv-SE"/>
          </a:p>
        </p:txBody>
      </p:sp>
    </p:spTree>
    <p:extLst>
      <p:ext uri="{BB962C8B-B14F-4D97-AF65-F5344CB8AC3E}">
        <p14:creationId xmlns:p14="http://schemas.microsoft.com/office/powerpoint/2010/main" val="3045969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16BD3B-8998-4474-8135-AF909C260B9D}"/>
              </a:ext>
            </a:extLst>
          </p:cNvPr>
          <p:cNvSpPr>
            <a:spLocks noGrp="1"/>
          </p:cNvSpPr>
          <p:nvPr>
            <p:ph type="ctrTitle"/>
          </p:nvPr>
        </p:nvSpPr>
        <p:spPr>
          <a:xfrm>
            <a:off x="977069" y="267784"/>
            <a:ext cx="9144000" cy="2387600"/>
          </a:xfrm>
          <a:prstGeom prst="rect">
            <a:avLst/>
          </a:prstGeom>
        </p:spPr>
        <p:txBody>
          <a:bodyPr anchor="b"/>
          <a:lstStyle>
            <a:lvl1pPr algn="l">
              <a:defRPr sz="6000" b="1">
                <a:solidFill>
                  <a:schemeClr val="bg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AFBC50F6-5581-4B27-8CB3-A6491DCDF35F}"/>
              </a:ext>
            </a:extLst>
          </p:cNvPr>
          <p:cNvSpPr>
            <a:spLocks noGrp="1"/>
          </p:cNvSpPr>
          <p:nvPr>
            <p:ph type="subTitle" idx="1"/>
          </p:nvPr>
        </p:nvSpPr>
        <p:spPr>
          <a:xfrm>
            <a:off x="977069" y="2655384"/>
            <a:ext cx="9144000" cy="1655762"/>
          </a:xfrm>
          <a:prstGeom prst="rect">
            <a:avLst/>
          </a:prstGeom>
        </p:spPr>
        <p:txBody>
          <a:bodyPr/>
          <a:lstStyle>
            <a:lvl1pPr marL="0" indent="0" algn="l">
              <a:lnSpc>
                <a:spcPct val="9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FD6AEC0-02C2-4B82-832B-3D66A9B0774A}"/>
              </a:ext>
            </a:extLst>
          </p:cNvPr>
          <p:cNvSpPr>
            <a:spLocks noGrp="1"/>
          </p:cNvSpPr>
          <p:nvPr>
            <p:ph type="dt" sz="half" idx="10"/>
          </p:nvPr>
        </p:nvSpPr>
        <p:spPr/>
        <p:txBody>
          <a:bodyPr/>
          <a:lstStyle>
            <a:lvl1pPr>
              <a:defRPr>
                <a:solidFill>
                  <a:schemeClr val="bg1"/>
                </a:solidFill>
              </a:defRPr>
            </a:lvl1pPr>
          </a:lstStyle>
          <a:p>
            <a:fld id="{C3C06C61-4A79-4642-8BF4-4E63ADF85E7E}" type="datetimeFigureOut">
              <a:rPr lang="sv-SE" smtClean="0"/>
              <a:pPr/>
              <a:t>2020-11-09</a:t>
            </a:fld>
            <a:endParaRPr lang="sv-SE"/>
          </a:p>
        </p:txBody>
      </p:sp>
      <p:sp>
        <p:nvSpPr>
          <p:cNvPr id="5" name="Platshållare för sidfot 4">
            <a:extLst>
              <a:ext uri="{FF2B5EF4-FFF2-40B4-BE49-F238E27FC236}">
                <a16:creationId xmlns:a16="http://schemas.microsoft.com/office/drawing/2014/main" id="{1EDFF23C-A6C6-4730-A5DA-2CC976C33E47}"/>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0FC7E42E-4B0D-4DE1-A164-852FE9225514}"/>
              </a:ext>
            </a:extLst>
          </p:cNvPr>
          <p:cNvSpPr>
            <a:spLocks noGrp="1"/>
          </p:cNvSpPr>
          <p:nvPr>
            <p:ph type="sldNum" sz="quarter" idx="12"/>
          </p:nvPr>
        </p:nvSpPr>
        <p:spPr/>
        <p:txBody>
          <a:bodyPr/>
          <a:lstStyle>
            <a:lvl1pPr>
              <a:defRPr>
                <a:solidFill>
                  <a:schemeClr val="bg1"/>
                </a:solidFill>
              </a:defRPr>
            </a:lvl1pPr>
          </a:lstStyle>
          <a:p>
            <a:fld id="{D4EF9FA2-F137-4B9A-A308-AEEF49F744D8}" type="slidenum">
              <a:rPr lang="sv-SE" smtClean="0"/>
              <a:pPr/>
              <a:t>‹#›</a:t>
            </a:fld>
            <a:endParaRPr lang="sv-SE"/>
          </a:p>
        </p:txBody>
      </p:sp>
    </p:spTree>
    <p:extLst>
      <p:ext uri="{BB962C8B-B14F-4D97-AF65-F5344CB8AC3E}">
        <p14:creationId xmlns:p14="http://schemas.microsoft.com/office/powerpoint/2010/main" val="1906934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1780B58-ADE8-4B71-99B3-BDCDFD06A558}"/>
              </a:ext>
            </a:extLst>
          </p:cNvPr>
          <p:cNvSpPr>
            <a:spLocks noGrp="1"/>
          </p:cNvSpPr>
          <p:nvPr>
            <p:ph type="body" sz="quarter" idx="13"/>
          </p:nvPr>
        </p:nvSpPr>
        <p:spPr>
          <a:xfrm>
            <a:off x="0" y="0"/>
            <a:ext cx="12192000" cy="6858000"/>
          </a:xfrm>
          <a:prstGeom prst="rect">
            <a:avLst/>
          </a:prstGeom>
          <a:blipFill>
            <a:blip r:embed="rId3"/>
            <a:stretch>
              <a:fillRect/>
            </a:stretch>
          </a:blipFill>
        </p:spPr>
        <p:txBody>
          <a:bodyPr/>
          <a:lstStyle>
            <a:lvl1pPr marL="0" indent="0">
              <a:buNone/>
              <a:defRPr sz="100"/>
            </a:lvl1pPr>
          </a:lstStyle>
          <a:p>
            <a:pPr lvl="0"/>
            <a:r>
              <a:rPr lang="sv-SE"/>
              <a:t>Klicka här för att ändra format på bakgrundstexten</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lnSpc>
                <a:spcPct val="90000"/>
              </a:lnSpc>
              <a:buNone/>
              <a:defRPr sz="4400" b="1">
                <a:solidFill>
                  <a:schemeClr val="accent1"/>
                </a:solidFill>
                <a:latin typeface="+mj-lt"/>
              </a:defRPr>
            </a:lvl1pPr>
          </a:lstStyle>
          <a:p>
            <a:pPr lvl="0"/>
            <a:r>
              <a:rPr lang="sv-SE"/>
              <a:t>Skriv din rubrik här på </a:t>
            </a:r>
          </a:p>
          <a:p>
            <a:pPr lvl="0"/>
            <a:r>
              <a:rPr lang="sv-SE"/>
              <a:t>en eller två rader</a:t>
            </a:r>
          </a:p>
        </p:txBody>
      </p:sp>
      <p:sp>
        <p:nvSpPr>
          <p:cNvPr id="6" name="Platshållare för text 2">
            <a:extLst>
              <a:ext uri="{FF2B5EF4-FFF2-40B4-BE49-F238E27FC236}">
                <a16:creationId xmlns:a16="http://schemas.microsoft.com/office/drawing/2014/main" id="{41E5BFE6-FB2C-4148-ACBD-8F9227721FB4}"/>
              </a:ext>
            </a:extLst>
          </p:cNvPr>
          <p:cNvSpPr>
            <a:spLocks noGrp="1"/>
          </p:cNvSpPr>
          <p:nvPr>
            <p:ph type="body" sz="quarter" idx="12"/>
          </p:nvPr>
        </p:nvSpPr>
        <p:spPr>
          <a:xfrm>
            <a:off x="609022" y="1991170"/>
            <a:ext cx="9956800" cy="4314591"/>
          </a:xfrm>
          <a:prstGeom prst="rect">
            <a:avLst/>
          </a:prstGeo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602984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Heltäckande bi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ACF7CB6-82CF-4146-8B65-6E3DED3A8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403"/>
            <a:ext cx="12191998" cy="6856285"/>
          </a:xfrm>
          <a:prstGeom prst="rect">
            <a:avLst/>
          </a:prstGeom>
        </p:spPr>
      </p:pic>
      <p:sp>
        <p:nvSpPr>
          <p:cNvPr id="6" name="Platshållare för bild 5">
            <a:extLst>
              <a:ext uri="{FF2B5EF4-FFF2-40B4-BE49-F238E27FC236}">
                <a16:creationId xmlns:a16="http://schemas.microsoft.com/office/drawing/2014/main" id="{9B5B2693-2320-4102-9206-ED01919467A0}"/>
              </a:ext>
            </a:extLst>
          </p:cNvPr>
          <p:cNvSpPr>
            <a:spLocks noGrp="1"/>
          </p:cNvSpPr>
          <p:nvPr>
            <p:ph type="pic" sz="quarter" idx="10"/>
          </p:nvPr>
        </p:nvSpPr>
        <p:spPr>
          <a:xfrm>
            <a:off x="-42885" y="-19455"/>
            <a:ext cx="12281486" cy="6884747"/>
          </a:xfrm>
          <a:custGeom>
            <a:avLst/>
            <a:gdLst>
              <a:gd name="connsiteX0" fmla="*/ 0 w 12192000"/>
              <a:gd name="connsiteY0" fmla="*/ 0 h 5956300"/>
              <a:gd name="connsiteX1" fmla="*/ 12192000 w 12192000"/>
              <a:gd name="connsiteY1" fmla="*/ 0 h 5956300"/>
              <a:gd name="connsiteX2" fmla="*/ 12192000 w 12192000"/>
              <a:gd name="connsiteY2" fmla="*/ 5956300 h 5956300"/>
              <a:gd name="connsiteX3" fmla="*/ 0 w 12192000"/>
              <a:gd name="connsiteY3" fmla="*/ 5956300 h 5956300"/>
              <a:gd name="connsiteX4" fmla="*/ 0 w 12192000"/>
              <a:gd name="connsiteY4" fmla="*/ 0 h 5956300"/>
              <a:gd name="connsiteX0" fmla="*/ 0 w 12192000"/>
              <a:gd name="connsiteY0" fmla="*/ 0 h 5956663"/>
              <a:gd name="connsiteX1" fmla="*/ 12192000 w 12192000"/>
              <a:gd name="connsiteY1" fmla="*/ 0 h 5956663"/>
              <a:gd name="connsiteX2" fmla="*/ 12192000 w 12192000"/>
              <a:gd name="connsiteY2" fmla="*/ 5956300 h 5956663"/>
              <a:gd name="connsiteX3" fmla="*/ 8682446 w 12192000"/>
              <a:gd name="connsiteY3" fmla="*/ 5956663 h 5956663"/>
              <a:gd name="connsiteX4" fmla="*/ 0 w 12192000"/>
              <a:gd name="connsiteY4" fmla="*/ 5956300 h 5956663"/>
              <a:gd name="connsiteX5" fmla="*/ 0 w 12192000"/>
              <a:gd name="connsiteY5" fmla="*/ 0 h 5956663"/>
              <a:gd name="connsiteX0" fmla="*/ 0 w 12192000"/>
              <a:gd name="connsiteY0" fmla="*/ 0 h 5956663"/>
              <a:gd name="connsiteX1" fmla="*/ 12192000 w 12192000"/>
              <a:gd name="connsiteY1" fmla="*/ 0 h 5956663"/>
              <a:gd name="connsiteX2" fmla="*/ 12192000 w 12192000"/>
              <a:gd name="connsiteY2" fmla="*/ 5956300 h 5956663"/>
              <a:gd name="connsiteX3" fmla="*/ 10737669 w 12192000"/>
              <a:gd name="connsiteY3" fmla="*/ 5956663 h 5956663"/>
              <a:gd name="connsiteX4" fmla="*/ 8682446 w 12192000"/>
              <a:gd name="connsiteY4" fmla="*/ 5956663 h 5956663"/>
              <a:gd name="connsiteX5" fmla="*/ 0 w 12192000"/>
              <a:gd name="connsiteY5" fmla="*/ 5956300 h 5956663"/>
              <a:gd name="connsiteX6" fmla="*/ 0 w 12192000"/>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682446 w 12209417"/>
              <a:gd name="connsiteY4" fmla="*/ 5956663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125098 w 12209417"/>
              <a:gd name="connsiteY4" fmla="*/ 5947954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144000 w 12209417"/>
              <a:gd name="connsiteY4" fmla="*/ 5956663 h 5956663"/>
              <a:gd name="connsiteX5" fmla="*/ 8125098 w 12209417"/>
              <a:gd name="connsiteY5" fmla="*/ 5947954 h 5956663"/>
              <a:gd name="connsiteX6" fmla="*/ 0 w 12209417"/>
              <a:gd name="connsiteY6" fmla="*/ 5956300 h 5956663"/>
              <a:gd name="connsiteX7" fmla="*/ 0 w 12209417"/>
              <a:gd name="connsiteY7"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901646 w 12209417"/>
              <a:gd name="connsiteY4" fmla="*/ 5956663 h 5956663"/>
              <a:gd name="connsiteX5" fmla="*/ 9144000 w 12209417"/>
              <a:gd name="connsiteY5" fmla="*/ 5956663 h 5956663"/>
              <a:gd name="connsiteX6" fmla="*/ 8125098 w 12209417"/>
              <a:gd name="connsiteY6" fmla="*/ 5947954 h 5956663"/>
              <a:gd name="connsiteX7" fmla="*/ 0 w 12209417"/>
              <a:gd name="connsiteY7" fmla="*/ 5956300 h 5956663"/>
              <a:gd name="connsiteX8" fmla="*/ 0 w 12209417"/>
              <a:gd name="connsiteY8" fmla="*/ 0 h 5956663"/>
              <a:gd name="connsiteX0" fmla="*/ 0 w 12209417"/>
              <a:gd name="connsiteY0" fmla="*/ 0 h 6888480"/>
              <a:gd name="connsiteX1" fmla="*/ 12192000 w 12209417"/>
              <a:gd name="connsiteY1" fmla="*/ 0 h 6888480"/>
              <a:gd name="connsiteX2" fmla="*/ 12209417 w 12209417"/>
              <a:gd name="connsiteY2" fmla="*/ 4493260 h 6888480"/>
              <a:gd name="connsiteX3" fmla="*/ 10737669 w 12209417"/>
              <a:gd name="connsiteY3" fmla="*/ 5956663 h 6888480"/>
              <a:gd name="connsiteX4" fmla="*/ 9901646 w 12209417"/>
              <a:gd name="connsiteY4" fmla="*/ 5956663 h 6888480"/>
              <a:gd name="connsiteX5" fmla="*/ 9083040 w 12209417"/>
              <a:gd name="connsiteY5" fmla="*/ 6888480 h 6888480"/>
              <a:gd name="connsiteX6" fmla="*/ 8125098 w 12209417"/>
              <a:gd name="connsiteY6" fmla="*/ 5947954 h 6888480"/>
              <a:gd name="connsiteX7" fmla="*/ 0 w 12209417"/>
              <a:gd name="connsiteY7" fmla="*/ 5956300 h 6888480"/>
              <a:gd name="connsiteX8" fmla="*/ 0 w 12209417"/>
              <a:gd name="connsiteY8" fmla="*/ 0 h 6888480"/>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25098 w 12209417"/>
              <a:gd name="connsiteY6" fmla="*/ 5947954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44692 w 12209417"/>
              <a:gd name="connsiteY6" fmla="*/ 5961017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8144692 w 12209417"/>
              <a:gd name="connsiteY7" fmla="*/ 5961017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35194 w 12209417"/>
              <a:gd name="connsiteY5" fmla="*/ 6861899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45 w 12238645"/>
              <a:gd name="connsiteY0" fmla="*/ 0 h 6884747"/>
              <a:gd name="connsiteX1" fmla="*/ 12221228 w 12238645"/>
              <a:gd name="connsiteY1" fmla="*/ 19456 h 6884747"/>
              <a:gd name="connsiteX2" fmla="*/ 12238645 w 12238645"/>
              <a:gd name="connsiteY2" fmla="*/ 4512716 h 6884747"/>
              <a:gd name="connsiteX3" fmla="*/ 10766897 w 12238645"/>
              <a:gd name="connsiteY3" fmla="*/ 5976119 h 6884747"/>
              <a:gd name="connsiteX4" fmla="*/ 9854876 w 12238645"/>
              <a:gd name="connsiteY4" fmla="*/ 6884747 h 6884747"/>
              <a:gd name="connsiteX5" fmla="*/ 9061344 w 12238645"/>
              <a:gd name="connsiteY5" fmla="*/ 6884434 h 6884747"/>
              <a:gd name="connsiteX6" fmla="*/ 8278796 w 12238645"/>
              <a:gd name="connsiteY6" fmla="*/ 6094785 h 6884747"/>
              <a:gd name="connsiteX7" fmla="*/ 7797085 w 12238645"/>
              <a:gd name="connsiteY7" fmla="*/ 5993536 h 6884747"/>
              <a:gd name="connsiteX8" fmla="*/ 25252 w 12238645"/>
              <a:gd name="connsiteY8" fmla="*/ 5991659 h 6884747"/>
              <a:gd name="connsiteX9" fmla="*/ 45 w 12238645"/>
              <a:gd name="connsiteY9" fmla="*/ 0 h 6884747"/>
              <a:gd name="connsiteX0" fmla="*/ 45 w 12251345"/>
              <a:gd name="connsiteY0" fmla="*/ 0 h 6884747"/>
              <a:gd name="connsiteX1" fmla="*/ 12250411 w 12251345"/>
              <a:gd name="connsiteY1" fmla="*/ 29184 h 6884747"/>
              <a:gd name="connsiteX2" fmla="*/ 12238645 w 12251345"/>
              <a:gd name="connsiteY2" fmla="*/ 4512716 h 6884747"/>
              <a:gd name="connsiteX3" fmla="*/ 10766897 w 12251345"/>
              <a:gd name="connsiteY3" fmla="*/ 5976119 h 6884747"/>
              <a:gd name="connsiteX4" fmla="*/ 9854876 w 12251345"/>
              <a:gd name="connsiteY4" fmla="*/ 6884747 h 6884747"/>
              <a:gd name="connsiteX5" fmla="*/ 9061344 w 12251345"/>
              <a:gd name="connsiteY5" fmla="*/ 6884434 h 6884747"/>
              <a:gd name="connsiteX6" fmla="*/ 8278796 w 12251345"/>
              <a:gd name="connsiteY6" fmla="*/ 6094785 h 6884747"/>
              <a:gd name="connsiteX7" fmla="*/ 7797085 w 12251345"/>
              <a:gd name="connsiteY7" fmla="*/ 5993536 h 6884747"/>
              <a:gd name="connsiteX8" fmla="*/ 25252 w 12251345"/>
              <a:gd name="connsiteY8" fmla="*/ 5991659 h 6884747"/>
              <a:gd name="connsiteX9" fmla="*/ 45 w 12251345"/>
              <a:gd name="connsiteY9" fmla="*/ 0 h 6884747"/>
              <a:gd name="connsiteX0" fmla="*/ 45 w 12267828"/>
              <a:gd name="connsiteY0" fmla="*/ 0 h 6884747"/>
              <a:gd name="connsiteX1" fmla="*/ 12250411 w 12267828"/>
              <a:gd name="connsiteY1" fmla="*/ 29184 h 6884747"/>
              <a:gd name="connsiteX2" fmla="*/ 12267828 w 12267828"/>
              <a:gd name="connsiteY2" fmla="*/ 4493261 h 6884747"/>
              <a:gd name="connsiteX3" fmla="*/ 10766897 w 12267828"/>
              <a:gd name="connsiteY3" fmla="*/ 5976119 h 6884747"/>
              <a:gd name="connsiteX4" fmla="*/ 9854876 w 12267828"/>
              <a:gd name="connsiteY4" fmla="*/ 6884747 h 6884747"/>
              <a:gd name="connsiteX5" fmla="*/ 9061344 w 12267828"/>
              <a:gd name="connsiteY5" fmla="*/ 6884434 h 6884747"/>
              <a:gd name="connsiteX6" fmla="*/ 8278796 w 12267828"/>
              <a:gd name="connsiteY6" fmla="*/ 6094785 h 6884747"/>
              <a:gd name="connsiteX7" fmla="*/ 7797085 w 12267828"/>
              <a:gd name="connsiteY7" fmla="*/ 5993536 h 6884747"/>
              <a:gd name="connsiteX8" fmla="*/ 25252 w 12267828"/>
              <a:gd name="connsiteY8" fmla="*/ 5991659 h 6884747"/>
              <a:gd name="connsiteX9" fmla="*/ 45 w 12267828"/>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61456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1486" h="6884747">
                <a:moveTo>
                  <a:pt x="13703" y="0"/>
                </a:moveTo>
                <a:lnTo>
                  <a:pt x="12264069" y="29184"/>
                </a:lnTo>
                <a:cubicBezTo>
                  <a:pt x="12269875" y="1526937"/>
                  <a:pt x="12275680" y="2963703"/>
                  <a:pt x="12281486" y="4461456"/>
                </a:cubicBezTo>
                <a:lnTo>
                  <a:pt x="10780555" y="5976119"/>
                </a:lnTo>
                <a:lnTo>
                  <a:pt x="9868534" y="6884747"/>
                </a:lnTo>
                <a:lnTo>
                  <a:pt x="9075002" y="6884434"/>
                </a:lnTo>
                <a:lnTo>
                  <a:pt x="8292454" y="6094785"/>
                </a:lnTo>
                <a:cubicBezTo>
                  <a:pt x="8143752" y="5971537"/>
                  <a:pt x="8284681" y="5996723"/>
                  <a:pt x="7810743" y="5993536"/>
                </a:cubicBezTo>
                <a:lnTo>
                  <a:pt x="0" y="5991659"/>
                </a:lnTo>
                <a:cubicBezTo>
                  <a:pt x="1325" y="4000925"/>
                  <a:pt x="12378" y="1990734"/>
                  <a:pt x="13703" y="0"/>
                </a:cubicBezTo>
                <a:close/>
              </a:path>
            </a:pathLst>
          </a:custGeom>
        </p:spPr>
        <p:txBody>
          <a:bodyPr/>
          <a:lstStyle/>
          <a:p>
            <a:r>
              <a:rPr lang="sv-SE"/>
              <a:t>Klicka på ikonen för att lägga till en bild</a:t>
            </a:r>
          </a:p>
        </p:txBody>
      </p:sp>
      <p:sp>
        <p:nvSpPr>
          <p:cNvPr id="9" name="Platshållare för text 8">
            <a:extLst>
              <a:ext uri="{FF2B5EF4-FFF2-40B4-BE49-F238E27FC236}">
                <a16:creationId xmlns:a16="http://schemas.microsoft.com/office/drawing/2014/main" id="{B78A799A-7E69-49A8-99D6-ECB19CD7437A}"/>
              </a:ext>
            </a:extLst>
          </p:cNvPr>
          <p:cNvSpPr>
            <a:spLocks noGrp="1"/>
          </p:cNvSpPr>
          <p:nvPr>
            <p:ph type="body" sz="quarter" idx="11" hasCustomPrompt="1"/>
          </p:nvPr>
        </p:nvSpPr>
        <p:spPr>
          <a:xfrm>
            <a:off x="369380" y="6216042"/>
            <a:ext cx="7442200" cy="496043"/>
          </a:xfrm>
          <a:prstGeom prst="rect">
            <a:avLst/>
          </a:prstGeom>
        </p:spPr>
        <p:txBody>
          <a:bodyPr/>
          <a:lstStyle>
            <a:lvl1pPr marL="0" indent="0">
              <a:buNone/>
              <a:defRPr b="1">
                <a:solidFill>
                  <a:schemeClr val="bg1"/>
                </a:solidFill>
              </a:defRPr>
            </a:lvl1pPr>
          </a:lstStyle>
          <a:p>
            <a:pPr lvl="0"/>
            <a:r>
              <a:rPr lang="sv-SE" b="1"/>
              <a:t>Rubrik på en rad</a:t>
            </a:r>
            <a:endParaRPr lang="sv-SE"/>
          </a:p>
        </p:txBody>
      </p:sp>
    </p:spTree>
    <p:extLst>
      <p:ext uri="{BB962C8B-B14F-4D97-AF65-F5344CB8AC3E}">
        <p14:creationId xmlns:p14="http://schemas.microsoft.com/office/powerpoint/2010/main" val="2841002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Vågrät bild med innehåll">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07EED43E-842D-4052-8D46-1187F216AA15}"/>
              </a:ext>
            </a:extLst>
          </p:cNvPr>
          <p:cNvSpPr>
            <a:spLocks noGrp="1"/>
          </p:cNvSpPr>
          <p:nvPr>
            <p:ph type="pic" sz="quarter" idx="10"/>
          </p:nvPr>
        </p:nvSpPr>
        <p:spPr>
          <a:xfrm>
            <a:off x="0" y="0"/>
            <a:ext cx="12192000" cy="3349625"/>
          </a:xfrm>
          <a:prstGeom prst="rect">
            <a:avLst/>
          </a:prstGeom>
        </p:spPr>
        <p:txBody>
          <a:bodyPr/>
          <a:lstStyle/>
          <a:p>
            <a:r>
              <a:rPr lang="sv-SE"/>
              <a:t>Klicka på ikonen för att lägga till en bild</a:t>
            </a:r>
          </a:p>
        </p:txBody>
      </p:sp>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664989" y="3814763"/>
            <a:ext cx="7639050" cy="865302"/>
          </a:xfrm>
          <a:prstGeom prst="rect">
            <a:avLst/>
          </a:prstGeom>
        </p:spPr>
        <p:txBody>
          <a:bodyPr/>
          <a:lstStyle>
            <a:lvl1pPr marL="0" indent="0">
              <a:lnSpc>
                <a:spcPct val="90000"/>
              </a:lnSpc>
              <a:buNone/>
              <a:defRPr sz="3200" b="1">
                <a:solidFill>
                  <a:srgbClr val="002060"/>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657225" y="5070475"/>
            <a:ext cx="7680325"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Tree>
    <p:extLst>
      <p:ext uri="{BB962C8B-B14F-4D97-AF65-F5344CB8AC3E}">
        <p14:creationId xmlns:p14="http://schemas.microsoft.com/office/powerpoint/2010/main" val="1683885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odrät bild med innehåll">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5752378" y="697491"/>
            <a:ext cx="6168689" cy="865302"/>
          </a:xfrm>
          <a:prstGeom prst="rect">
            <a:avLst/>
          </a:prstGeom>
        </p:spPr>
        <p:txBody>
          <a:bodyPr/>
          <a:lstStyle>
            <a:lvl1pPr marL="0" indent="0">
              <a:lnSpc>
                <a:spcPct val="90000"/>
              </a:lnSpc>
              <a:buNone/>
              <a:defRPr sz="3200" b="1">
                <a:solidFill>
                  <a:srgbClr val="002060"/>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5744614" y="1953203"/>
            <a:ext cx="6202019"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
        <p:nvSpPr>
          <p:cNvPr id="3" name="Platshållare för bild 2">
            <a:extLst>
              <a:ext uri="{FF2B5EF4-FFF2-40B4-BE49-F238E27FC236}">
                <a16:creationId xmlns:a16="http://schemas.microsoft.com/office/drawing/2014/main" id="{992B0C10-E65B-43E1-A662-E55494C7356A}"/>
              </a:ext>
            </a:extLst>
          </p:cNvPr>
          <p:cNvSpPr>
            <a:spLocks noGrp="1"/>
          </p:cNvSpPr>
          <p:nvPr>
            <p:ph type="pic" sz="quarter" idx="13"/>
          </p:nvPr>
        </p:nvSpPr>
        <p:spPr>
          <a:xfrm>
            <a:off x="0" y="0"/>
            <a:ext cx="5021263" cy="6856413"/>
          </a:xfrm>
          <a:prstGeom prst="rect">
            <a:avLst/>
          </a:prstGeom>
        </p:spPr>
        <p:txBody>
          <a:bodyPr/>
          <a:lstStyle/>
          <a:p>
            <a:r>
              <a:rPr lang="sv-SE"/>
              <a:t>Klicka på ikonen för att lägga till en bild</a:t>
            </a:r>
          </a:p>
        </p:txBody>
      </p:sp>
    </p:spTree>
    <p:extLst>
      <p:ext uri="{BB962C8B-B14F-4D97-AF65-F5344CB8AC3E}">
        <p14:creationId xmlns:p14="http://schemas.microsoft.com/office/powerpoint/2010/main" val="268253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4" name="Platshållare för text 9">
            <a:extLst>
              <a:ext uri="{FF2B5EF4-FFF2-40B4-BE49-F238E27FC236}">
                <a16:creationId xmlns:a16="http://schemas.microsoft.com/office/drawing/2014/main" id="{2D8EA477-05B6-4C77-A961-DB14B4C6D24E}"/>
              </a:ext>
            </a:extLst>
          </p:cNvPr>
          <p:cNvSpPr>
            <a:spLocks noGrp="1"/>
          </p:cNvSpPr>
          <p:nvPr>
            <p:ph type="body" sz="quarter" idx="11" hasCustomPrompt="1"/>
          </p:nvPr>
        </p:nvSpPr>
        <p:spPr>
          <a:xfrm>
            <a:off x="609022" y="701819"/>
            <a:ext cx="9956800" cy="1035050"/>
          </a:xfrm>
          <a:prstGeom prst="rect">
            <a:avLst/>
          </a:prstGeom>
        </p:spPr>
        <p:txBody>
          <a:bodyPr/>
          <a:lstStyle>
            <a:lvl1pPr marL="0" indent="0">
              <a:lnSpc>
                <a:spcPct val="90000"/>
              </a:lnSpc>
              <a:buNone/>
              <a:defRPr sz="4400" b="1">
                <a:solidFill>
                  <a:schemeClr val="accent1"/>
                </a:solidFill>
                <a:latin typeface="+mj-lt"/>
              </a:defRPr>
            </a:lvl1pPr>
          </a:lstStyle>
          <a:p>
            <a:pPr lvl="0"/>
            <a:r>
              <a:rPr lang="sv-SE"/>
              <a:t>Skriv din rubrik här på </a:t>
            </a:r>
          </a:p>
          <a:p>
            <a:pPr lvl="0"/>
            <a:r>
              <a:rPr lang="sv-SE"/>
              <a:t>en eller två rader</a:t>
            </a:r>
          </a:p>
        </p:txBody>
      </p:sp>
    </p:spTree>
    <p:extLst>
      <p:ext uri="{BB962C8B-B14F-4D97-AF65-F5344CB8AC3E}">
        <p14:creationId xmlns:p14="http://schemas.microsoft.com/office/powerpoint/2010/main" val="61867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FD6AEC0-02C2-4B82-832B-3D66A9B0774A}"/>
              </a:ext>
            </a:extLst>
          </p:cNvPr>
          <p:cNvSpPr>
            <a:spLocks noGrp="1"/>
          </p:cNvSpPr>
          <p:nvPr>
            <p:ph type="dt" sz="half" idx="10"/>
          </p:nvPr>
        </p:nvSpPr>
        <p:spPr/>
        <p:txBody>
          <a:bodyPr/>
          <a:lstStyle/>
          <a:p>
            <a:fld id="{C3C06C61-4A79-4642-8BF4-4E63ADF85E7E}" type="datetimeFigureOut">
              <a:rPr lang="sv-SE" smtClean="0"/>
              <a:t>2020-11-09</a:t>
            </a:fld>
            <a:endParaRPr lang="sv-SE"/>
          </a:p>
        </p:txBody>
      </p:sp>
      <p:sp>
        <p:nvSpPr>
          <p:cNvPr id="5" name="Platshållare för sidfot 4">
            <a:extLst>
              <a:ext uri="{FF2B5EF4-FFF2-40B4-BE49-F238E27FC236}">
                <a16:creationId xmlns:a16="http://schemas.microsoft.com/office/drawing/2014/main" id="{1EDFF23C-A6C6-4730-A5DA-2CC976C33E4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FC7E42E-4B0D-4DE1-A164-852FE9225514}"/>
              </a:ext>
            </a:extLst>
          </p:cNvPr>
          <p:cNvSpPr>
            <a:spLocks noGrp="1"/>
          </p:cNvSpPr>
          <p:nvPr>
            <p:ph type="sldNum" sz="quarter" idx="12"/>
          </p:nvPr>
        </p:nvSpPr>
        <p:spPr/>
        <p:txBody>
          <a:bodyPr/>
          <a:lstStyle/>
          <a:p>
            <a:fld id="{D4EF9FA2-F137-4B9A-A308-AEEF49F744D8}" type="slidenum">
              <a:rPr lang="sv-SE" smtClean="0"/>
              <a:t>‹#›</a:t>
            </a:fld>
            <a:endParaRPr lang="sv-SE"/>
          </a:p>
        </p:txBody>
      </p:sp>
      <p:sp>
        <p:nvSpPr>
          <p:cNvPr id="7" name="Rubrik 1">
            <a:extLst>
              <a:ext uri="{FF2B5EF4-FFF2-40B4-BE49-F238E27FC236}">
                <a16:creationId xmlns:a16="http://schemas.microsoft.com/office/drawing/2014/main" id="{C9181A07-A7A8-491B-A653-FECB90A9CA4A}"/>
              </a:ext>
            </a:extLst>
          </p:cNvPr>
          <p:cNvSpPr>
            <a:spLocks noGrp="1"/>
          </p:cNvSpPr>
          <p:nvPr>
            <p:ph type="ctrTitle"/>
          </p:nvPr>
        </p:nvSpPr>
        <p:spPr>
          <a:xfrm>
            <a:off x="977069" y="267784"/>
            <a:ext cx="9144000" cy="2387600"/>
          </a:xfrm>
        </p:spPr>
        <p:txBody>
          <a:bodyPr anchor="b"/>
          <a:lstStyle>
            <a:lvl1pPr algn="l">
              <a:defRPr sz="6000" b="1">
                <a:solidFill>
                  <a:schemeClr val="bg1"/>
                </a:solidFill>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F1875A3A-02DE-4C64-B0E3-64CB810D4FEC}"/>
              </a:ext>
            </a:extLst>
          </p:cNvPr>
          <p:cNvSpPr>
            <a:spLocks noGrp="1"/>
          </p:cNvSpPr>
          <p:nvPr>
            <p:ph type="subTitle" idx="1"/>
          </p:nvPr>
        </p:nvSpPr>
        <p:spPr>
          <a:xfrm>
            <a:off x="977069" y="2655384"/>
            <a:ext cx="9144000" cy="1655762"/>
          </a:xfrm>
        </p:spPr>
        <p:txBody>
          <a:bodyPr/>
          <a:lstStyle>
            <a:lvl1pPr marL="0" indent="0" algn="l">
              <a:buNone/>
              <a:defRPr sz="32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274913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7953213-C591-46CE-B167-643637BC9369}"/>
              </a:ext>
            </a:extLst>
          </p:cNvPr>
          <p:cNvSpPr>
            <a:spLocks noGrp="1"/>
          </p:cNvSpPr>
          <p:nvPr>
            <p:ph type="body" sz="quarter" idx="10" hasCustomPrompt="1"/>
          </p:nvPr>
        </p:nvSpPr>
        <p:spPr>
          <a:xfrm>
            <a:off x="0" y="0"/>
            <a:ext cx="12192000" cy="6858000"/>
          </a:xfrm>
          <a:prstGeom prst="rect">
            <a:avLst/>
          </a:prstGeom>
          <a:blipFill>
            <a:blip r:embed="rId2"/>
            <a:stretch>
              <a:fillRect/>
            </a:stretch>
          </a:blipFill>
        </p:spPr>
        <p:txBody>
          <a:bodyPr lIns="0" tIns="0" rIns="0" bIns="900000"/>
          <a:lstStyle>
            <a:lvl1pPr marL="0" indent="0">
              <a:buNone/>
              <a:defRPr sz="100"/>
            </a:lvl1pPr>
          </a:lstStyle>
          <a:p>
            <a:pPr lvl="0"/>
            <a:r>
              <a:rPr lang="sv-SE"/>
              <a:t>Skriv ditt innehåll här…</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buNone/>
              <a:defRPr sz="4400" b="1">
                <a:solidFill>
                  <a:schemeClr val="accent1"/>
                </a:solidFill>
                <a:latin typeface="+mj-lt"/>
              </a:defRPr>
            </a:lvl1pPr>
          </a:lstStyle>
          <a:p>
            <a:pPr lvl="0"/>
            <a:r>
              <a:rPr lang="sv-SE"/>
              <a:t>Skriv din rubrik här på </a:t>
            </a:r>
          </a:p>
          <a:p>
            <a:pPr lvl="0"/>
            <a:r>
              <a:rPr lang="sv-SE"/>
              <a:t>en eller två rader</a:t>
            </a:r>
          </a:p>
        </p:txBody>
      </p:sp>
      <p:sp>
        <p:nvSpPr>
          <p:cNvPr id="6" name="Platshållare för text 2">
            <a:extLst>
              <a:ext uri="{FF2B5EF4-FFF2-40B4-BE49-F238E27FC236}">
                <a16:creationId xmlns:a16="http://schemas.microsoft.com/office/drawing/2014/main" id="{A4A38EBF-B2D9-4DEC-863C-332F6D2D9264}"/>
              </a:ext>
            </a:extLst>
          </p:cNvPr>
          <p:cNvSpPr>
            <a:spLocks noGrp="1"/>
          </p:cNvSpPr>
          <p:nvPr>
            <p:ph type="body" sz="quarter" idx="12"/>
          </p:nvPr>
        </p:nvSpPr>
        <p:spPr>
          <a:xfrm>
            <a:off x="609022" y="1991170"/>
            <a:ext cx="9956800" cy="4314591"/>
          </a:xfrm>
          <a:prstGeom prst="rect">
            <a:avLst/>
          </a:prstGeo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9274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Heltäckande bi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ACF7CB6-82CF-4146-8B65-6E3DED3A8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403"/>
            <a:ext cx="12191998" cy="6856285"/>
          </a:xfrm>
          <a:prstGeom prst="rect">
            <a:avLst/>
          </a:prstGeom>
        </p:spPr>
      </p:pic>
      <p:sp>
        <p:nvSpPr>
          <p:cNvPr id="6" name="Platshållare för bild 5">
            <a:extLst>
              <a:ext uri="{FF2B5EF4-FFF2-40B4-BE49-F238E27FC236}">
                <a16:creationId xmlns:a16="http://schemas.microsoft.com/office/drawing/2014/main" id="{9B5B2693-2320-4102-9206-ED01919467A0}"/>
              </a:ext>
            </a:extLst>
          </p:cNvPr>
          <p:cNvSpPr>
            <a:spLocks noGrp="1"/>
          </p:cNvSpPr>
          <p:nvPr>
            <p:ph type="pic" sz="quarter" idx="10"/>
          </p:nvPr>
        </p:nvSpPr>
        <p:spPr>
          <a:xfrm>
            <a:off x="-42885" y="-19455"/>
            <a:ext cx="12281486" cy="6884747"/>
          </a:xfrm>
          <a:custGeom>
            <a:avLst/>
            <a:gdLst>
              <a:gd name="connsiteX0" fmla="*/ 0 w 12192000"/>
              <a:gd name="connsiteY0" fmla="*/ 0 h 5956300"/>
              <a:gd name="connsiteX1" fmla="*/ 12192000 w 12192000"/>
              <a:gd name="connsiteY1" fmla="*/ 0 h 5956300"/>
              <a:gd name="connsiteX2" fmla="*/ 12192000 w 12192000"/>
              <a:gd name="connsiteY2" fmla="*/ 5956300 h 5956300"/>
              <a:gd name="connsiteX3" fmla="*/ 0 w 12192000"/>
              <a:gd name="connsiteY3" fmla="*/ 5956300 h 5956300"/>
              <a:gd name="connsiteX4" fmla="*/ 0 w 12192000"/>
              <a:gd name="connsiteY4" fmla="*/ 0 h 5956300"/>
              <a:gd name="connsiteX0" fmla="*/ 0 w 12192000"/>
              <a:gd name="connsiteY0" fmla="*/ 0 h 5956663"/>
              <a:gd name="connsiteX1" fmla="*/ 12192000 w 12192000"/>
              <a:gd name="connsiteY1" fmla="*/ 0 h 5956663"/>
              <a:gd name="connsiteX2" fmla="*/ 12192000 w 12192000"/>
              <a:gd name="connsiteY2" fmla="*/ 5956300 h 5956663"/>
              <a:gd name="connsiteX3" fmla="*/ 8682446 w 12192000"/>
              <a:gd name="connsiteY3" fmla="*/ 5956663 h 5956663"/>
              <a:gd name="connsiteX4" fmla="*/ 0 w 12192000"/>
              <a:gd name="connsiteY4" fmla="*/ 5956300 h 5956663"/>
              <a:gd name="connsiteX5" fmla="*/ 0 w 12192000"/>
              <a:gd name="connsiteY5" fmla="*/ 0 h 5956663"/>
              <a:gd name="connsiteX0" fmla="*/ 0 w 12192000"/>
              <a:gd name="connsiteY0" fmla="*/ 0 h 5956663"/>
              <a:gd name="connsiteX1" fmla="*/ 12192000 w 12192000"/>
              <a:gd name="connsiteY1" fmla="*/ 0 h 5956663"/>
              <a:gd name="connsiteX2" fmla="*/ 12192000 w 12192000"/>
              <a:gd name="connsiteY2" fmla="*/ 5956300 h 5956663"/>
              <a:gd name="connsiteX3" fmla="*/ 10737669 w 12192000"/>
              <a:gd name="connsiteY3" fmla="*/ 5956663 h 5956663"/>
              <a:gd name="connsiteX4" fmla="*/ 8682446 w 12192000"/>
              <a:gd name="connsiteY4" fmla="*/ 5956663 h 5956663"/>
              <a:gd name="connsiteX5" fmla="*/ 0 w 12192000"/>
              <a:gd name="connsiteY5" fmla="*/ 5956300 h 5956663"/>
              <a:gd name="connsiteX6" fmla="*/ 0 w 12192000"/>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682446 w 12209417"/>
              <a:gd name="connsiteY4" fmla="*/ 5956663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125098 w 12209417"/>
              <a:gd name="connsiteY4" fmla="*/ 5947954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144000 w 12209417"/>
              <a:gd name="connsiteY4" fmla="*/ 5956663 h 5956663"/>
              <a:gd name="connsiteX5" fmla="*/ 8125098 w 12209417"/>
              <a:gd name="connsiteY5" fmla="*/ 5947954 h 5956663"/>
              <a:gd name="connsiteX6" fmla="*/ 0 w 12209417"/>
              <a:gd name="connsiteY6" fmla="*/ 5956300 h 5956663"/>
              <a:gd name="connsiteX7" fmla="*/ 0 w 12209417"/>
              <a:gd name="connsiteY7"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901646 w 12209417"/>
              <a:gd name="connsiteY4" fmla="*/ 5956663 h 5956663"/>
              <a:gd name="connsiteX5" fmla="*/ 9144000 w 12209417"/>
              <a:gd name="connsiteY5" fmla="*/ 5956663 h 5956663"/>
              <a:gd name="connsiteX6" fmla="*/ 8125098 w 12209417"/>
              <a:gd name="connsiteY6" fmla="*/ 5947954 h 5956663"/>
              <a:gd name="connsiteX7" fmla="*/ 0 w 12209417"/>
              <a:gd name="connsiteY7" fmla="*/ 5956300 h 5956663"/>
              <a:gd name="connsiteX8" fmla="*/ 0 w 12209417"/>
              <a:gd name="connsiteY8" fmla="*/ 0 h 5956663"/>
              <a:gd name="connsiteX0" fmla="*/ 0 w 12209417"/>
              <a:gd name="connsiteY0" fmla="*/ 0 h 6888480"/>
              <a:gd name="connsiteX1" fmla="*/ 12192000 w 12209417"/>
              <a:gd name="connsiteY1" fmla="*/ 0 h 6888480"/>
              <a:gd name="connsiteX2" fmla="*/ 12209417 w 12209417"/>
              <a:gd name="connsiteY2" fmla="*/ 4493260 h 6888480"/>
              <a:gd name="connsiteX3" fmla="*/ 10737669 w 12209417"/>
              <a:gd name="connsiteY3" fmla="*/ 5956663 h 6888480"/>
              <a:gd name="connsiteX4" fmla="*/ 9901646 w 12209417"/>
              <a:gd name="connsiteY4" fmla="*/ 5956663 h 6888480"/>
              <a:gd name="connsiteX5" fmla="*/ 9083040 w 12209417"/>
              <a:gd name="connsiteY5" fmla="*/ 6888480 h 6888480"/>
              <a:gd name="connsiteX6" fmla="*/ 8125098 w 12209417"/>
              <a:gd name="connsiteY6" fmla="*/ 5947954 h 6888480"/>
              <a:gd name="connsiteX7" fmla="*/ 0 w 12209417"/>
              <a:gd name="connsiteY7" fmla="*/ 5956300 h 6888480"/>
              <a:gd name="connsiteX8" fmla="*/ 0 w 12209417"/>
              <a:gd name="connsiteY8" fmla="*/ 0 h 6888480"/>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25098 w 12209417"/>
              <a:gd name="connsiteY6" fmla="*/ 5947954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44692 w 12209417"/>
              <a:gd name="connsiteY6" fmla="*/ 5961017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8144692 w 12209417"/>
              <a:gd name="connsiteY7" fmla="*/ 5961017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35194 w 12209417"/>
              <a:gd name="connsiteY5" fmla="*/ 6861899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45 w 12238645"/>
              <a:gd name="connsiteY0" fmla="*/ 0 h 6884747"/>
              <a:gd name="connsiteX1" fmla="*/ 12221228 w 12238645"/>
              <a:gd name="connsiteY1" fmla="*/ 19456 h 6884747"/>
              <a:gd name="connsiteX2" fmla="*/ 12238645 w 12238645"/>
              <a:gd name="connsiteY2" fmla="*/ 4512716 h 6884747"/>
              <a:gd name="connsiteX3" fmla="*/ 10766897 w 12238645"/>
              <a:gd name="connsiteY3" fmla="*/ 5976119 h 6884747"/>
              <a:gd name="connsiteX4" fmla="*/ 9854876 w 12238645"/>
              <a:gd name="connsiteY4" fmla="*/ 6884747 h 6884747"/>
              <a:gd name="connsiteX5" fmla="*/ 9061344 w 12238645"/>
              <a:gd name="connsiteY5" fmla="*/ 6884434 h 6884747"/>
              <a:gd name="connsiteX6" fmla="*/ 8278796 w 12238645"/>
              <a:gd name="connsiteY6" fmla="*/ 6094785 h 6884747"/>
              <a:gd name="connsiteX7" fmla="*/ 7797085 w 12238645"/>
              <a:gd name="connsiteY7" fmla="*/ 5993536 h 6884747"/>
              <a:gd name="connsiteX8" fmla="*/ 25252 w 12238645"/>
              <a:gd name="connsiteY8" fmla="*/ 5991659 h 6884747"/>
              <a:gd name="connsiteX9" fmla="*/ 45 w 12238645"/>
              <a:gd name="connsiteY9" fmla="*/ 0 h 6884747"/>
              <a:gd name="connsiteX0" fmla="*/ 45 w 12251345"/>
              <a:gd name="connsiteY0" fmla="*/ 0 h 6884747"/>
              <a:gd name="connsiteX1" fmla="*/ 12250411 w 12251345"/>
              <a:gd name="connsiteY1" fmla="*/ 29184 h 6884747"/>
              <a:gd name="connsiteX2" fmla="*/ 12238645 w 12251345"/>
              <a:gd name="connsiteY2" fmla="*/ 4512716 h 6884747"/>
              <a:gd name="connsiteX3" fmla="*/ 10766897 w 12251345"/>
              <a:gd name="connsiteY3" fmla="*/ 5976119 h 6884747"/>
              <a:gd name="connsiteX4" fmla="*/ 9854876 w 12251345"/>
              <a:gd name="connsiteY4" fmla="*/ 6884747 h 6884747"/>
              <a:gd name="connsiteX5" fmla="*/ 9061344 w 12251345"/>
              <a:gd name="connsiteY5" fmla="*/ 6884434 h 6884747"/>
              <a:gd name="connsiteX6" fmla="*/ 8278796 w 12251345"/>
              <a:gd name="connsiteY6" fmla="*/ 6094785 h 6884747"/>
              <a:gd name="connsiteX7" fmla="*/ 7797085 w 12251345"/>
              <a:gd name="connsiteY7" fmla="*/ 5993536 h 6884747"/>
              <a:gd name="connsiteX8" fmla="*/ 25252 w 12251345"/>
              <a:gd name="connsiteY8" fmla="*/ 5991659 h 6884747"/>
              <a:gd name="connsiteX9" fmla="*/ 45 w 12251345"/>
              <a:gd name="connsiteY9" fmla="*/ 0 h 6884747"/>
              <a:gd name="connsiteX0" fmla="*/ 45 w 12267828"/>
              <a:gd name="connsiteY0" fmla="*/ 0 h 6884747"/>
              <a:gd name="connsiteX1" fmla="*/ 12250411 w 12267828"/>
              <a:gd name="connsiteY1" fmla="*/ 29184 h 6884747"/>
              <a:gd name="connsiteX2" fmla="*/ 12267828 w 12267828"/>
              <a:gd name="connsiteY2" fmla="*/ 4493261 h 6884747"/>
              <a:gd name="connsiteX3" fmla="*/ 10766897 w 12267828"/>
              <a:gd name="connsiteY3" fmla="*/ 5976119 h 6884747"/>
              <a:gd name="connsiteX4" fmla="*/ 9854876 w 12267828"/>
              <a:gd name="connsiteY4" fmla="*/ 6884747 h 6884747"/>
              <a:gd name="connsiteX5" fmla="*/ 9061344 w 12267828"/>
              <a:gd name="connsiteY5" fmla="*/ 6884434 h 6884747"/>
              <a:gd name="connsiteX6" fmla="*/ 8278796 w 12267828"/>
              <a:gd name="connsiteY6" fmla="*/ 6094785 h 6884747"/>
              <a:gd name="connsiteX7" fmla="*/ 7797085 w 12267828"/>
              <a:gd name="connsiteY7" fmla="*/ 5993536 h 6884747"/>
              <a:gd name="connsiteX8" fmla="*/ 25252 w 12267828"/>
              <a:gd name="connsiteY8" fmla="*/ 5991659 h 6884747"/>
              <a:gd name="connsiteX9" fmla="*/ 45 w 12267828"/>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61456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1486" h="6884747">
                <a:moveTo>
                  <a:pt x="13703" y="0"/>
                </a:moveTo>
                <a:lnTo>
                  <a:pt x="12264069" y="29184"/>
                </a:lnTo>
                <a:cubicBezTo>
                  <a:pt x="12269875" y="1526937"/>
                  <a:pt x="12275680" y="2963703"/>
                  <a:pt x="12281486" y="4461456"/>
                </a:cubicBezTo>
                <a:lnTo>
                  <a:pt x="10780555" y="5976119"/>
                </a:lnTo>
                <a:lnTo>
                  <a:pt x="9868534" y="6884747"/>
                </a:lnTo>
                <a:lnTo>
                  <a:pt x="9075002" y="6884434"/>
                </a:lnTo>
                <a:lnTo>
                  <a:pt x="8292454" y="6094785"/>
                </a:lnTo>
                <a:cubicBezTo>
                  <a:pt x="8143752" y="5971537"/>
                  <a:pt x="8284681" y="5996723"/>
                  <a:pt x="7810743" y="5993536"/>
                </a:cubicBezTo>
                <a:lnTo>
                  <a:pt x="0" y="5991659"/>
                </a:lnTo>
                <a:cubicBezTo>
                  <a:pt x="1325" y="4000925"/>
                  <a:pt x="12378" y="1990734"/>
                  <a:pt x="13703" y="0"/>
                </a:cubicBezTo>
                <a:close/>
              </a:path>
            </a:pathLst>
          </a:custGeom>
        </p:spPr>
        <p:txBody>
          <a:bodyPr/>
          <a:lstStyle/>
          <a:p>
            <a:r>
              <a:rPr lang="sv-SE"/>
              <a:t>Klicka på ikonen för att lägga till en bild</a:t>
            </a:r>
          </a:p>
        </p:txBody>
      </p:sp>
      <p:sp>
        <p:nvSpPr>
          <p:cNvPr id="9" name="Platshållare för text 8">
            <a:extLst>
              <a:ext uri="{FF2B5EF4-FFF2-40B4-BE49-F238E27FC236}">
                <a16:creationId xmlns:a16="http://schemas.microsoft.com/office/drawing/2014/main" id="{B78A799A-7E69-49A8-99D6-ECB19CD7437A}"/>
              </a:ext>
            </a:extLst>
          </p:cNvPr>
          <p:cNvSpPr>
            <a:spLocks noGrp="1"/>
          </p:cNvSpPr>
          <p:nvPr>
            <p:ph type="body" sz="quarter" idx="11" hasCustomPrompt="1"/>
          </p:nvPr>
        </p:nvSpPr>
        <p:spPr>
          <a:xfrm>
            <a:off x="369380" y="6216042"/>
            <a:ext cx="7442200" cy="496043"/>
          </a:xfrm>
          <a:prstGeom prst="rect">
            <a:avLst/>
          </a:prstGeom>
        </p:spPr>
        <p:txBody>
          <a:bodyPr/>
          <a:lstStyle>
            <a:lvl1pPr marL="0" indent="0">
              <a:buNone/>
              <a:defRPr b="1">
                <a:solidFill>
                  <a:schemeClr val="bg1"/>
                </a:solidFill>
              </a:defRPr>
            </a:lvl1pPr>
          </a:lstStyle>
          <a:p>
            <a:pPr lvl="0"/>
            <a:r>
              <a:rPr lang="sv-SE" b="1"/>
              <a:t>Rubrik på en rad</a:t>
            </a:r>
            <a:endParaRPr lang="sv-SE"/>
          </a:p>
        </p:txBody>
      </p:sp>
    </p:spTree>
    <p:extLst>
      <p:ext uri="{BB962C8B-B14F-4D97-AF65-F5344CB8AC3E}">
        <p14:creationId xmlns:p14="http://schemas.microsoft.com/office/powerpoint/2010/main" val="1200540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ågrät bild med innehåll">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07EED43E-842D-4052-8D46-1187F216AA15}"/>
              </a:ext>
            </a:extLst>
          </p:cNvPr>
          <p:cNvSpPr>
            <a:spLocks noGrp="1"/>
          </p:cNvSpPr>
          <p:nvPr>
            <p:ph type="pic" sz="quarter" idx="10"/>
          </p:nvPr>
        </p:nvSpPr>
        <p:spPr>
          <a:xfrm>
            <a:off x="0" y="0"/>
            <a:ext cx="12192000" cy="3349625"/>
          </a:xfrm>
          <a:prstGeom prst="rect">
            <a:avLst/>
          </a:prstGeom>
        </p:spPr>
        <p:txBody>
          <a:bodyPr/>
          <a:lstStyle/>
          <a:p>
            <a:r>
              <a:rPr lang="sv-SE"/>
              <a:t>Klicka på ikonen för att lägga till en bild</a:t>
            </a:r>
          </a:p>
        </p:txBody>
      </p:sp>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664989" y="3814763"/>
            <a:ext cx="7639050" cy="865302"/>
          </a:xfrm>
          <a:prstGeom prst="rect">
            <a:avLst/>
          </a:prstGeom>
        </p:spPr>
        <p:txBody>
          <a:bodyPr/>
          <a:lstStyle>
            <a:lvl1pPr marL="0" indent="0">
              <a:buNone/>
              <a:defRPr sz="3200" b="1">
                <a:solidFill>
                  <a:schemeClr val="accent1"/>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657225" y="5070475"/>
            <a:ext cx="7680325"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Tree>
    <p:extLst>
      <p:ext uri="{BB962C8B-B14F-4D97-AF65-F5344CB8AC3E}">
        <p14:creationId xmlns:p14="http://schemas.microsoft.com/office/powerpoint/2010/main" val="2800961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odrät bild med innehåll">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5752378" y="697491"/>
            <a:ext cx="6168689" cy="865302"/>
          </a:xfrm>
          <a:prstGeom prst="rect">
            <a:avLst/>
          </a:prstGeom>
        </p:spPr>
        <p:txBody>
          <a:bodyPr/>
          <a:lstStyle>
            <a:lvl1pPr marL="0" indent="0">
              <a:buNone/>
              <a:defRPr sz="3200" b="1">
                <a:solidFill>
                  <a:schemeClr val="accent1"/>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5744614" y="1953203"/>
            <a:ext cx="6202019"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
        <p:nvSpPr>
          <p:cNvPr id="3" name="Platshållare för bild 2">
            <a:extLst>
              <a:ext uri="{FF2B5EF4-FFF2-40B4-BE49-F238E27FC236}">
                <a16:creationId xmlns:a16="http://schemas.microsoft.com/office/drawing/2014/main" id="{992B0C10-E65B-43E1-A662-E55494C7356A}"/>
              </a:ext>
            </a:extLst>
          </p:cNvPr>
          <p:cNvSpPr>
            <a:spLocks noGrp="1"/>
          </p:cNvSpPr>
          <p:nvPr>
            <p:ph type="pic" sz="quarter" idx="13"/>
          </p:nvPr>
        </p:nvSpPr>
        <p:spPr>
          <a:xfrm>
            <a:off x="0" y="0"/>
            <a:ext cx="5021263" cy="6856413"/>
          </a:xfrm>
          <a:prstGeom prst="rect">
            <a:avLst/>
          </a:prstGeom>
        </p:spPr>
        <p:txBody>
          <a:bodyPr/>
          <a:lstStyle/>
          <a:p>
            <a:r>
              <a:rPr lang="sv-SE"/>
              <a:t>Klicka på ikonen för att lägga till en bild</a:t>
            </a:r>
          </a:p>
        </p:txBody>
      </p:sp>
    </p:spTree>
    <p:extLst>
      <p:ext uri="{BB962C8B-B14F-4D97-AF65-F5344CB8AC3E}">
        <p14:creationId xmlns:p14="http://schemas.microsoft.com/office/powerpoint/2010/main" val="143067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7953213-C591-46CE-B167-643637BC9369}"/>
              </a:ext>
            </a:extLst>
          </p:cNvPr>
          <p:cNvSpPr>
            <a:spLocks noGrp="1"/>
          </p:cNvSpPr>
          <p:nvPr>
            <p:ph type="body" sz="quarter" idx="10" hasCustomPrompt="1"/>
          </p:nvPr>
        </p:nvSpPr>
        <p:spPr>
          <a:xfrm>
            <a:off x="0" y="0"/>
            <a:ext cx="12192000" cy="6858000"/>
          </a:xfrm>
          <a:prstGeom prst="rect">
            <a:avLst/>
          </a:prstGeom>
          <a:blipFill>
            <a:blip r:embed="rId2"/>
            <a:stretch>
              <a:fillRect/>
            </a:stretch>
          </a:blipFill>
        </p:spPr>
        <p:txBody>
          <a:bodyPr lIns="0" tIns="0" rIns="0" bIns="900000"/>
          <a:lstStyle>
            <a:lvl1pPr marL="0" indent="0">
              <a:buNone/>
              <a:defRPr sz="100">
                <a:solidFill>
                  <a:schemeClr val="accent1"/>
                </a:solidFill>
              </a:defRPr>
            </a:lvl1pPr>
          </a:lstStyle>
          <a:p>
            <a:pPr lvl="0"/>
            <a:r>
              <a:rPr lang="sv-SE"/>
              <a:t>Skriv ditt innehåll här…</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buNone/>
              <a:defRPr sz="4400" b="1">
                <a:solidFill>
                  <a:schemeClr val="accent1"/>
                </a:solidFill>
                <a:latin typeface="+mj-lt"/>
              </a:defRPr>
            </a:lvl1pPr>
          </a:lstStyle>
          <a:p>
            <a:pPr lvl="0"/>
            <a:r>
              <a:rPr lang="sv-SE"/>
              <a:t>Skriv din rubrik här på </a:t>
            </a:r>
          </a:p>
          <a:p>
            <a:pPr lvl="0"/>
            <a:r>
              <a:rPr lang="sv-SE"/>
              <a:t>en eller två rader</a:t>
            </a:r>
          </a:p>
        </p:txBody>
      </p:sp>
    </p:spTree>
    <p:extLst>
      <p:ext uri="{BB962C8B-B14F-4D97-AF65-F5344CB8AC3E}">
        <p14:creationId xmlns:p14="http://schemas.microsoft.com/office/powerpoint/2010/main" val="1144175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FD6AEC0-02C2-4B82-832B-3D66A9B0774A}"/>
              </a:ext>
            </a:extLst>
          </p:cNvPr>
          <p:cNvSpPr>
            <a:spLocks noGrp="1"/>
          </p:cNvSpPr>
          <p:nvPr>
            <p:ph type="dt" sz="half" idx="10"/>
          </p:nvPr>
        </p:nvSpPr>
        <p:spPr/>
        <p:txBody>
          <a:bodyPr/>
          <a:lstStyle/>
          <a:p>
            <a:fld id="{C3C06C61-4A79-4642-8BF4-4E63ADF85E7E}" type="datetimeFigureOut">
              <a:rPr lang="sv-SE" smtClean="0"/>
              <a:t>2020-11-09</a:t>
            </a:fld>
            <a:endParaRPr lang="sv-SE"/>
          </a:p>
        </p:txBody>
      </p:sp>
      <p:sp>
        <p:nvSpPr>
          <p:cNvPr id="5" name="Platshållare för sidfot 4">
            <a:extLst>
              <a:ext uri="{FF2B5EF4-FFF2-40B4-BE49-F238E27FC236}">
                <a16:creationId xmlns:a16="http://schemas.microsoft.com/office/drawing/2014/main" id="{1EDFF23C-A6C6-4730-A5DA-2CC976C33E4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FC7E42E-4B0D-4DE1-A164-852FE9225514}"/>
              </a:ext>
            </a:extLst>
          </p:cNvPr>
          <p:cNvSpPr>
            <a:spLocks noGrp="1"/>
          </p:cNvSpPr>
          <p:nvPr>
            <p:ph type="sldNum" sz="quarter" idx="12"/>
          </p:nvPr>
        </p:nvSpPr>
        <p:spPr/>
        <p:txBody>
          <a:bodyPr/>
          <a:lstStyle/>
          <a:p>
            <a:fld id="{D4EF9FA2-F137-4B9A-A308-AEEF49F744D8}" type="slidenum">
              <a:rPr lang="sv-SE" smtClean="0"/>
              <a:t>‹#›</a:t>
            </a:fld>
            <a:endParaRPr lang="sv-SE"/>
          </a:p>
        </p:txBody>
      </p:sp>
      <p:sp>
        <p:nvSpPr>
          <p:cNvPr id="7" name="Rubrik 1">
            <a:extLst>
              <a:ext uri="{FF2B5EF4-FFF2-40B4-BE49-F238E27FC236}">
                <a16:creationId xmlns:a16="http://schemas.microsoft.com/office/drawing/2014/main" id="{DD209519-22B6-49FC-B4DA-6357F4C4BC98}"/>
              </a:ext>
            </a:extLst>
          </p:cNvPr>
          <p:cNvSpPr>
            <a:spLocks noGrp="1"/>
          </p:cNvSpPr>
          <p:nvPr>
            <p:ph type="ctrTitle"/>
          </p:nvPr>
        </p:nvSpPr>
        <p:spPr>
          <a:xfrm>
            <a:off x="977069" y="267784"/>
            <a:ext cx="9144000" cy="2387600"/>
          </a:xfrm>
        </p:spPr>
        <p:txBody>
          <a:bodyPr anchor="b"/>
          <a:lstStyle>
            <a:lvl1pPr algn="l">
              <a:defRPr sz="6000" b="1">
                <a:solidFill>
                  <a:schemeClr val="bg1"/>
                </a:solidFill>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40735D63-0185-49CC-B154-E4B561A92F20}"/>
              </a:ext>
            </a:extLst>
          </p:cNvPr>
          <p:cNvSpPr>
            <a:spLocks noGrp="1"/>
          </p:cNvSpPr>
          <p:nvPr>
            <p:ph type="subTitle" idx="1"/>
          </p:nvPr>
        </p:nvSpPr>
        <p:spPr>
          <a:xfrm>
            <a:off x="977069" y="2655384"/>
            <a:ext cx="9144000" cy="1655762"/>
          </a:xfrm>
        </p:spPr>
        <p:txBody>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2083873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7953213-C591-46CE-B167-643637BC9369}"/>
              </a:ext>
            </a:extLst>
          </p:cNvPr>
          <p:cNvSpPr>
            <a:spLocks noGrp="1"/>
          </p:cNvSpPr>
          <p:nvPr>
            <p:ph type="body" sz="quarter" idx="10" hasCustomPrompt="1"/>
          </p:nvPr>
        </p:nvSpPr>
        <p:spPr>
          <a:xfrm>
            <a:off x="0" y="0"/>
            <a:ext cx="12192000" cy="6858000"/>
          </a:xfrm>
          <a:prstGeom prst="rect">
            <a:avLst/>
          </a:prstGeom>
          <a:blipFill>
            <a:blip r:embed="rId2"/>
            <a:stretch>
              <a:fillRect/>
            </a:stretch>
          </a:blipFill>
        </p:spPr>
        <p:txBody>
          <a:bodyPr lIns="0" tIns="0" rIns="0" bIns="900000"/>
          <a:lstStyle>
            <a:lvl1pPr marL="0" indent="0">
              <a:buNone/>
              <a:defRPr sz="100"/>
            </a:lvl1pPr>
          </a:lstStyle>
          <a:p>
            <a:pPr lvl="0"/>
            <a:r>
              <a:rPr lang="sv-SE"/>
              <a:t>Skriv ditt innehåll här…</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buNone/>
              <a:defRPr sz="4400" b="1">
                <a:solidFill>
                  <a:schemeClr val="accent1"/>
                </a:solidFill>
                <a:latin typeface="+mj-lt"/>
              </a:defRPr>
            </a:lvl1pPr>
          </a:lstStyle>
          <a:p>
            <a:pPr lvl="0"/>
            <a:r>
              <a:rPr lang="sv-SE"/>
              <a:t>Skriv din rubrik här på </a:t>
            </a:r>
          </a:p>
          <a:p>
            <a:pPr lvl="0"/>
            <a:r>
              <a:rPr lang="sv-SE"/>
              <a:t>en eller två rader</a:t>
            </a:r>
          </a:p>
        </p:txBody>
      </p:sp>
      <p:sp>
        <p:nvSpPr>
          <p:cNvPr id="6" name="Platshållare för text 2">
            <a:extLst>
              <a:ext uri="{FF2B5EF4-FFF2-40B4-BE49-F238E27FC236}">
                <a16:creationId xmlns:a16="http://schemas.microsoft.com/office/drawing/2014/main" id="{FBB9AF85-8C2F-409F-B52C-87C90CDED022}"/>
              </a:ext>
            </a:extLst>
          </p:cNvPr>
          <p:cNvSpPr>
            <a:spLocks noGrp="1"/>
          </p:cNvSpPr>
          <p:nvPr>
            <p:ph type="body" sz="quarter" idx="12"/>
          </p:nvPr>
        </p:nvSpPr>
        <p:spPr>
          <a:xfrm>
            <a:off x="609022" y="1991170"/>
            <a:ext cx="9956800" cy="4314591"/>
          </a:xfrm>
          <a:prstGeom prst="rect">
            <a:avLst/>
          </a:prstGeo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973086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Heltäckande bi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ACF7CB6-82CF-4146-8B65-6E3DED3A8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403"/>
            <a:ext cx="12191998" cy="6856285"/>
          </a:xfrm>
          <a:prstGeom prst="rect">
            <a:avLst/>
          </a:prstGeom>
        </p:spPr>
      </p:pic>
      <p:sp>
        <p:nvSpPr>
          <p:cNvPr id="6" name="Platshållare för bild 5">
            <a:extLst>
              <a:ext uri="{FF2B5EF4-FFF2-40B4-BE49-F238E27FC236}">
                <a16:creationId xmlns:a16="http://schemas.microsoft.com/office/drawing/2014/main" id="{9B5B2693-2320-4102-9206-ED01919467A0}"/>
              </a:ext>
            </a:extLst>
          </p:cNvPr>
          <p:cNvSpPr>
            <a:spLocks noGrp="1"/>
          </p:cNvSpPr>
          <p:nvPr>
            <p:ph type="pic" sz="quarter" idx="10"/>
          </p:nvPr>
        </p:nvSpPr>
        <p:spPr>
          <a:xfrm>
            <a:off x="-42885" y="-19455"/>
            <a:ext cx="12281486" cy="6884747"/>
          </a:xfrm>
          <a:custGeom>
            <a:avLst/>
            <a:gdLst>
              <a:gd name="connsiteX0" fmla="*/ 0 w 12192000"/>
              <a:gd name="connsiteY0" fmla="*/ 0 h 5956300"/>
              <a:gd name="connsiteX1" fmla="*/ 12192000 w 12192000"/>
              <a:gd name="connsiteY1" fmla="*/ 0 h 5956300"/>
              <a:gd name="connsiteX2" fmla="*/ 12192000 w 12192000"/>
              <a:gd name="connsiteY2" fmla="*/ 5956300 h 5956300"/>
              <a:gd name="connsiteX3" fmla="*/ 0 w 12192000"/>
              <a:gd name="connsiteY3" fmla="*/ 5956300 h 5956300"/>
              <a:gd name="connsiteX4" fmla="*/ 0 w 12192000"/>
              <a:gd name="connsiteY4" fmla="*/ 0 h 5956300"/>
              <a:gd name="connsiteX0" fmla="*/ 0 w 12192000"/>
              <a:gd name="connsiteY0" fmla="*/ 0 h 5956663"/>
              <a:gd name="connsiteX1" fmla="*/ 12192000 w 12192000"/>
              <a:gd name="connsiteY1" fmla="*/ 0 h 5956663"/>
              <a:gd name="connsiteX2" fmla="*/ 12192000 w 12192000"/>
              <a:gd name="connsiteY2" fmla="*/ 5956300 h 5956663"/>
              <a:gd name="connsiteX3" fmla="*/ 8682446 w 12192000"/>
              <a:gd name="connsiteY3" fmla="*/ 5956663 h 5956663"/>
              <a:gd name="connsiteX4" fmla="*/ 0 w 12192000"/>
              <a:gd name="connsiteY4" fmla="*/ 5956300 h 5956663"/>
              <a:gd name="connsiteX5" fmla="*/ 0 w 12192000"/>
              <a:gd name="connsiteY5" fmla="*/ 0 h 5956663"/>
              <a:gd name="connsiteX0" fmla="*/ 0 w 12192000"/>
              <a:gd name="connsiteY0" fmla="*/ 0 h 5956663"/>
              <a:gd name="connsiteX1" fmla="*/ 12192000 w 12192000"/>
              <a:gd name="connsiteY1" fmla="*/ 0 h 5956663"/>
              <a:gd name="connsiteX2" fmla="*/ 12192000 w 12192000"/>
              <a:gd name="connsiteY2" fmla="*/ 5956300 h 5956663"/>
              <a:gd name="connsiteX3" fmla="*/ 10737669 w 12192000"/>
              <a:gd name="connsiteY3" fmla="*/ 5956663 h 5956663"/>
              <a:gd name="connsiteX4" fmla="*/ 8682446 w 12192000"/>
              <a:gd name="connsiteY4" fmla="*/ 5956663 h 5956663"/>
              <a:gd name="connsiteX5" fmla="*/ 0 w 12192000"/>
              <a:gd name="connsiteY5" fmla="*/ 5956300 h 5956663"/>
              <a:gd name="connsiteX6" fmla="*/ 0 w 12192000"/>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682446 w 12209417"/>
              <a:gd name="connsiteY4" fmla="*/ 5956663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125098 w 12209417"/>
              <a:gd name="connsiteY4" fmla="*/ 5947954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144000 w 12209417"/>
              <a:gd name="connsiteY4" fmla="*/ 5956663 h 5956663"/>
              <a:gd name="connsiteX5" fmla="*/ 8125098 w 12209417"/>
              <a:gd name="connsiteY5" fmla="*/ 5947954 h 5956663"/>
              <a:gd name="connsiteX6" fmla="*/ 0 w 12209417"/>
              <a:gd name="connsiteY6" fmla="*/ 5956300 h 5956663"/>
              <a:gd name="connsiteX7" fmla="*/ 0 w 12209417"/>
              <a:gd name="connsiteY7"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901646 w 12209417"/>
              <a:gd name="connsiteY4" fmla="*/ 5956663 h 5956663"/>
              <a:gd name="connsiteX5" fmla="*/ 9144000 w 12209417"/>
              <a:gd name="connsiteY5" fmla="*/ 5956663 h 5956663"/>
              <a:gd name="connsiteX6" fmla="*/ 8125098 w 12209417"/>
              <a:gd name="connsiteY6" fmla="*/ 5947954 h 5956663"/>
              <a:gd name="connsiteX7" fmla="*/ 0 w 12209417"/>
              <a:gd name="connsiteY7" fmla="*/ 5956300 h 5956663"/>
              <a:gd name="connsiteX8" fmla="*/ 0 w 12209417"/>
              <a:gd name="connsiteY8" fmla="*/ 0 h 5956663"/>
              <a:gd name="connsiteX0" fmla="*/ 0 w 12209417"/>
              <a:gd name="connsiteY0" fmla="*/ 0 h 6888480"/>
              <a:gd name="connsiteX1" fmla="*/ 12192000 w 12209417"/>
              <a:gd name="connsiteY1" fmla="*/ 0 h 6888480"/>
              <a:gd name="connsiteX2" fmla="*/ 12209417 w 12209417"/>
              <a:gd name="connsiteY2" fmla="*/ 4493260 h 6888480"/>
              <a:gd name="connsiteX3" fmla="*/ 10737669 w 12209417"/>
              <a:gd name="connsiteY3" fmla="*/ 5956663 h 6888480"/>
              <a:gd name="connsiteX4" fmla="*/ 9901646 w 12209417"/>
              <a:gd name="connsiteY4" fmla="*/ 5956663 h 6888480"/>
              <a:gd name="connsiteX5" fmla="*/ 9083040 w 12209417"/>
              <a:gd name="connsiteY5" fmla="*/ 6888480 h 6888480"/>
              <a:gd name="connsiteX6" fmla="*/ 8125098 w 12209417"/>
              <a:gd name="connsiteY6" fmla="*/ 5947954 h 6888480"/>
              <a:gd name="connsiteX7" fmla="*/ 0 w 12209417"/>
              <a:gd name="connsiteY7" fmla="*/ 5956300 h 6888480"/>
              <a:gd name="connsiteX8" fmla="*/ 0 w 12209417"/>
              <a:gd name="connsiteY8" fmla="*/ 0 h 6888480"/>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25098 w 12209417"/>
              <a:gd name="connsiteY6" fmla="*/ 5947954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44692 w 12209417"/>
              <a:gd name="connsiteY6" fmla="*/ 5961017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8144692 w 12209417"/>
              <a:gd name="connsiteY7" fmla="*/ 5961017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35194 w 12209417"/>
              <a:gd name="connsiteY5" fmla="*/ 6861899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45 w 12238645"/>
              <a:gd name="connsiteY0" fmla="*/ 0 h 6884747"/>
              <a:gd name="connsiteX1" fmla="*/ 12221228 w 12238645"/>
              <a:gd name="connsiteY1" fmla="*/ 19456 h 6884747"/>
              <a:gd name="connsiteX2" fmla="*/ 12238645 w 12238645"/>
              <a:gd name="connsiteY2" fmla="*/ 4512716 h 6884747"/>
              <a:gd name="connsiteX3" fmla="*/ 10766897 w 12238645"/>
              <a:gd name="connsiteY3" fmla="*/ 5976119 h 6884747"/>
              <a:gd name="connsiteX4" fmla="*/ 9854876 w 12238645"/>
              <a:gd name="connsiteY4" fmla="*/ 6884747 h 6884747"/>
              <a:gd name="connsiteX5" fmla="*/ 9061344 w 12238645"/>
              <a:gd name="connsiteY5" fmla="*/ 6884434 h 6884747"/>
              <a:gd name="connsiteX6" fmla="*/ 8278796 w 12238645"/>
              <a:gd name="connsiteY6" fmla="*/ 6094785 h 6884747"/>
              <a:gd name="connsiteX7" fmla="*/ 7797085 w 12238645"/>
              <a:gd name="connsiteY7" fmla="*/ 5993536 h 6884747"/>
              <a:gd name="connsiteX8" fmla="*/ 25252 w 12238645"/>
              <a:gd name="connsiteY8" fmla="*/ 5991659 h 6884747"/>
              <a:gd name="connsiteX9" fmla="*/ 45 w 12238645"/>
              <a:gd name="connsiteY9" fmla="*/ 0 h 6884747"/>
              <a:gd name="connsiteX0" fmla="*/ 45 w 12251345"/>
              <a:gd name="connsiteY0" fmla="*/ 0 h 6884747"/>
              <a:gd name="connsiteX1" fmla="*/ 12250411 w 12251345"/>
              <a:gd name="connsiteY1" fmla="*/ 29184 h 6884747"/>
              <a:gd name="connsiteX2" fmla="*/ 12238645 w 12251345"/>
              <a:gd name="connsiteY2" fmla="*/ 4512716 h 6884747"/>
              <a:gd name="connsiteX3" fmla="*/ 10766897 w 12251345"/>
              <a:gd name="connsiteY3" fmla="*/ 5976119 h 6884747"/>
              <a:gd name="connsiteX4" fmla="*/ 9854876 w 12251345"/>
              <a:gd name="connsiteY4" fmla="*/ 6884747 h 6884747"/>
              <a:gd name="connsiteX5" fmla="*/ 9061344 w 12251345"/>
              <a:gd name="connsiteY5" fmla="*/ 6884434 h 6884747"/>
              <a:gd name="connsiteX6" fmla="*/ 8278796 w 12251345"/>
              <a:gd name="connsiteY6" fmla="*/ 6094785 h 6884747"/>
              <a:gd name="connsiteX7" fmla="*/ 7797085 w 12251345"/>
              <a:gd name="connsiteY7" fmla="*/ 5993536 h 6884747"/>
              <a:gd name="connsiteX8" fmla="*/ 25252 w 12251345"/>
              <a:gd name="connsiteY8" fmla="*/ 5991659 h 6884747"/>
              <a:gd name="connsiteX9" fmla="*/ 45 w 12251345"/>
              <a:gd name="connsiteY9" fmla="*/ 0 h 6884747"/>
              <a:gd name="connsiteX0" fmla="*/ 45 w 12267828"/>
              <a:gd name="connsiteY0" fmla="*/ 0 h 6884747"/>
              <a:gd name="connsiteX1" fmla="*/ 12250411 w 12267828"/>
              <a:gd name="connsiteY1" fmla="*/ 29184 h 6884747"/>
              <a:gd name="connsiteX2" fmla="*/ 12267828 w 12267828"/>
              <a:gd name="connsiteY2" fmla="*/ 4493261 h 6884747"/>
              <a:gd name="connsiteX3" fmla="*/ 10766897 w 12267828"/>
              <a:gd name="connsiteY3" fmla="*/ 5976119 h 6884747"/>
              <a:gd name="connsiteX4" fmla="*/ 9854876 w 12267828"/>
              <a:gd name="connsiteY4" fmla="*/ 6884747 h 6884747"/>
              <a:gd name="connsiteX5" fmla="*/ 9061344 w 12267828"/>
              <a:gd name="connsiteY5" fmla="*/ 6884434 h 6884747"/>
              <a:gd name="connsiteX6" fmla="*/ 8278796 w 12267828"/>
              <a:gd name="connsiteY6" fmla="*/ 6094785 h 6884747"/>
              <a:gd name="connsiteX7" fmla="*/ 7797085 w 12267828"/>
              <a:gd name="connsiteY7" fmla="*/ 5993536 h 6884747"/>
              <a:gd name="connsiteX8" fmla="*/ 25252 w 12267828"/>
              <a:gd name="connsiteY8" fmla="*/ 5991659 h 6884747"/>
              <a:gd name="connsiteX9" fmla="*/ 45 w 12267828"/>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61456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1486" h="6884747">
                <a:moveTo>
                  <a:pt x="13703" y="0"/>
                </a:moveTo>
                <a:lnTo>
                  <a:pt x="12264069" y="29184"/>
                </a:lnTo>
                <a:cubicBezTo>
                  <a:pt x="12269875" y="1526937"/>
                  <a:pt x="12275680" y="2963703"/>
                  <a:pt x="12281486" y="4461456"/>
                </a:cubicBezTo>
                <a:lnTo>
                  <a:pt x="10780555" y="5976119"/>
                </a:lnTo>
                <a:lnTo>
                  <a:pt x="9868534" y="6884747"/>
                </a:lnTo>
                <a:lnTo>
                  <a:pt x="9075002" y="6884434"/>
                </a:lnTo>
                <a:lnTo>
                  <a:pt x="8292454" y="6094785"/>
                </a:lnTo>
                <a:cubicBezTo>
                  <a:pt x="8143752" y="5971537"/>
                  <a:pt x="8284681" y="5996723"/>
                  <a:pt x="7810743" y="5993536"/>
                </a:cubicBezTo>
                <a:lnTo>
                  <a:pt x="0" y="5991659"/>
                </a:lnTo>
                <a:cubicBezTo>
                  <a:pt x="1325" y="4000925"/>
                  <a:pt x="12378" y="1990734"/>
                  <a:pt x="13703" y="0"/>
                </a:cubicBezTo>
                <a:close/>
              </a:path>
            </a:pathLst>
          </a:custGeom>
        </p:spPr>
        <p:txBody>
          <a:bodyPr/>
          <a:lstStyle/>
          <a:p>
            <a:r>
              <a:rPr lang="sv-SE"/>
              <a:t>Klicka på ikonen för att lägga till en bild</a:t>
            </a:r>
          </a:p>
        </p:txBody>
      </p:sp>
      <p:sp>
        <p:nvSpPr>
          <p:cNvPr id="9" name="Platshållare för text 8">
            <a:extLst>
              <a:ext uri="{FF2B5EF4-FFF2-40B4-BE49-F238E27FC236}">
                <a16:creationId xmlns:a16="http://schemas.microsoft.com/office/drawing/2014/main" id="{B78A799A-7E69-49A8-99D6-ECB19CD7437A}"/>
              </a:ext>
            </a:extLst>
          </p:cNvPr>
          <p:cNvSpPr>
            <a:spLocks noGrp="1"/>
          </p:cNvSpPr>
          <p:nvPr>
            <p:ph type="body" sz="quarter" idx="11" hasCustomPrompt="1"/>
          </p:nvPr>
        </p:nvSpPr>
        <p:spPr>
          <a:xfrm>
            <a:off x="369380" y="6216042"/>
            <a:ext cx="7442200" cy="496043"/>
          </a:xfrm>
          <a:prstGeom prst="rect">
            <a:avLst/>
          </a:prstGeom>
        </p:spPr>
        <p:txBody>
          <a:bodyPr/>
          <a:lstStyle>
            <a:lvl1pPr marL="0" indent="0">
              <a:buNone/>
              <a:defRPr b="1">
                <a:solidFill>
                  <a:schemeClr val="bg1"/>
                </a:solidFill>
              </a:defRPr>
            </a:lvl1pPr>
          </a:lstStyle>
          <a:p>
            <a:pPr lvl="0"/>
            <a:r>
              <a:rPr lang="sv-SE" b="1"/>
              <a:t>Rubrik på en rad</a:t>
            </a:r>
            <a:endParaRPr lang="sv-SE"/>
          </a:p>
        </p:txBody>
      </p:sp>
    </p:spTree>
    <p:extLst>
      <p:ext uri="{BB962C8B-B14F-4D97-AF65-F5344CB8AC3E}">
        <p14:creationId xmlns:p14="http://schemas.microsoft.com/office/powerpoint/2010/main" val="2423810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ågrät bild med innhåll">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07EED43E-842D-4052-8D46-1187F216AA15}"/>
              </a:ext>
            </a:extLst>
          </p:cNvPr>
          <p:cNvSpPr>
            <a:spLocks noGrp="1"/>
          </p:cNvSpPr>
          <p:nvPr>
            <p:ph type="pic" sz="quarter" idx="10"/>
          </p:nvPr>
        </p:nvSpPr>
        <p:spPr>
          <a:xfrm>
            <a:off x="0" y="0"/>
            <a:ext cx="12192000" cy="3349625"/>
          </a:xfrm>
          <a:prstGeom prst="rect">
            <a:avLst/>
          </a:prstGeom>
        </p:spPr>
        <p:txBody>
          <a:bodyPr/>
          <a:lstStyle/>
          <a:p>
            <a:r>
              <a:rPr lang="sv-SE"/>
              <a:t>Klicka på ikonen för att lägga till en bild</a:t>
            </a:r>
          </a:p>
        </p:txBody>
      </p:sp>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664989" y="3814763"/>
            <a:ext cx="7639050" cy="865302"/>
          </a:xfrm>
          <a:prstGeom prst="rect">
            <a:avLst/>
          </a:prstGeom>
          <a:noFill/>
        </p:spPr>
        <p:txBody>
          <a:bodyPr/>
          <a:lstStyle>
            <a:lvl1pPr marL="0" indent="0">
              <a:buNone/>
              <a:defRPr sz="3200" b="1">
                <a:solidFill>
                  <a:schemeClr val="accent1"/>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657225" y="5070475"/>
            <a:ext cx="7680325"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Tree>
    <p:extLst>
      <p:ext uri="{BB962C8B-B14F-4D97-AF65-F5344CB8AC3E}">
        <p14:creationId xmlns:p14="http://schemas.microsoft.com/office/powerpoint/2010/main" val="26146308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Lodrät bild med innehåll">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5752378" y="697491"/>
            <a:ext cx="6168689" cy="865302"/>
          </a:xfrm>
          <a:prstGeom prst="rect">
            <a:avLst/>
          </a:prstGeom>
        </p:spPr>
        <p:txBody>
          <a:bodyPr/>
          <a:lstStyle>
            <a:lvl1pPr marL="0" indent="0">
              <a:buNone/>
              <a:defRPr sz="3200" b="1">
                <a:solidFill>
                  <a:schemeClr val="accent1"/>
                </a:solidFill>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5744614" y="1953203"/>
            <a:ext cx="6202019"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
        <p:nvSpPr>
          <p:cNvPr id="3" name="Platshållare för bild 2">
            <a:extLst>
              <a:ext uri="{FF2B5EF4-FFF2-40B4-BE49-F238E27FC236}">
                <a16:creationId xmlns:a16="http://schemas.microsoft.com/office/drawing/2014/main" id="{992B0C10-E65B-43E1-A662-E55494C7356A}"/>
              </a:ext>
            </a:extLst>
          </p:cNvPr>
          <p:cNvSpPr>
            <a:spLocks noGrp="1"/>
          </p:cNvSpPr>
          <p:nvPr>
            <p:ph type="pic" sz="quarter" idx="13"/>
          </p:nvPr>
        </p:nvSpPr>
        <p:spPr>
          <a:xfrm>
            <a:off x="0" y="0"/>
            <a:ext cx="5021263" cy="6856413"/>
          </a:xfrm>
          <a:prstGeom prst="rect">
            <a:avLst/>
          </a:prstGeom>
        </p:spPr>
        <p:txBody>
          <a:bodyPr/>
          <a:lstStyle/>
          <a:p>
            <a:r>
              <a:rPr lang="sv-SE"/>
              <a:t>Klicka på ikonen för att lägga till en bild</a:t>
            </a:r>
          </a:p>
        </p:txBody>
      </p:sp>
    </p:spTree>
    <p:extLst>
      <p:ext uri="{BB962C8B-B14F-4D97-AF65-F5344CB8AC3E}">
        <p14:creationId xmlns:p14="http://schemas.microsoft.com/office/powerpoint/2010/main" val="222646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7953213-C591-46CE-B167-643637BC9369}"/>
              </a:ext>
            </a:extLst>
          </p:cNvPr>
          <p:cNvSpPr>
            <a:spLocks noGrp="1"/>
          </p:cNvSpPr>
          <p:nvPr>
            <p:ph type="body" sz="quarter" idx="10" hasCustomPrompt="1"/>
          </p:nvPr>
        </p:nvSpPr>
        <p:spPr>
          <a:xfrm>
            <a:off x="0" y="0"/>
            <a:ext cx="12192000" cy="6858000"/>
          </a:xfrm>
          <a:prstGeom prst="rect">
            <a:avLst/>
          </a:prstGeom>
          <a:blipFill>
            <a:blip r:embed="rId2"/>
            <a:stretch>
              <a:fillRect/>
            </a:stretch>
          </a:blipFill>
        </p:spPr>
        <p:txBody>
          <a:bodyPr lIns="0" tIns="0" rIns="0" bIns="900000"/>
          <a:lstStyle>
            <a:lvl1pPr marL="0" indent="0">
              <a:buNone/>
              <a:defRPr sz="100"/>
            </a:lvl1pPr>
          </a:lstStyle>
          <a:p>
            <a:pPr lvl="0"/>
            <a:r>
              <a:rPr lang="sv-SE"/>
              <a:t>Skriv ditt innehåll här…</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buNone/>
              <a:defRPr sz="4400" b="1">
                <a:solidFill>
                  <a:schemeClr val="accent1"/>
                </a:solidFill>
                <a:latin typeface="+mj-lt"/>
              </a:defRPr>
            </a:lvl1pPr>
          </a:lstStyle>
          <a:p>
            <a:pPr lvl="0"/>
            <a:r>
              <a:rPr lang="sv-SE"/>
              <a:t>Skriv din rubrik här på </a:t>
            </a:r>
          </a:p>
          <a:p>
            <a:pPr lvl="0"/>
            <a:r>
              <a:rPr lang="sv-SE"/>
              <a:t>en eller två rader</a:t>
            </a:r>
          </a:p>
        </p:txBody>
      </p:sp>
    </p:spTree>
    <p:extLst>
      <p:ext uri="{BB962C8B-B14F-4D97-AF65-F5344CB8AC3E}">
        <p14:creationId xmlns:p14="http://schemas.microsoft.com/office/powerpoint/2010/main" val="2460652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DFD6AEC0-02C2-4B82-832B-3D66A9B0774A}"/>
              </a:ext>
            </a:extLst>
          </p:cNvPr>
          <p:cNvSpPr>
            <a:spLocks noGrp="1"/>
          </p:cNvSpPr>
          <p:nvPr>
            <p:ph type="dt" sz="half" idx="10"/>
          </p:nvPr>
        </p:nvSpPr>
        <p:spPr/>
        <p:txBody>
          <a:bodyPr/>
          <a:lstStyle/>
          <a:p>
            <a:fld id="{C3C06C61-4A79-4642-8BF4-4E63ADF85E7E}" type="datetimeFigureOut">
              <a:rPr lang="sv-SE" smtClean="0"/>
              <a:t>2020-11-09</a:t>
            </a:fld>
            <a:endParaRPr lang="sv-SE"/>
          </a:p>
        </p:txBody>
      </p:sp>
      <p:sp>
        <p:nvSpPr>
          <p:cNvPr id="5" name="Platshållare för sidfot 4">
            <a:extLst>
              <a:ext uri="{FF2B5EF4-FFF2-40B4-BE49-F238E27FC236}">
                <a16:creationId xmlns:a16="http://schemas.microsoft.com/office/drawing/2014/main" id="{1EDFF23C-A6C6-4730-A5DA-2CC976C33E4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FC7E42E-4B0D-4DE1-A164-852FE9225514}"/>
              </a:ext>
            </a:extLst>
          </p:cNvPr>
          <p:cNvSpPr>
            <a:spLocks noGrp="1"/>
          </p:cNvSpPr>
          <p:nvPr>
            <p:ph type="sldNum" sz="quarter" idx="12"/>
          </p:nvPr>
        </p:nvSpPr>
        <p:spPr/>
        <p:txBody>
          <a:bodyPr/>
          <a:lstStyle/>
          <a:p>
            <a:fld id="{D4EF9FA2-F137-4B9A-A308-AEEF49F744D8}" type="slidenum">
              <a:rPr lang="sv-SE" smtClean="0"/>
              <a:t>‹#›</a:t>
            </a:fld>
            <a:endParaRPr lang="sv-SE"/>
          </a:p>
        </p:txBody>
      </p:sp>
      <p:sp>
        <p:nvSpPr>
          <p:cNvPr id="7" name="Rubrik 1">
            <a:extLst>
              <a:ext uri="{FF2B5EF4-FFF2-40B4-BE49-F238E27FC236}">
                <a16:creationId xmlns:a16="http://schemas.microsoft.com/office/drawing/2014/main" id="{0D1CD38F-6E65-47DE-885B-AEA4A3AE7EA7}"/>
              </a:ext>
            </a:extLst>
          </p:cNvPr>
          <p:cNvSpPr>
            <a:spLocks noGrp="1"/>
          </p:cNvSpPr>
          <p:nvPr>
            <p:ph type="ctrTitle"/>
          </p:nvPr>
        </p:nvSpPr>
        <p:spPr>
          <a:xfrm>
            <a:off x="977069" y="267784"/>
            <a:ext cx="9144000" cy="2387600"/>
          </a:xfrm>
        </p:spPr>
        <p:txBody>
          <a:bodyPr anchor="b"/>
          <a:lstStyle>
            <a:lvl1pPr algn="l">
              <a:defRPr sz="6000" b="1">
                <a:solidFill>
                  <a:schemeClr val="bg1"/>
                </a:solidFill>
              </a:defRPr>
            </a:lvl1pPr>
          </a:lstStyle>
          <a:p>
            <a:r>
              <a:rPr lang="sv-SE"/>
              <a:t>Klicka här för att ändra mall för rubrikformat</a:t>
            </a:r>
          </a:p>
        </p:txBody>
      </p:sp>
      <p:sp>
        <p:nvSpPr>
          <p:cNvPr id="8" name="Underrubrik 2">
            <a:extLst>
              <a:ext uri="{FF2B5EF4-FFF2-40B4-BE49-F238E27FC236}">
                <a16:creationId xmlns:a16="http://schemas.microsoft.com/office/drawing/2014/main" id="{912D7B95-0DA1-4332-B455-C2607C18E70C}"/>
              </a:ext>
            </a:extLst>
          </p:cNvPr>
          <p:cNvSpPr>
            <a:spLocks noGrp="1"/>
          </p:cNvSpPr>
          <p:nvPr>
            <p:ph type="subTitle" idx="1"/>
          </p:nvPr>
        </p:nvSpPr>
        <p:spPr>
          <a:xfrm>
            <a:off x="977069" y="2655384"/>
            <a:ext cx="9144000" cy="1655762"/>
          </a:xfrm>
        </p:spPr>
        <p:txBody>
          <a:bodyPr/>
          <a:lstStyle>
            <a:lvl1pPr marL="0" indent="0" algn="l">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Tree>
    <p:extLst>
      <p:ext uri="{BB962C8B-B14F-4D97-AF65-F5344CB8AC3E}">
        <p14:creationId xmlns:p14="http://schemas.microsoft.com/office/powerpoint/2010/main" val="11355776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7953213-C591-46CE-B167-643637BC9369}"/>
              </a:ext>
            </a:extLst>
          </p:cNvPr>
          <p:cNvSpPr>
            <a:spLocks noGrp="1"/>
          </p:cNvSpPr>
          <p:nvPr>
            <p:ph type="body" sz="quarter" idx="10" hasCustomPrompt="1"/>
          </p:nvPr>
        </p:nvSpPr>
        <p:spPr>
          <a:xfrm>
            <a:off x="0" y="0"/>
            <a:ext cx="12192000" cy="6858000"/>
          </a:xfrm>
          <a:prstGeom prst="rect">
            <a:avLst/>
          </a:prstGeom>
          <a:blipFill>
            <a:blip r:embed="rId2"/>
            <a:stretch>
              <a:fillRect/>
            </a:stretch>
          </a:blipFill>
        </p:spPr>
        <p:txBody>
          <a:bodyPr lIns="36000" tIns="0" rIns="468000" bIns="900000"/>
          <a:lstStyle>
            <a:lvl1pPr marL="0" indent="0">
              <a:buNone/>
              <a:defRPr sz="100"/>
            </a:lvl1pPr>
          </a:lstStyle>
          <a:p>
            <a:pPr lvl="0"/>
            <a:r>
              <a:rPr lang="sv-SE"/>
              <a:t>Skriv ditt innehåll här…</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buNone/>
              <a:defRPr sz="4400" b="1">
                <a:solidFill>
                  <a:schemeClr val="accent1"/>
                </a:solidFill>
                <a:latin typeface="+mj-lt"/>
              </a:defRPr>
            </a:lvl1pPr>
          </a:lstStyle>
          <a:p>
            <a:pPr lvl="0"/>
            <a:r>
              <a:rPr lang="sv-SE"/>
              <a:t>Skriv din rubrik här på </a:t>
            </a:r>
          </a:p>
          <a:p>
            <a:pPr lvl="0"/>
            <a:r>
              <a:rPr lang="sv-SE"/>
              <a:t>en eller två rader</a:t>
            </a:r>
          </a:p>
        </p:txBody>
      </p:sp>
      <p:sp>
        <p:nvSpPr>
          <p:cNvPr id="6" name="Platshållare för text 2">
            <a:extLst>
              <a:ext uri="{FF2B5EF4-FFF2-40B4-BE49-F238E27FC236}">
                <a16:creationId xmlns:a16="http://schemas.microsoft.com/office/drawing/2014/main" id="{83F40414-59B0-48F7-ADE8-0B64BEE8C82F}"/>
              </a:ext>
            </a:extLst>
          </p:cNvPr>
          <p:cNvSpPr>
            <a:spLocks noGrp="1"/>
          </p:cNvSpPr>
          <p:nvPr>
            <p:ph type="body" sz="quarter" idx="12"/>
          </p:nvPr>
        </p:nvSpPr>
        <p:spPr>
          <a:xfrm>
            <a:off x="609022" y="1991170"/>
            <a:ext cx="9956800" cy="4314591"/>
          </a:xfrm>
          <a:prstGeom prst="rect">
            <a:avLst/>
          </a:prstGeom>
        </p:spPr>
        <p:txBody>
          <a:bodyPr/>
          <a:lstStyle>
            <a:lvl1pPr>
              <a:lnSpc>
                <a:spcPct val="130000"/>
              </a:lnSpc>
              <a:defRPr/>
            </a:lvl1pPr>
            <a:lvl2pPr>
              <a:lnSpc>
                <a:spcPct val="130000"/>
              </a:lnSpc>
              <a:defRPr/>
            </a:lvl2pPr>
            <a:lvl3pPr>
              <a:lnSpc>
                <a:spcPct val="130000"/>
              </a:lnSpc>
              <a:defRPr/>
            </a:lvl3pPr>
            <a:lvl4pPr>
              <a:lnSpc>
                <a:spcPct val="130000"/>
              </a:lnSpc>
              <a:defRPr/>
            </a:lvl4pPr>
            <a:lvl5pPr>
              <a:lnSpc>
                <a:spcPct val="13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598693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Heltäckande bi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ACF7CB6-82CF-4146-8B65-6E3DED3A83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403"/>
            <a:ext cx="12191998" cy="6856285"/>
          </a:xfrm>
          <a:prstGeom prst="rect">
            <a:avLst/>
          </a:prstGeom>
        </p:spPr>
      </p:pic>
      <p:sp>
        <p:nvSpPr>
          <p:cNvPr id="6" name="Platshållare för bild 5">
            <a:extLst>
              <a:ext uri="{FF2B5EF4-FFF2-40B4-BE49-F238E27FC236}">
                <a16:creationId xmlns:a16="http://schemas.microsoft.com/office/drawing/2014/main" id="{9B5B2693-2320-4102-9206-ED01919467A0}"/>
              </a:ext>
            </a:extLst>
          </p:cNvPr>
          <p:cNvSpPr>
            <a:spLocks noGrp="1"/>
          </p:cNvSpPr>
          <p:nvPr>
            <p:ph type="pic" sz="quarter" idx="10"/>
          </p:nvPr>
        </p:nvSpPr>
        <p:spPr>
          <a:xfrm>
            <a:off x="-42885" y="-19455"/>
            <a:ext cx="12281486" cy="6884747"/>
          </a:xfrm>
          <a:custGeom>
            <a:avLst/>
            <a:gdLst>
              <a:gd name="connsiteX0" fmla="*/ 0 w 12192000"/>
              <a:gd name="connsiteY0" fmla="*/ 0 h 5956300"/>
              <a:gd name="connsiteX1" fmla="*/ 12192000 w 12192000"/>
              <a:gd name="connsiteY1" fmla="*/ 0 h 5956300"/>
              <a:gd name="connsiteX2" fmla="*/ 12192000 w 12192000"/>
              <a:gd name="connsiteY2" fmla="*/ 5956300 h 5956300"/>
              <a:gd name="connsiteX3" fmla="*/ 0 w 12192000"/>
              <a:gd name="connsiteY3" fmla="*/ 5956300 h 5956300"/>
              <a:gd name="connsiteX4" fmla="*/ 0 w 12192000"/>
              <a:gd name="connsiteY4" fmla="*/ 0 h 5956300"/>
              <a:gd name="connsiteX0" fmla="*/ 0 w 12192000"/>
              <a:gd name="connsiteY0" fmla="*/ 0 h 5956663"/>
              <a:gd name="connsiteX1" fmla="*/ 12192000 w 12192000"/>
              <a:gd name="connsiteY1" fmla="*/ 0 h 5956663"/>
              <a:gd name="connsiteX2" fmla="*/ 12192000 w 12192000"/>
              <a:gd name="connsiteY2" fmla="*/ 5956300 h 5956663"/>
              <a:gd name="connsiteX3" fmla="*/ 8682446 w 12192000"/>
              <a:gd name="connsiteY3" fmla="*/ 5956663 h 5956663"/>
              <a:gd name="connsiteX4" fmla="*/ 0 w 12192000"/>
              <a:gd name="connsiteY4" fmla="*/ 5956300 h 5956663"/>
              <a:gd name="connsiteX5" fmla="*/ 0 w 12192000"/>
              <a:gd name="connsiteY5" fmla="*/ 0 h 5956663"/>
              <a:gd name="connsiteX0" fmla="*/ 0 w 12192000"/>
              <a:gd name="connsiteY0" fmla="*/ 0 h 5956663"/>
              <a:gd name="connsiteX1" fmla="*/ 12192000 w 12192000"/>
              <a:gd name="connsiteY1" fmla="*/ 0 h 5956663"/>
              <a:gd name="connsiteX2" fmla="*/ 12192000 w 12192000"/>
              <a:gd name="connsiteY2" fmla="*/ 5956300 h 5956663"/>
              <a:gd name="connsiteX3" fmla="*/ 10737669 w 12192000"/>
              <a:gd name="connsiteY3" fmla="*/ 5956663 h 5956663"/>
              <a:gd name="connsiteX4" fmla="*/ 8682446 w 12192000"/>
              <a:gd name="connsiteY4" fmla="*/ 5956663 h 5956663"/>
              <a:gd name="connsiteX5" fmla="*/ 0 w 12192000"/>
              <a:gd name="connsiteY5" fmla="*/ 5956300 h 5956663"/>
              <a:gd name="connsiteX6" fmla="*/ 0 w 12192000"/>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682446 w 12209417"/>
              <a:gd name="connsiteY4" fmla="*/ 5956663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8125098 w 12209417"/>
              <a:gd name="connsiteY4" fmla="*/ 5947954 h 5956663"/>
              <a:gd name="connsiteX5" fmla="*/ 0 w 12209417"/>
              <a:gd name="connsiteY5" fmla="*/ 5956300 h 5956663"/>
              <a:gd name="connsiteX6" fmla="*/ 0 w 12209417"/>
              <a:gd name="connsiteY6"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144000 w 12209417"/>
              <a:gd name="connsiteY4" fmla="*/ 5956663 h 5956663"/>
              <a:gd name="connsiteX5" fmla="*/ 8125098 w 12209417"/>
              <a:gd name="connsiteY5" fmla="*/ 5947954 h 5956663"/>
              <a:gd name="connsiteX6" fmla="*/ 0 w 12209417"/>
              <a:gd name="connsiteY6" fmla="*/ 5956300 h 5956663"/>
              <a:gd name="connsiteX7" fmla="*/ 0 w 12209417"/>
              <a:gd name="connsiteY7" fmla="*/ 0 h 5956663"/>
              <a:gd name="connsiteX0" fmla="*/ 0 w 12209417"/>
              <a:gd name="connsiteY0" fmla="*/ 0 h 5956663"/>
              <a:gd name="connsiteX1" fmla="*/ 12192000 w 12209417"/>
              <a:gd name="connsiteY1" fmla="*/ 0 h 5956663"/>
              <a:gd name="connsiteX2" fmla="*/ 12209417 w 12209417"/>
              <a:gd name="connsiteY2" fmla="*/ 4493260 h 5956663"/>
              <a:gd name="connsiteX3" fmla="*/ 10737669 w 12209417"/>
              <a:gd name="connsiteY3" fmla="*/ 5956663 h 5956663"/>
              <a:gd name="connsiteX4" fmla="*/ 9901646 w 12209417"/>
              <a:gd name="connsiteY4" fmla="*/ 5956663 h 5956663"/>
              <a:gd name="connsiteX5" fmla="*/ 9144000 w 12209417"/>
              <a:gd name="connsiteY5" fmla="*/ 5956663 h 5956663"/>
              <a:gd name="connsiteX6" fmla="*/ 8125098 w 12209417"/>
              <a:gd name="connsiteY6" fmla="*/ 5947954 h 5956663"/>
              <a:gd name="connsiteX7" fmla="*/ 0 w 12209417"/>
              <a:gd name="connsiteY7" fmla="*/ 5956300 h 5956663"/>
              <a:gd name="connsiteX8" fmla="*/ 0 w 12209417"/>
              <a:gd name="connsiteY8" fmla="*/ 0 h 5956663"/>
              <a:gd name="connsiteX0" fmla="*/ 0 w 12209417"/>
              <a:gd name="connsiteY0" fmla="*/ 0 h 6888480"/>
              <a:gd name="connsiteX1" fmla="*/ 12192000 w 12209417"/>
              <a:gd name="connsiteY1" fmla="*/ 0 h 6888480"/>
              <a:gd name="connsiteX2" fmla="*/ 12209417 w 12209417"/>
              <a:gd name="connsiteY2" fmla="*/ 4493260 h 6888480"/>
              <a:gd name="connsiteX3" fmla="*/ 10737669 w 12209417"/>
              <a:gd name="connsiteY3" fmla="*/ 5956663 h 6888480"/>
              <a:gd name="connsiteX4" fmla="*/ 9901646 w 12209417"/>
              <a:gd name="connsiteY4" fmla="*/ 5956663 h 6888480"/>
              <a:gd name="connsiteX5" fmla="*/ 9083040 w 12209417"/>
              <a:gd name="connsiteY5" fmla="*/ 6888480 h 6888480"/>
              <a:gd name="connsiteX6" fmla="*/ 8125098 w 12209417"/>
              <a:gd name="connsiteY6" fmla="*/ 5947954 h 6888480"/>
              <a:gd name="connsiteX7" fmla="*/ 0 w 12209417"/>
              <a:gd name="connsiteY7" fmla="*/ 5956300 h 6888480"/>
              <a:gd name="connsiteX8" fmla="*/ 0 w 12209417"/>
              <a:gd name="connsiteY8" fmla="*/ 0 h 6888480"/>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25098 w 12209417"/>
              <a:gd name="connsiteY6" fmla="*/ 5947954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144692 w 12209417"/>
              <a:gd name="connsiteY6" fmla="*/ 5961017 h 6897189"/>
              <a:gd name="connsiteX7" fmla="*/ 0 w 12209417"/>
              <a:gd name="connsiteY7" fmla="*/ 5956300 h 6897189"/>
              <a:gd name="connsiteX8" fmla="*/ 0 w 12209417"/>
              <a:gd name="connsiteY8"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8144692 w 12209417"/>
              <a:gd name="connsiteY7" fmla="*/ 5961017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36131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61165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83040 w 12209417"/>
              <a:gd name="connsiteY5" fmla="*/ 6888480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97189"/>
              <a:gd name="connsiteX1" fmla="*/ 12192000 w 12209417"/>
              <a:gd name="connsiteY1" fmla="*/ 0 h 6897189"/>
              <a:gd name="connsiteX2" fmla="*/ 12209417 w 12209417"/>
              <a:gd name="connsiteY2" fmla="*/ 4493260 h 6897189"/>
              <a:gd name="connsiteX3" fmla="*/ 10737669 w 12209417"/>
              <a:gd name="connsiteY3" fmla="*/ 5956663 h 6897189"/>
              <a:gd name="connsiteX4" fmla="*/ 9788434 w 12209417"/>
              <a:gd name="connsiteY4" fmla="*/ 6897189 h 6897189"/>
              <a:gd name="connsiteX5" fmla="*/ 9035194 w 12209417"/>
              <a:gd name="connsiteY5" fmla="*/ 6861899 h 6897189"/>
              <a:gd name="connsiteX6" fmla="*/ 8255726 w 12209417"/>
              <a:gd name="connsiteY6" fmla="*/ 6071798 h 6897189"/>
              <a:gd name="connsiteX7" fmla="*/ 7903029 w 12209417"/>
              <a:gd name="connsiteY7" fmla="*/ 5974080 h 6897189"/>
              <a:gd name="connsiteX8" fmla="*/ 0 w 12209417"/>
              <a:gd name="connsiteY8" fmla="*/ 5956300 h 6897189"/>
              <a:gd name="connsiteX9" fmla="*/ 0 w 12209417"/>
              <a:gd name="connsiteY9" fmla="*/ 0 h 6897189"/>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903029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0 w 12209417"/>
              <a:gd name="connsiteY0" fmla="*/ 0 h 6865291"/>
              <a:gd name="connsiteX1" fmla="*/ 12192000 w 12209417"/>
              <a:gd name="connsiteY1" fmla="*/ 0 h 6865291"/>
              <a:gd name="connsiteX2" fmla="*/ 12209417 w 12209417"/>
              <a:gd name="connsiteY2" fmla="*/ 4493260 h 6865291"/>
              <a:gd name="connsiteX3" fmla="*/ 10737669 w 12209417"/>
              <a:gd name="connsiteY3" fmla="*/ 5956663 h 6865291"/>
              <a:gd name="connsiteX4" fmla="*/ 9825648 w 12209417"/>
              <a:gd name="connsiteY4" fmla="*/ 6865291 h 6865291"/>
              <a:gd name="connsiteX5" fmla="*/ 9035194 w 12209417"/>
              <a:gd name="connsiteY5" fmla="*/ 6861899 h 6865291"/>
              <a:gd name="connsiteX6" fmla="*/ 8255726 w 12209417"/>
              <a:gd name="connsiteY6" fmla="*/ 6071798 h 6865291"/>
              <a:gd name="connsiteX7" fmla="*/ 7767857 w 12209417"/>
              <a:gd name="connsiteY7" fmla="*/ 5974080 h 6865291"/>
              <a:gd name="connsiteX8" fmla="*/ 0 w 12209417"/>
              <a:gd name="connsiteY8" fmla="*/ 5956300 h 6865291"/>
              <a:gd name="connsiteX9" fmla="*/ 0 w 12209417"/>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1798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9170 w 12213393"/>
              <a:gd name="connsiteY5" fmla="*/ 6861899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9702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3976 w 12213393"/>
              <a:gd name="connsiteY0" fmla="*/ 0 h 6865291"/>
              <a:gd name="connsiteX1" fmla="*/ 12195976 w 12213393"/>
              <a:gd name="connsiteY1" fmla="*/ 0 h 6865291"/>
              <a:gd name="connsiteX2" fmla="*/ 12213393 w 12213393"/>
              <a:gd name="connsiteY2" fmla="*/ 4493260 h 6865291"/>
              <a:gd name="connsiteX3" fmla="*/ 10741645 w 12213393"/>
              <a:gd name="connsiteY3" fmla="*/ 5956663 h 6865291"/>
              <a:gd name="connsiteX4" fmla="*/ 9829624 w 12213393"/>
              <a:gd name="connsiteY4" fmla="*/ 6865291 h 6865291"/>
              <a:gd name="connsiteX5" fmla="*/ 9036092 w 12213393"/>
              <a:gd name="connsiteY5" fmla="*/ 6864978 h 6865291"/>
              <a:gd name="connsiteX6" fmla="*/ 8253544 w 12213393"/>
              <a:gd name="connsiteY6" fmla="*/ 6075329 h 6865291"/>
              <a:gd name="connsiteX7" fmla="*/ 7771833 w 12213393"/>
              <a:gd name="connsiteY7" fmla="*/ 5974080 h 6865291"/>
              <a:gd name="connsiteX8" fmla="*/ 0 w 12213393"/>
              <a:gd name="connsiteY8" fmla="*/ 5972203 h 6865291"/>
              <a:gd name="connsiteX9" fmla="*/ 3976 w 12213393"/>
              <a:gd name="connsiteY9" fmla="*/ 0 h 6865291"/>
              <a:gd name="connsiteX0" fmla="*/ 45 w 12238645"/>
              <a:gd name="connsiteY0" fmla="*/ 0 h 6884747"/>
              <a:gd name="connsiteX1" fmla="*/ 12221228 w 12238645"/>
              <a:gd name="connsiteY1" fmla="*/ 19456 h 6884747"/>
              <a:gd name="connsiteX2" fmla="*/ 12238645 w 12238645"/>
              <a:gd name="connsiteY2" fmla="*/ 4512716 h 6884747"/>
              <a:gd name="connsiteX3" fmla="*/ 10766897 w 12238645"/>
              <a:gd name="connsiteY3" fmla="*/ 5976119 h 6884747"/>
              <a:gd name="connsiteX4" fmla="*/ 9854876 w 12238645"/>
              <a:gd name="connsiteY4" fmla="*/ 6884747 h 6884747"/>
              <a:gd name="connsiteX5" fmla="*/ 9061344 w 12238645"/>
              <a:gd name="connsiteY5" fmla="*/ 6884434 h 6884747"/>
              <a:gd name="connsiteX6" fmla="*/ 8278796 w 12238645"/>
              <a:gd name="connsiteY6" fmla="*/ 6094785 h 6884747"/>
              <a:gd name="connsiteX7" fmla="*/ 7797085 w 12238645"/>
              <a:gd name="connsiteY7" fmla="*/ 5993536 h 6884747"/>
              <a:gd name="connsiteX8" fmla="*/ 25252 w 12238645"/>
              <a:gd name="connsiteY8" fmla="*/ 5991659 h 6884747"/>
              <a:gd name="connsiteX9" fmla="*/ 45 w 12238645"/>
              <a:gd name="connsiteY9" fmla="*/ 0 h 6884747"/>
              <a:gd name="connsiteX0" fmla="*/ 45 w 12251345"/>
              <a:gd name="connsiteY0" fmla="*/ 0 h 6884747"/>
              <a:gd name="connsiteX1" fmla="*/ 12250411 w 12251345"/>
              <a:gd name="connsiteY1" fmla="*/ 29184 h 6884747"/>
              <a:gd name="connsiteX2" fmla="*/ 12238645 w 12251345"/>
              <a:gd name="connsiteY2" fmla="*/ 4512716 h 6884747"/>
              <a:gd name="connsiteX3" fmla="*/ 10766897 w 12251345"/>
              <a:gd name="connsiteY3" fmla="*/ 5976119 h 6884747"/>
              <a:gd name="connsiteX4" fmla="*/ 9854876 w 12251345"/>
              <a:gd name="connsiteY4" fmla="*/ 6884747 h 6884747"/>
              <a:gd name="connsiteX5" fmla="*/ 9061344 w 12251345"/>
              <a:gd name="connsiteY5" fmla="*/ 6884434 h 6884747"/>
              <a:gd name="connsiteX6" fmla="*/ 8278796 w 12251345"/>
              <a:gd name="connsiteY6" fmla="*/ 6094785 h 6884747"/>
              <a:gd name="connsiteX7" fmla="*/ 7797085 w 12251345"/>
              <a:gd name="connsiteY7" fmla="*/ 5993536 h 6884747"/>
              <a:gd name="connsiteX8" fmla="*/ 25252 w 12251345"/>
              <a:gd name="connsiteY8" fmla="*/ 5991659 h 6884747"/>
              <a:gd name="connsiteX9" fmla="*/ 45 w 12251345"/>
              <a:gd name="connsiteY9" fmla="*/ 0 h 6884747"/>
              <a:gd name="connsiteX0" fmla="*/ 45 w 12267828"/>
              <a:gd name="connsiteY0" fmla="*/ 0 h 6884747"/>
              <a:gd name="connsiteX1" fmla="*/ 12250411 w 12267828"/>
              <a:gd name="connsiteY1" fmla="*/ 29184 h 6884747"/>
              <a:gd name="connsiteX2" fmla="*/ 12267828 w 12267828"/>
              <a:gd name="connsiteY2" fmla="*/ 4493261 h 6884747"/>
              <a:gd name="connsiteX3" fmla="*/ 10766897 w 12267828"/>
              <a:gd name="connsiteY3" fmla="*/ 5976119 h 6884747"/>
              <a:gd name="connsiteX4" fmla="*/ 9854876 w 12267828"/>
              <a:gd name="connsiteY4" fmla="*/ 6884747 h 6884747"/>
              <a:gd name="connsiteX5" fmla="*/ 9061344 w 12267828"/>
              <a:gd name="connsiteY5" fmla="*/ 6884434 h 6884747"/>
              <a:gd name="connsiteX6" fmla="*/ 8278796 w 12267828"/>
              <a:gd name="connsiteY6" fmla="*/ 6094785 h 6884747"/>
              <a:gd name="connsiteX7" fmla="*/ 7797085 w 12267828"/>
              <a:gd name="connsiteY7" fmla="*/ 5993536 h 6884747"/>
              <a:gd name="connsiteX8" fmla="*/ 25252 w 12267828"/>
              <a:gd name="connsiteY8" fmla="*/ 5991659 h 6884747"/>
              <a:gd name="connsiteX9" fmla="*/ 45 w 12267828"/>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93261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 name="connsiteX0" fmla="*/ 13703 w 12281486"/>
              <a:gd name="connsiteY0" fmla="*/ 0 h 6884747"/>
              <a:gd name="connsiteX1" fmla="*/ 12264069 w 12281486"/>
              <a:gd name="connsiteY1" fmla="*/ 29184 h 6884747"/>
              <a:gd name="connsiteX2" fmla="*/ 12281486 w 12281486"/>
              <a:gd name="connsiteY2" fmla="*/ 4461456 h 6884747"/>
              <a:gd name="connsiteX3" fmla="*/ 10780555 w 12281486"/>
              <a:gd name="connsiteY3" fmla="*/ 5976119 h 6884747"/>
              <a:gd name="connsiteX4" fmla="*/ 9868534 w 12281486"/>
              <a:gd name="connsiteY4" fmla="*/ 6884747 h 6884747"/>
              <a:gd name="connsiteX5" fmla="*/ 9075002 w 12281486"/>
              <a:gd name="connsiteY5" fmla="*/ 6884434 h 6884747"/>
              <a:gd name="connsiteX6" fmla="*/ 8292454 w 12281486"/>
              <a:gd name="connsiteY6" fmla="*/ 6094785 h 6884747"/>
              <a:gd name="connsiteX7" fmla="*/ 7810743 w 12281486"/>
              <a:gd name="connsiteY7" fmla="*/ 5993536 h 6884747"/>
              <a:gd name="connsiteX8" fmla="*/ 0 w 12281486"/>
              <a:gd name="connsiteY8" fmla="*/ 5991659 h 6884747"/>
              <a:gd name="connsiteX9" fmla="*/ 13703 w 12281486"/>
              <a:gd name="connsiteY9" fmla="*/ 0 h 688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81486" h="6884747">
                <a:moveTo>
                  <a:pt x="13703" y="0"/>
                </a:moveTo>
                <a:lnTo>
                  <a:pt x="12264069" y="29184"/>
                </a:lnTo>
                <a:cubicBezTo>
                  <a:pt x="12269875" y="1526937"/>
                  <a:pt x="12275680" y="2963703"/>
                  <a:pt x="12281486" y="4461456"/>
                </a:cubicBezTo>
                <a:lnTo>
                  <a:pt x="10780555" y="5976119"/>
                </a:lnTo>
                <a:lnTo>
                  <a:pt x="9868534" y="6884747"/>
                </a:lnTo>
                <a:lnTo>
                  <a:pt x="9075002" y="6884434"/>
                </a:lnTo>
                <a:lnTo>
                  <a:pt x="8292454" y="6094785"/>
                </a:lnTo>
                <a:cubicBezTo>
                  <a:pt x="8143752" y="5971537"/>
                  <a:pt x="8284681" y="5996723"/>
                  <a:pt x="7810743" y="5993536"/>
                </a:cubicBezTo>
                <a:lnTo>
                  <a:pt x="0" y="5991659"/>
                </a:lnTo>
                <a:cubicBezTo>
                  <a:pt x="1325" y="4000925"/>
                  <a:pt x="12378" y="1990734"/>
                  <a:pt x="13703" y="0"/>
                </a:cubicBezTo>
                <a:close/>
              </a:path>
            </a:pathLst>
          </a:custGeom>
        </p:spPr>
        <p:txBody>
          <a:bodyPr/>
          <a:lstStyle/>
          <a:p>
            <a:r>
              <a:rPr lang="sv-SE"/>
              <a:t>Klicka på ikonen för att lägga till en bild</a:t>
            </a:r>
          </a:p>
        </p:txBody>
      </p:sp>
      <p:sp>
        <p:nvSpPr>
          <p:cNvPr id="9" name="Platshållare för text 8">
            <a:extLst>
              <a:ext uri="{FF2B5EF4-FFF2-40B4-BE49-F238E27FC236}">
                <a16:creationId xmlns:a16="http://schemas.microsoft.com/office/drawing/2014/main" id="{B78A799A-7E69-49A8-99D6-ECB19CD7437A}"/>
              </a:ext>
            </a:extLst>
          </p:cNvPr>
          <p:cNvSpPr>
            <a:spLocks noGrp="1"/>
          </p:cNvSpPr>
          <p:nvPr>
            <p:ph type="body" sz="quarter" idx="11" hasCustomPrompt="1"/>
          </p:nvPr>
        </p:nvSpPr>
        <p:spPr>
          <a:xfrm>
            <a:off x="369380" y="6216042"/>
            <a:ext cx="7442200" cy="496043"/>
          </a:xfrm>
          <a:prstGeom prst="rect">
            <a:avLst/>
          </a:prstGeom>
        </p:spPr>
        <p:txBody>
          <a:bodyPr/>
          <a:lstStyle>
            <a:lvl1pPr marL="0" indent="0">
              <a:buNone/>
              <a:defRPr b="1">
                <a:solidFill>
                  <a:schemeClr val="bg1"/>
                </a:solidFill>
              </a:defRPr>
            </a:lvl1pPr>
          </a:lstStyle>
          <a:p>
            <a:pPr lvl="0"/>
            <a:r>
              <a:rPr lang="sv-SE" b="1"/>
              <a:t>Rubrik på en rad</a:t>
            </a:r>
            <a:endParaRPr lang="sv-SE"/>
          </a:p>
        </p:txBody>
      </p:sp>
    </p:spTree>
    <p:extLst>
      <p:ext uri="{BB962C8B-B14F-4D97-AF65-F5344CB8AC3E}">
        <p14:creationId xmlns:p14="http://schemas.microsoft.com/office/powerpoint/2010/main" val="20113499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Vågrät bild med innehåll">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07EED43E-842D-4052-8D46-1187F216AA15}"/>
              </a:ext>
            </a:extLst>
          </p:cNvPr>
          <p:cNvSpPr>
            <a:spLocks noGrp="1"/>
          </p:cNvSpPr>
          <p:nvPr>
            <p:ph type="pic" sz="quarter" idx="10"/>
          </p:nvPr>
        </p:nvSpPr>
        <p:spPr>
          <a:xfrm>
            <a:off x="0" y="0"/>
            <a:ext cx="12192000" cy="3349625"/>
          </a:xfrm>
          <a:prstGeom prst="rect">
            <a:avLst/>
          </a:prstGeom>
        </p:spPr>
        <p:txBody>
          <a:bodyPr/>
          <a:lstStyle/>
          <a:p>
            <a:r>
              <a:rPr lang="sv-SE"/>
              <a:t>Klicka på ikonen för att lägga till en bild</a:t>
            </a:r>
          </a:p>
        </p:txBody>
      </p:sp>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664989" y="3814763"/>
            <a:ext cx="7639050" cy="865302"/>
          </a:xfrm>
          <a:prstGeom prst="rect">
            <a:avLst/>
          </a:prstGeom>
        </p:spPr>
        <p:txBody>
          <a:bodyPr/>
          <a:lstStyle>
            <a:lvl1pPr marL="0" indent="0">
              <a:buNone/>
              <a:defRPr sz="3200" b="1">
                <a:solidFill>
                  <a:schemeClr val="accent1"/>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657225" y="5070475"/>
            <a:ext cx="7680325" cy="1620838"/>
          </a:xfrm>
          <a:prstGeom prst="rect">
            <a:avLst/>
          </a:prstGeom>
        </p:spPr>
        <p:txBody>
          <a:bodyPr/>
          <a:lstStyle>
            <a:lvl1pPr>
              <a:lnSpc>
                <a:spcPct val="130000"/>
              </a:lnSpc>
              <a:defRPr sz="2400"/>
            </a:lvl1pPr>
            <a:lvl2pPr>
              <a:lnSpc>
                <a:spcPct val="130000"/>
              </a:lnSpc>
              <a:defRPr sz="1800"/>
            </a:lvl2pPr>
          </a:lstStyle>
          <a:p>
            <a:pPr lvl="0"/>
            <a:r>
              <a:rPr lang="sv-SE"/>
              <a:t>Valfri text</a:t>
            </a:r>
          </a:p>
          <a:p>
            <a:pPr lvl="1"/>
            <a:r>
              <a:rPr lang="sv-SE"/>
              <a:t>Nivå två</a:t>
            </a:r>
          </a:p>
        </p:txBody>
      </p:sp>
    </p:spTree>
    <p:extLst>
      <p:ext uri="{BB962C8B-B14F-4D97-AF65-F5344CB8AC3E}">
        <p14:creationId xmlns:p14="http://schemas.microsoft.com/office/powerpoint/2010/main" val="474215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Lodrät bild med innhåll">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E9484A58-EF86-4261-B694-CF7D71D98E38}"/>
              </a:ext>
            </a:extLst>
          </p:cNvPr>
          <p:cNvSpPr>
            <a:spLocks noGrp="1"/>
          </p:cNvSpPr>
          <p:nvPr>
            <p:ph type="body" sz="quarter" idx="11" hasCustomPrompt="1"/>
          </p:nvPr>
        </p:nvSpPr>
        <p:spPr>
          <a:xfrm>
            <a:off x="5752378" y="697491"/>
            <a:ext cx="6168689" cy="865302"/>
          </a:xfrm>
          <a:prstGeom prst="rect">
            <a:avLst/>
          </a:prstGeom>
        </p:spPr>
        <p:txBody>
          <a:bodyPr/>
          <a:lstStyle>
            <a:lvl1pPr marL="0" indent="0">
              <a:buNone/>
              <a:defRPr sz="3200" b="1">
                <a:solidFill>
                  <a:schemeClr val="accent1"/>
                </a:solidFill>
                <a:latin typeface="+mj-lt"/>
              </a:defRPr>
            </a:lvl1pPr>
          </a:lstStyle>
          <a:p>
            <a:pPr lvl="0"/>
            <a:r>
              <a:rPr lang="sv-SE"/>
              <a:t>Rubrik på en eller två rader</a:t>
            </a:r>
          </a:p>
        </p:txBody>
      </p:sp>
      <p:sp>
        <p:nvSpPr>
          <p:cNvPr id="8" name="Platshållare för text 7">
            <a:extLst>
              <a:ext uri="{FF2B5EF4-FFF2-40B4-BE49-F238E27FC236}">
                <a16:creationId xmlns:a16="http://schemas.microsoft.com/office/drawing/2014/main" id="{1BD35C61-DA37-4083-AB46-FBE3371538C4}"/>
              </a:ext>
            </a:extLst>
          </p:cNvPr>
          <p:cNvSpPr>
            <a:spLocks noGrp="1"/>
          </p:cNvSpPr>
          <p:nvPr>
            <p:ph type="body" sz="quarter" idx="12" hasCustomPrompt="1"/>
          </p:nvPr>
        </p:nvSpPr>
        <p:spPr>
          <a:xfrm>
            <a:off x="5744614" y="1953203"/>
            <a:ext cx="6202019" cy="1620838"/>
          </a:xfrm>
          <a:prstGeom prst="rect">
            <a:avLst/>
          </a:prstGeom>
        </p:spPr>
        <p:txBody>
          <a:bodyPr/>
          <a:lstStyle>
            <a:lvl1pPr>
              <a:defRPr sz="2400"/>
            </a:lvl1pPr>
            <a:lvl2pPr>
              <a:lnSpc>
                <a:spcPct val="130000"/>
              </a:lnSpc>
              <a:defRPr sz="1800"/>
            </a:lvl2pPr>
          </a:lstStyle>
          <a:p>
            <a:pPr lvl="0"/>
            <a:r>
              <a:rPr lang="sv-SE"/>
              <a:t>Valfri text</a:t>
            </a:r>
          </a:p>
          <a:p>
            <a:pPr lvl="1"/>
            <a:r>
              <a:rPr lang="sv-SE"/>
              <a:t>Nivå två</a:t>
            </a:r>
          </a:p>
        </p:txBody>
      </p:sp>
      <p:sp>
        <p:nvSpPr>
          <p:cNvPr id="3" name="Platshållare för bild 2">
            <a:extLst>
              <a:ext uri="{FF2B5EF4-FFF2-40B4-BE49-F238E27FC236}">
                <a16:creationId xmlns:a16="http://schemas.microsoft.com/office/drawing/2014/main" id="{992B0C10-E65B-43E1-A662-E55494C7356A}"/>
              </a:ext>
            </a:extLst>
          </p:cNvPr>
          <p:cNvSpPr>
            <a:spLocks noGrp="1"/>
          </p:cNvSpPr>
          <p:nvPr>
            <p:ph type="pic" sz="quarter" idx="13"/>
          </p:nvPr>
        </p:nvSpPr>
        <p:spPr>
          <a:xfrm>
            <a:off x="0" y="0"/>
            <a:ext cx="5021263" cy="6856413"/>
          </a:xfrm>
          <a:prstGeom prst="rect">
            <a:avLst/>
          </a:prstGeom>
        </p:spPr>
        <p:txBody>
          <a:bodyPr/>
          <a:lstStyle/>
          <a:p>
            <a:r>
              <a:rPr lang="sv-SE"/>
              <a:t>Klicka på ikonen för att lägga till en bild</a:t>
            </a:r>
          </a:p>
        </p:txBody>
      </p:sp>
    </p:spTree>
    <p:extLst>
      <p:ext uri="{BB962C8B-B14F-4D97-AF65-F5344CB8AC3E}">
        <p14:creationId xmlns:p14="http://schemas.microsoft.com/office/powerpoint/2010/main" val="2595198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7" name="Platshållare för text 6">
            <a:extLst>
              <a:ext uri="{FF2B5EF4-FFF2-40B4-BE49-F238E27FC236}">
                <a16:creationId xmlns:a16="http://schemas.microsoft.com/office/drawing/2014/main" id="{57953213-C591-46CE-B167-643637BC9369}"/>
              </a:ext>
            </a:extLst>
          </p:cNvPr>
          <p:cNvSpPr>
            <a:spLocks noGrp="1"/>
          </p:cNvSpPr>
          <p:nvPr>
            <p:ph type="body" sz="quarter" idx="10" hasCustomPrompt="1"/>
          </p:nvPr>
        </p:nvSpPr>
        <p:spPr>
          <a:xfrm>
            <a:off x="0" y="0"/>
            <a:ext cx="12192000" cy="6858000"/>
          </a:xfrm>
          <a:prstGeom prst="rect">
            <a:avLst/>
          </a:prstGeom>
          <a:blipFill>
            <a:blip r:embed="rId2"/>
            <a:stretch>
              <a:fillRect/>
            </a:stretch>
          </a:blipFill>
        </p:spPr>
        <p:txBody>
          <a:bodyPr lIns="0" tIns="0" rIns="0" bIns="900000"/>
          <a:lstStyle>
            <a:lvl1pPr marL="0" indent="0">
              <a:buNone/>
              <a:defRPr sz="100"/>
            </a:lvl1pPr>
          </a:lstStyle>
          <a:p>
            <a:pPr lvl="0"/>
            <a:r>
              <a:rPr lang="sv-SE"/>
              <a:t>Skriv ditt innehåll här…</a:t>
            </a:r>
          </a:p>
        </p:txBody>
      </p:sp>
      <p:sp>
        <p:nvSpPr>
          <p:cNvPr id="10" name="Platshållare för text 9">
            <a:extLst>
              <a:ext uri="{FF2B5EF4-FFF2-40B4-BE49-F238E27FC236}">
                <a16:creationId xmlns:a16="http://schemas.microsoft.com/office/drawing/2014/main" id="{4F4643E5-BC5C-4E00-BAF1-B6BF63F0B21B}"/>
              </a:ext>
            </a:extLst>
          </p:cNvPr>
          <p:cNvSpPr>
            <a:spLocks noGrp="1"/>
          </p:cNvSpPr>
          <p:nvPr>
            <p:ph type="body" sz="quarter" idx="11" hasCustomPrompt="1"/>
          </p:nvPr>
        </p:nvSpPr>
        <p:spPr>
          <a:xfrm>
            <a:off x="609022" y="701819"/>
            <a:ext cx="9956800" cy="1035050"/>
          </a:xfrm>
          <a:prstGeom prst="rect">
            <a:avLst/>
          </a:prstGeom>
        </p:spPr>
        <p:txBody>
          <a:bodyPr/>
          <a:lstStyle>
            <a:lvl1pPr marL="0" indent="0">
              <a:buNone/>
              <a:defRPr sz="4400" b="1">
                <a:solidFill>
                  <a:schemeClr val="accent1"/>
                </a:solidFill>
                <a:latin typeface="+mj-lt"/>
              </a:defRPr>
            </a:lvl1pPr>
          </a:lstStyle>
          <a:p>
            <a:pPr lvl="0"/>
            <a:r>
              <a:rPr lang="sv-SE"/>
              <a:t>Skriv din rubrik här på </a:t>
            </a:r>
          </a:p>
          <a:p>
            <a:pPr lvl="0"/>
            <a:r>
              <a:rPr lang="sv-SE"/>
              <a:t>en eller två rader</a:t>
            </a:r>
          </a:p>
        </p:txBody>
      </p:sp>
    </p:spTree>
    <p:extLst>
      <p:ext uri="{BB962C8B-B14F-4D97-AF65-F5344CB8AC3E}">
        <p14:creationId xmlns:p14="http://schemas.microsoft.com/office/powerpoint/2010/main" val="12372046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7.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2B9F750-F238-4928-B43F-CED9CDF5A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
            <a:ext cx="12192000" cy="6856285"/>
          </a:xfrm>
          <a:prstGeom prst="rect">
            <a:avLst/>
          </a:prstGeom>
        </p:spPr>
      </p:pic>
      <p:pic>
        <p:nvPicPr>
          <p:cNvPr id="9" name="Bildobjekt 8">
            <a:extLst>
              <a:ext uri="{FF2B5EF4-FFF2-40B4-BE49-F238E27FC236}">
                <a16:creationId xmlns:a16="http://schemas.microsoft.com/office/drawing/2014/main" id="{85CB3132-A9DB-4126-816E-355F468BBF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35184" y="5429848"/>
            <a:ext cx="1056816" cy="1427295"/>
          </a:xfrm>
          <a:prstGeom prst="rect">
            <a:avLst/>
          </a:prstGeom>
        </p:spPr>
      </p:pic>
    </p:spTree>
    <p:extLst>
      <p:ext uri="{BB962C8B-B14F-4D97-AF65-F5344CB8AC3E}">
        <p14:creationId xmlns:p14="http://schemas.microsoft.com/office/powerpoint/2010/main" val="1953004100"/>
      </p:ext>
    </p:extLst>
  </p:cSld>
  <p:clrMap bg1="lt1" tx1="dk1" bg2="lt2" tx2="dk2" accent1="accent1" accent2="accent2" accent3="accent3" accent4="accent4" accent5="accent5" accent6="accent6" hlink="hlink" folHlink="folHlink"/>
  <p:sldLayoutIdLst>
    <p:sldLayoutId id="2147483693" r:id="rId1"/>
    <p:sldLayoutId id="2147483688" r:id="rId2"/>
    <p:sldLayoutId id="2147483683" r:id="rId3"/>
  </p:sldLayoutIdLst>
  <p:txStyles>
    <p:titleStyle>
      <a:lvl1pPr algn="l" defTabSz="914400" rtl="0" eaLnBrk="1" latinLnBrk="0" hangingPunct="1">
        <a:lnSpc>
          <a:spcPct val="90000"/>
        </a:lnSpc>
        <a:spcBef>
          <a:spcPts val="100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3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B508F4A5-A088-4EC7-8AE6-178C90F9CD0A}"/>
              </a:ext>
            </a:extLst>
          </p:cNvPr>
          <p:cNvSpPr/>
          <p:nvPr/>
        </p:nvSpPr>
        <p:spPr>
          <a:xfrm>
            <a:off x="9842269" y="4497185"/>
            <a:ext cx="2352502" cy="2352502"/>
          </a:xfrm>
          <a:custGeom>
            <a:avLst/>
            <a:gdLst>
              <a:gd name="connsiteX0" fmla="*/ 2352502 w 2352502"/>
              <a:gd name="connsiteY0" fmla="*/ 0 h 2352502"/>
              <a:gd name="connsiteX1" fmla="*/ 0 w 2352502"/>
              <a:gd name="connsiteY1" fmla="*/ 2352502 h 2352502"/>
              <a:gd name="connsiteX2" fmla="*/ 2352502 w 2352502"/>
              <a:gd name="connsiteY2" fmla="*/ 2352502 h 2352502"/>
              <a:gd name="connsiteX3" fmla="*/ 2352502 w 2352502"/>
              <a:gd name="connsiteY3" fmla="*/ 0 h 2352502"/>
            </a:gdLst>
            <a:ahLst/>
            <a:cxnLst>
              <a:cxn ang="0">
                <a:pos x="connsiteX0" y="connsiteY0"/>
              </a:cxn>
              <a:cxn ang="0">
                <a:pos x="connsiteX1" y="connsiteY1"/>
              </a:cxn>
              <a:cxn ang="0">
                <a:pos x="connsiteX2" y="connsiteY2"/>
              </a:cxn>
              <a:cxn ang="0">
                <a:pos x="connsiteX3" y="connsiteY3"/>
              </a:cxn>
            </a:cxnLst>
            <a:rect l="l" t="t" r="r" b="b"/>
            <a:pathLst>
              <a:path w="2352502" h="2352502">
                <a:moveTo>
                  <a:pt x="2352502" y="0"/>
                </a:moveTo>
                <a:lnTo>
                  <a:pt x="0" y="2352502"/>
                </a:lnTo>
                <a:lnTo>
                  <a:pt x="2352502" y="2352502"/>
                </a:lnTo>
                <a:lnTo>
                  <a:pt x="2352502"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52B75087-25EF-46B3-98E9-55520D9E355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135184" y="5429848"/>
            <a:ext cx="1056816" cy="1427295"/>
          </a:xfrm>
          <a:prstGeom prst="rect">
            <a:avLst/>
          </a:prstGeom>
        </p:spPr>
      </p:pic>
    </p:spTree>
    <p:extLst>
      <p:ext uri="{BB962C8B-B14F-4D97-AF65-F5344CB8AC3E}">
        <p14:creationId xmlns:p14="http://schemas.microsoft.com/office/powerpoint/2010/main" val="28808260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95" r:id="rId3"/>
  </p:sldLayoutIdLst>
  <p:txStyles>
    <p:titleStyle>
      <a:lvl1pPr algn="l" defTabSz="914400" rtl="0" eaLnBrk="1" latinLnBrk="0" hangingPunct="1">
        <a:lnSpc>
          <a:spcPct val="90000"/>
        </a:lnSpc>
        <a:spcBef>
          <a:spcPts val="100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3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3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2B9F750-F238-4928-B43F-CED9CDF5A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
            <a:ext cx="12192000" cy="6856285"/>
          </a:xfrm>
          <a:prstGeom prst="rect">
            <a:avLst/>
          </a:prstGeom>
        </p:spPr>
      </p:pic>
      <p:pic>
        <p:nvPicPr>
          <p:cNvPr id="9" name="Bildobjekt 8">
            <a:extLst>
              <a:ext uri="{FF2B5EF4-FFF2-40B4-BE49-F238E27FC236}">
                <a16:creationId xmlns:a16="http://schemas.microsoft.com/office/drawing/2014/main" id="{85CB3132-A9DB-4126-816E-355F468BBF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35184" y="5429848"/>
            <a:ext cx="1056815" cy="1427295"/>
          </a:xfrm>
          <a:prstGeom prst="rect">
            <a:avLst/>
          </a:prstGeom>
        </p:spPr>
      </p:pic>
    </p:spTree>
    <p:extLst>
      <p:ext uri="{BB962C8B-B14F-4D97-AF65-F5344CB8AC3E}">
        <p14:creationId xmlns:p14="http://schemas.microsoft.com/office/powerpoint/2010/main" val="2517640750"/>
      </p:ext>
    </p:extLst>
  </p:cSld>
  <p:clrMap bg1="lt1" tx1="dk1" bg2="lt2" tx2="dk2" accent1="accent1" accent2="accent2" accent3="accent3" accent4="accent4" accent5="accent5" accent6="accent6" hlink="hlink" folHlink="folHlink"/>
  <p:sldLayoutIdLst>
    <p:sldLayoutId id="2147483664" r:id="rId1"/>
    <p:sldLayoutId id="2147483689" r:id="rId2"/>
    <p:sldLayoutId id="214748366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B508F4A5-A088-4EC7-8AE6-178C90F9CD0A}"/>
              </a:ext>
            </a:extLst>
          </p:cNvPr>
          <p:cNvSpPr/>
          <p:nvPr/>
        </p:nvSpPr>
        <p:spPr>
          <a:xfrm>
            <a:off x="9842269" y="4497185"/>
            <a:ext cx="2352502" cy="2352502"/>
          </a:xfrm>
          <a:custGeom>
            <a:avLst/>
            <a:gdLst>
              <a:gd name="connsiteX0" fmla="*/ 2352502 w 2352502"/>
              <a:gd name="connsiteY0" fmla="*/ 0 h 2352502"/>
              <a:gd name="connsiteX1" fmla="*/ 0 w 2352502"/>
              <a:gd name="connsiteY1" fmla="*/ 2352502 h 2352502"/>
              <a:gd name="connsiteX2" fmla="*/ 2352502 w 2352502"/>
              <a:gd name="connsiteY2" fmla="*/ 2352502 h 2352502"/>
              <a:gd name="connsiteX3" fmla="*/ 2352502 w 2352502"/>
              <a:gd name="connsiteY3" fmla="*/ 0 h 2352502"/>
            </a:gdLst>
            <a:ahLst/>
            <a:cxnLst>
              <a:cxn ang="0">
                <a:pos x="connsiteX0" y="connsiteY0"/>
              </a:cxn>
              <a:cxn ang="0">
                <a:pos x="connsiteX1" y="connsiteY1"/>
              </a:cxn>
              <a:cxn ang="0">
                <a:pos x="connsiteX2" y="connsiteY2"/>
              </a:cxn>
              <a:cxn ang="0">
                <a:pos x="connsiteX3" y="connsiteY3"/>
              </a:cxn>
            </a:cxnLst>
            <a:rect l="l" t="t" r="r" b="b"/>
            <a:pathLst>
              <a:path w="2352502" h="2352502">
                <a:moveTo>
                  <a:pt x="2352502" y="0"/>
                </a:moveTo>
                <a:lnTo>
                  <a:pt x="0" y="2352502"/>
                </a:lnTo>
                <a:lnTo>
                  <a:pt x="2352502" y="2352502"/>
                </a:lnTo>
                <a:lnTo>
                  <a:pt x="2352502" y="0"/>
                </a:lnTo>
                <a:close/>
              </a:path>
            </a:pathLst>
          </a:custGeom>
          <a:solidFill>
            <a:srgbClr val="FACC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5012F45F-5B5C-45AF-8C1B-B68BE83A7E7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135184" y="5429848"/>
            <a:ext cx="1056815" cy="1427295"/>
          </a:xfrm>
          <a:prstGeom prst="rect">
            <a:avLst/>
          </a:prstGeom>
        </p:spPr>
      </p:pic>
    </p:spTree>
    <p:extLst>
      <p:ext uri="{BB962C8B-B14F-4D97-AF65-F5344CB8AC3E}">
        <p14:creationId xmlns:p14="http://schemas.microsoft.com/office/powerpoint/2010/main" val="287531384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2B9F750-F238-4928-B43F-CED9CDF5A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
            <a:ext cx="12192000" cy="6856285"/>
          </a:xfrm>
          <a:prstGeom prst="rect">
            <a:avLst/>
          </a:prstGeom>
        </p:spPr>
      </p:pic>
      <p:pic>
        <p:nvPicPr>
          <p:cNvPr id="9" name="Bildobjekt 8">
            <a:extLst>
              <a:ext uri="{FF2B5EF4-FFF2-40B4-BE49-F238E27FC236}">
                <a16:creationId xmlns:a16="http://schemas.microsoft.com/office/drawing/2014/main" id="{85CB3132-A9DB-4126-816E-355F468BBF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35184" y="5429848"/>
            <a:ext cx="1056815" cy="1427295"/>
          </a:xfrm>
          <a:prstGeom prst="rect">
            <a:avLst/>
          </a:prstGeom>
        </p:spPr>
      </p:pic>
    </p:spTree>
    <p:extLst>
      <p:ext uri="{BB962C8B-B14F-4D97-AF65-F5344CB8AC3E}">
        <p14:creationId xmlns:p14="http://schemas.microsoft.com/office/powerpoint/2010/main" val="2114041541"/>
      </p:ext>
    </p:extLst>
  </p:cSld>
  <p:clrMap bg1="lt1" tx1="dk1" bg2="lt2" tx2="dk2" accent1="accent1" accent2="accent2" accent3="accent3" accent4="accent4" accent5="accent5" accent6="accent6" hlink="hlink" folHlink="folHlink"/>
  <p:sldLayoutIdLst>
    <p:sldLayoutId id="2147483692" r:id="rId1"/>
    <p:sldLayoutId id="2147483690" r:id="rId2"/>
    <p:sldLayoutId id="214748367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B508F4A5-A088-4EC7-8AE6-178C90F9CD0A}"/>
              </a:ext>
            </a:extLst>
          </p:cNvPr>
          <p:cNvSpPr/>
          <p:nvPr/>
        </p:nvSpPr>
        <p:spPr>
          <a:xfrm>
            <a:off x="9842269" y="4497185"/>
            <a:ext cx="2352502" cy="2352502"/>
          </a:xfrm>
          <a:custGeom>
            <a:avLst/>
            <a:gdLst>
              <a:gd name="connsiteX0" fmla="*/ 2352502 w 2352502"/>
              <a:gd name="connsiteY0" fmla="*/ 0 h 2352502"/>
              <a:gd name="connsiteX1" fmla="*/ 0 w 2352502"/>
              <a:gd name="connsiteY1" fmla="*/ 2352502 h 2352502"/>
              <a:gd name="connsiteX2" fmla="*/ 2352502 w 2352502"/>
              <a:gd name="connsiteY2" fmla="*/ 2352502 h 2352502"/>
              <a:gd name="connsiteX3" fmla="*/ 2352502 w 2352502"/>
              <a:gd name="connsiteY3" fmla="*/ 0 h 2352502"/>
            </a:gdLst>
            <a:ahLst/>
            <a:cxnLst>
              <a:cxn ang="0">
                <a:pos x="connsiteX0" y="connsiteY0"/>
              </a:cxn>
              <a:cxn ang="0">
                <a:pos x="connsiteX1" y="connsiteY1"/>
              </a:cxn>
              <a:cxn ang="0">
                <a:pos x="connsiteX2" y="connsiteY2"/>
              </a:cxn>
              <a:cxn ang="0">
                <a:pos x="connsiteX3" y="connsiteY3"/>
              </a:cxn>
            </a:cxnLst>
            <a:rect l="l" t="t" r="r" b="b"/>
            <a:pathLst>
              <a:path w="2352502" h="2352502">
                <a:moveTo>
                  <a:pt x="2352502" y="0"/>
                </a:moveTo>
                <a:lnTo>
                  <a:pt x="0" y="2352502"/>
                </a:lnTo>
                <a:lnTo>
                  <a:pt x="2352502" y="2352502"/>
                </a:lnTo>
                <a:lnTo>
                  <a:pt x="2352502" y="0"/>
                </a:lnTo>
                <a:close/>
              </a:path>
            </a:pathLst>
          </a:custGeom>
          <a:solidFill>
            <a:srgbClr val="F9A5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E7D93E7A-7821-4D81-B943-D83DF1FA28D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135184" y="5429848"/>
            <a:ext cx="1056815" cy="1427295"/>
          </a:xfrm>
          <a:prstGeom prst="rect">
            <a:avLst/>
          </a:prstGeom>
        </p:spPr>
      </p:pic>
    </p:spTree>
    <p:extLst>
      <p:ext uri="{BB962C8B-B14F-4D97-AF65-F5344CB8AC3E}">
        <p14:creationId xmlns:p14="http://schemas.microsoft.com/office/powerpoint/2010/main" val="174219239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9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2B9F750-F238-4928-B43F-CED9CDF5A2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857"/>
            <a:ext cx="12192000" cy="6856285"/>
          </a:xfrm>
          <a:prstGeom prst="rect">
            <a:avLst/>
          </a:prstGeom>
        </p:spPr>
      </p:pic>
      <p:pic>
        <p:nvPicPr>
          <p:cNvPr id="9" name="Bildobjekt 8">
            <a:extLst>
              <a:ext uri="{FF2B5EF4-FFF2-40B4-BE49-F238E27FC236}">
                <a16:creationId xmlns:a16="http://schemas.microsoft.com/office/drawing/2014/main" id="{85CB3132-A9DB-4126-816E-355F468BBF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35184" y="5429848"/>
            <a:ext cx="1056815" cy="1427295"/>
          </a:xfrm>
          <a:prstGeom prst="rect">
            <a:avLst/>
          </a:prstGeom>
        </p:spPr>
      </p:pic>
    </p:spTree>
    <p:extLst>
      <p:ext uri="{BB962C8B-B14F-4D97-AF65-F5344CB8AC3E}">
        <p14:creationId xmlns:p14="http://schemas.microsoft.com/office/powerpoint/2010/main" val="120844852"/>
      </p:ext>
    </p:extLst>
  </p:cSld>
  <p:clrMap bg1="lt1" tx1="dk1" bg2="lt2" tx2="dk2" accent1="accent1" accent2="accent2" accent3="accent3" accent4="accent4" accent5="accent5" accent6="accent6" hlink="hlink" folHlink="folHlink"/>
  <p:sldLayoutIdLst>
    <p:sldLayoutId id="2147483694" r:id="rId1"/>
    <p:sldLayoutId id="2147483691"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ihandsfigur: Form 6">
            <a:extLst>
              <a:ext uri="{FF2B5EF4-FFF2-40B4-BE49-F238E27FC236}">
                <a16:creationId xmlns:a16="http://schemas.microsoft.com/office/drawing/2014/main" id="{B508F4A5-A088-4EC7-8AE6-178C90F9CD0A}"/>
              </a:ext>
            </a:extLst>
          </p:cNvPr>
          <p:cNvSpPr/>
          <p:nvPr/>
        </p:nvSpPr>
        <p:spPr>
          <a:xfrm>
            <a:off x="9842269" y="4497185"/>
            <a:ext cx="2352502" cy="2352502"/>
          </a:xfrm>
          <a:custGeom>
            <a:avLst/>
            <a:gdLst>
              <a:gd name="connsiteX0" fmla="*/ 2352502 w 2352502"/>
              <a:gd name="connsiteY0" fmla="*/ 0 h 2352502"/>
              <a:gd name="connsiteX1" fmla="*/ 0 w 2352502"/>
              <a:gd name="connsiteY1" fmla="*/ 2352502 h 2352502"/>
              <a:gd name="connsiteX2" fmla="*/ 2352502 w 2352502"/>
              <a:gd name="connsiteY2" fmla="*/ 2352502 h 2352502"/>
              <a:gd name="connsiteX3" fmla="*/ 2352502 w 2352502"/>
              <a:gd name="connsiteY3" fmla="*/ 0 h 2352502"/>
            </a:gdLst>
            <a:ahLst/>
            <a:cxnLst>
              <a:cxn ang="0">
                <a:pos x="connsiteX0" y="connsiteY0"/>
              </a:cxn>
              <a:cxn ang="0">
                <a:pos x="connsiteX1" y="connsiteY1"/>
              </a:cxn>
              <a:cxn ang="0">
                <a:pos x="connsiteX2" y="connsiteY2"/>
              </a:cxn>
              <a:cxn ang="0">
                <a:pos x="connsiteX3" y="connsiteY3"/>
              </a:cxn>
            </a:cxnLst>
            <a:rect l="l" t="t" r="r" b="b"/>
            <a:pathLst>
              <a:path w="2352502" h="2352502">
                <a:moveTo>
                  <a:pt x="2352502" y="0"/>
                </a:moveTo>
                <a:lnTo>
                  <a:pt x="0" y="2352502"/>
                </a:lnTo>
                <a:lnTo>
                  <a:pt x="2352502" y="2352502"/>
                </a:lnTo>
                <a:lnTo>
                  <a:pt x="2352502" y="0"/>
                </a:lnTo>
                <a:close/>
              </a:path>
            </a:pathLst>
          </a:custGeom>
          <a:solidFill>
            <a:srgbClr val="F4D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7ADE2012-DD6C-448C-A432-DB6FEA9ABB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135184" y="5429848"/>
            <a:ext cx="1056815" cy="1427295"/>
          </a:xfrm>
          <a:prstGeom prst="rect">
            <a:avLst/>
          </a:prstGeom>
        </p:spPr>
      </p:pic>
    </p:spTree>
    <p:extLst>
      <p:ext uri="{BB962C8B-B14F-4D97-AF65-F5344CB8AC3E}">
        <p14:creationId xmlns:p14="http://schemas.microsoft.com/office/powerpoint/2010/main" val="84053995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9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1.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23.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file:///C:\Users\ulrsko\OneDrive%20-%20V&#228;xj&#246;%20kommun\Desktop\V&#228;rdeskapande\Kattis%20canvas%20f&#246;r%20v&#228;rdeskapande%20l&#228;rande.pdf" TargetMode="External"/><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26.png"/><Relationship Id="rId5" Type="http://schemas.openxmlformats.org/officeDocument/2006/relationships/hyperlink" Target="file:///C:\Users\ulrsko\OneDrive%20-%20V&#228;xj&#246;%20kommun\Desktop\V&#228;rdeskapande\Struktur%20f&#246;r%20planering%20av%20projekt.docx" TargetMode="External"/><Relationship Id="rId4" Type="http://schemas.openxmlformats.org/officeDocument/2006/relationships/hyperlink" Target="file:///C:\Users\ulrsko\OneDrive%20-%20V&#228;xj&#246;%20kommun\Desktop\V&#228;rdeskapande\Vardeskapande-blankett-170425%20(1).docx"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86921446-CDF3-439E-97A0-5B081DBB945F}"/>
              </a:ext>
            </a:extLst>
          </p:cNvPr>
          <p:cNvSpPr>
            <a:spLocks noGrp="1"/>
          </p:cNvSpPr>
          <p:nvPr>
            <p:ph type="body" sz="quarter" idx="13"/>
          </p:nvPr>
        </p:nvSpPr>
        <p:spPr/>
        <p:txBody>
          <a:bodyPr/>
          <a:lstStyle/>
          <a:p>
            <a:endParaRPr lang="sv-SE" dirty="0"/>
          </a:p>
        </p:txBody>
      </p:sp>
      <p:pic>
        <p:nvPicPr>
          <p:cNvPr id="6" name="Bildobjekt 5" descr="En bild som visar byggnad, utomhus, hus, gata&#10;&#10;Automatiskt genererad beskrivning">
            <a:extLst>
              <a:ext uri="{FF2B5EF4-FFF2-40B4-BE49-F238E27FC236}">
                <a16:creationId xmlns:a16="http://schemas.microsoft.com/office/drawing/2014/main" id="{D440FC97-880D-4E84-9409-7F42357970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655" y="1294531"/>
            <a:ext cx="10169663" cy="3979434"/>
          </a:xfrm>
          <a:prstGeom prst="rect">
            <a:avLst/>
          </a:prstGeom>
        </p:spPr>
      </p:pic>
    </p:spTree>
    <p:extLst>
      <p:ext uri="{BB962C8B-B14F-4D97-AF65-F5344CB8AC3E}">
        <p14:creationId xmlns:p14="http://schemas.microsoft.com/office/powerpoint/2010/main" val="2509010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latshållare för text 12">
            <a:extLst>
              <a:ext uri="{FF2B5EF4-FFF2-40B4-BE49-F238E27FC236}">
                <a16:creationId xmlns:a16="http://schemas.microsoft.com/office/drawing/2014/main" id="{14807D6A-6374-4AF0-B7AD-29F2A8F5275E}"/>
              </a:ext>
            </a:extLst>
          </p:cNvPr>
          <p:cNvSpPr>
            <a:spLocks noGrp="1"/>
          </p:cNvSpPr>
          <p:nvPr>
            <p:ph type="body" sz="quarter" idx="11"/>
          </p:nvPr>
        </p:nvSpPr>
        <p:spPr>
          <a:xfrm>
            <a:off x="5098094" y="697491"/>
            <a:ext cx="6822974" cy="2984614"/>
          </a:xfrm>
        </p:spPr>
        <p:txBody>
          <a:bodyPr lIns="91440" tIns="45720" rIns="91440" bIns="45720" anchor="t"/>
          <a:lstStyle/>
          <a:p>
            <a:pPr marL="0" indent="0">
              <a:buNone/>
            </a:pPr>
            <a:r>
              <a:rPr lang="sv-SE"/>
              <a:t>Skolinspektionens beslut 2016 </a:t>
            </a:r>
          </a:p>
          <a:p>
            <a:pPr>
              <a:lnSpc>
                <a:spcPct val="150000"/>
              </a:lnSpc>
            </a:pPr>
            <a:endParaRPr lang="sv-SE" sz="2000" dirty="0">
              <a:solidFill>
                <a:schemeClr val="tx1"/>
              </a:solidFill>
            </a:endParaRPr>
          </a:p>
          <a:p>
            <a:pPr>
              <a:lnSpc>
                <a:spcPct val="150000"/>
              </a:lnSpc>
            </a:pPr>
            <a:endParaRPr lang="sv-SE" sz="2000" dirty="0">
              <a:solidFill>
                <a:schemeClr val="tx1"/>
              </a:solidFill>
            </a:endParaRPr>
          </a:p>
          <a:p>
            <a:pPr>
              <a:lnSpc>
                <a:spcPct val="150000"/>
              </a:lnSpc>
            </a:pPr>
            <a:endParaRPr lang="sv-SE" sz="2000" dirty="0">
              <a:solidFill>
                <a:schemeClr val="tx1"/>
              </a:solidFill>
            </a:endParaRPr>
          </a:p>
          <a:p>
            <a:pPr>
              <a:lnSpc>
                <a:spcPct val="150000"/>
              </a:lnSpc>
            </a:pPr>
            <a:r>
              <a:rPr lang="sv-SE" sz="2800">
                <a:solidFill>
                  <a:schemeClr val="tx1"/>
                </a:solidFill>
              </a:rPr>
              <a:t>Föreläggande vid vite: 500 000 kr</a:t>
            </a:r>
          </a:p>
        </p:txBody>
      </p:sp>
      <p:pic>
        <p:nvPicPr>
          <p:cNvPr id="21" name="Platshållare för bild 8">
            <a:extLst>
              <a:ext uri="{FF2B5EF4-FFF2-40B4-BE49-F238E27FC236}">
                <a16:creationId xmlns:a16="http://schemas.microsoft.com/office/drawing/2014/main" id="{0E2E3E8C-C705-4210-9F54-86E0655D4BFC}"/>
              </a:ext>
            </a:extLst>
          </p:cNvPr>
          <p:cNvPicPr>
            <a:picLocks noChangeAspect="1"/>
          </p:cNvPicPr>
          <p:nvPr/>
        </p:nvPicPr>
        <p:blipFill>
          <a:blip r:embed="rId3">
            <a:extLst>
              <a:ext uri="{28A0092B-C50C-407E-A947-70E740481C1C}">
                <a14:useLocalDpi xmlns:a14="http://schemas.microsoft.com/office/drawing/2010/main" val="0"/>
              </a:ext>
            </a:extLst>
          </a:blip>
          <a:srcRect t="23671" b="23671"/>
          <a:stretch>
            <a:fillRect/>
          </a:stretch>
        </p:blipFill>
        <p:spPr>
          <a:xfrm>
            <a:off x="452582" y="2412881"/>
            <a:ext cx="4226954" cy="1161160"/>
          </a:xfrm>
          <a:prstGeom prst="rect">
            <a:avLst/>
          </a:prstGeom>
        </p:spPr>
      </p:pic>
    </p:spTree>
    <p:extLst>
      <p:ext uri="{BB962C8B-B14F-4D97-AF65-F5344CB8AC3E}">
        <p14:creationId xmlns:p14="http://schemas.microsoft.com/office/powerpoint/2010/main" val="16461103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6A853D2B-26A4-45BC-9FDE-0AE4E0A3A7A4}"/>
              </a:ext>
            </a:extLst>
          </p:cNvPr>
          <p:cNvSpPr>
            <a:spLocks noGrp="1"/>
          </p:cNvSpPr>
          <p:nvPr>
            <p:ph type="body" sz="quarter" idx="11"/>
          </p:nvPr>
        </p:nvSpPr>
        <p:spPr/>
        <p:txBody>
          <a:bodyPr/>
          <a:lstStyle/>
          <a:p>
            <a:r>
              <a:rPr lang="sv-SE"/>
              <a:t>Systematiskt kvalitetsarbete</a:t>
            </a:r>
          </a:p>
          <a:p>
            <a:endParaRPr lang="sv-SE"/>
          </a:p>
        </p:txBody>
      </p:sp>
      <p:pic>
        <p:nvPicPr>
          <p:cNvPr id="3" name="Bildobjekt 2">
            <a:extLst>
              <a:ext uri="{FF2B5EF4-FFF2-40B4-BE49-F238E27FC236}">
                <a16:creationId xmlns:a16="http://schemas.microsoft.com/office/drawing/2014/main" id="{09CEAD06-2944-4531-B4F6-AE3016649A92}"/>
              </a:ext>
            </a:extLst>
          </p:cNvPr>
          <p:cNvPicPr>
            <a:picLocks noChangeAspect="1"/>
          </p:cNvPicPr>
          <p:nvPr/>
        </p:nvPicPr>
        <p:blipFill>
          <a:blip r:embed="rId2"/>
          <a:stretch>
            <a:fillRect/>
          </a:stretch>
        </p:blipFill>
        <p:spPr>
          <a:xfrm>
            <a:off x="2742980" y="1569630"/>
            <a:ext cx="5524197" cy="4586552"/>
          </a:xfrm>
          <a:prstGeom prst="rect">
            <a:avLst/>
          </a:prstGeom>
        </p:spPr>
      </p:pic>
    </p:spTree>
    <p:extLst>
      <p:ext uri="{BB962C8B-B14F-4D97-AF65-F5344CB8AC3E}">
        <p14:creationId xmlns:p14="http://schemas.microsoft.com/office/powerpoint/2010/main" val="309354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690A67C-7196-4B08-ADB1-6AE613A7EC47}"/>
              </a:ext>
            </a:extLst>
          </p:cNvPr>
          <p:cNvPicPr>
            <a:picLocks noChangeAspect="1"/>
          </p:cNvPicPr>
          <p:nvPr/>
        </p:nvPicPr>
        <p:blipFill>
          <a:blip r:embed="rId3"/>
          <a:stretch>
            <a:fillRect/>
          </a:stretch>
        </p:blipFill>
        <p:spPr>
          <a:xfrm>
            <a:off x="4030455" y="1676858"/>
            <a:ext cx="2825727" cy="2346104"/>
          </a:xfrm>
          <a:prstGeom prst="rect">
            <a:avLst/>
          </a:prstGeom>
        </p:spPr>
      </p:pic>
      <p:pic>
        <p:nvPicPr>
          <p:cNvPr id="2050" name="Picture 2">
            <a:extLst>
              <a:ext uri="{FF2B5EF4-FFF2-40B4-BE49-F238E27FC236}">
                <a16:creationId xmlns:a16="http://schemas.microsoft.com/office/drawing/2014/main" id="{9791739E-1E73-492A-AEBF-1E137502AC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2573" y="115455"/>
            <a:ext cx="2029428" cy="1351253"/>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a:extLst>
              <a:ext uri="{FF2B5EF4-FFF2-40B4-BE49-F238E27FC236}">
                <a16:creationId xmlns:a16="http://schemas.microsoft.com/office/drawing/2014/main" id="{820D74CA-550A-4A2F-BE8C-77C21A2D920D}"/>
              </a:ext>
            </a:extLst>
          </p:cNvPr>
          <p:cNvSpPr/>
          <p:nvPr/>
        </p:nvSpPr>
        <p:spPr>
          <a:xfrm>
            <a:off x="6609144" y="67402"/>
            <a:ext cx="2509804" cy="369332"/>
          </a:xfrm>
          <a:prstGeom prst="rect">
            <a:avLst/>
          </a:prstGeom>
        </p:spPr>
        <p:txBody>
          <a:bodyPr wrap="square">
            <a:spAutoFit/>
          </a:bodyPr>
          <a:lstStyle/>
          <a:p>
            <a:r>
              <a:rPr lang="sv-SE" b="1">
                <a:latin typeface="Open Sans"/>
              </a:rPr>
              <a:t>Nulägesbeskrivning</a:t>
            </a:r>
            <a:endParaRPr lang="sv-SE"/>
          </a:p>
        </p:txBody>
      </p:sp>
      <p:sp>
        <p:nvSpPr>
          <p:cNvPr id="7" name="Rektangel 6">
            <a:extLst>
              <a:ext uri="{FF2B5EF4-FFF2-40B4-BE49-F238E27FC236}">
                <a16:creationId xmlns:a16="http://schemas.microsoft.com/office/drawing/2014/main" id="{5DB50551-12A8-4DD9-A82A-C948B5701289}"/>
              </a:ext>
            </a:extLst>
          </p:cNvPr>
          <p:cNvSpPr/>
          <p:nvPr/>
        </p:nvSpPr>
        <p:spPr>
          <a:xfrm>
            <a:off x="6593734" y="3854163"/>
            <a:ext cx="2385589" cy="400110"/>
          </a:xfrm>
          <a:prstGeom prst="rect">
            <a:avLst/>
          </a:prstGeom>
        </p:spPr>
        <p:txBody>
          <a:bodyPr wrap="none">
            <a:spAutoFit/>
          </a:bodyPr>
          <a:lstStyle/>
          <a:p>
            <a:pPr fontAlgn="base"/>
            <a:r>
              <a:rPr lang="sv-SE" b="1">
                <a:latin typeface="Open Sans"/>
              </a:rPr>
              <a:t>Nulägesbedömning</a:t>
            </a:r>
            <a:r>
              <a:rPr lang="sv-SE" sz="2000" b="1">
                <a:solidFill>
                  <a:srgbClr val="A01E36"/>
                </a:solidFill>
                <a:latin typeface="Open Sans"/>
              </a:rPr>
              <a:t> </a:t>
            </a:r>
            <a:r>
              <a:rPr lang="en-US" sz="2000">
                <a:latin typeface="Open Sans"/>
              </a:rPr>
              <a:t>​</a:t>
            </a:r>
            <a:endParaRPr lang="en-US" sz="2000" b="0" i="0" u="none" strike="noStrike">
              <a:effectLst/>
              <a:latin typeface="&amp;quot"/>
            </a:endParaRPr>
          </a:p>
        </p:txBody>
      </p:sp>
      <p:pic>
        <p:nvPicPr>
          <p:cNvPr id="2054" name="Picture 6">
            <a:extLst>
              <a:ext uri="{FF2B5EF4-FFF2-40B4-BE49-F238E27FC236}">
                <a16:creationId xmlns:a16="http://schemas.microsoft.com/office/drawing/2014/main" id="{DF1775EA-4842-4A44-A98E-052094178B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1017" y="3501480"/>
            <a:ext cx="1904257" cy="902204"/>
          </a:xfrm>
          <a:prstGeom prst="rect">
            <a:avLst/>
          </a:prstGeom>
          <a:noFill/>
          <a:extLst>
            <a:ext uri="{909E8E84-426E-40DD-AFC4-6F175D3DCCD1}">
              <a14:hiddenFill xmlns:a14="http://schemas.microsoft.com/office/drawing/2010/main">
                <a:solidFill>
                  <a:srgbClr val="FFFFFF"/>
                </a:solidFill>
              </a14:hiddenFill>
            </a:ext>
          </a:extLst>
        </p:spPr>
      </p:pic>
      <p:sp>
        <p:nvSpPr>
          <p:cNvPr id="8" name="Rektangel 7">
            <a:extLst>
              <a:ext uri="{FF2B5EF4-FFF2-40B4-BE49-F238E27FC236}">
                <a16:creationId xmlns:a16="http://schemas.microsoft.com/office/drawing/2014/main" id="{4BEB1532-E3A6-4EB4-9C94-532E7B7CDEE4}"/>
              </a:ext>
            </a:extLst>
          </p:cNvPr>
          <p:cNvSpPr/>
          <p:nvPr/>
        </p:nvSpPr>
        <p:spPr>
          <a:xfrm>
            <a:off x="-45358" y="3658278"/>
            <a:ext cx="2346375" cy="646331"/>
          </a:xfrm>
          <a:prstGeom prst="rect">
            <a:avLst/>
          </a:prstGeom>
        </p:spPr>
        <p:txBody>
          <a:bodyPr wrap="square">
            <a:spAutoFit/>
          </a:bodyPr>
          <a:lstStyle/>
          <a:p>
            <a:r>
              <a:rPr lang="sv-SE" b="1">
                <a:latin typeface="Open Sans"/>
              </a:rPr>
              <a:t>Planera genomför och dokumentera</a:t>
            </a:r>
            <a:endParaRPr lang="sv-SE"/>
          </a:p>
        </p:txBody>
      </p:sp>
      <p:pic>
        <p:nvPicPr>
          <p:cNvPr id="2057" name="Picture 9">
            <a:extLst>
              <a:ext uri="{FF2B5EF4-FFF2-40B4-BE49-F238E27FC236}">
                <a16:creationId xmlns:a16="http://schemas.microsoft.com/office/drawing/2014/main" id="{20034D57-6C0C-429B-913F-98E1BFAC7F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9864" y="146726"/>
            <a:ext cx="1741182" cy="125782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958ADA09-D47F-4BD6-8BCF-41B2D8E17C6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9864" y="94972"/>
            <a:ext cx="1622150" cy="1361333"/>
          </a:xfrm>
          <a:prstGeom prst="rect">
            <a:avLst/>
          </a:prstGeom>
          <a:noFill/>
          <a:extLst>
            <a:ext uri="{909E8E84-426E-40DD-AFC4-6F175D3DCCD1}">
              <a14:hiddenFill xmlns:a14="http://schemas.microsoft.com/office/drawing/2010/main">
                <a:solidFill>
                  <a:srgbClr val="FFFFFF"/>
                </a:solidFill>
              </a14:hiddenFill>
            </a:ext>
          </a:extLst>
        </p:spPr>
      </p:pic>
      <p:sp>
        <p:nvSpPr>
          <p:cNvPr id="9" name="Rektangel 8">
            <a:extLst>
              <a:ext uri="{FF2B5EF4-FFF2-40B4-BE49-F238E27FC236}">
                <a16:creationId xmlns:a16="http://schemas.microsoft.com/office/drawing/2014/main" id="{3E940671-684F-47BB-8494-9CC7BD17CEB3}"/>
              </a:ext>
            </a:extLst>
          </p:cNvPr>
          <p:cNvSpPr/>
          <p:nvPr/>
        </p:nvSpPr>
        <p:spPr>
          <a:xfrm>
            <a:off x="105598" y="168835"/>
            <a:ext cx="1741182" cy="369332"/>
          </a:xfrm>
          <a:prstGeom prst="rect">
            <a:avLst/>
          </a:prstGeom>
        </p:spPr>
        <p:txBody>
          <a:bodyPr wrap="none">
            <a:spAutoFit/>
          </a:bodyPr>
          <a:lstStyle/>
          <a:p>
            <a:r>
              <a:rPr lang="sv-SE" b="1">
                <a:latin typeface="Open Sans"/>
              </a:rPr>
              <a:t>Nulägesanalys</a:t>
            </a:r>
            <a:endParaRPr lang="sv-SE"/>
          </a:p>
        </p:txBody>
      </p:sp>
      <p:sp>
        <p:nvSpPr>
          <p:cNvPr id="11" name="textruta 10">
            <a:extLst>
              <a:ext uri="{FF2B5EF4-FFF2-40B4-BE49-F238E27FC236}">
                <a16:creationId xmlns:a16="http://schemas.microsoft.com/office/drawing/2014/main" id="{BE531AEA-0968-492C-BA35-99B17EABBE94}"/>
              </a:ext>
            </a:extLst>
          </p:cNvPr>
          <p:cNvSpPr txBox="1"/>
          <p:nvPr/>
        </p:nvSpPr>
        <p:spPr>
          <a:xfrm>
            <a:off x="6381703" y="441225"/>
            <a:ext cx="3621280" cy="1908215"/>
          </a:xfrm>
          <a:prstGeom prst="rect">
            <a:avLst/>
          </a:prstGeom>
          <a:noFill/>
        </p:spPr>
        <p:txBody>
          <a:bodyPr wrap="square" rtlCol="0">
            <a:spAutoFit/>
          </a:bodyPr>
          <a:lstStyle/>
          <a:p>
            <a:r>
              <a:rPr lang="sv-SE" sz="1400"/>
              <a:t>Sammanställning av underlagen från Skolinspektion, huvudmannens uppföljningar, elevresultat av både kvantitativ och kvalitativ karaktär såsom betyg, provresultat, elevarbeten, intervjuer/samtal och enkäter med både elever och personal</a:t>
            </a:r>
          </a:p>
          <a:p>
            <a:endParaRPr lang="sv-SE" sz="2000"/>
          </a:p>
        </p:txBody>
      </p:sp>
      <p:sp>
        <p:nvSpPr>
          <p:cNvPr id="13" name="Rektangel 12">
            <a:extLst>
              <a:ext uri="{FF2B5EF4-FFF2-40B4-BE49-F238E27FC236}">
                <a16:creationId xmlns:a16="http://schemas.microsoft.com/office/drawing/2014/main" id="{68449E3A-D55E-4E5C-A13B-5F1FC3E6FE6C}"/>
              </a:ext>
            </a:extLst>
          </p:cNvPr>
          <p:cNvSpPr/>
          <p:nvPr/>
        </p:nvSpPr>
        <p:spPr>
          <a:xfrm>
            <a:off x="14594" y="5950501"/>
            <a:ext cx="4190680" cy="738664"/>
          </a:xfrm>
          <a:prstGeom prst="rect">
            <a:avLst/>
          </a:prstGeom>
        </p:spPr>
        <p:txBody>
          <a:bodyPr wrap="square">
            <a:spAutoFit/>
          </a:bodyPr>
          <a:lstStyle/>
          <a:p>
            <a:pPr>
              <a:spcAft>
                <a:spcPts val="600"/>
              </a:spcAft>
            </a:pPr>
            <a:r>
              <a:rPr lang="sv-SE" sz="1400" dirty="0"/>
              <a:t>Åtgärdsplan som handlar om utvecklingsområdet trygghet och </a:t>
            </a:r>
            <a:r>
              <a:rPr lang="sv-SE" sz="1400" dirty="0" err="1"/>
              <a:t>studiero</a:t>
            </a:r>
            <a:r>
              <a:rPr lang="sv-SE" sz="1400" dirty="0"/>
              <a:t> på </a:t>
            </a:r>
            <a:r>
              <a:rPr lang="sv-SE" sz="1400" dirty="0" err="1"/>
              <a:t>Söraby</a:t>
            </a:r>
            <a:r>
              <a:rPr lang="sv-SE" sz="1400" dirty="0"/>
              <a:t> skola i Växjö kommun</a:t>
            </a:r>
          </a:p>
        </p:txBody>
      </p:sp>
      <p:sp>
        <p:nvSpPr>
          <p:cNvPr id="14" name="Rektangel 13">
            <a:extLst>
              <a:ext uri="{FF2B5EF4-FFF2-40B4-BE49-F238E27FC236}">
                <a16:creationId xmlns:a16="http://schemas.microsoft.com/office/drawing/2014/main" id="{DE1DA366-2910-4BFD-9509-35CAC67590AA}"/>
              </a:ext>
            </a:extLst>
          </p:cNvPr>
          <p:cNvSpPr/>
          <p:nvPr/>
        </p:nvSpPr>
        <p:spPr>
          <a:xfrm>
            <a:off x="14594" y="4625870"/>
            <a:ext cx="4457198" cy="954107"/>
          </a:xfrm>
          <a:prstGeom prst="rect">
            <a:avLst/>
          </a:prstGeom>
        </p:spPr>
        <p:txBody>
          <a:bodyPr wrap="square">
            <a:spAutoFit/>
          </a:bodyPr>
          <a:lstStyle/>
          <a:p>
            <a:r>
              <a:rPr lang="sv-SE" sz="1400" dirty="0"/>
              <a:t>Åtgärdsplan som handlar om att undervisningen inte tar hänsyn till varje enskild individs behov, förutsättningar, erfarenheter och tänkande på </a:t>
            </a:r>
            <a:r>
              <a:rPr lang="sv-SE" sz="1400" dirty="0" err="1"/>
              <a:t>Söraby</a:t>
            </a:r>
            <a:r>
              <a:rPr lang="sv-SE" sz="1400" dirty="0"/>
              <a:t> skola i Växjö kommun. </a:t>
            </a:r>
          </a:p>
        </p:txBody>
      </p:sp>
      <p:sp>
        <p:nvSpPr>
          <p:cNvPr id="15" name="Rektangel 14">
            <a:extLst>
              <a:ext uri="{FF2B5EF4-FFF2-40B4-BE49-F238E27FC236}">
                <a16:creationId xmlns:a16="http://schemas.microsoft.com/office/drawing/2014/main" id="{2E9D11F6-D5F9-4AD0-8EA9-EBDD16D38C72}"/>
              </a:ext>
            </a:extLst>
          </p:cNvPr>
          <p:cNvSpPr/>
          <p:nvPr/>
        </p:nvSpPr>
        <p:spPr>
          <a:xfrm>
            <a:off x="0" y="589921"/>
            <a:ext cx="3301358" cy="2246769"/>
          </a:xfrm>
          <a:prstGeom prst="rect">
            <a:avLst/>
          </a:prstGeom>
        </p:spPr>
        <p:txBody>
          <a:bodyPr wrap="square">
            <a:spAutoFit/>
          </a:bodyPr>
          <a:lstStyle/>
          <a:p>
            <a:pPr marL="171450" indent="-171450">
              <a:buFont typeface="Arial" panose="020B0604020202020204" pitchFamily="34" charset="0"/>
              <a:buChar char="•"/>
            </a:pPr>
            <a:r>
              <a:rPr lang="sv-SE" sz="1400" dirty="0"/>
              <a:t>Brukarenkät till elever och vårdnadshavare</a:t>
            </a:r>
          </a:p>
          <a:p>
            <a:pPr marL="171450" indent="-171450">
              <a:buFont typeface="Arial" panose="020B0604020202020204" pitchFamily="34" charset="0"/>
              <a:buChar char="•"/>
            </a:pPr>
            <a:r>
              <a:rPr lang="sv-SE" sz="1400" dirty="0"/>
              <a:t>Klasskonferens med elevhälsoteamet där man granskar extra anpassningar, antal åtgärdsprogram och innehåll. </a:t>
            </a:r>
          </a:p>
          <a:p>
            <a:pPr marL="171450" indent="-171450">
              <a:buFont typeface="Arial" panose="020B0604020202020204" pitchFamily="34" charset="0"/>
              <a:buChar char="•"/>
            </a:pPr>
            <a:r>
              <a:rPr lang="sv-SE" sz="1400" dirty="0"/>
              <a:t>Kontinuerlig rapportering på ledningsgrupp</a:t>
            </a:r>
          </a:p>
          <a:p>
            <a:r>
              <a:rPr lang="sv-SE" sz="1400" dirty="0"/>
              <a:t> </a:t>
            </a:r>
          </a:p>
        </p:txBody>
      </p:sp>
      <p:pic>
        <p:nvPicPr>
          <p:cNvPr id="22" name="Bildobjekt 21">
            <a:extLst>
              <a:ext uri="{FF2B5EF4-FFF2-40B4-BE49-F238E27FC236}">
                <a16:creationId xmlns:a16="http://schemas.microsoft.com/office/drawing/2014/main" id="{C7C41BAB-B8CA-4359-8073-5278862024F4}"/>
              </a:ext>
            </a:extLst>
          </p:cNvPr>
          <p:cNvPicPr>
            <a:picLocks noChangeAspect="1"/>
          </p:cNvPicPr>
          <p:nvPr/>
        </p:nvPicPr>
        <p:blipFill>
          <a:blip r:embed="rId8"/>
          <a:stretch>
            <a:fillRect/>
          </a:stretch>
        </p:blipFill>
        <p:spPr>
          <a:xfrm>
            <a:off x="5548533" y="4552349"/>
            <a:ext cx="4614040" cy="2075076"/>
          </a:xfrm>
          <a:prstGeom prst="rect">
            <a:avLst/>
          </a:prstGeom>
          <a:ln>
            <a:solidFill>
              <a:schemeClr val="tx1"/>
            </a:solidFill>
          </a:ln>
        </p:spPr>
      </p:pic>
      <p:pic>
        <p:nvPicPr>
          <p:cNvPr id="18" name="Bildobjekt 17">
            <a:extLst>
              <a:ext uri="{FF2B5EF4-FFF2-40B4-BE49-F238E27FC236}">
                <a16:creationId xmlns:a16="http://schemas.microsoft.com/office/drawing/2014/main" id="{547FAED6-FBDA-4128-804E-C1CF32CA23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77058" y="3117755"/>
            <a:ext cx="2714942" cy="1546198"/>
          </a:xfrm>
          <a:prstGeom prst="rect">
            <a:avLst/>
          </a:prstGeom>
        </p:spPr>
      </p:pic>
    </p:spTree>
    <p:extLst>
      <p:ext uri="{BB962C8B-B14F-4D97-AF65-F5344CB8AC3E}">
        <p14:creationId xmlns:p14="http://schemas.microsoft.com/office/powerpoint/2010/main" val="138696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157532F-6BD3-4674-B388-4BC395E69679}"/>
              </a:ext>
            </a:extLst>
          </p:cNvPr>
          <p:cNvSpPr>
            <a:spLocks noGrp="1"/>
          </p:cNvSpPr>
          <p:nvPr>
            <p:ph type="body" sz="quarter" idx="11"/>
          </p:nvPr>
        </p:nvSpPr>
        <p:spPr>
          <a:xfrm>
            <a:off x="549509" y="146234"/>
            <a:ext cx="6013338" cy="501948"/>
          </a:xfrm>
        </p:spPr>
        <p:txBody>
          <a:bodyPr/>
          <a:lstStyle/>
          <a:p>
            <a:r>
              <a:rPr lang="sv-SE" sz="2400"/>
              <a:t>”Raketen” Undervisning och lärande </a:t>
            </a:r>
            <a:endParaRPr lang="sv-SE"/>
          </a:p>
          <a:p>
            <a:endParaRPr lang="sv-SE"/>
          </a:p>
        </p:txBody>
      </p:sp>
      <p:pic>
        <p:nvPicPr>
          <p:cNvPr id="3074" name="Picture 2">
            <a:extLst>
              <a:ext uri="{FF2B5EF4-FFF2-40B4-BE49-F238E27FC236}">
                <a16:creationId xmlns:a16="http://schemas.microsoft.com/office/drawing/2014/main" id="{CF704D8B-E579-471D-8927-36FED61E8890}"/>
              </a:ext>
            </a:extLst>
          </p:cNvPr>
          <p:cNvPicPr>
            <a:picLocks noChangeAspect="1" noChangeArrowheads="1"/>
          </p:cNvPicPr>
          <p:nvPr/>
        </p:nvPicPr>
        <p:blipFill>
          <a:blip r:embed="rId3">
            <a:alphaModFix amt="50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3469784">
            <a:off x="2579372" y="-764012"/>
            <a:ext cx="5556653" cy="8386024"/>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a:extLst>
              <a:ext uri="{FF2B5EF4-FFF2-40B4-BE49-F238E27FC236}">
                <a16:creationId xmlns:a16="http://schemas.microsoft.com/office/drawing/2014/main" id="{8C58FC7B-6350-4F35-9DD7-22362CB74EF6}"/>
              </a:ext>
            </a:extLst>
          </p:cNvPr>
          <p:cNvSpPr txBox="1"/>
          <p:nvPr/>
        </p:nvSpPr>
        <p:spPr>
          <a:xfrm>
            <a:off x="7408246" y="154292"/>
            <a:ext cx="4783754" cy="3600986"/>
          </a:xfrm>
          <a:prstGeom prst="rect">
            <a:avLst/>
          </a:prstGeom>
          <a:solidFill>
            <a:schemeClr val="bg1"/>
          </a:solidFill>
          <a:ln w="38100">
            <a:solidFill>
              <a:schemeClr val="accent6"/>
            </a:solidFill>
          </a:ln>
        </p:spPr>
        <p:txBody>
          <a:bodyPr wrap="square" rtlCol="0">
            <a:spAutoFit/>
          </a:bodyPr>
          <a:lstStyle/>
          <a:p>
            <a:r>
              <a:rPr lang="sv-SE" sz="2000" b="1" dirty="0"/>
              <a:t>Mål</a:t>
            </a:r>
          </a:p>
          <a:p>
            <a:r>
              <a:rPr lang="sv-SE" sz="1600" dirty="0"/>
              <a:t>Implementera arbetsmetoden Värdeskapande lärande</a:t>
            </a:r>
          </a:p>
          <a:p>
            <a:endParaRPr lang="sv-SE" sz="1600" dirty="0"/>
          </a:p>
          <a:p>
            <a:r>
              <a:rPr lang="sv-SE" sz="2000" b="1" dirty="0"/>
              <a:t>Förväntad effekt</a:t>
            </a:r>
          </a:p>
          <a:p>
            <a:pPr marL="285750" indent="-285750">
              <a:buFont typeface="Arial" panose="020B0604020202020204" pitchFamily="34" charset="0"/>
              <a:buChar char="•"/>
            </a:pPr>
            <a:r>
              <a:rPr lang="sv-SE" sz="1400" dirty="0"/>
              <a:t>En ökad kunskap och stolthet hos alla elever</a:t>
            </a:r>
          </a:p>
          <a:p>
            <a:pPr marL="285750" indent="-285750">
              <a:buFont typeface="Arial" panose="020B0604020202020204" pitchFamily="34" charset="0"/>
              <a:buChar char="•"/>
            </a:pPr>
            <a:r>
              <a:rPr lang="sv-SE" sz="1400" dirty="0"/>
              <a:t>Att det utmaningsbaserade arbetssätt leder till att allt fler elever utmanas och får ökad lust att lära</a:t>
            </a:r>
          </a:p>
          <a:p>
            <a:pPr marL="285750" indent="-285750">
              <a:buFont typeface="Arial" panose="020B0604020202020204" pitchFamily="34" charset="0"/>
              <a:buChar char="•"/>
            </a:pPr>
            <a:r>
              <a:rPr lang="sv-SE" sz="1400" dirty="0"/>
              <a:t>Eleverna når så långt som möjligt i sin kunskapsutveckling och på så vis får en ökad måluppfyllelse</a:t>
            </a:r>
          </a:p>
          <a:p>
            <a:pPr marL="285750" indent="-285750">
              <a:buFont typeface="Arial" panose="020B0604020202020204" pitchFamily="34" charset="0"/>
              <a:buChar char="•"/>
            </a:pPr>
            <a:r>
              <a:rPr lang="sv-SE" sz="1400" dirty="0"/>
              <a:t>Strukturer och rutiner ger en dynamisk organisation som gör det möjligt att arbeta utifrån värdeskapande pedagogik</a:t>
            </a:r>
          </a:p>
        </p:txBody>
      </p:sp>
      <p:sp>
        <p:nvSpPr>
          <p:cNvPr id="5" name="Rektangel 4">
            <a:extLst>
              <a:ext uri="{FF2B5EF4-FFF2-40B4-BE49-F238E27FC236}">
                <a16:creationId xmlns:a16="http://schemas.microsoft.com/office/drawing/2014/main" id="{1D89BC75-9DC1-4D3C-BC80-676472310CD8}"/>
              </a:ext>
            </a:extLst>
          </p:cNvPr>
          <p:cNvSpPr/>
          <p:nvPr/>
        </p:nvSpPr>
        <p:spPr>
          <a:xfrm>
            <a:off x="61958" y="533261"/>
            <a:ext cx="3308035" cy="3108543"/>
          </a:xfrm>
          <a:prstGeom prst="rect">
            <a:avLst/>
          </a:prstGeom>
          <a:solidFill>
            <a:schemeClr val="bg1"/>
          </a:solidFill>
          <a:ln w="38100">
            <a:solidFill>
              <a:schemeClr val="accent2"/>
            </a:solidFill>
          </a:ln>
        </p:spPr>
        <p:txBody>
          <a:bodyPr wrap="square">
            <a:spAutoFit/>
          </a:bodyPr>
          <a:lstStyle/>
          <a:p>
            <a:r>
              <a:rPr lang="sv-SE" sz="2000" b="1" dirty="0"/>
              <a:t>Organisationsstruktur</a:t>
            </a:r>
          </a:p>
          <a:p>
            <a:pPr marL="171450" indent="-171450">
              <a:buFont typeface="Arial" panose="020B0604020202020204" pitchFamily="34" charset="0"/>
              <a:buChar char="•"/>
            </a:pPr>
            <a:r>
              <a:rPr lang="sv-SE" sz="1600" dirty="0"/>
              <a:t>Förstelärare och ledningsgrupp</a:t>
            </a:r>
          </a:p>
          <a:p>
            <a:pPr marL="171450" indent="-171450">
              <a:buFont typeface="Arial" panose="020B0604020202020204" pitchFamily="34" charset="0"/>
              <a:buChar char="•"/>
            </a:pPr>
            <a:r>
              <a:rPr lang="sv-SE" sz="1600" dirty="0"/>
              <a:t>Kontaktytor med företagare i närsamhället</a:t>
            </a:r>
          </a:p>
          <a:p>
            <a:pPr marL="171450" indent="-171450">
              <a:buFont typeface="Arial" panose="020B0604020202020204" pitchFamily="34" charset="0"/>
              <a:buChar char="•"/>
            </a:pPr>
            <a:r>
              <a:rPr lang="sv-SE" sz="1600" dirty="0"/>
              <a:t>Ständig punkt på agendan både i arbetslag och ledningsgrupp</a:t>
            </a:r>
          </a:p>
          <a:p>
            <a:pPr marL="171450" indent="-171450">
              <a:buFont typeface="Arial" panose="020B0604020202020204" pitchFamily="34" charset="0"/>
              <a:buChar char="•"/>
            </a:pPr>
            <a:r>
              <a:rPr lang="sv-SE" sz="1600" dirty="0"/>
              <a:t>Egna konferenser och inbjudningar där personalen tvingas berätta om sitt arbete i klassrummet</a:t>
            </a:r>
          </a:p>
        </p:txBody>
      </p:sp>
      <p:sp>
        <p:nvSpPr>
          <p:cNvPr id="11" name="Rektangel 10">
            <a:extLst>
              <a:ext uri="{FF2B5EF4-FFF2-40B4-BE49-F238E27FC236}">
                <a16:creationId xmlns:a16="http://schemas.microsoft.com/office/drawing/2014/main" id="{9CE2067F-5B6B-45D3-87A4-122EEE58B5D4}"/>
              </a:ext>
            </a:extLst>
          </p:cNvPr>
          <p:cNvSpPr/>
          <p:nvPr/>
        </p:nvSpPr>
        <p:spPr>
          <a:xfrm>
            <a:off x="0" y="3833153"/>
            <a:ext cx="3208899" cy="2985433"/>
          </a:xfrm>
          <a:prstGeom prst="rect">
            <a:avLst/>
          </a:prstGeom>
          <a:solidFill>
            <a:schemeClr val="bg1"/>
          </a:solidFill>
          <a:ln w="38100">
            <a:solidFill>
              <a:schemeClr val="accent5"/>
            </a:solidFill>
          </a:ln>
        </p:spPr>
        <p:txBody>
          <a:bodyPr wrap="square">
            <a:spAutoFit/>
          </a:bodyPr>
          <a:lstStyle/>
          <a:p>
            <a:r>
              <a:rPr lang="sv-SE" sz="2000" b="1" dirty="0"/>
              <a:t>Chef/Ledarskap</a:t>
            </a:r>
          </a:p>
          <a:p>
            <a:endParaRPr lang="sv-SE" sz="2000" b="1" dirty="0"/>
          </a:p>
          <a:p>
            <a:pPr marL="171450" indent="-171450">
              <a:buFont typeface="Arial" panose="020B0604020202020204" pitchFamily="34" charset="0"/>
              <a:buChar char="•"/>
            </a:pPr>
            <a:r>
              <a:rPr lang="sv-SE" sz="1600" dirty="0"/>
              <a:t>Ledningsdeklaration</a:t>
            </a:r>
          </a:p>
          <a:p>
            <a:pPr marL="171450" indent="-171450">
              <a:buFont typeface="Arial" panose="020B0604020202020204" pitchFamily="34" charset="0"/>
              <a:buChar char="•"/>
            </a:pPr>
            <a:r>
              <a:rPr lang="sv-SE" sz="1600" dirty="0"/>
              <a:t>Schemaläggning och organisation</a:t>
            </a:r>
          </a:p>
          <a:p>
            <a:pPr marL="171450" indent="-171450">
              <a:buFont typeface="Arial" panose="020B0604020202020204" pitchFamily="34" charset="0"/>
              <a:buChar char="•"/>
            </a:pPr>
            <a:r>
              <a:rPr lang="sv-SE" sz="1600" dirty="0"/>
              <a:t>Strukturer och rutiner för att följa upp </a:t>
            </a:r>
          </a:p>
          <a:p>
            <a:r>
              <a:rPr lang="sv-SE" sz="1600" dirty="0"/>
              <a:t>    att de som ska ske sker</a:t>
            </a:r>
          </a:p>
          <a:p>
            <a:pPr marL="171450" indent="-171450">
              <a:buFont typeface="Arial" panose="020B0604020202020204" pitchFamily="34" charset="0"/>
              <a:buChar char="•"/>
            </a:pPr>
            <a:r>
              <a:rPr lang="sv-SE" sz="1600" dirty="0"/>
              <a:t>Handledning i organisation till mig som rektor</a:t>
            </a:r>
          </a:p>
          <a:p>
            <a:pPr algn="ctr"/>
            <a:endParaRPr lang="sv-SE" sz="2000" b="1" dirty="0"/>
          </a:p>
        </p:txBody>
      </p:sp>
      <p:sp>
        <p:nvSpPr>
          <p:cNvPr id="12" name="Rektangel 11">
            <a:extLst>
              <a:ext uri="{FF2B5EF4-FFF2-40B4-BE49-F238E27FC236}">
                <a16:creationId xmlns:a16="http://schemas.microsoft.com/office/drawing/2014/main" id="{AC67D691-7C86-4CE7-B0C5-554F348EE6AE}"/>
              </a:ext>
            </a:extLst>
          </p:cNvPr>
          <p:cNvSpPr/>
          <p:nvPr/>
        </p:nvSpPr>
        <p:spPr>
          <a:xfrm>
            <a:off x="3475088" y="3755278"/>
            <a:ext cx="3269508" cy="3031599"/>
          </a:xfrm>
          <a:prstGeom prst="rect">
            <a:avLst/>
          </a:prstGeom>
          <a:solidFill>
            <a:schemeClr val="bg1"/>
          </a:solidFill>
          <a:ln w="38100">
            <a:solidFill>
              <a:schemeClr val="accent3">
                <a:lumMod val="60000"/>
                <a:lumOff val="40000"/>
              </a:schemeClr>
            </a:solidFill>
          </a:ln>
        </p:spPr>
        <p:txBody>
          <a:bodyPr wrap="square">
            <a:spAutoFit/>
          </a:bodyPr>
          <a:lstStyle/>
          <a:p>
            <a:r>
              <a:rPr lang="sv-SE" sz="2000" b="1" dirty="0"/>
              <a:t>HR-Personal</a:t>
            </a:r>
            <a:endParaRPr lang="sv-SE" sz="2400" b="1" dirty="0"/>
          </a:p>
          <a:p>
            <a:endParaRPr lang="sv-SE" sz="1100" dirty="0"/>
          </a:p>
          <a:p>
            <a:pPr marL="171450" indent="-171450">
              <a:buFont typeface="Arial" panose="020B0604020202020204" pitchFamily="34" charset="0"/>
              <a:buChar char="•"/>
            </a:pPr>
            <a:r>
              <a:rPr lang="sv-SE" sz="1600" dirty="0"/>
              <a:t>Kompetensutveckling med LNU</a:t>
            </a:r>
          </a:p>
          <a:p>
            <a:pPr marL="171450" indent="-171450">
              <a:buFont typeface="Arial" panose="020B0604020202020204" pitchFamily="34" charset="0"/>
              <a:buChar char="•"/>
            </a:pPr>
            <a:r>
              <a:rPr lang="sv-SE" sz="1600" dirty="0"/>
              <a:t>Handledning med LNU både fysiskt och digitalt</a:t>
            </a:r>
          </a:p>
          <a:p>
            <a:pPr marL="171450" indent="-171450">
              <a:buFont typeface="Arial" panose="020B0604020202020204" pitchFamily="34" charset="0"/>
              <a:buChar char="•"/>
            </a:pPr>
            <a:r>
              <a:rPr lang="sv-SE" sz="1600" dirty="0"/>
              <a:t>Utbildning av olika arbetsmetoder som ex ”</a:t>
            </a:r>
            <a:r>
              <a:rPr lang="sv-SE" sz="1600" dirty="0" err="1"/>
              <a:t>open</a:t>
            </a:r>
            <a:r>
              <a:rPr lang="sv-SE" sz="1600" dirty="0"/>
              <a:t> space”</a:t>
            </a:r>
          </a:p>
          <a:p>
            <a:pPr marL="171450" indent="-171450">
              <a:buFont typeface="Arial" panose="020B0604020202020204" pitchFamily="34" charset="0"/>
              <a:buChar char="•"/>
            </a:pPr>
            <a:r>
              <a:rPr lang="sv-SE" sz="1600" dirty="0"/>
              <a:t>Förväntan vid rekrytering</a:t>
            </a:r>
          </a:p>
          <a:p>
            <a:pPr marL="171450" indent="-171450">
              <a:buFont typeface="Arial" panose="020B0604020202020204" pitchFamily="34" charset="0"/>
              <a:buChar char="•"/>
            </a:pPr>
            <a:r>
              <a:rPr lang="sv-SE" sz="1600" dirty="0"/>
              <a:t>Kriterier vid medarbetar- och lönesamtal</a:t>
            </a:r>
          </a:p>
        </p:txBody>
      </p:sp>
      <p:pic>
        <p:nvPicPr>
          <p:cNvPr id="14" name="Picture 4">
            <a:extLst>
              <a:ext uri="{FF2B5EF4-FFF2-40B4-BE49-F238E27FC236}">
                <a16:creationId xmlns:a16="http://schemas.microsoft.com/office/drawing/2014/main" id="{6FD2A758-E714-42D3-B5E5-6B88524D75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2847" y="4356652"/>
            <a:ext cx="2851056" cy="1729611"/>
          </a:xfrm>
          <a:prstGeom prst="rect">
            <a:avLst/>
          </a:prstGeom>
          <a:noFill/>
          <a:ln w="38100">
            <a:solidFill>
              <a:schemeClr val="accent3">
                <a:lumMod val="60000"/>
                <a:lumOff val="40000"/>
              </a:schemeClr>
            </a:solidFill>
          </a:ln>
          <a:extLst>
            <a:ext uri="{909E8E84-426E-40DD-AFC4-6F175D3DCCD1}">
              <a14:hiddenFill xmlns:a14="http://schemas.microsoft.com/office/drawing/2010/main">
                <a:solidFill>
                  <a:srgbClr val="FFFFFF"/>
                </a:solidFill>
              </a14:hiddenFill>
            </a:ext>
          </a:extLst>
        </p:spPr>
      </p:pic>
      <p:sp>
        <p:nvSpPr>
          <p:cNvPr id="13" name="Rektangel 12">
            <a:extLst>
              <a:ext uri="{FF2B5EF4-FFF2-40B4-BE49-F238E27FC236}">
                <a16:creationId xmlns:a16="http://schemas.microsoft.com/office/drawing/2014/main" id="{3FA618C9-77D4-44D9-8157-A11C7CBE921E}"/>
              </a:ext>
            </a:extLst>
          </p:cNvPr>
          <p:cNvSpPr/>
          <p:nvPr/>
        </p:nvSpPr>
        <p:spPr>
          <a:xfrm>
            <a:off x="3556178" y="673656"/>
            <a:ext cx="3479698" cy="2985433"/>
          </a:xfrm>
          <a:prstGeom prst="rect">
            <a:avLst/>
          </a:prstGeom>
          <a:solidFill>
            <a:schemeClr val="bg1"/>
          </a:solidFill>
          <a:ln w="38100">
            <a:solidFill>
              <a:srgbClr val="FFFF00"/>
            </a:solidFill>
          </a:ln>
        </p:spPr>
        <p:txBody>
          <a:bodyPr wrap="square">
            <a:spAutoFit/>
          </a:bodyPr>
          <a:lstStyle/>
          <a:p>
            <a:pPr algn="ctr"/>
            <a:r>
              <a:rPr lang="sv-SE" sz="2000" b="1" dirty="0"/>
              <a:t>Organisationskultur</a:t>
            </a:r>
          </a:p>
          <a:p>
            <a:pPr algn="ctr"/>
            <a:endParaRPr lang="sv-SE" sz="2000" b="1" dirty="0"/>
          </a:p>
          <a:p>
            <a:r>
              <a:rPr lang="sv-SE" sz="1600" dirty="0"/>
              <a:t>Atmosfären präglas av ett dynamiskt </a:t>
            </a:r>
            <a:r>
              <a:rPr lang="sv-SE" sz="1600" dirty="0" err="1"/>
              <a:t>mindset</a:t>
            </a:r>
            <a:r>
              <a:rPr lang="sv-SE" sz="1600" dirty="0"/>
              <a:t> där personalen är öppen och nyfiken inför nya arbetssätt och vågar reflektera över sig själv som ledare i klassrummet och sitt arbetssätt för att göra bra till bättre. </a:t>
            </a:r>
          </a:p>
          <a:p>
            <a:pPr algn="ctr"/>
            <a:endParaRPr lang="sv-SE" sz="2000" b="1" dirty="0"/>
          </a:p>
        </p:txBody>
      </p:sp>
      <p:sp>
        <p:nvSpPr>
          <p:cNvPr id="16" name="Rektangel 15">
            <a:extLst>
              <a:ext uri="{FF2B5EF4-FFF2-40B4-BE49-F238E27FC236}">
                <a16:creationId xmlns:a16="http://schemas.microsoft.com/office/drawing/2014/main" id="{2D78ACE5-3C75-4314-89E6-EEC969E4FB68}"/>
              </a:ext>
            </a:extLst>
          </p:cNvPr>
          <p:cNvSpPr/>
          <p:nvPr/>
        </p:nvSpPr>
        <p:spPr>
          <a:xfrm>
            <a:off x="9800123" y="3987041"/>
            <a:ext cx="1934818" cy="2677656"/>
          </a:xfrm>
          <a:prstGeom prst="rect">
            <a:avLst/>
          </a:prstGeom>
          <a:solidFill>
            <a:schemeClr val="bg1"/>
          </a:solidFill>
          <a:ln w="38100">
            <a:solidFill>
              <a:srgbClr val="FF0000"/>
            </a:solidFill>
          </a:ln>
        </p:spPr>
        <p:txBody>
          <a:bodyPr wrap="square">
            <a:spAutoFit/>
          </a:bodyPr>
          <a:lstStyle/>
          <a:p>
            <a:r>
              <a:rPr lang="sv-SE" sz="2000" b="1" dirty="0"/>
              <a:t>System</a:t>
            </a:r>
          </a:p>
          <a:p>
            <a:endParaRPr lang="sv-SE" sz="2000" b="1" dirty="0"/>
          </a:p>
          <a:p>
            <a:pPr marL="171450" indent="-171450">
              <a:buFont typeface="Arial" panose="020B0604020202020204" pitchFamily="34" charset="0"/>
              <a:buChar char="•"/>
            </a:pPr>
            <a:r>
              <a:rPr lang="sv-SE" sz="1600" dirty="0"/>
              <a:t>Avsatt budget</a:t>
            </a:r>
          </a:p>
          <a:p>
            <a:pPr marL="171450" indent="-171450">
              <a:buFont typeface="Arial" panose="020B0604020202020204" pitchFamily="34" charset="0"/>
              <a:buChar char="•"/>
            </a:pPr>
            <a:r>
              <a:rPr lang="sv-SE" sz="1600" dirty="0"/>
              <a:t>Modeller</a:t>
            </a:r>
          </a:p>
          <a:p>
            <a:pPr marL="171450" indent="-171450">
              <a:buFont typeface="Arial" panose="020B0604020202020204" pitchFamily="34" charset="0"/>
              <a:buChar char="•"/>
            </a:pPr>
            <a:r>
              <a:rPr lang="sv-SE" sz="1600" dirty="0"/>
              <a:t>Google drive</a:t>
            </a:r>
          </a:p>
          <a:p>
            <a:pPr marL="171450" indent="-171450">
              <a:buFont typeface="Arial" panose="020B0604020202020204" pitchFamily="34" charset="0"/>
              <a:buChar char="•"/>
            </a:pPr>
            <a:r>
              <a:rPr lang="sv-SE" sz="1600" dirty="0"/>
              <a:t>Film</a:t>
            </a:r>
          </a:p>
          <a:p>
            <a:pPr marL="171450" indent="-171450">
              <a:buFont typeface="Arial" panose="020B0604020202020204" pitchFamily="34" charset="0"/>
              <a:buChar char="•"/>
            </a:pPr>
            <a:r>
              <a:rPr lang="sv-SE" sz="1600" dirty="0"/>
              <a:t>Youtube</a:t>
            </a:r>
          </a:p>
          <a:p>
            <a:pPr marL="171450" indent="-171450">
              <a:buFont typeface="Arial" panose="020B0604020202020204" pitchFamily="34" charset="0"/>
              <a:buChar char="•"/>
            </a:pPr>
            <a:r>
              <a:rPr lang="sv-SE" sz="1600" dirty="0"/>
              <a:t>QR kod</a:t>
            </a:r>
          </a:p>
          <a:p>
            <a:pPr marL="171450" indent="-171450">
              <a:buFont typeface="Arial" panose="020B0604020202020204" pitchFamily="34" charset="0"/>
              <a:buChar char="•"/>
            </a:pPr>
            <a:r>
              <a:rPr lang="sv-SE" sz="1600" dirty="0"/>
              <a:t>Ipad</a:t>
            </a:r>
          </a:p>
          <a:p>
            <a:pPr marL="171450" indent="-171450">
              <a:buFont typeface="Arial" panose="020B0604020202020204" pitchFamily="34" charset="0"/>
              <a:buChar char="•"/>
            </a:pPr>
            <a:r>
              <a:rPr lang="sv-SE" sz="1600" dirty="0" err="1"/>
              <a:t>Cromebook</a:t>
            </a:r>
            <a:endParaRPr lang="sv-SE" sz="1100" dirty="0"/>
          </a:p>
        </p:txBody>
      </p:sp>
    </p:spTree>
    <p:extLst>
      <p:ext uri="{BB962C8B-B14F-4D97-AF65-F5344CB8AC3E}">
        <p14:creationId xmlns:p14="http://schemas.microsoft.com/office/powerpoint/2010/main" val="4003301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13"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1B4BB0-A2EA-4FB0-AEBA-0BCC676CD0A9}"/>
              </a:ext>
            </a:extLst>
          </p:cNvPr>
          <p:cNvSpPr>
            <a:spLocks noGrp="1"/>
          </p:cNvSpPr>
          <p:nvPr>
            <p:ph type="ctrTitle"/>
          </p:nvPr>
        </p:nvSpPr>
        <p:spPr/>
        <p:txBody>
          <a:bodyPr lIns="91440" tIns="45720" rIns="91440" bIns="45720" anchor="b"/>
          <a:lstStyle/>
          <a:p>
            <a:r>
              <a:rPr lang="sv-SE"/>
              <a:t>Hur gick det till?</a:t>
            </a:r>
          </a:p>
        </p:txBody>
      </p:sp>
      <p:sp>
        <p:nvSpPr>
          <p:cNvPr id="3" name="Underrubrik 2">
            <a:extLst>
              <a:ext uri="{FF2B5EF4-FFF2-40B4-BE49-F238E27FC236}">
                <a16:creationId xmlns:a16="http://schemas.microsoft.com/office/drawing/2014/main" id="{E9A076F9-E9F3-4D2B-8144-07B6864A0317}"/>
              </a:ext>
            </a:extLst>
          </p:cNvPr>
          <p:cNvSpPr>
            <a:spLocks noGrp="1"/>
          </p:cNvSpPr>
          <p:nvPr>
            <p:ph type="subTitle" idx="1"/>
          </p:nvPr>
        </p:nvSpPr>
        <p:spPr>
          <a:xfrm>
            <a:off x="977069" y="2655384"/>
            <a:ext cx="9144000" cy="2845551"/>
          </a:xfrm>
        </p:spPr>
        <p:txBody>
          <a:bodyPr lIns="91440" tIns="45720" rIns="91440" bIns="45720" anchor="t"/>
          <a:lstStyle/>
          <a:p>
            <a:endParaRPr lang="sv-SE"/>
          </a:p>
          <a:p>
            <a:r>
              <a:rPr lang="sv-SE"/>
              <a:t>Förutsättningar!</a:t>
            </a:r>
          </a:p>
          <a:p>
            <a:r>
              <a:rPr lang="sv-SE"/>
              <a:t>Utbildning!</a:t>
            </a:r>
          </a:p>
          <a:p>
            <a:r>
              <a:rPr lang="sv-SE"/>
              <a:t>Alla ska med!</a:t>
            </a:r>
          </a:p>
        </p:txBody>
      </p:sp>
    </p:spTree>
    <p:extLst>
      <p:ext uri="{BB962C8B-B14F-4D97-AF65-F5344CB8AC3E}">
        <p14:creationId xmlns:p14="http://schemas.microsoft.com/office/powerpoint/2010/main" val="3649475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B539ED4B-EEC0-41D6-9241-BD5BDDC46427}"/>
              </a:ext>
            </a:extLst>
          </p:cNvPr>
          <p:cNvSpPr>
            <a:spLocks noGrp="1"/>
          </p:cNvSpPr>
          <p:nvPr>
            <p:ph type="body" sz="quarter" idx="10"/>
          </p:nvPr>
        </p:nvSpPr>
        <p:spPr/>
        <p:txBody>
          <a:bodyPr lIns="0" tIns="0" rIns="0" bIns="900000" anchor="t"/>
          <a:lstStyle/>
          <a:p>
            <a:endParaRPr lang="sv-SE"/>
          </a:p>
          <a:p>
            <a:endParaRPr lang="sv-SE"/>
          </a:p>
        </p:txBody>
      </p:sp>
      <p:sp>
        <p:nvSpPr>
          <p:cNvPr id="3" name="Platshållare för text 2">
            <a:extLst>
              <a:ext uri="{FF2B5EF4-FFF2-40B4-BE49-F238E27FC236}">
                <a16:creationId xmlns:a16="http://schemas.microsoft.com/office/drawing/2014/main" id="{0DC9BBD4-D94E-4C60-A9E8-E1E907464B9F}"/>
              </a:ext>
            </a:extLst>
          </p:cNvPr>
          <p:cNvSpPr>
            <a:spLocks noGrp="1"/>
          </p:cNvSpPr>
          <p:nvPr>
            <p:ph type="body" sz="quarter" idx="11"/>
          </p:nvPr>
        </p:nvSpPr>
        <p:spPr/>
        <p:txBody>
          <a:bodyPr lIns="91440" tIns="45720" rIns="91440" bIns="45720" anchor="t"/>
          <a:lstStyle/>
          <a:p>
            <a:r>
              <a:rPr lang="sv-SE"/>
              <a:t>Genomförande</a:t>
            </a:r>
          </a:p>
        </p:txBody>
      </p:sp>
      <p:sp>
        <p:nvSpPr>
          <p:cNvPr id="4" name="Platshållare för text 3">
            <a:extLst>
              <a:ext uri="{FF2B5EF4-FFF2-40B4-BE49-F238E27FC236}">
                <a16:creationId xmlns:a16="http://schemas.microsoft.com/office/drawing/2014/main" id="{5CB85238-44CD-48D6-9F25-687591B3CC3A}"/>
              </a:ext>
            </a:extLst>
          </p:cNvPr>
          <p:cNvSpPr>
            <a:spLocks noGrp="1"/>
          </p:cNvSpPr>
          <p:nvPr>
            <p:ph type="body" sz="quarter" idx="12"/>
          </p:nvPr>
        </p:nvSpPr>
        <p:spPr/>
        <p:txBody>
          <a:bodyPr lIns="91440" tIns="45720" rIns="91440" bIns="45720" anchor="t"/>
          <a:lstStyle/>
          <a:p>
            <a:r>
              <a:rPr lang="sv-SE"/>
              <a:t>LNU</a:t>
            </a:r>
          </a:p>
          <a:p>
            <a:r>
              <a:rPr lang="sv-SE"/>
              <a:t>Skolverket</a:t>
            </a:r>
          </a:p>
          <a:p>
            <a:endParaRPr lang="sv-SE"/>
          </a:p>
          <a:p>
            <a:pPr lvl="1"/>
            <a:r>
              <a:rPr lang="sv-SE"/>
              <a:t>Kickoff</a:t>
            </a:r>
          </a:p>
          <a:p>
            <a:pPr lvl="1"/>
            <a:r>
              <a:rPr lang="sv-SE"/>
              <a:t>Föreläsningar</a:t>
            </a:r>
          </a:p>
          <a:p>
            <a:pPr lvl="1"/>
            <a:r>
              <a:rPr lang="sv-SE"/>
              <a:t>Workshops</a:t>
            </a:r>
          </a:p>
          <a:p>
            <a:pPr lvl="1"/>
            <a:r>
              <a:rPr lang="sv-SE"/>
              <a:t>Stående punkt på dagordningen vid A-L-mötet</a:t>
            </a:r>
          </a:p>
        </p:txBody>
      </p:sp>
      <p:pic>
        <p:nvPicPr>
          <p:cNvPr id="6" name="Bildobjekt 6">
            <a:extLst>
              <a:ext uri="{FF2B5EF4-FFF2-40B4-BE49-F238E27FC236}">
                <a16:creationId xmlns:a16="http://schemas.microsoft.com/office/drawing/2014/main" id="{C75AB0B2-0E1C-4151-B72A-E953258074FA}"/>
              </a:ext>
            </a:extLst>
          </p:cNvPr>
          <p:cNvPicPr>
            <a:picLocks noChangeAspect="1"/>
          </p:cNvPicPr>
          <p:nvPr/>
        </p:nvPicPr>
        <p:blipFill>
          <a:blip r:embed="rId3"/>
          <a:stretch>
            <a:fillRect/>
          </a:stretch>
        </p:blipFill>
        <p:spPr>
          <a:xfrm>
            <a:off x="6876716" y="3126874"/>
            <a:ext cx="2743200" cy="2527540"/>
          </a:xfrm>
          <a:prstGeom prst="rect">
            <a:avLst/>
          </a:prstGeom>
        </p:spPr>
      </p:pic>
      <p:pic>
        <p:nvPicPr>
          <p:cNvPr id="5" name="Bildobjekt 5">
            <a:extLst>
              <a:ext uri="{FF2B5EF4-FFF2-40B4-BE49-F238E27FC236}">
                <a16:creationId xmlns:a16="http://schemas.microsoft.com/office/drawing/2014/main" id="{9AAEC40D-BA91-4DC1-BDD5-C5FD1697B8CB}"/>
              </a:ext>
            </a:extLst>
          </p:cNvPr>
          <p:cNvPicPr>
            <a:picLocks noChangeAspect="1"/>
          </p:cNvPicPr>
          <p:nvPr/>
        </p:nvPicPr>
        <p:blipFill>
          <a:blip r:embed="rId4"/>
          <a:stretch>
            <a:fillRect/>
          </a:stretch>
        </p:blipFill>
        <p:spPr>
          <a:xfrm>
            <a:off x="6632575" y="703764"/>
            <a:ext cx="2990850" cy="2295525"/>
          </a:xfrm>
          <a:prstGeom prst="rect">
            <a:avLst/>
          </a:prstGeom>
        </p:spPr>
      </p:pic>
    </p:spTree>
    <p:extLst>
      <p:ext uri="{BB962C8B-B14F-4D97-AF65-F5344CB8AC3E}">
        <p14:creationId xmlns:p14="http://schemas.microsoft.com/office/powerpoint/2010/main" val="421811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EB7C53B-BA5F-4522-94F1-71C0D6485AAD}"/>
              </a:ext>
            </a:extLst>
          </p:cNvPr>
          <p:cNvSpPr>
            <a:spLocks noGrp="1"/>
          </p:cNvSpPr>
          <p:nvPr>
            <p:ph type="body" sz="quarter" idx="10"/>
          </p:nvPr>
        </p:nvSpPr>
        <p:spPr/>
        <p:txBody>
          <a:bodyPr/>
          <a:lstStyle/>
          <a:p>
            <a:endParaRPr lang="sv-SE"/>
          </a:p>
        </p:txBody>
      </p:sp>
      <p:sp>
        <p:nvSpPr>
          <p:cNvPr id="3" name="Platshållare för text 2">
            <a:extLst>
              <a:ext uri="{FF2B5EF4-FFF2-40B4-BE49-F238E27FC236}">
                <a16:creationId xmlns:a16="http://schemas.microsoft.com/office/drawing/2014/main" id="{C930EBCD-96DA-41F6-A564-4743250903A8}"/>
              </a:ext>
            </a:extLst>
          </p:cNvPr>
          <p:cNvSpPr>
            <a:spLocks noGrp="1"/>
          </p:cNvSpPr>
          <p:nvPr>
            <p:ph type="body" sz="quarter" idx="11"/>
          </p:nvPr>
        </p:nvSpPr>
        <p:spPr/>
        <p:txBody>
          <a:bodyPr lIns="91440" tIns="45720" rIns="91440" bIns="45720" anchor="t"/>
          <a:lstStyle/>
          <a:p>
            <a:r>
              <a:rPr lang="sv-SE"/>
              <a:t>Sätta ett tema</a:t>
            </a:r>
          </a:p>
        </p:txBody>
      </p:sp>
      <p:sp>
        <p:nvSpPr>
          <p:cNvPr id="4" name="Platshållare för text 3">
            <a:extLst>
              <a:ext uri="{FF2B5EF4-FFF2-40B4-BE49-F238E27FC236}">
                <a16:creationId xmlns:a16="http://schemas.microsoft.com/office/drawing/2014/main" id="{531AF6A6-22E6-41E5-A6C5-0466A290662C}"/>
              </a:ext>
            </a:extLst>
          </p:cNvPr>
          <p:cNvSpPr>
            <a:spLocks noGrp="1"/>
          </p:cNvSpPr>
          <p:nvPr>
            <p:ph type="body" sz="quarter" idx="12"/>
          </p:nvPr>
        </p:nvSpPr>
        <p:spPr/>
        <p:txBody>
          <a:bodyPr lIns="91440" tIns="45720" rIns="91440" bIns="45720" anchor="t"/>
          <a:lstStyle/>
          <a:p>
            <a:r>
              <a:rPr lang="sv-SE" err="1"/>
              <a:t>Open</a:t>
            </a:r>
            <a:r>
              <a:rPr lang="sv-SE"/>
              <a:t> space</a:t>
            </a:r>
          </a:p>
          <a:p>
            <a:r>
              <a:rPr lang="sv-SE"/>
              <a:t>"</a:t>
            </a:r>
            <a:r>
              <a:rPr lang="sv-SE" err="1"/>
              <a:t>Rottne</a:t>
            </a:r>
            <a:r>
              <a:rPr lang="sv-SE"/>
              <a:t> i tid och rum"</a:t>
            </a:r>
          </a:p>
          <a:p>
            <a:r>
              <a:rPr lang="sv-SE"/>
              <a:t>Koppla till styrdokument </a:t>
            </a:r>
          </a:p>
          <a:p>
            <a:pPr marL="0" indent="0">
              <a:buNone/>
            </a:pPr>
            <a:endParaRPr lang="sv-SE"/>
          </a:p>
        </p:txBody>
      </p:sp>
      <p:pic>
        <p:nvPicPr>
          <p:cNvPr id="5" name="Bildobjekt 5" descr="En bild som visar person, inomhus, dator, bord&#10;&#10;Automatiskt genererad beskrivning">
            <a:extLst>
              <a:ext uri="{FF2B5EF4-FFF2-40B4-BE49-F238E27FC236}">
                <a16:creationId xmlns:a16="http://schemas.microsoft.com/office/drawing/2014/main" id="{0311044A-F42F-4B9E-B8CD-67DD4A226B80}"/>
              </a:ext>
            </a:extLst>
          </p:cNvPr>
          <p:cNvPicPr>
            <a:picLocks noChangeAspect="1"/>
          </p:cNvPicPr>
          <p:nvPr/>
        </p:nvPicPr>
        <p:blipFill>
          <a:blip r:embed="rId3"/>
          <a:stretch>
            <a:fillRect/>
          </a:stretch>
        </p:blipFill>
        <p:spPr>
          <a:xfrm>
            <a:off x="5753769" y="1223879"/>
            <a:ext cx="5630778" cy="4209715"/>
          </a:xfrm>
          <a:prstGeom prst="rect">
            <a:avLst/>
          </a:prstGeom>
        </p:spPr>
      </p:pic>
    </p:spTree>
    <p:extLst>
      <p:ext uri="{BB962C8B-B14F-4D97-AF65-F5344CB8AC3E}">
        <p14:creationId xmlns:p14="http://schemas.microsoft.com/office/powerpoint/2010/main" val="4241788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C3AD005F-92D7-4A59-B0F3-06BD891DCC46}"/>
              </a:ext>
            </a:extLst>
          </p:cNvPr>
          <p:cNvSpPr>
            <a:spLocks noGrp="1"/>
          </p:cNvSpPr>
          <p:nvPr>
            <p:ph type="body" sz="quarter" idx="11"/>
          </p:nvPr>
        </p:nvSpPr>
        <p:spPr/>
        <p:txBody>
          <a:bodyPr lIns="91440" tIns="45720" rIns="91440" bIns="45720" anchor="t"/>
          <a:lstStyle/>
          <a:p>
            <a:r>
              <a:rPr lang="sv-SE"/>
              <a:t>Tidsplan</a:t>
            </a:r>
          </a:p>
        </p:txBody>
      </p:sp>
      <p:sp>
        <p:nvSpPr>
          <p:cNvPr id="3" name="Platshållare för text 2">
            <a:extLst>
              <a:ext uri="{FF2B5EF4-FFF2-40B4-BE49-F238E27FC236}">
                <a16:creationId xmlns:a16="http://schemas.microsoft.com/office/drawing/2014/main" id="{BB08BBC9-9AC9-4AA4-A024-12DA343A888B}"/>
              </a:ext>
            </a:extLst>
          </p:cNvPr>
          <p:cNvSpPr>
            <a:spLocks noGrp="1"/>
          </p:cNvSpPr>
          <p:nvPr>
            <p:ph type="body" sz="quarter" idx="12"/>
          </p:nvPr>
        </p:nvSpPr>
        <p:spPr/>
        <p:txBody>
          <a:bodyPr lIns="91440" tIns="45720" rIns="91440" bIns="45720" anchor="t"/>
          <a:lstStyle/>
          <a:p>
            <a:r>
              <a:rPr lang="sv-SE"/>
              <a:t>Kickoff för elever – Involvera eleverna</a:t>
            </a:r>
          </a:p>
          <a:p>
            <a:r>
              <a:rPr lang="sv-SE"/>
              <a:t>Brainstorma kring temat</a:t>
            </a:r>
          </a:p>
          <a:p>
            <a:pPr lvl="1"/>
            <a:r>
              <a:rPr lang="sv-SE"/>
              <a:t>Vad kan detta tema innehålla?</a:t>
            </a:r>
          </a:p>
          <a:p>
            <a:pPr lvl="1"/>
            <a:r>
              <a:rPr lang="sv-SE"/>
              <a:t>Vem ska vi göra arbetet för?</a:t>
            </a:r>
          </a:p>
          <a:p>
            <a:pPr lvl="1"/>
            <a:r>
              <a:rPr lang="sv-SE"/>
              <a:t>Hur ska vi få fram vårt budskap?</a:t>
            </a:r>
          </a:p>
          <a:p>
            <a:pPr lvl="1"/>
            <a:r>
              <a:rPr lang="sv-SE"/>
              <a:t>Vilka kan vi involvera? På skolan – i samhället...</a:t>
            </a:r>
          </a:p>
          <a:p>
            <a:pPr lvl="1"/>
            <a:r>
              <a:rPr lang="sv-SE"/>
              <a:t>Varför ska vi göra det? Vilken nytta kan vi dra av vårt arbete? Vilken nytta kan andra ha av arbetet?</a:t>
            </a:r>
          </a:p>
        </p:txBody>
      </p:sp>
      <p:pic>
        <p:nvPicPr>
          <p:cNvPr id="5" name="Bildobjekt 5" descr="En bild som visar svart tavla, text&#10;&#10;Automatiskt genererad beskrivning">
            <a:extLst>
              <a:ext uri="{FF2B5EF4-FFF2-40B4-BE49-F238E27FC236}">
                <a16:creationId xmlns:a16="http://schemas.microsoft.com/office/drawing/2014/main" id="{BA5F1658-88A2-4075-B11D-8F21CF351B2C}"/>
              </a:ext>
            </a:extLst>
          </p:cNvPr>
          <p:cNvPicPr>
            <a:picLocks noGrp="1" noChangeAspect="1"/>
          </p:cNvPicPr>
          <p:nvPr>
            <p:ph type="pic" sz="quarter" idx="13"/>
          </p:nvPr>
        </p:nvPicPr>
        <p:blipFill rotWithShape="1">
          <a:blip r:embed="rId3"/>
          <a:srcRect l="33065" r="33065"/>
          <a:stretch/>
        </p:blipFill>
        <p:spPr>
          <a:xfrm>
            <a:off x="1256632" y="922421"/>
            <a:ext cx="4005263" cy="5479466"/>
          </a:xfrm>
        </p:spPr>
      </p:pic>
    </p:spTree>
    <p:extLst>
      <p:ext uri="{BB962C8B-B14F-4D97-AF65-F5344CB8AC3E}">
        <p14:creationId xmlns:p14="http://schemas.microsoft.com/office/powerpoint/2010/main" val="1353154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20000A94-68FF-40D4-8858-F222541736EF}"/>
              </a:ext>
            </a:extLst>
          </p:cNvPr>
          <p:cNvSpPr>
            <a:spLocks noGrp="1"/>
          </p:cNvSpPr>
          <p:nvPr>
            <p:ph type="body" sz="quarter" idx="10"/>
          </p:nvPr>
        </p:nvSpPr>
        <p:spPr/>
        <p:txBody>
          <a:bodyPr/>
          <a:lstStyle/>
          <a:p>
            <a:endParaRPr lang="sv-SE"/>
          </a:p>
        </p:txBody>
      </p:sp>
      <p:sp>
        <p:nvSpPr>
          <p:cNvPr id="3" name="Platshållare för text 2">
            <a:extLst>
              <a:ext uri="{FF2B5EF4-FFF2-40B4-BE49-F238E27FC236}">
                <a16:creationId xmlns:a16="http://schemas.microsoft.com/office/drawing/2014/main" id="{19134198-D1A5-412C-B7BA-6074C3E70E8A}"/>
              </a:ext>
            </a:extLst>
          </p:cNvPr>
          <p:cNvSpPr>
            <a:spLocks noGrp="1"/>
          </p:cNvSpPr>
          <p:nvPr>
            <p:ph type="body" sz="quarter" idx="11"/>
          </p:nvPr>
        </p:nvSpPr>
        <p:spPr>
          <a:xfrm>
            <a:off x="194601" y="701819"/>
            <a:ext cx="10371221" cy="1021682"/>
          </a:xfrm>
        </p:spPr>
        <p:txBody>
          <a:bodyPr lIns="91440" tIns="45720" rIns="91440" bIns="45720" anchor="t"/>
          <a:lstStyle/>
          <a:p>
            <a:r>
              <a:rPr lang="sv-SE"/>
              <a:t>Vad hände? Vad jobbade grupperna med?</a:t>
            </a:r>
          </a:p>
          <a:p>
            <a:endParaRPr lang="sv-SE"/>
          </a:p>
        </p:txBody>
      </p:sp>
      <p:sp>
        <p:nvSpPr>
          <p:cNvPr id="4" name="textruta 3">
            <a:extLst>
              <a:ext uri="{FF2B5EF4-FFF2-40B4-BE49-F238E27FC236}">
                <a16:creationId xmlns:a16="http://schemas.microsoft.com/office/drawing/2014/main" id="{54B96619-3D4E-4DC5-8135-1E3D9462804A}"/>
              </a:ext>
            </a:extLst>
          </p:cNvPr>
          <p:cNvSpPr txBox="1"/>
          <p:nvPr/>
        </p:nvSpPr>
        <p:spPr>
          <a:xfrm>
            <a:off x="860927" y="2384927"/>
            <a:ext cx="9414041"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v"/>
            </a:pPr>
            <a:r>
              <a:rPr lang="sv-SE" sz="2000" b="1"/>
              <a:t>Att börja förskoleklass - filmer</a:t>
            </a:r>
          </a:p>
          <a:p>
            <a:pPr marL="285750" indent="-285750">
              <a:buFont typeface="Wingdings"/>
              <a:buChar char="v"/>
            </a:pPr>
            <a:r>
              <a:rPr lang="sv-SE" sz="2000" b="1"/>
              <a:t>Stop-motion-filmer, Mitt hus</a:t>
            </a:r>
          </a:p>
          <a:p>
            <a:pPr marL="285750" indent="-285750">
              <a:buFont typeface="Wingdings"/>
              <a:buChar char="v"/>
            </a:pPr>
            <a:r>
              <a:rPr lang="sv-SE" sz="2000" b="1"/>
              <a:t>QR-koder med information kring olika företag i samhället.</a:t>
            </a:r>
          </a:p>
          <a:p>
            <a:pPr marL="285750" indent="-285750">
              <a:buFont typeface="Wingdings"/>
              <a:buChar char="v"/>
            </a:pPr>
            <a:r>
              <a:rPr lang="sv-SE" sz="2000" b="1"/>
              <a:t>Armband till förmån för Barncancerföreningen</a:t>
            </a:r>
          </a:p>
          <a:p>
            <a:pPr marL="285750" indent="-285750">
              <a:buFont typeface="Wingdings"/>
              <a:buChar char="v"/>
            </a:pPr>
            <a:r>
              <a:rPr lang="sv-SE" sz="2000" b="1"/>
              <a:t>Baka med äldre på Sörgården</a:t>
            </a:r>
          </a:p>
          <a:p>
            <a:pPr marL="285750" indent="-285750">
              <a:buFont typeface="Wingdings"/>
              <a:buChar char="v"/>
            </a:pPr>
            <a:r>
              <a:rPr lang="sv-SE" sz="2000" b="1"/>
              <a:t>Tidning med lokal anknytning</a:t>
            </a:r>
          </a:p>
          <a:p>
            <a:pPr marL="285750" indent="-285750">
              <a:buFont typeface="Wingdings"/>
              <a:buChar char="v"/>
            </a:pPr>
            <a:r>
              <a:rPr lang="sv-SE" sz="2000" b="1" dirty="0"/>
              <a:t>Juldans</a:t>
            </a:r>
          </a:p>
          <a:p>
            <a:pPr marL="285750" indent="-285750">
              <a:buFont typeface="Wingdings"/>
              <a:buChar char="v"/>
            </a:pPr>
            <a:endParaRPr lang="sv-SE" sz="2000" b="1"/>
          </a:p>
        </p:txBody>
      </p:sp>
    </p:spTree>
    <p:extLst>
      <p:ext uri="{BB962C8B-B14F-4D97-AF65-F5344CB8AC3E}">
        <p14:creationId xmlns:p14="http://schemas.microsoft.com/office/powerpoint/2010/main" val="2259211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 1">
            <a:extLst>
              <a:ext uri="{FF2B5EF4-FFF2-40B4-BE49-F238E27FC236}">
                <a16:creationId xmlns:a16="http://schemas.microsoft.com/office/drawing/2014/main" id="{C87CF768-4A36-4B67-9B28-3012029E5E79}"/>
              </a:ext>
            </a:extLst>
          </p:cNvPr>
          <p:cNvSpPr>
            <a:spLocks noGrp="1"/>
          </p:cNvSpPr>
          <p:nvPr>
            <p:ph type="pic" sz="quarter" idx="10"/>
          </p:nvPr>
        </p:nvSpPr>
        <p:spPr/>
      </p:sp>
      <p:sp>
        <p:nvSpPr>
          <p:cNvPr id="3" name="Platshållare för text 2">
            <a:extLst>
              <a:ext uri="{FF2B5EF4-FFF2-40B4-BE49-F238E27FC236}">
                <a16:creationId xmlns:a16="http://schemas.microsoft.com/office/drawing/2014/main" id="{BA61190C-B98D-4454-844A-AC24026177D2}"/>
              </a:ext>
            </a:extLst>
          </p:cNvPr>
          <p:cNvSpPr>
            <a:spLocks noGrp="1"/>
          </p:cNvSpPr>
          <p:nvPr>
            <p:ph type="body" sz="quarter" idx="11"/>
          </p:nvPr>
        </p:nvSpPr>
        <p:spPr/>
        <p:txBody>
          <a:bodyPr/>
          <a:lstStyle/>
          <a:p>
            <a:endParaRPr lang="sv-SE"/>
          </a:p>
        </p:txBody>
      </p:sp>
      <p:pic>
        <p:nvPicPr>
          <p:cNvPr id="5" name="Bildobjekt 4">
            <a:extLst>
              <a:ext uri="{FF2B5EF4-FFF2-40B4-BE49-F238E27FC236}">
                <a16:creationId xmlns:a16="http://schemas.microsoft.com/office/drawing/2014/main" id="{D5D0A734-4EB5-46A9-8974-DB44EB4F24FC}"/>
              </a:ext>
            </a:extLst>
          </p:cNvPr>
          <p:cNvPicPr>
            <a:picLocks noChangeAspect="1"/>
          </p:cNvPicPr>
          <p:nvPr/>
        </p:nvPicPr>
        <p:blipFill>
          <a:blip r:embed="rId3"/>
          <a:stretch>
            <a:fillRect/>
          </a:stretch>
        </p:blipFill>
        <p:spPr>
          <a:xfrm>
            <a:off x="2813929" y="1008436"/>
            <a:ext cx="7451200" cy="4364737"/>
          </a:xfrm>
          <a:prstGeom prst="rect">
            <a:avLst/>
          </a:prstGeom>
        </p:spPr>
      </p:pic>
    </p:spTree>
    <p:extLst>
      <p:ext uri="{BB962C8B-B14F-4D97-AF65-F5344CB8AC3E}">
        <p14:creationId xmlns:p14="http://schemas.microsoft.com/office/powerpoint/2010/main" val="14489975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0B19AC37-E626-4867-B9FC-FD8612432B37}"/>
              </a:ext>
            </a:extLst>
          </p:cNvPr>
          <p:cNvSpPr>
            <a:spLocks noGrp="1"/>
          </p:cNvSpPr>
          <p:nvPr>
            <p:ph type="body" sz="quarter" idx="10"/>
          </p:nvPr>
        </p:nvSpPr>
        <p:spPr/>
        <p:txBody>
          <a:bodyPr/>
          <a:lstStyle/>
          <a:p>
            <a:endParaRPr lang="sv-SE" dirty="0"/>
          </a:p>
        </p:txBody>
      </p:sp>
      <p:sp>
        <p:nvSpPr>
          <p:cNvPr id="3" name="Platshållare för text 2">
            <a:extLst>
              <a:ext uri="{FF2B5EF4-FFF2-40B4-BE49-F238E27FC236}">
                <a16:creationId xmlns:a16="http://schemas.microsoft.com/office/drawing/2014/main" id="{84EE1FB6-0735-4747-B278-771991960D30}"/>
              </a:ext>
            </a:extLst>
          </p:cNvPr>
          <p:cNvSpPr>
            <a:spLocks noGrp="1"/>
          </p:cNvSpPr>
          <p:nvPr>
            <p:ph type="body" sz="quarter" idx="11"/>
          </p:nvPr>
        </p:nvSpPr>
        <p:spPr/>
        <p:txBody>
          <a:bodyPr lIns="91440" tIns="45720" rIns="91440" bIns="45720" anchor="t"/>
          <a:lstStyle/>
          <a:p>
            <a:r>
              <a:rPr lang="sv-SE"/>
              <a:t>Viktiga "hjälpmedel"</a:t>
            </a:r>
          </a:p>
        </p:txBody>
      </p:sp>
      <p:sp>
        <p:nvSpPr>
          <p:cNvPr id="4" name="Platshållare för text 3">
            <a:extLst>
              <a:ext uri="{FF2B5EF4-FFF2-40B4-BE49-F238E27FC236}">
                <a16:creationId xmlns:a16="http://schemas.microsoft.com/office/drawing/2014/main" id="{B680DE00-AC6E-4055-8548-00EE48A7B476}"/>
              </a:ext>
            </a:extLst>
          </p:cNvPr>
          <p:cNvSpPr>
            <a:spLocks noGrp="1"/>
          </p:cNvSpPr>
          <p:nvPr>
            <p:ph type="body" sz="quarter" idx="12"/>
          </p:nvPr>
        </p:nvSpPr>
        <p:spPr/>
        <p:txBody>
          <a:bodyPr lIns="91440" tIns="45720" rIns="91440" bIns="45720" anchor="t"/>
          <a:lstStyle/>
          <a:p>
            <a:r>
              <a:rPr lang="sv-SE" dirty="0"/>
              <a:t>Analysen</a:t>
            </a:r>
          </a:p>
          <a:p>
            <a:r>
              <a:rPr lang="sv-SE" dirty="0">
                <a:hlinkClick r:id="rId3" action="ppaction://hlinkfile"/>
              </a:rPr>
              <a:t>Canvas</a:t>
            </a:r>
            <a:endParaRPr lang="sv-SE" dirty="0"/>
          </a:p>
          <a:p>
            <a:r>
              <a:rPr lang="sv-SE" dirty="0">
                <a:hlinkClick r:id="rId4" action="ppaction://hlinkfile"/>
              </a:rPr>
              <a:t>"Spindelnätet"</a:t>
            </a:r>
            <a:endParaRPr lang="sv-SE" dirty="0"/>
          </a:p>
          <a:p>
            <a:r>
              <a:rPr lang="sv-SE" dirty="0" err="1">
                <a:hlinkClick r:id="rId5" action="ppaction://hlinkfile"/>
              </a:rPr>
              <a:t>Sörabys</a:t>
            </a:r>
            <a:r>
              <a:rPr lang="sv-SE" dirty="0">
                <a:hlinkClick r:id="rId5" action="ppaction://hlinkfile"/>
              </a:rPr>
              <a:t> </a:t>
            </a:r>
            <a:r>
              <a:rPr lang="sv-SE" dirty="0" err="1">
                <a:hlinkClick r:id="rId5" action="ppaction://hlinkfile"/>
              </a:rPr>
              <a:t>avcheckningslista</a:t>
            </a:r>
            <a:endParaRPr lang="sv-SE" dirty="0"/>
          </a:p>
          <a:p>
            <a:r>
              <a:rPr lang="sv-SE" dirty="0"/>
              <a:t>Lgr 11</a:t>
            </a:r>
          </a:p>
          <a:p>
            <a:r>
              <a:rPr lang="sv-SE" dirty="0"/>
              <a:t>Ledning /Kollegiet</a:t>
            </a:r>
          </a:p>
        </p:txBody>
      </p:sp>
      <p:pic>
        <p:nvPicPr>
          <p:cNvPr id="5" name="Bildobjekt 5" descr="En bild som visar bord&#10;&#10;Automatiskt genererad beskrivning">
            <a:extLst>
              <a:ext uri="{FF2B5EF4-FFF2-40B4-BE49-F238E27FC236}">
                <a16:creationId xmlns:a16="http://schemas.microsoft.com/office/drawing/2014/main" id="{6E8C7861-9136-4F49-9BFB-0C0F3E1F1517}"/>
              </a:ext>
            </a:extLst>
          </p:cNvPr>
          <p:cNvPicPr>
            <a:picLocks noChangeAspect="1"/>
          </p:cNvPicPr>
          <p:nvPr/>
        </p:nvPicPr>
        <p:blipFill>
          <a:blip r:embed="rId6"/>
          <a:stretch>
            <a:fillRect/>
          </a:stretch>
        </p:blipFill>
        <p:spPr>
          <a:xfrm>
            <a:off x="7919453" y="541084"/>
            <a:ext cx="3638884" cy="2206463"/>
          </a:xfrm>
          <a:prstGeom prst="rect">
            <a:avLst/>
          </a:prstGeom>
        </p:spPr>
      </p:pic>
      <p:pic>
        <p:nvPicPr>
          <p:cNvPr id="6" name="Bildobjekt 6" descr="En bild som visar bord&#10;&#10;Automatiskt genererad beskrivning">
            <a:extLst>
              <a:ext uri="{FF2B5EF4-FFF2-40B4-BE49-F238E27FC236}">
                <a16:creationId xmlns:a16="http://schemas.microsoft.com/office/drawing/2014/main" id="{A264B98A-570D-4799-A835-AD8BE0631A93}"/>
              </a:ext>
            </a:extLst>
          </p:cNvPr>
          <p:cNvPicPr>
            <a:picLocks noChangeAspect="1"/>
          </p:cNvPicPr>
          <p:nvPr/>
        </p:nvPicPr>
        <p:blipFill>
          <a:blip r:embed="rId7"/>
          <a:stretch>
            <a:fillRect/>
          </a:stretch>
        </p:blipFill>
        <p:spPr>
          <a:xfrm>
            <a:off x="5325979" y="2442746"/>
            <a:ext cx="5390147" cy="1397668"/>
          </a:xfrm>
          <a:prstGeom prst="rect">
            <a:avLst/>
          </a:prstGeom>
        </p:spPr>
      </p:pic>
      <p:pic>
        <p:nvPicPr>
          <p:cNvPr id="7" name="Bildobjekt 7" descr="En bild som visar bord&#10;&#10;Automatiskt genererad beskrivning">
            <a:extLst>
              <a:ext uri="{FF2B5EF4-FFF2-40B4-BE49-F238E27FC236}">
                <a16:creationId xmlns:a16="http://schemas.microsoft.com/office/drawing/2014/main" id="{F6D76F44-3554-4522-82A4-79683D2FB559}"/>
              </a:ext>
            </a:extLst>
          </p:cNvPr>
          <p:cNvPicPr>
            <a:picLocks noChangeAspect="1"/>
          </p:cNvPicPr>
          <p:nvPr/>
        </p:nvPicPr>
        <p:blipFill>
          <a:blip r:embed="rId8"/>
          <a:stretch>
            <a:fillRect/>
          </a:stretch>
        </p:blipFill>
        <p:spPr>
          <a:xfrm>
            <a:off x="7010400" y="3426392"/>
            <a:ext cx="3772568" cy="2291215"/>
          </a:xfrm>
          <a:prstGeom prst="rect">
            <a:avLst/>
          </a:prstGeom>
        </p:spPr>
      </p:pic>
    </p:spTree>
    <p:extLst>
      <p:ext uri="{BB962C8B-B14F-4D97-AF65-F5344CB8AC3E}">
        <p14:creationId xmlns:p14="http://schemas.microsoft.com/office/powerpoint/2010/main" val="201548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747DC8-8478-4DD1-8081-3824B5E287EB}"/>
              </a:ext>
            </a:extLst>
          </p:cNvPr>
          <p:cNvSpPr>
            <a:spLocks noGrp="1"/>
          </p:cNvSpPr>
          <p:nvPr>
            <p:ph type="ctrTitle"/>
          </p:nvPr>
        </p:nvSpPr>
        <p:spPr>
          <a:xfrm>
            <a:off x="977069" y="267784"/>
            <a:ext cx="10237862" cy="2387600"/>
          </a:xfrm>
        </p:spPr>
        <p:txBody>
          <a:bodyPr/>
          <a:lstStyle/>
          <a:p>
            <a:pPr algn="ctr"/>
            <a:r>
              <a:rPr lang="sv-SE" dirty="0"/>
              <a:t>Lycka till med ert värdeskapande arbete!</a:t>
            </a:r>
          </a:p>
        </p:txBody>
      </p:sp>
      <p:sp>
        <p:nvSpPr>
          <p:cNvPr id="3" name="Underrubrik 2">
            <a:extLst>
              <a:ext uri="{FF2B5EF4-FFF2-40B4-BE49-F238E27FC236}">
                <a16:creationId xmlns:a16="http://schemas.microsoft.com/office/drawing/2014/main" id="{A632652B-29BA-435B-939E-81FB618C53AC}"/>
              </a:ext>
            </a:extLst>
          </p:cNvPr>
          <p:cNvSpPr>
            <a:spLocks noGrp="1"/>
          </p:cNvSpPr>
          <p:nvPr>
            <p:ph type="subTitle" idx="1"/>
          </p:nvPr>
        </p:nvSpPr>
        <p:spPr/>
        <p:txBody>
          <a:bodyPr lIns="91440" tIns="45720" rIns="91440" bIns="45720" anchor="t"/>
          <a:lstStyle/>
          <a:p>
            <a:endParaRPr lang="sv-SE" dirty="0"/>
          </a:p>
          <a:p>
            <a:pPr algn="ctr"/>
            <a:r>
              <a:rPr lang="sv-SE" dirty="0"/>
              <a:t>Tomas Lindh och Ulrika Skogström</a:t>
            </a:r>
          </a:p>
        </p:txBody>
      </p:sp>
    </p:spTree>
    <p:extLst>
      <p:ext uri="{BB962C8B-B14F-4D97-AF65-F5344CB8AC3E}">
        <p14:creationId xmlns:p14="http://schemas.microsoft.com/office/powerpoint/2010/main" val="3542187394"/>
      </p:ext>
    </p:extLst>
  </p:cSld>
  <p:clrMapOvr>
    <a:masterClrMapping/>
  </p:clrMapOvr>
</p:sld>
</file>

<file path=ppt/theme/theme1.xml><?xml version="1.0" encoding="utf-8"?>
<a:theme xmlns:a="http://schemas.openxmlformats.org/drawingml/2006/main" name="Tema-Tryggt och formellt">
  <a:themeElements>
    <a:clrScheme name="Växjö - Tryggt och formellt">
      <a:dk1>
        <a:sysClr val="windowText" lastClr="000000"/>
      </a:dk1>
      <a:lt1>
        <a:sysClr val="window" lastClr="FFFFFF"/>
      </a:lt1>
      <a:dk2>
        <a:srgbClr val="007CA2"/>
      </a:dk2>
      <a:lt2>
        <a:srgbClr val="007C3E"/>
      </a:lt2>
      <a:accent1>
        <a:srgbClr val="002352"/>
      </a:accent1>
      <a:accent2>
        <a:srgbClr val="0095D2"/>
      </a:accent2>
      <a:accent3>
        <a:srgbClr val="F9A519"/>
      </a:accent3>
      <a:accent4>
        <a:srgbClr val="007C3E"/>
      </a:accent4>
      <a:accent5>
        <a:srgbClr val="D70071"/>
      </a:accent5>
      <a:accent6>
        <a:srgbClr val="85AA3C"/>
      </a:accent6>
      <a:hlink>
        <a:srgbClr val="F4DA40"/>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CEA5E4DF-ABEC-453D-8CA7-658E6CD6F1D6}"/>
    </a:ext>
  </a:extLst>
</a:theme>
</file>

<file path=ppt/theme/theme2.xml><?xml version="1.0" encoding="utf-8"?>
<a:theme xmlns:a="http://schemas.openxmlformats.org/drawingml/2006/main" name="Tema-Tryggt och formellt Vit">
  <a:themeElements>
    <a:clrScheme name="Växjö - Tryggt och formellt">
      <a:dk1>
        <a:sysClr val="windowText" lastClr="000000"/>
      </a:dk1>
      <a:lt1>
        <a:sysClr val="window" lastClr="FFFFFF"/>
      </a:lt1>
      <a:dk2>
        <a:srgbClr val="007CA2"/>
      </a:dk2>
      <a:lt2>
        <a:srgbClr val="007C3E"/>
      </a:lt2>
      <a:accent1>
        <a:srgbClr val="002352"/>
      </a:accent1>
      <a:accent2>
        <a:srgbClr val="0095D2"/>
      </a:accent2>
      <a:accent3>
        <a:srgbClr val="F9A519"/>
      </a:accent3>
      <a:accent4>
        <a:srgbClr val="007C3E"/>
      </a:accent4>
      <a:accent5>
        <a:srgbClr val="D70071"/>
      </a:accent5>
      <a:accent6>
        <a:srgbClr val="85AA3C"/>
      </a:accent6>
      <a:hlink>
        <a:srgbClr val="F4DA40"/>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3EA2EEDE-130F-4D23-9BCC-9FFB60D31143}"/>
    </a:ext>
  </a:extLst>
</a:theme>
</file>

<file path=ppt/theme/theme3.xml><?xml version="1.0" encoding="utf-8"?>
<a:theme xmlns:a="http://schemas.openxmlformats.org/drawingml/2006/main" name="Tema-Harmoniskt och nedtonat">
  <a:themeElements>
    <a:clrScheme name="Växjö - Harmoniskt och nedtonat">
      <a:dk1>
        <a:sysClr val="windowText" lastClr="000000"/>
      </a:dk1>
      <a:lt1>
        <a:sysClr val="window" lastClr="FFFFFF"/>
      </a:lt1>
      <a:dk2>
        <a:srgbClr val="007CA2"/>
      </a:dk2>
      <a:lt2>
        <a:srgbClr val="007C3E"/>
      </a:lt2>
      <a:accent1>
        <a:srgbClr val="26A5A0"/>
      </a:accent1>
      <a:accent2>
        <a:srgbClr val="85AA3C"/>
      </a:accent2>
      <a:accent3>
        <a:srgbClr val="002352"/>
      </a:accent3>
      <a:accent4>
        <a:srgbClr val="007C3E"/>
      </a:accent4>
      <a:accent5>
        <a:srgbClr val="FFC4E3"/>
      </a:accent5>
      <a:accent6>
        <a:srgbClr val="0095D2"/>
      </a:accent6>
      <a:hlink>
        <a:srgbClr val="002352"/>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128DDF75-E449-4DF7-949F-BEB6D593D5AB}"/>
    </a:ext>
  </a:extLst>
</a:theme>
</file>

<file path=ppt/theme/theme4.xml><?xml version="1.0" encoding="utf-8"?>
<a:theme xmlns:a="http://schemas.openxmlformats.org/drawingml/2006/main" name="Tema-Harmoniskt och nedtonat Vit">
  <a:themeElements>
    <a:clrScheme name="Växjö - Harmoniskt och nedtonat">
      <a:dk1>
        <a:sysClr val="windowText" lastClr="000000"/>
      </a:dk1>
      <a:lt1>
        <a:sysClr val="window" lastClr="FFFFFF"/>
      </a:lt1>
      <a:dk2>
        <a:srgbClr val="007CA2"/>
      </a:dk2>
      <a:lt2>
        <a:srgbClr val="007C3E"/>
      </a:lt2>
      <a:accent1>
        <a:srgbClr val="26A5A0"/>
      </a:accent1>
      <a:accent2>
        <a:srgbClr val="85AA3C"/>
      </a:accent2>
      <a:accent3>
        <a:srgbClr val="002352"/>
      </a:accent3>
      <a:accent4>
        <a:srgbClr val="007C3E"/>
      </a:accent4>
      <a:accent5>
        <a:srgbClr val="FFC4E3"/>
      </a:accent5>
      <a:accent6>
        <a:srgbClr val="0095D2"/>
      </a:accent6>
      <a:hlink>
        <a:srgbClr val="002352"/>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4F2E1FE1-E1FB-4881-9F32-8969DA4F2FED}"/>
    </a:ext>
  </a:extLst>
</a:theme>
</file>

<file path=ppt/theme/theme5.xml><?xml version="1.0" encoding="utf-8"?>
<a:theme xmlns:a="http://schemas.openxmlformats.org/drawingml/2006/main" name="Tema-Hållbarhet och innovation">
  <a:themeElements>
    <a:clrScheme name="Växjö - Hållbart och innovation">
      <a:dk1>
        <a:sysClr val="windowText" lastClr="000000"/>
      </a:dk1>
      <a:lt1>
        <a:sysClr val="window" lastClr="FFFFFF"/>
      </a:lt1>
      <a:dk2>
        <a:srgbClr val="007CA2"/>
      </a:dk2>
      <a:lt2>
        <a:srgbClr val="007C3E"/>
      </a:lt2>
      <a:accent1>
        <a:srgbClr val="85AA3C"/>
      </a:accent1>
      <a:accent2>
        <a:srgbClr val="0095D2"/>
      </a:accent2>
      <a:accent3>
        <a:srgbClr val="F4DA40"/>
      </a:accent3>
      <a:accent4>
        <a:srgbClr val="D70071"/>
      </a:accent4>
      <a:accent5>
        <a:srgbClr val="007C3E"/>
      </a:accent5>
      <a:accent6>
        <a:srgbClr val="002352"/>
      </a:accent6>
      <a:hlink>
        <a:srgbClr val="F4DA40"/>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537399F8-B390-4987-817B-75EABD2D4106}"/>
    </a:ext>
  </a:extLst>
</a:theme>
</file>

<file path=ppt/theme/theme6.xml><?xml version="1.0" encoding="utf-8"?>
<a:theme xmlns:a="http://schemas.openxmlformats.org/drawingml/2006/main" name="Tema-Hållbarhet och innovation Vit">
  <a:themeElements>
    <a:clrScheme name="Växjö - Hållbart och innovation">
      <a:dk1>
        <a:sysClr val="windowText" lastClr="000000"/>
      </a:dk1>
      <a:lt1>
        <a:sysClr val="window" lastClr="FFFFFF"/>
      </a:lt1>
      <a:dk2>
        <a:srgbClr val="007CA2"/>
      </a:dk2>
      <a:lt2>
        <a:srgbClr val="007C3E"/>
      </a:lt2>
      <a:accent1>
        <a:srgbClr val="85AA3C"/>
      </a:accent1>
      <a:accent2>
        <a:srgbClr val="0095D2"/>
      </a:accent2>
      <a:accent3>
        <a:srgbClr val="F4DA40"/>
      </a:accent3>
      <a:accent4>
        <a:srgbClr val="D70071"/>
      </a:accent4>
      <a:accent5>
        <a:srgbClr val="007C3E"/>
      </a:accent5>
      <a:accent6>
        <a:srgbClr val="002352"/>
      </a:accent6>
      <a:hlink>
        <a:srgbClr val="F4DA40"/>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A7B6742B-76AA-48EA-B8A6-36B7DE73FC9E}"/>
    </a:ext>
  </a:extLst>
</a:theme>
</file>

<file path=ppt/theme/theme7.xml><?xml version="1.0" encoding="utf-8"?>
<a:theme xmlns:a="http://schemas.openxmlformats.org/drawingml/2006/main" name="Tema-Kraftfull och lekfull">
  <a:themeElements>
    <a:clrScheme name="Växjö - Lekfullt och kraftfullt">
      <a:dk1>
        <a:sysClr val="windowText" lastClr="000000"/>
      </a:dk1>
      <a:lt1>
        <a:sysClr val="window" lastClr="FFFFFF"/>
      </a:lt1>
      <a:dk2>
        <a:srgbClr val="007CA2"/>
      </a:dk2>
      <a:lt2>
        <a:srgbClr val="007C3E"/>
      </a:lt2>
      <a:accent1>
        <a:srgbClr val="D70071"/>
      </a:accent1>
      <a:accent2>
        <a:srgbClr val="F9A519"/>
      </a:accent2>
      <a:accent3>
        <a:srgbClr val="26A5A0"/>
      </a:accent3>
      <a:accent4>
        <a:srgbClr val="F4DA40"/>
      </a:accent4>
      <a:accent5>
        <a:srgbClr val="FACCE3"/>
      </a:accent5>
      <a:accent6>
        <a:srgbClr val="0095D2"/>
      </a:accent6>
      <a:hlink>
        <a:srgbClr val="F4DA40"/>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41DEEBD2-C710-4870-B1E0-77E605F5898F}"/>
    </a:ext>
  </a:extLst>
</a:theme>
</file>

<file path=ppt/theme/theme8.xml><?xml version="1.0" encoding="utf-8"?>
<a:theme xmlns:a="http://schemas.openxmlformats.org/drawingml/2006/main" name="Tema-Kraftfull och lekfull Vit">
  <a:themeElements>
    <a:clrScheme name="Växjö - Lekfullt och kraftfullt">
      <a:dk1>
        <a:sysClr val="windowText" lastClr="000000"/>
      </a:dk1>
      <a:lt1>
        <a:sysClr val="window" lastClr="FFFFFF"/>
      </a:lt1>
      <a:dk2>
        <a:srgbClr val="007CA2"/>
      </a:dk2>
      <a:lt2>
        <a:srgbClr val="007C3E"/>
      </a:lt2>
      <a:accent1>
        <a:srgbClr val="D70071"/>
      </a:accent1>
      <a:accent2>
        <a:srgbClr val="F9A519"/>
      </a:accent2>
      <a:accent3>
        <a:srgbClr val="26A5A0"/>
      </a:accent3>
      <a:accent4>
        <a:srgbClr val="F4DA40"/>
      </a:accent4>
      <a:accent5>
        <a:srgbClr val="FACCE3"/>
      </a:accent5>
      <a:accent6>
        <a:srgbClr val="0095D2"/>
      </a:accent6>
      <a:hlink>
        <a:srgbClr val="F4DA40"/>
      </a:hlink>
      <a:folHlink>
        <a:srgbClr val="002352"/>
      </a:folHlink>
    </a:clrScheme>
    <a:fontScheme name="Växjö kommun1">
      <a:majorFont>
        <a:latin typeface="Växjö Now"/>
        <a:ea typeface=""/>
        <a:cs typeface=""/>
      </a:majorFont>
      <a:minorFont>
        <a:latin typeface="Växjö N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ilot PowerPoint 4.potx" id="{73D69DEC-AC55-4F59-B2AB-2D6B22D62EBF}" vid="{DA0176A8-AFE0-4FB8-A0CC-6587816F58E8}"/>
    </a:ext>
  </a:ext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07FCA3B99CB304CB987DA51771950BF" ma:contentTypeVersion="11" ma:contentTypeDescription="Create a new document." ma:contentTypeScope="" ma:versionID="ead085ad780453a8354da84f79964014">
  <xsd:schema xmlns:xsd="http://www.w3.org/2001/XMLSchema" xmlns:xs="http://www.w3.org/2001/XMLSchema" xmlns:p="http://schemas.microsoft.com/office/2006/metadata/properties" xmlns:ns3="e17dd018-3c3a-4a36-afe3-7a5f405b1cd7" xmlns:ns4="df110aca-e86b-42fb-b710-b6e1c5f7c2dc" targetNamespace="http://schemas.microsoft.com/office/2006/metadata/properties" ma:root="true" ma:fieldsID="7999ecb64b7b87ad016c8a4d8fb0b24d" ns3:_="" ns4:_="">
    <xsd:import namespace="e17dd018-3c3a-4a36-afe3-7a5f405b1cd7"/>
    <xsd:import namespace="df110aca-e86b-42fb-b710-b6e1c5f7c2d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7dd018-3c3a-4a36-afe3-7a5f405b1c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110aca-e86b-42fb-b710-b6e1c5f7c2d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430F7C-9226-4D26-95A0-6EA0AA9C6C51}">
  <ds:schemaRefs>
    <ds:schemaRef ds:uri="df110aca-e86b-42fb-b710-b6e1c5f7c2d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17dd018-3c3a-4a36-afe3-7a5f405b1cd7"/>
    <ds:schemaRef ds:uri="http://www.w3.org/XML/1998/namespace"/>
    <ds:schemaRef ds:uri="http://purl.org/dc/dcmitype/"/>
  </ds:schemaRefs>
</ds:datastoreItem>
</file>

<file path=customXml/itemProps2.xml><?xml version="1.0" encoding="utf-8"?>
<ds:datastoreItem xmlns:ds="http://schemas.openxmlformats.org/officeDocument/2006/customXml" ds:itemID="{744516EF-7953-4CCC-B4CD-9C6FEEE2A878}">
  <ds:schemaRefs>
    <ds:schemaRef ds:uri="http://schemas.microsoft.com/sharepoint/v3/contenttype/forms"/>
  </ds:schemaRefs>
</ds:datastoreItem>
</file>

<file path=customXml/itemProps3.xml><?xml version="1.0" encoding="utf-8"?>
<ds:datastoreItem xmlns:ds="http://schemas.openxmlformats.org/officeDocument/2006/customXml" ds:itemID="{6A9A131B-A582-4715-B783-B2161F4EA8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7dd018-3c3a-4a36-afe3-7a5f405b1cd7"/>
    <ds:schemaRef ds:uri="df110aca-e86b-42fb-b710-b6e1c5f7c2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Växjö kommun</Template>
  <TotalTime>503</TotalTime>
  <Words>929</Words>
  <Application>Microsoft Office PowerPoint</Application>
  <PresentationFormat>Bredbild</PresentationFormat>
  <Paragraphs>185</Paragraphs>
  <Slides>13</Slides>
  <Notes>9</Notes>
  <HiddenSlides>0</HiddenSlides>
  <MMClips>0</MMClips>
  <ScaleCrop>false</ScaleCrop>
  <HeadingPairs>
    <vt:vector size="6" baseType="variant">
      <vt:variant>
        <vt:lpstr>Använt teckensnitt</vt:lpstr>
      </vt:variant>
      <vt:variant>
        <vt:i4>6</vt:i4>
      </vt:variant>
      <vt:variant>
        <vt:lpstr>Tema</vt:lpstr>
      </vt:variant>
      <vt:variant>
        <vt:i4>8</vt:i4>
      </vt:variant>
      <vt:variant>
        <vt:lpstr>Bildrubriker</vt:lpstr>
      </vt:variant>
      <vt:variant>
        <vt:i4>13</vt:i4>
      </vt:variant>
    </vt:vector>
  </HeadingPairs>
  <TitlesOfParts>
    <vt:vector size="27" baseType="lpstr">
      <vt:lpstr>&amp;quot</vt:lpstr>
      <vt:lpstr>Arial</vt:lpstr>
      <vt:lpstr>Calibri</vt:lpstr>
      <vt:lpstr>Open Sans</vt:lpstr>
      <vt:lpstr>Wingdings</vt:lpstr>
      <vt:lpstr>Växjö Now</vt:lpstr>
      <vt:lpstr>Tema-Tryggt och formellt</vt:lpstr>
      <vt:lpstr>Tema-Tryggt och formellt Vit</vt:lpstr>
      <vt:lpstr>Tema-Harmoniskt och nedtonat</vt:lpstr>
      <vt:lpstr>Tema-Harmoniskt och nedtonat Vit</vt:lpstr>
      <vt:lpstr>Tema-Hållbarhet och innovation</vt:lpstr>
      <vt:lpstr>Tema-Hållbarhet och innovation Vit</vt:lpstr>
      <vt:lpstr>Tema-Kraftfull och lekfull</vt:lpstr>
      <vt:lpstr>Tema-Kraftfull och lekfull Vit</vt:lpstr>
      <vt:lpstr>PowerPoint-presentation</vt:lpstr>
      <vt:lpstr>PowerPoint-presentation</vt:lpstr>
      <vt:lpstr>PowerPoint-presentation</vt:lpstr>
      <vt:lpstr>PowerPoint-presentation</vt:lpstr>
      <vt:lpstr>PowerPoint-presentation</vt:lpstr>
      <vt:lpstr>Hur gick det till?</vt:lpstr>
      <vt:lpstr>PowerPoint-presentation</vt:lpstr>
      <vt:lpstr>PowerPoint-presentation</vt:lpstr>
      <vt:lpstr>PowerPoint-presentation</vt:lpstr>
      <vt:lpstr>PowerPoint-presentation</vt:lpstr>
      <vt:lpstr>PowerPoint-presentation</vt:lpstr>
      <vt:lpstr>PowerPoint-presentation</vt:lpstr>
      <vt:lpstr>Lycka till med ert värdeskapande arbete!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LNU 9 nov</dc:title>
  <dc:creator>Lindh Tomas</dc:creator>
  <cp:lastModifiedBy>Skogström Ulrika</cp:lastModifiedBy>
  <cp:revision>20</cp:revision>
  <cp:lastPrinted>2020-11-04T12:41:50Z</cp:lastPrinted>
  <dcterms:created xsi:type="dcterms:W3CDTF">2020-10-20T08:32:08Z</dcterms:created>
  <dcterms:modified xsi:type="dcterms:W3CDTF">2020-11-09T16:14:47Z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0x010100407FCA3B99CB304CB987DA51771950BF</vt:lpwstr>
  </property>
</Properties>
</file>