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554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122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40145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069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336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8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205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23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5302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7221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2041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11/24/2022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080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0220DBA-8988-4873-8FCD-3FFAC3CF13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Nysamt flytande vatten färg och bläck">
            <a:extLst>
              <a:ext uri="{FF2B5EF4-FFF2-40B4-BE49-F238E27FC236}">
                <a16:creationId xmlns:a16="http://schemas.microsoft.com/office/drawing/2014/main" id="{256EB37C-81EA-28E2-03D8-6E45E48C87E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60000"/>
          </a:blip>
          <a:srcRect t="1867" b="6670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A7E324B-1B27-4B27-D8C2-745048F457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08791"/>
            <a:ext cx="6108192" cy="5099101"/>
          </a:xfrm>
        </p:spPr>
        <p:txBody>
          <a:bodyPr anchor="b">
            <a:normAutofit/>
          </a:bodyPr>
          <a:lstStyle/>
          <a:p>
            <a:endParaRPr lang="sv-SE" sz="6000">
              <a:solidFill>
                <a:srgbClr val="FFFFFF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381DE47-17D5-8960-A4C9-5C8728FA64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61099" y="917843"/>
            <a:ext cx="2359397" cy="5020747"/>
          </a:xfrm>
        </p:spPr>
        <p:txBody>
          <a:bodyPr anchor="t">
            <a:normAutofit/>
          </a:bodyPr>
          <a:lstStyle/>
          <a:p>
            <a:endParaRPr lang="sv-SE">
              <a:solidFill>
                <a:srgbClr val="FFFFFF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A8CB1B5-064D-4590-A7F2-70C604854D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0238" y="571500"/>
            <a:ext cx="11060262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3F81E2-AE9A-4D71-87B5-D24817F30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877300" y="571500"/>
            <a:ext cx="0" cy="571500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5C0F619-4F98-49B2-B92F-39B242F38F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5869" y="6287848"/>
            <a:ext cx="11060263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E8DABDDF-11F5-6B20-E812-BF65A4C98E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770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886"/>
    </mc:Choice>
    <mc:Fallback>
      <p:transition spd="slow" advTm="148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5BC089-4D6F-CF43-140A-C606A117B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DE7594-02F2-EF48-65CC-0515488304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21B4EECD-BF34-D789-1020-4BC171C440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06000" y="5143500"/>
            <a:ext cx="2285999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613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25"/>
    </mc:Choice>
    <mc:Fallback>
      <p:transition spd="slow" advTm="44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lignmentVTI">
  <a:themeElements>
    <a:clrScheme name="AnalogousFromRegularSeedRightStep">
      <a:dk1>
        <a:srgbClr val="000000"/>
      </a:dk1>
      <a:lt1>
        <a:srgbClr val="FFFFFF"/>
      </a:lt1>
      <a:dk2>
        <a:srgbClr val="2E1B30"/>
      </a:dk2>
      <a:lt2>
        <a:srgbClr val="F3F0F0"/>
      </a:lt2>
      <a:accent1>
        <a:srgbClr val="45AFAD"/>
      </a:accent1>
      <a:accent2>
        <a:srgbClr val="3B82B1"/>
      </a:accent2>
      <a:accent3>
        <a:srgbClr val="4D63C3"/>
      </a:accent3>
      <a:accent4>
        <a:srgbClr val="593EB3"/>
      </a:accent4>
      <a:accent5>
        <a:srgbClr val="994DC3"/>
      </a:accent5>
      <a:accent6>
        <a:srgbClr val="B13BAA"/>
      </a:accent6>
      <a:hlink>
        <a:srgbClr val="BF3F42"/>
      </a:hlink>
      <a:folHlink>
        <a:srgbClr val="7F7F7F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Bredbild</PresentationFormat>
  <Paragraphs>0</Paragraphs>
  <Slides>2</Slides>
  <Notes>0</Notes>
  <HiddenSlides>0</HiddenSlides>
  <MMClips>2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6" baseType="lpstr">
      <vt:lpstr>Batang</vt:lpstr>
      <vt:lpstr>Arial</vt:lpstr>
      <vt:lpstr>Avenir Next LT Pro Light</vt:lpstr>
      <vt:lpstr>AlignmentVTI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Louise Johansson</dc:creator>
  <cp:lastModifiedBy>Louise Johansson</cp:lastModifiedBy>
  <cp:revision>1</cp:revision>
  <dcterms:created xsi:type="dcterms:W3CDTF">2022-11-24T14:05:14Z</dcterms:created>
  <dcterms:modified xsi:type="dcterms:W3CDTF">2022-11-24T14:06:15Z</dcterms:modified>
</cp:coreProperties>
</file>