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19A21-A6DB-40DC-88D0-BF8BA6E30086}" type="datetimeFigureOut">
              <a:rPr lang="sv-SE" smtClean="0"/>
              <a:t>2017-02-09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1B384-41B9-424D-A224-0021E11964B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92449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19A21-A6DB-40DC-88D0-BF8BA6E30086}" type="datetimeFigureOut">
              <a:rPr lang="sv-SE" smtClean="0"/>
              <a:t>2017-02-09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1B384-41B9-424D-A224-0021E11964B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0583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19A21-A6DB-40DC-88D0-BF8BA6E30086}" type="datetimeFigureOut">
              <a:rPr lang="sv-SE" smtClean="0"/>
              <a:t>2017-02-09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1B384-41B9-424D-A224-0021E11964B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740730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19A21-A6DB-40DC-88D0-BF8BA6E30086}" type="datetimeFigureOut">
              <a:rPr lang="sv-SE" smtClean="0"/>
              <a:t>2017-02-09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1B384-41B9-424D-A224-0021E11964B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1523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19A21-A6DB-40DC-88D0-BF8BA6E30086}" type="datetimeFigureOut">
              <a:rPr lang="sv-SE" smtClean="0"/>
              <a:t>2017-02-09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1B384-41B9-424D-A224-0021E11964B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488715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19A21-A6DB-40DC-88D0-BF8BA6E30086}" type="datetimeFigureOut">
              <a:rPr lang="sv-SE" smtClean="0"/>
              <a:t>2017-02-09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1B384-41B9-424D-A224-0021E11964B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9695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19A21-A6DB-40DC-88D0-BF8BA6E30086}" type="datetimeFigureOut">
              <a:rPr lang="sv-SE" smtClean="0"/>
              <a:t>2017-02-09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1B384-41B9-424D-A224-0021E11964B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072808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19A21-A6DB-40DC-88D0-BF8BA6E30086}" type="datetimeFigureOut">
              <a:rPr lang="sv-SE" smtClean="0"/>
              <a:t>2017-02-09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1B384-41B9-424D-A224-0021E11964B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797927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19A21-A6DB-40DC-88D0-BF8BA6E30086}" type="datetimeFigureOut">
              <a:rPr lang="sv-SE" smtClean="0"/>
              <a:t>2017-02-09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1B384-41B9-424D-A224-0021E11964B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838441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19A21-A6DB-40DC-88D0-BF8BA6E30086}" type="datetimeFigureOut">
              <a:rPr lang="sv-SE" smtClean="0"/>
              <a:t>2017-02-09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1B384-41B9-424D-A224-0021E11964B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60845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19A21-A6DB-40DC-88D0-BF8BA6E30086}" type="datetimeFigureOut">
              <a:rPr lang="sv-SE" smtClean="0"/>
              <a:t>2017-02-09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E1B384-41B9-424D-A224-0021E11964B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814747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719A21-A6DB-40DC-88D0-BF8BA6E30086}" type="datetimeFigureOut">
              <a:rPr lang="sv-SE" smtClean="0"/>
              <a:t>2017-02-09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E1B384-41B9-424D-A224-0021E11964B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64725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 smtClean="0"/>
              <a:t>The innovation</a:t>
            </a:r>
            <a:endParaRPr lang="sv-S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 smtClean="0"/>
              <a:t>N A B C</a:t>
            </a:r>
          </a:p>
          <a:p>
            <a:endParaRPr lang="sv-SE" dirty="0" smtClean="0"/>
          </a:p>
        </p:txBody>
      </p:sp>
    </p:spTree>
    <p:extLst>
      <p:ext uri="{BB962C8B-B14F-4D97-AF65-F5344CB8AC3E}">
        <p14:creationId xmlns:p14="http://schemas.microsoft.com/office/powerpoint/2010/main" val="31215081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Market 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The segment</a:t>
            </a:r>
          </a:p>
          <a:p>
            <a:r>
              <a:rPr lang="sv-SE" dirty="0" err="1" smtClean="0"/>
              <a:t>why</a:t>
            </a:r>
            <a:r>
              <a:rPr lang="sv-SE" dirty="0"/>
              <a:t> </a:t>
            </a:r>
            <a:r>
              <a:rPr lang="sv-SE" dirty="0" err="1" smtClean="0"/>
              <a:t>this</a:t>
            </a:r>
            <a:r>
              <a:rPr lang="sv-SE" dirty="0" smtClean="0"/>
              <a:t> segment</a:t>
            </a:r>
          </a:p>
          <a:p>
            <a:r>
              <a:rPr lang="sv-SE" dirty="0" err="1" smtClean="0"/>
              <a:t>Why</a:t>
            </a:r>
            <a:r>
              <a:rPr lang="sv-SE" dirty="0" smtClean="0"/>
              <a:t> </a:t>
            </a:r>
            <a:r>
              <a:rPr lang="sv-SE" dirty="0" err="1" smtClean="0"/>
              <a:t>would</a:t>
            </a:r>
            <a:r>
              <a:rPr lang="sv-SE" dirty="0" smtClean="0"/>
              <a:t> </a:t>
            </a:r>
            <a:r>
              <a:rPr lang="sv-SE" dirty="0" err="1" smtClean="0"/>
              <a:t>they</a:t>
            </a:r>
            <a:r>
              <a:rPr lang="sv-SE" dirty="0" smtClean="0"/>
              <a:t> </a:t>
            </a:r>
            <a:r>
              <a:rPr lang="sv-SE" dirty="0" err="1" smtClean="0"/>
              <a:t>buy</a:t>
            </a:r>
            <a:r>
              <a:rPr lang="sv-SE" dirty="0" smtClean="0"/>
              <a:t> </a:t>
            </a:r>
            <a:r>
              <a:rPr lang="sv-SE" dirty="0" err="1" smtClean="0"/>
              <a:t>your</a:t>
            </a:r>
            <a:r>
              <a:rPr lang="sv-SE" dirty="0" smtClean="0"/>
              <a:t> </a:t>
            </a:r>
            <a:r>
              <a:rPr lang="sv-SE" dirty="0" err="1" smtClean="0"/>
              <a:t>product</a:t>
            </a:r>
            <a:r>
              <a:rPr lang="sv-SE" dirty="0" smtClean="0"/>
              <a:t>?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2162258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1196752"/>
            <a:ext cx="7772400" cy="1470025"/>
          </a:xfrm>
        </p:spPr>
        <p:txBody>
          <a:bodyPr/>
          <a:lstStyle/>
          <a:p>
            <a:r>
              <a:rPr lang="sv-SE" dirty="0" err="1" smtClean="0"/>
              <a:t>Customer</a:t>
            </a:r>
            <a:r>
              <a:rPr lang="sv-SE" dirty="0" smtClean="0"/>
              <a:t> relations/</a:t>
            </a:r>
            <a:r>
              <a:rPr lang="sv-SE" dirty="0" err="1" smtClean="0"/>
              <a:t>channels</a:t>
            </a:r>
            <a:endParaRPr lang="sv-S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1640" y="3573016"/>
            <a:ext cx="6400800" cy="1752600"/>
          </a:xfrm>
        </p:spPr>
        <p:txBody>
          <a:bodyPr/>
          <a:lstStyle/>
          <a:p>
            <a:r>
              <a:rPr lang="sv-SE" dirty="0" err="1" smtClean="0"/>
              <a:t>Describe</a:t>
            </a:r>
            <a:r>
              <a:rPr lang="sv-SE" dirty="0" smtClean="0"/>
              <a:t> </a:t>
            </a:r>
            <a:r>
              <a:rPr lang="sv-SE" dirty="0" err="1" smtClean="0"/>
              <a:t>how</a:t>
            </a:r>
            <a:r>
              <a:rPr lang="sv-SE" dirty="0" smtClean="0"/>
              <a:t> </a:t>
            </a:r>
            <a:r>
              <a:rPr lang="sv-SE" dirty="0" err="1" smtClean="0"/>
              <a:t>to</a:t>
            </a:r>
            <a:r>
              <a:rPr lang="sv-SE" dirty="0" smtClean="0"/>
              <a:t> </a:t>
            </a:r>
            <a:r>
              <a:rPr lang="sv-SE" dirty="0" err="1" smtClean="0"/>
              <a:t>reach</a:t>
            </a:r>
            <a:r>
              <a:rPr lang="sv-SE" dirty="0" smtClean="0"/>
              <a:t> </a:t>
            </a:r>
            <a:r>
              <a:rPr lang="sv-SE" dirty="0" err="1" smtClean="0"/>
              <a:t>them</a:t>
            </a:r>
            <a:r>
              <a:rPr lang="sv-SE" dirty="0" smtClean="0"/>
              <a:t> and </a:t>
            </a:r>
            <a:r>
              <a:rPr lang="sv-SE" dirty="0" err="1" smtClean="0"/>
              <a:t>how</a:t>
            </a:r>
            <a:r>
              <a:rPr lang="sv-SE" dirty="0" smtClean="0"/>
              <a:t> the relation </a:t>
            </a:r>
            <a:r>
              <a:rPr lang="sv-SE" dirty="0" err="1" smtClean="0"/>
              <a:t>will</a:t>
            </a:r>
            <a:r>
              <a:rPr lang="sv-SE" dirty="0" smtClean="0"/>
              <a:t> be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2607956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Key</a:t>
            </a:r>
            <a:r>
              <a:rPr lang="sv-SE" dirty="0" smtClean="0"/>
              <a:t> partners/</a:t>
            </a:r>
            <a:r>
              <a:rPr lang="sv-SE" dirty="0" err="1" smtClean="0"/>
              <a:t>resources</a:t>
            </a:r>
            <a:r>
              <a:rPr lang="sv-SE" dirty="0" smtClean="0"/>
              <a:t>/</a:t>
            </a:r>
            <a:r>
              <a:rPr lang="sv-SE" dirty="0" err="1" smtClean="0"/>
              <a:t>activities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Partners/</a:t>
            </a:r>
            <a:r>
              <a:rPr lang="sv-SE" dirty="0" err="1" smtClean="0"/>
              <a:t>suppliers</a:t>
            </a:r>
            <a:endParaRPr lang="sv-SE" dirty="0" smtClean="0"/>
          </a:p>
          <a:p>
            <a:r>
              <a:rPr lang="sv-SE" dirty="0" smtClean="0"/>
              <a:t>Services/</a:t>
            </a:r>
            <a:r>
              <a:rPr lang="sv-SE" dirty="0" err="1" smtClean="0"/>
              <a:t>products</a:t>
            </a:r>
            <a:endParaRPr lang="sv-SE" dirty="0" smtClean="0"/>
          </a:p>
          <a:p>
            <a:r>
              <a:rPr lang="sv-SE" dirty="0" err="1" smtClean="0"/>
              <a:t>activities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4658618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Cost</a:t>
            </a:r>
            <a:r>
              <a:rPr lang="sv-SE" dirty="0" smtClean="0"/>
              <a:t>/</a:t>
            </a:r>
            <a:r>
              <a:rPr lang="sv-SE" dirty="0" err="1" smtClean="0"/>
              <a:t>revenues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66426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Conclusion</a:t>
            </a:r>
            <a:r>
              <a:rPr lang="sv-SE" dirty="0" smtClean="0"/>
              <a:t> and an end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174783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42</Words>
  <Application>Microsoft Office PowerPoint</Application>
  <PresentationFormat>On-screen Show (4:3)</PresentationFormat>
  <Paragraphs>14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The innovation</vt:lpstr>
      <vt:lpstr>Market </vt:lpstr>
      <vt:lpstr>Customer relations/channels</vt:lpstr>
      <vt:lpstr>Key partners/resources/activities</vt:lpstr>
      <vt:lpstr>Cost/revenues</vt:lpstr>
      <vt:lpstr>Conclusion and an end</vt:lpstr>
    </vt:vector>
  </TitlesOfParts>
  <Company>Linnaeus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innovation</dc:title>
  <dc:creator>Lasse Johansson</dc:creator>
  <cp:lastModifiedBy>Lasse Johansson</cp:lastModifiedBy>
  <cp:revision>1</cp:revision>
  <dcterms:created xsi:type="dcterms:W3CDTF">2017-02-09T12:51:58Z</dcterms:created>
  <dcterms:modified xsi:type="dcterms:W3CDTF">2017-02-09T12:56:43Z</dcterms:modified>
</cp:coreProperties>
</file>