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56" r:id="rId5"/>
    <p:sldId id="356" r:id="rId6"/>
    <p:sldId id="360" r:id="rId7"/>
    <p:sldId id="310" r:id="rId8"/>
    <p:sldId id="293" r:id="rId9"/>
    <p:sldId id="295" r:id="rId10"/>
    <p:sldId id="292" r:id="rId11"/>
    <p:sldId id="337" r:id="rId12"/>
    <p:sldId id="316" r:id="rId13"/>
    <p:sldId id="361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1487EC-4765-9540-95AF-3BF0813875CA}" v="2" dt="2025-08-25T09:46:31.7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6327"/>
  </p:normalViewPr>
  <p:slideViewPr>
    <p:cSldViewPr snapToGrid="0" showGuides="1">
      <p:cViewPr varScale="1">
        <p:scale>
          <a:sx n="70" d="100"/>
          <a:sy n="70" d="100"/>
        </p:scale>
        <p:origin x="53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7914C1-4DDA-7F48-8881-F6B2E3F906D1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D7B8E-C52F-7543-A7EC-F3C80D50AA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4192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96618-DCD8-4754-B0DF-254AC674719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5931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B96618-DCD8-4754-B0DF-254AC6747191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2953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B96618-DCD8-4754-B0DF-254AC6747191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9841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96618-DCD8-4754-B0DF-254AC6747191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6439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 med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ED89E8A6-912F-4CCA-7D8A-76B2CCC10ACA}"/>
              </a:ext>
            </a:extLst>
          </p:cNvPr>
          <p:cNvSpPr/>
          <p:nvPr userDrawn="1"/>
        </p:nvSpPr>
        <p:spPr>
          <a:xfrm>
            <a:off x="7564856" y="4276725"/>
            <a:ext cx="1943100" cy="1943100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06D0CCE-EDA6-882C-9EEF-203A66B126D5}"/>
              </a:ext>
            </a:extLst>
          </p:cNvPr>
          <p:cNvSpPr/>
          <p:nvPr userDrawn="1"/>
        </p:nvSpPr>
        <p:spPr>
          <a:xfrm>
            <a:off x="8536406" y="368300"/>
            <a:ext cx="3332748" cy="3332748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360C287-D04C-EBF5-3731-2C4627A3E7B3}"/>
              </a:ext>
            </a:extLst>
          </p:cNvPr>
          <p:cNvSpPr/>
          <p:nvPr userDrawn="1"/>
        </p:nvSpPr>
        <p:spPr>
          <a:xfrm>
            <a:off x="6247396" y="2234865"/>
            <a:ext cx="1194136" cy="1194136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pic>
        <p:nvPicPr>
          <p:cNvPr id="6" name="Bild, Linnéuniversitetets logotyp" descr="Linnéuniversitetets logotyp">
            <a:extLst>
              <a:ext uri="{FF2B5EF4-FFF2-40B4-BE49-F238E27FC236}">
                <a16:creationId xmlns:a16="http://schemas.microsoft.com/office/drawing/2014/main" id="{ABB0D743-7386-580E-8121-5224E1CA77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96625" y="2533667"/>
            <a:ext cx="8198750" cy="121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275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01 0.05625 L 0.01302 0.02338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2" y="-164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12 -0.01158 L -0.01393 0.03241 " pathEditMode="relative" rAng="0" ptsTypes="AA">
                                      <p:cBhvr>
                                        <p:cTn id="8" dur="8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3" y="219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9 -0.00694 L 0.01914 0.02732 " pathEditMode="relative" rAng="0" ptsTypes="AA">
                                      <p:cBhvr>
                                        <p:cTn id="10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5" y="1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+cirklar, Liljekonvalj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kel 3">
            <a:extLst>
              <a:ext uri="{FF2B5EF4-FFF2-40B4-BE49-F238E27FC236}">
                <a16:creationId xmlns:a16="http://schemas.microsoft.com/office/drawing/2014/main" id="{45EFE7CA-807D-A3C7-EABC-472C3371C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01408"/>
            <a:ext cx="5415643" cy="3556592"/>
          </a:xfrm>
          <a:custGeom>
            <a:avLst/>
            <a:gdLst>
              <a:gd name="connsiteX0" fmla="*/ 2335682 w 5415643"/>
              <a:gd name="connsiteY0" fmla="*/ 0 h 3556592"/>
              <a:gd name="connsiteX1" fmla="*/ 5415643 w 5415643"/>
              <a:gd name="connsiteY1" fmla="*/ 3079961 h 3556592"/>
              <a:gd name="connsiteX2" fmla="*/ 5399742 w 5415643"/>
              <a:gd name="connsiteY2" fmla="*/ 3394869 h 3556592"/>
              <a:gd name="connsiteX3" fmla="*/ 5375060 w 5415643"/>
              <a:gd name="connsiteY3" fmla="*/ 3556592 h 3556592"/>
              <a:gd name="connsiteX4" fmla="*/ 0 w 5415643"/>
              <a:gd name="connsiteY4" fmla="*/ 3556592 h 3556592"/>
              <a:gd name="connsiteX5" fmla="*/ 0 w 5415643"/>
              <a:gd name="connsiteY5" fmla="*/ 1075747 h 3556592"/>
              <a:gd name="connsiteX6" fmla="*/ 157821 w 5415643"/>
              <a:gd name="connsiteY6" fmla="*/ 902100 h 3556592"/>
              <a:gd name="connsiteX7" fmla="*/ 2335682 w 5415643"/>
              <a:gd name="connsiteY7" fmla="*/ 0 h 3556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15643" h="3556592">
                <a:moveTo>
                  <a:pt x="2335682" y="0"/>
                </a:moveTo>
                <a:cubicBezTo>
                  <a:pt x="4036697" y="0"/>
                  <a:pt x="5415643" y="1378946"/>
                  <a:pt x="5415643" y="3079961"/>
                </a:cubicBezTo>
                <a:cubicBezTo>
                  <a:pt x="5415643" y="3186275"/>
                  <a:pt x="5410257" y="3291330"/>
                  <a:pt x="5399742" y="3394869"/>
                </a:cubicBezTo>
                <a:lnTo>
                  <a:pt x="5375060" y="3556592"/>
                </a:lnTo>
                <a:lnTo>
                  <a:pt x="0" y="3556592"/>
                </a:lnTo>
                <a:lnTo>
                  <a:pt x="0" y="1075747"/>
                </a:lnTo>
                <a:lnTo>
                  <a:pt x="157821" y="902100"/>
                </a:lnTo>
                <a:cubicBezTo>
                  <a:pt x="715184" y="344737"/>
                  <a:pt x="1485175" y="0"/>
                  <a:pt x="233568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5" name="Cirkel 2">
            <a:extLst>
              <a:ext uri="{FF2B5EF4-FFF2-40B4-BE49-F238E27FC236}">
                <a16:creationId xmlns:a16="http://schemas.microsoft.com/office/drawing/2014/main" id="{497B5DE0-C493-68B3-0347-C0AB92ECE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75352" y="1650110"/>
            <a:ext cx="1716648" cy="2958196"/>
          </a:xfrm>
          <a:custGeom>
            <a:avLst/>
            <a:gdLst>
              <a:gd name="connsiteX0" fmla="*/ 1479098 w 1716648"/>
              <a:gd name="connsiteY0" fmla="*/ 0 h 2958196"/>
              <a:gd name="connsiteX1" fmla="*/ 1630327 w 1716648"/>
              <a:gd name="connsiteY1" fmla="*/ 7637 h 2958196"/>
              <a:gd name="connsiteX2" fmla="*/ 1716648 w 1716648"/>
              <a:gd name="connsiteY2" fmla="*/ 20811 h 2958196"/>
              <a:gd name="connsiteX3" fmla="*/ 1716648 w 1716648"/>
              <a:gd name="connsiteY3" fmla="*/ 2937386 h 2958196"/>
              <a:gd name="connsiteX4" fmla="*/ 1630327 w 1716648"/>
              <a:gd name="connsiteY4" fmla="*/ 2950560 h 2958196"/>
              <a:gd name="connsiteX5" fmla="*/ 1479098 w 1716648"/>
              <a:gd name="connsiteY5" fmla="*/ 2958196 h 2958196"/>
              <a:gd name="connsiteX6" fmla="*/ 0 w 1716648"/>
              <a:gd name="connsiteY6" fmla="*/ 1479098 h 2958196"/>
              <a:gd name="connsiteX7" fmla="*/ 1479098 w 1716648"/>
              <a:gd name="connsiteY7" fmla="*/ 0 h 295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16648" h="2958196">
                <a:moveTo>
                  <a:pt x="1479098" y="0"/>
                </a:moveTo>
                <a:cubicBezTo>
                  <a:pt x="1530153" y="0"/>
                  <a:pt x="1580604" y="2587"/>
                  <a:pt x="1630327" y="7637"/>
                </a:cubicBezTo>
                <a:lnTo>
                  <a:pt x="1716648" y="20811"/>
                </a:lnTo>
                <a:lnTo>
                  <a:pt x="1716648" y="2937386"/>
                </a:lnTo>
                <a:lnTo>
                  <a:pt x="1630327" y="2950560"/>
                </a:lnTo>
                <a:cubicBezTo>
                  <a:pt x="1580604" y="2955609"/>
                  <a:pt x="1530153" y="2958196"/>
                  <a:pt x="1479098" y="2958196"/>
                </a:cubicBezTo>
                <a:cubicBezTo>
                  <a:pt x="662215" y="2958196"/>
                  <a:pt x="0" y="2295981"/>
                  <a:pt x="0" y="1479098"/>
                </a:cubicBezTo>
                <a:cubicBezTo>
                  <a:pt x="0" y="662215"/>
                  <a:pt x="662215" y="0"/>
                  <a:pt x="147909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6" name="Cirkel 1">
            <a:extLst>
              <a:ext uri="{FF2B5EF4-FFF2-40B4-BE49-F238E27FC236}">
                <a16:creationId xmlns:a16="http://schemas.microsoft.com/office/drawing/2014/main" id="{0EA5472D-FD46-F6CF-CFDB-CBD673D70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614654" y="4392593"/>
            <a:ext cx="1616150" cy="161615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852929"/>
          </a:xfrm>
          <a:noFill/>
        </p:spPr>
        <p:txBody>
          <a:bodyPr anchor="t" anchorCtr="0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  <p:pic>
        <p:nvPicPr>
          <p:cNvPr id="7" name="Bild, Linnéuniversitetets logotyp" descr="Linnéuniversitetets logotyp">
            <a:extLst>
              <a:ext uri="{FF2B5EF4-FFF2-40B4-BE49-F238E27FC236}">
                <a16:creationId xmlns:a16="http://schemas.microsoft.com/office/drawing/2014/main" id="{63CB8FB6-92CE-935E-7AE0-B3B6B1EC6F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3281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+cirklar, Sotaklej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kel 3">
            <a:extLst>
              <a:ext uri="{FF2B5EF4-FFF2-40B4-BE49-F238E27FC236}">
                <a16:creationId xmlns:a16="http://schemas.microsoft.com/office/drawing/2014/main" id="{45EFE7CA-807D-A3C7-EABC-472C3371C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01408"/>
            <a:ext cx="5415643" cy="3556592"/>
          </a:xfrm>
          <a:custGeom>
            <a:avLst/>
            <a:gdLst>
              <a:gd name="connsiteX0" fmla="*/ 2335682 w 5415643"/>
              <a:gd name="connsiteY0" fmla="*/ 0 h 3556592"/>
              <a:gd name="connsiteX1" fmla="*/ 5415643 w 5415643"/>
              <a:gd name="connsiteY1" fmla="*/ 3079961 h 3556592"/>
              <a:gd name="connsiteX2" fmla="*/ 5399742 w 5415643"/>
              <a:gd name="connsiteY2" fmla="*/ 3394869 h 3556592"/>
              <a:gd name="connsiteX3" fmla="*/ 5375060 w 5415643"/>
              <a:gd name="connsiteY3" fmla="*/ 3556592 h 3556592"/>
              <a:gd name="connsiteX4" fmla="*/ 0 w 5415643"/>
              <a:gd name="connsiteY4" fmla="*/ 3556592 h 3556592"/>
              <a:gd name="connsiteX5" fmla="*/ 0 w 5415643"/>
              <a:gd name="connsiteY5" fmla="*/ 1075747 h 3556592"/>
              <a:gd name="connsiteX6" fmla="*/ 157821 w 5415643"/>
              <a:gd name="connsiteY6" fmla="*/ 902100 h 3556592"/>
              <a:gd name="connsiteX7" fmla="*/ 2335682 w 5415643"/>
              <a:gd name="connsiteY7" fmla="*/ 0 h 3556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15643" h="3556592">
                <a:moveTo>
                  <a:pt x="2335682" y="0"/>
                </a:moveTo>
                <a:cubicBezTo>
                  <a:pt x="4036697" y="0"/>
                  <a:pt x="5415643" y="1378946"/>
                  <a:pt x="5415643" y="3079961"/>
                </a:cubicBezTo>
                <a:cubicBezTo>
                  <a:pt x="5415643" y="3186275"/>
                  <a:pt x="5410257" y="3291330"/>
                  <a:pt x="5399742" y="3394869"/>
                </a:cubicBezTo>
                <a:lnTo>
                  <a:pt x="5375060" y="3556592"/>
                </a:lnTo>
                <a:lnTo>
                  <a:pt x="0" y="3556592"/>
                </a:lnTo>
                <a:lnTo>
                  <a:pt x="0" y="1075747"/>
                </a:lnTo>
                <a:lnTo>
                  <a:pt x="157821" y="902100"/>
                </a:lnTo>
                <a:cubicBezTo>
                  <a:pt x="715184" y="344737"/>
                  <a:pt x="1485175" y="0"/>
                  <a:pt x="233568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5" name="Cirkel 2">
            <a:extLst>
              <a:ext uri="{FF2B5EF4-FFF2-40B4-BE49-F238E27FC236}">
                <a16:creationId xmlns:a16="http://schemas.microsoft.com/office/drawing/2014/main" id="{497B5DE0-C493-68B3-0347-C0AB92ECE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75352" y="1650110"/>
            <a:ext cx="1716648" cy="2958196"/>
          </a:xfrm>
          <a:custGeom>
            <a:avLst/>
            <a:gdLst>
              <a:gd name="connsiteX0" fmla="*/ 1479098 w 1716648"/>
              <a:gd name="connsiteY0" fmla="*/ 0 h 2958196"/>
              <a:gd name="connsiteX1" fmla="*/ 1630327 w 1716648"/>
              <a:gd name="connsiteY1" fmla="*/ 7637 h 2958196"/>
              <a:gd name="connsiteX2" fmla="*/ 1716648 w 1716648"/>
              <a:gd name="connsiteY2" fmla="*/ 20811 h 2958196"/>
              <a:gd name="connsiteX3" fmla="*/ 1716648 w 1716648"/>
              <a:gd name="connsiteY3" fmla="*/ 2937386 h 2958196"/>
              <a:gd name="connsiteX4" fmla="*/ 1630327 w 1716648"/>
              <a:gd name="connsiteY4" fmla="*/ 2950560 h 2958196"/>
              <a:gd name="connsiteX5" fmla="*/ 1479098 w 1716648"/>
              <a:gd name="connsiteY5" fmla="*/ 2958196 h 2958196"/>
              <a:gd name="connsiteX6" fmla="*/ 0 w 1716648"/>
              <a:gd name="connsiteY6" fmla="*/ 1479098 h 2958196"/>
              <a:gd name="connsiteX7" fmla="*/ 1479098 w 1716648"/>
              <a:gd name="connsiteY7" fmla="*/ 0 h 295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16648" h="2958196">
                <a:moveTo>
                  <a:pt x="1479098" y="0"/>
                </a:moveTo>
                <a:cubicBezTo>
                  <a:pt x="1530153" y="0"/>
                  <a:pt x="1580604" y="2587"/>
                  <a:pt x="1630327" y="7637"/>
                </a:cubicBezTo>
                <a:lnTo>
                  <a:pt x="1716648" y="20811"/>
                </a:lnTo>
                <a:lnTo>
                  <a:pt x="1716648" y="2937386"/>
                </a:lnTo>
                <a:lnTo>
                  <a:pt x="1630327" y="2950560"/>
                </a:lnTo>
                <a:cubicBezTo>
                  <a:pt x="1580604" y="2955609"/>
                  <a:pt x="1530153" y="2958196"/>
                  <a:pt x="1479098" y="2958196"/>
                </a:cubicBezTo>
                <a:cubicBezTo>
                  <a:pt x="662215" y="2958196"/>
                  <a:pt x="0" y="2295981"/>
                  <a:pt x="0" y="1479098"/>
                </a:cubicBezTo>
                <a:cubicBezTo>
                  <a:pt x="0" y="662215"/>
                  <a:pt x="662215" y="0"/>
                  <a:pt x="147909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6" name="Cirkel 1">
            <a:extLst>
              <a:ext uri="{FF2B5EF4-FFF2-40B4-BE49-F238E27FC236}">
                <a16:creationId xmlns:a16="http://schemas.microsoft.com/office/drawing/2014/main" id="{0EA5472D-FD46-F6CF-CFDB-CBD673D70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614654" y="4392593"/>
            <a:ext cx="1616150" cy="161615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852929"/>
          </a:xfrm>
          <a:noFill/>
        </p:spPr>
        <p:txBody>
          <a:bodyPr anchor="t" anchorCtr="0">
            <a:no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  <p:pic>
        <p:nvPicPr>
          <p:cNvPr id="3" name="Bild, Linnéuniversitetets logotyp" descr="Linnéuniversitetets logotyp">
            <a:extLst>
              <a:ext uri="{FF2B5EF4-FFF2-40B4-BE49-F238E27FC236}">
                <a16:creationId xmlns:a16="http://schemas.microsoft.com/office/drawing/2014/main" id="{AABFD75E-5CC5-DB2A-0177-7AEB70034F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7261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vsnittsrubrik+cirklar, Murgrön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kel 3">
            <a:extLst>
              <a:ext uri="{FF2B5EF4-FFF2-40B4-BE49-F238E27FC236}">
                <a16:creationId xmlns:a16="http://schemas.microsoft.com/office/drawing/2014/main" id="{45EFE7CA-807D-A3C7-EABC-472C3371C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01408"/>
            <a:ext cx="5415643" cy="3556592"/>
          </a:xfrm>
          <a:custGeom>
            <a:avLst/>
            <a:gdLst>
              <a:gd name="connsiteX0" fmla="*/ 2335682 w 5415643"/>
              <a:gd name="connsiteY0" fmla="*/ 0 h 3556592"/>
              <a:gd name="connsiteX1" fmla="*/ 5415643 w 5415643"/>
              <a:gd name="connsiteY1" fmla="*/ 3079961 h 3556592"/>
              <a:gd name="connsiteX2" fmla="*/ 5399742 w 5415643"/>
              <a:gd name="connsiteY2" fmla="*/ 3394869 h 3556592"/>
              <a:gd name="connsiteX3" fmla="*/ 5375060 w 5415643"/>
              <a:gd name="connsiteY3" fmla="*/ 3556592 h 3556592"/>
              <a:gd name="connsiteX4" fmla="*/ 0 w 5415643"/>
              <a:gd name="connsiteY4" fmla="*/ 3556592 h 3556592"/>
              <a:gd name="connsiteX5" fmla="*/ 0 w 5415643"/>
              <a:gd name="connsiteY5" fmla="*/ 1075747 h 3556592"/>
              <a:gd name="connsiteX6" fmla="*/ 157821 w 5415643"/>
              <a:gd name="connsiteY6" fmla="*/ 902100 h 3556592"/>
              <a:gd name="connsiteX7" fmla="*/ 2335682 w 5415643"/>
              <a:gd name="connsiteY7" fmla="*/ 0 h 3556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15643" h="3556592">
                <a:moveTo>
                  <a:pt x="2335682" y="0"/>
                </a:moveTo>
                <a:cubicBezTo>
                  <a:pt x="4036697" y="0"/>
                  <a:pt x="5415643" y="1378946"/>
                  <a:pt x="5415643" y="3079961"/>
                </a:cubicBezTo>
                <a:cubicBezTo>
                  <a:pt x="5415643" y="3186275"/>
                  <a:pt x="5410257" y="3291330"/>
                  <a:pt x="5399742" y="3394869"/>
                </a:cubicBezTo>
                <a:lnTo>
                  <a:pt x="5375060" y="3556592"/>
                </a:lnTo>
                <a:lnTo>
                  <a:pt x="0" y="3556592"/>
                </a:lnTo>
                <a:lnTo>
                  <a:pt x="0" y="1075747"/>
                </a:lnTo>
                <a:lnTo>
                  <a:pt x="157821" y="902100"/>
                </a:lnTo>
                <a:cubicBezTo>
                  <a:pt x="715184" y="344737"/>
                  <a:pt x="1485175" y="0"/>
                  <a:pt x="233568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5" name="Cirkel 2">
            <a:extLst>
              <a:ext uri="{FF2B5EF4-FFF2-40B4-BE49-F238E27FC236}">
                <a16:creationId xmlns:a16="http://schemas.microsoft.com/office/drawing/2014/main" id="{497B5DE0-C493-68B3-0347-C0AB92ECE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75352" y="1650110"/>
            <a:ext cx="1716648" cy="2958196"/>
          </a:xfrm>
          <a:custGeom>
            <a:avLst/>
            <a:gdLst>
              <a:gd name="connsiteX0" fmla="*/ 1479098 w 1716648"/>
              <a:gd name="connsiteY0" fmla="*/ 0 h 2958196"/>
              <a:gd name="connsiteX1" fmla="*/ 1630327 w 1716648"/>
              <a:gd name="connsiteY1" fmla="*/ 7637 h 2958196"/>
              <a:gd name="connsiteX2" fmla="*/ 1716648 w 1716648"/>
              <a:gd name="connsiteY2" fmla="*/ 20811 h 2958196"/>
              <a:gd name="connsiteX3" fmla="*/ 1716648 w 1716648"/>
              <a:gd name="connsiteY3" fmla="*/ 2937386 h 2958196"/>
              <a:gd name="connsiteX4" fmla="*/ 1630327 w 1716648"/>
              <a:gd name="connsiteY4" fmla="*/ 2950560 h 2958196"/>
              <a:gd name="connsiteX5" fmla="*/ 1479098 w 1716648"/>
              <a:gd name="connsiteY5" fmla="*/ 2958196 h 2958196"/>
              <a:gd name="connsiteX6" fmla="*/ 0 w 1716648"/>
              <a:gd name="connsiteY6" fmla="*/ 1479098 h 2958196"/>
              <a:gd name="connsiteX7" fmla="*/ 1479098 w 1716648"/>
              <a:gd name="connsiteY7" fmla="*/ 0 h 295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16648" h="2958196">
                <a:moveTo>
                  <a:pt x="1479098" y="0"/>
                </a:moveTo>
                <a:cubicBezTo>
                  <a:pt x="1530153" y="0"/>
                  <a:pt x="1580604" y="2587"/>
                  <a:pt x="1630327" y="7637"/>
                </a:cubicBezTo>
                <a:lnTo>
                  <a:pt x="1716648" y="20811"/>
                </a:lnTo>
                <a:lnTo>
                  <a:pt x="1716648" y="2937386"/>
                </a:lnTo>
                <a:lnTo>
                  <a:pt x="1630327" y="2950560"/>
                </a:lnTo>
                <a:cubicBezTo>
                  <a:pt x="1580604" y="2955609"/>
                  <a:pt x="1530153" y="2958196"/>
                  <a:pt x="1479098" y="2958196"/>
                </a:cubicBezTo>
                <a:cubicBezTo>
                  <a:pt x="662215" y="2958196"/>
                  <a:pt x="0" y="2295981"/>
                  <a:pt x="0" y="1479098"/>
                </a:cubicBezTo>
                <a:cubicBezTo>
                  <a:pt x="0" y="662215"/>
                  <a:pt x="662215" y="0"/>
                  <a:pt x="147909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6" name="Cirkel 1">
            <a:extLst>
              <a:ext uri="{FF2B5EF4-FFF2-40B4-BE49-F238E27FC236}">
                <a16:creationId xmlns:a16="http://schemas.microsoft.com/office/drawing/2014/main" id="{0EA5472D-FD46-F6CF-CFDB-CBD673D70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614654" y="4392593"/>
            <a:ext cx="1616150" cy="161615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852929"/>
          </a:xfrm>
          <a:noFill/>
        </p:spPr>
        <p:txBody>
          <a:bodyPr anchor="t" anchorCtr="0">
            <a:no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  <p:pic>
        <p:nvPicPr>
          <p:cNvPr id="3" name="Bild, Linnéuniversitetets logotyp" descr="Linnéuniversitetets logotyp">
            <a:extLst>
              <a:ext uri="{FF2B5EF4-FFF2-40B4-BE49-F238E27FC236}">
                <a16:creationId xmlns:a16="http://schemas.microsoft.com/office/drawing/2014/main" id="{AABFD75E-5CC5-DB2A-0177-7AEB70034F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0029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+cirklar, Azale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kel 3">
            <a:extLst>
              <a:ext uri="{FF2B5EF4-FFF2-40B4-BE49-F238E27FC236}">
                <a16:creationId xmlns:a16="http://schemas.microsoft.com/office/drawing/2014/main" id="{45EFE7CA-807D-A3C7-EABC-472C3371C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01408"/>
            <a:ext cx="5415643" cy="3556592"/>
          </a:xfrm>
          <a:custGeom>
            <a:avLst/>
            <a:gdLst>
              <a:gd name="connsiteX0" fmla="*/ 2335682 w 5415643"/>
              <a:gd name="connsiteY0" fmla="*/ 0 h 3556592"/>
              <a:gd name="connsiteX1" fmla="*/ 5415643 w 5415643"/>
              <a:gd name="connsiteY1" fmla="*/ 3079961 h 3556592"/>
              <a:gd name="connsiteX2" fmla="*/ 5399742 w 5415643"/>
              <a:gd name="connsiteY2" fmla="*/ 3394869 h 3556592"/>
              <a:gd name="connsiteX3" fmla="*/ 5375060 w 5415643"/>
              <a:gd name="connsiteY3" fmla="*/ 3556592 h 3556592"/>
              <a:gd name="connsiteX4" fmla="*/ 0 w 5415643"/>
              <a:gd name="connsiteY4" fmla="*/ 3556592 h 3556592"/>
              <a:gd name="connsiteX5" fmla="*/ 0 w 5415643"/>
              <a:gd name="connsiteY5" fmla="*/ 1075747 h 3556592"/>
              <a:gd name="connsiteX6" fmla="*/ 157821 w 5415643"/>
              <a:gd name="connsiteY6" fmla="*/ 902100 h 3556592"/>
              <a:gd name="connsiteX7" fmla="*/ 2335682 w 5415643"/>
              <a:gd name="connsiteY7" fmla="*/ 0 h 3556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15643" h="3556592">
                <a:moveTo>
                  <a:pt x="2335682" y="0"/>
                </a:moveTo>
                <a:cubicBezTo>
                  <a:pt x="4036697" y="0"/>
                  <a:pt x="5415643" y="1378946"/>
                  <a:pt x="5415643" y="3079961"/>
                </a:cubicBezTo>
                <a:cubicBezTo>
                  <a:pt x="5415643" y="3186275"/>
                  <a:pt x="5410257" y="3291330"/>
                  <a:pt x="5399742" y="3394869"/>
                </a:cubicBezTo>
                <a:lnTo>
                  <a:pt x="5375060" y="3556592"/>
                </a:lnTo>
                <a:lnTo>
                  <a:pt x="0" y="3556592"/>
                </a:lnTo>
                <a:lnTo>
                  <a:pt x="0" y="1075747"/>
                </a:lnTo>
                <a:lnTo>
                  <a:pt x="157821" y="902100"/>
                </a:lnTo>
                <a:cubicBezTo>
                  <a:pt x="715184" y="344737"/>
                  <a:pt x="1485175" y="0"/>
                  <a:pt x="233568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5" name="Cirkel 2">
            <a:extLst>
              <a:ext uri="{FF2B5EF4-FFF2-40B4-BE49-F238E27FC236}">
                <a16:creationId xmlns:a16="http://schemas.microsoft.com/office/drawing/2014/main" id="{497B5DE0-C493-68B3-0347-C0AB92ECE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75352" y="1650110"/>
            <a:ext cx="1716648" cy="2958196"/>
          </a:xfrm>
          <a:custGeom>
            <a:avLst/>
            <a:gdLst>
              <a:gd name="connsiteX0" fmla="*/ 1479098 w 1716648"/>
              <a:gd name="connsiteY0" fmla="*/ 0 h 2958196"/>
              <a:gd name="connsiteX1" fmla="*/ 1630327 w 1716648"/>
              <a:gd name="connsiteY1" fmla="*/ 7637 h 2958196"/>
              <a:gd name="connsiteX2" fmla="*/ 1716648 w 1716648"/>
              <a:gd name="connsiteY2" fmla="*/ 20811 h 2958196"/>
              <a:gd name="connsiteX3" fmla="*/ 1716648 w 1716648"/>
              <a:gd name="connsiteY3" fmla="*/ 2937386 h 2958196"/>
              <a:gd name="connsiteX4" fmla="*/ 1630327 w 1716648"/>
              <a:gd name="connsiteY4" fmla="*/ 2950560 h 2958196"/>
              <a:gd name="connsiteX5" fmla="*/ 1479098 w 1716648"/>
              <a:gd name="connsiteY5" fmla="*/ 2958196 h 2958196"/>
              <a:gd name="connsiteX6" fmla="*/ 0 w 1716648"/>
              <a:gd name="connsiteY6" fmla="*/ 1479098 h 2958196"/>
              <a:gd name="connsiteX7" fmla="*/ 1479098 w 1716648"/>
              <a:gd name="connsiteY7" fmla="*/ 0 h 295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16648" h="2958196">
                <a:moveTo>
                  <a:pt x="1479098" y="0"/>
                </a:moveTo>
                <a:cubicBezTo>
                  <a:pt x="1530153" y="0"/>
                  <a:pt x="1580604" y="2587"/>
                  <a:pt x="1630327" y="7637"/>
                </a:cubicBezTo>
                <a:lnTo>
                  <a:pt x="1716648" y="20811"/>
                </a:lnTo>
                <a:lnTo>
                  <a:pt x="1716648" y="2937386"/>
                </a:lnTo>
                <a:lnTo>
                  <a:pt x="1630327" y="2950560"/>
                </a:lnTo>
                <a:cubicBezTo>
                  <a:pt x="1580604" y="2955609"/>
                  <a:pt x="1530153" y="2958196"/>
                  <a:pt x="1479098" y="2958196"/>
                </a:cubicBezTo>
                <a:cubicBezTo>
                  <a:pt x="662215" y="2958196"/>
                  <a:pt x="0" y="2295981"/>
                  <a:pt x="0" y="1479098"/>
                </a:cubicBezTo>
                <a:cubicBezTo>
                  <a:pt x="0" y="662215"/>
                  <a:pt x="662215" y="0"/>
                  <a:pt x="147909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6" name="Cirkel 1">
            <a:extLst>
              <a:ext uri="{FF2B5EF4-FFF2-40B4-BE49-F238E27FC236}">
                <a16:creationId xmlns:a16="http://schemas.microsoft.com/office/drawing/2014/main" id="{0EA5472D-FD46-F6CF-CFDB-CBD673D70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614654" y="4392593"/>
            <a:ext cx="1616150" cy="161615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852929"/>
          </a:xfrm>
          <a:noFill/>
        </p:spPr>
        <p:txBody>
          <a:bodyPr anchor="t" anchorCtr="0">
            <a:no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  <p:pic>
        <p:nvPicPr>
          <p:cNvPr id="3" name="Bild, Linnéuniversitetets logotyp" descr="Linnéuniversitetets logotyp">
            <a:extLst>
              <a:ext uri="{FF2B5EF4-FFF2-40B4-BE49-F238E27FC236}">
                <a16:creationId xmlns:a16="http://schemas.microsoft.com/office/drawing/2014/main" id="{AABFD75E-5CC5-DB2A-0177-7AEB70034F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3134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+cirklar, Krokus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kel 3">
            <a:extLst>
              <a:ext uri="{FF2B5EF4-FFF2-40B4-BE49-F238E27FC236}">
                <a16:creationId xmlns:a16="http://schemas.microsoft.com/office/drawing/2014/main" id="{45EFE7CA-807D-A3C7-EABC-472C3371C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01408"/>
            <a:ext cx="5415643" cy="3556592"/>
          </a:xfrm>
          <a:custGeom>
            <a:avLst/>
            <a:gdLst>
              <a:gd name="connsiteX0" fmla="*/ 2335682 w 5415643"/>
              <a:gd name="connsiteY0" fmla="*/ 0 h 3556592"/>
              <a:gd name="connsiteX1" fmla="*/ 5415643 w 5415643"/>
              <a:gd name="connsiteY1" fmla="*/ 3079961 h 3556592"/>
              <a:gd name="connsiteX2" fmla="*/ 5399742 w 5415643"/>
              <a:gd name="connsiteY2" fmla="*/ 3394869 h 3556592"/>
              <a:gd name="connsiteX3" fmla="*/ 5375060 w 5415643"/>
              <a:gd name="connsiteY3" fmla="*/ 3556592 h 3556592"/>
              <a:gd name="connsiteX4" fmla="*/ 0 w 5415643"/>
              <a:gd name="connsiteY4" fmla="*/ 3556592 h 3556592"/>
              <a:gd name="connsiteX5" fmla="*/ 0 w 5415643"/>
              <a:gd name="connsiteY5" fmla="*/ 1075747 h 3556592"/>
              <a:gd name="connsiteX6" fmla="*/ 157821 w 5415643"/>
              <a:gd name="connsiteY6" fmla="*/ 902100 h 3556592"/>
              <a:gd name="connsiteX7" fmla="*/ 2335682 w 5415643"/>
              <a:gd name="connsiteY7" fmla="*/ 0 h 3556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15643" h="3556592">
                <a:moveTo>
                  <a:pt x="2335682" y="0"/>
                </a:moveTo>
                <a:cubicBezTo>
                  <a:pt x="4036697" y="0"/>
                  <a:pt x="5415643" y="1378946"/>
                  <a:pt x="5415643" y="3079961"/>
                </a:cubicBezTo>
                <a:cubicBezTo>
                  <a:pt x="5415643" y="3186275"/>
                  <a:pt x="5410257" y="3291330"/>
                  <a:pt x="5399742" y="3394869"/>
                </a:cubicBezTo>
                <a:lnTo>
                  <a:pt x="5375060" y="3556592"/>
                </a:lnTo>
                <a:lnTo>
                  <a:pt x="0" y="3556592"/>
                </a:lnTo>
                <a:lnTo>
                  <a:pt x="0" y="1075747"/>
                </a:lnTo>
                <a:lnTo>
                  <a:pt x="157821" y="902100"/>
                </a:lnTo>
                <a:cubicBezTo>
                  <a:pt x="715184" y="344737"/>
                  <a:pt x="1485175" y="0"/>
                  <a:pt x="233568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5" name="Cirkel 2">
            <a:extLst>
              <a:ext uri="{FF2B5EF4-FFF2-40B4-BE49-F238E27FC236}">
                <a16:creationId xmlns:a16="http://schemas.microsoft.com/office/drawing/2014/main" id="{497B5DE0-C493-68B3-0347-C0AB92ECE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75352" y="1650110"/>
            <a:ext cx="1716648" cy="2958196"/>
          </a:xfrm>
          <a:custGeom>
            <a:avLst/>
            <a:gdLst>
              <a:gd name="connsiteX0" fmla="*/ 1479098 w 1716648"/>
              <a:gd name="connsiteY0" fmla="*/ 0 h 2958196"/>
              <a:gd name="connsiteX1" fmla="*/ 1630327 w 1716648"/>
              <a:gd name="connsiteY1" fmla="*/ 7637 h 2958196"/>
              <a:gd name="connsiteX2" fmla="*/ 1716648 w 1716648"/>
              <a:gd name="connsiteY2" fmla="*/ 20811 h 2958196"/>
              <a:gd name="connsiteX3" fmla="*/ 1716648 w 1716648"/>
              <a:gd name="connsiteY3" fmla="*/ 2937386 h 2958196"/>
              <a:gd name="connsiteX4" fmla="*/ 1630327 w 1716648"/>
              <a:gd name="connsiteY4" fmla="*/ 2950560 h 2958196"/>
              <a:gd name="connsiteX5" fmla="*/ 1479098 w 1716648"/>
              <a:gd name="connsiteY5" fmla="*/ 2958196 h 2958196"/>
              <a:gd name="connsiteX6" fmla="*/ 0 w 1716648"/>
              <a:gd name="connsiteY6" fmla="*/ 1479098 h 2958196"/>
              <a:gd name="connsiteX7" fmla="*/ 1479098 w 1716648"/>
              <a:gd name="connsiteY7" fmla="*/ 0 h 295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16648" h="2958196">
                <a:moveTo>
                  <a:pt x="1479098" y="0"/>
                </a:moveTo>
                <a:cubicBezTo>
                  <a:pt x="1530153" y="0"/>
                  <a:pt x="1580604" y="2587"/>
                  <a:pt x="1630327" y="7637"/>
                </a:cubicBezTo>
                <a:lnTo>
                  <a:pt x="1716648" y="20811"/>
                </a:lnTo>
                <a:lnTo>
                  <a:pt x="1716648" y="2937386"/>
                </a:lnTo>
                <a:lnTo>
                  <a:pt x="1630327" y="2950560"/>
                </a:lnTo>
                <a:cubicBezTo>
                  <a:pt x="1580604" y="2955609"/>
                  <a:pt x="1530153" y="2958196"/>
                  <a:pt x="1479098" y="2958196"/>
                </a:cubicBezTo>
                <a:cubicBezTo>
                  <a:pt x="662215" y="2958196"/>
                  <a:pt x="0" y="2295981"/>
                  <a:pt x="0" y="1479098"/>
                </a:cubicBezTo>
                <a:cubicBezTo>
                  <a:pt x="0" y="662215"/>
                  <a:pt x="662215" y="0"/>
                  <a:pt x="147909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6" name="Cirkel 1">
            <a:extLst>
              <a:ext uri="{FF2B5EF4-FFF2-40B4-BE49-F238E27FC236}">
                <a16:creationId xmlns:a16="http://schemas.microsoft.com/office/drawing/2014/main" id="{0EA5472D-FD46-F6CF-CFDB-CBD673D70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614654" y="4392593"/>
            <a:ext cx="1616150" cy="161615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852929"/>
          </a:xfrm>
          <a:noFill/>
        </p:spPr>
        <p:txBody>
          <a:bodyPr anchor="t" anchorCtr="0">
            <a:no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  <p:pic>
        <p:nvPicPr>
          <p:cNvPr id="3" name="Bild, Linnéuniversitetets logotyp" descr="Linnéuniversitetets logotyp">
            <a:extLst>
              <a:ext uri="{FF2B5EF4-FFF2-40B4-BE49-F238E27FC236}">
                <a16:creationId xmlns:a16="http://schemas.microsoft.com/office/drawing/2014/main" id="{AABFD75E-5CC5-DB2A-0177-7AEB70034F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078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Underrubrik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2664001"/>
            <a:ext cx="11643684" cy="3393900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123586"/>
          </a:xfrm>
        </p:spPr>
        <p:txBody>
          <a:bodyPr anchor="t" anchorCtr="0">
            <a:normAutofit/>
          </a:bodyPr>
          <a:lstStyle>
            <a:lvl1pPr algn="l">
              <a:defRPr sz="4400" b="1"/>
            </a:lvl1pPr>
          </a:lstStyle>
          <a:p>
            <a:r>
              <a:rPr lang="sv-SE" dirty="0"/>
              <a:t>Klicka här för att lägga till en rubrik</a:t>
            </a:r>
          </a:p>
        </p:txBody>
      </p:sp>
      <p:pic>
        <p:nvPicPr>
          <p:cNvPr id="13" name="Bild, Linnéuniversitetets logotyp" descr="Linnéuniversitetets logotyp">
            <a:extLst>
              <a:ext uri="{FF2B5EF4-FFF2-40B4-BE49-F238E27FC236}">
                <a16:creationId xmlns:a16="http://schemas.microsoft.com/office/drawing/2014/main" id="{6360E1D9-E886-94C3-C25C-C149362E0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625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, två kolumn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" name="Text, kolumn 2">
            <a:extLst>
              <a:ext uri="{FF2B5EF4-FFF2-40B4-BE49-F238E27FC236}">
                <a16:creationId xmlns:a16="http://schemas.microsoft.com/office/drawing/2014/main" id="{1D386C3C-A88A-099B-9BB8-297617AC96EB}"/>
              </a:ext>
            </a:extLst>
          </p:cNvPr>
          <p:cNvSpPr txBox="1">
            <a:spLocks/>
          </p:cNvSpPr>
          <p:nvPr userDrawn="1"/>
        </p:nvSpPr>
        <p:spPr>
          <a:xfrm>
            <a:off x="5992286" y="2677331"/>
            <a:ext cx="5628214" cy="339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3" name="Text, kolumn 1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2664001"/>
            <a:ext cx="5628214" cy="3393900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123586"/>
          </a:xfrm>
        </p:spPr>
        <p:txBody>
          <a:bodyPr anchor="t" anchorCtr="0">
            <a:normAutofit/>
          </a:bodyPr>
          <a:lstStyle>
            <a:lvl1pPr algn="l">
              <a:defRPr sz="4400" b="1"/>
            </a:lvl1pPr>
          </a:lstStyle>
          <a:p>
            <a:r>
              <a:rPr lang="sv-SE" dirty="0"/>
              <a:t>Klicka här för att lägga till en rubrik</a:t>
            </a:r>
          </a:p>
        </p:txBody>
      </p:sp>
      <p:pic>
        <p:nvPicPr>
          <p:cNvPr id="13" name="Bild, Linnéuniversitetets logotyp" descr="Linnéuniversitetets logotyp">
            <a:extLst>
              <a:ext uri="{FF2B5EF4-FFF2-40B4-BE49-F238E27FC236}">
                <a16:creationId xmlns:a16="http://schemas.microsoft.com/office/drawing/2014/main" id="{6360E1D9-E886-94C3-C25C-C149362E0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458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diagram i jämförels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diagram, kolumn 2">
            <a:extLst>
              <a:ext uri="{FF2B5EF4-FFF2-40B4-BE49-F238E27FC236}">
                <a16:creationId xmlns:a16="http://schemas.microsoft.com/office/drawing/2014/main" id="{B95589F7-2877-3FD6-B554-808D131B262C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6192837" y="2664001"/>
            <a:ext cx="5627688" cy="340677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sv-SE"/>
              <a:t>Klicka på ikonen för att lägga till ett diagram</a:t>
            </a:r>
          </a:p>
        </p:txBody>
      </p:sp>
      <p:sp>
        <p:nvSpPr>
          <p:cNvPr id="6" name="Platshållare för diagram, kolumn 1">
            <a:extLst>
              <a:ext uri="{FF2B5EF4-FFF2-40B4-BE49-F238E27FC236}">
                <a16:creationId xmlns:a16="http://schemas.microsoft.com/office/drawing/2014/main" id="{E047BA4A-5FA2-9CF5-200A-F8299A948127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371475" y="2664001"/>
            <a:ext cx="5627688" cy="340677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sv-SE"/>
              <a:t>Klicka på ikonen för att lägga till ett diagram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123586"/>
          </a:xfrm>
        </p:spPr>
        <p:txBody>
          <a:bodyPr anchor="t" anchorCtr="0">
            <a:normAutofit/>
          </a:bodyPr>
          <a:lstStyle>
            <a:lvl1pPr algn="l">
              <a:defRPr sz="4400" b="1"/>
            </a:lvl1pPr>
          </a:lstStyle>
          <a:p>
            <a:r>
              <a:rPr lang="sv-SE" dirty="0"/>
              <a:t>Klicka här för att lägga till en rubrik</a:t>
            </a:r>
          </a:p>
        </p:txBody>
      </p:sp>
      <p:pic>
        <p:nvPicPr>
          <p:cNvPr id="13" name="Bild, Linnéuniversitetets logotyp" descr="Linnéuniversitetets logotyp">
            <a:extLst>
              <a:ext uri="{FF2B5EF4-FFF2-40B4-BE49-F238E27FC236}">
                <a16:creationId xmlns:a16="http://schemas.microsoft.com/office/drawing/2014/main" id="{6360E1D9-E886-94C3-C25C-C149362E0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4348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cirklar, Liljekonvalj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kel 2">
            <a:extLst>
              <a:ext uri="{FF2B5EF4-FFF2-40B4-BE49-F238E27FC236}">
                <a16:creationId xmlns:a16="http://schemas.microsoft.com/office/drawing/2014/main" id="{D8E22736-08DF-71F8-DE89-DCEC62426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861716" y="2012547"/>
            <a:ext cx="3330284" cy="4845452"/>
          </a:xfrm>
          <a:custGeom>
            <a:avLst/>
            <a:gdLst>
              <a:gd name="connsiteX0" fmla="*/ 3072412 w 3330284"/>
              <a:gd name="connsiteY0" fmla="*/ 0 h 4845452"/>
              <a:gd name="connsiteX1" fmla="*/ 3230518 w 3330284"/>
              <a:gd name="connsiteY1" fmla="*/ 3998 h 4845452"/>
              <a:gd name="connsiteX2" fmla="*/ 3330284 w 3330284"/>
              <a:gd name="connsiteY2" fmla="*/ 11584 h 4845452"/>
              <a:gd name="connsiteX3" fmla="*/ 3330284 w 3330284"/>
              <a:gd name="connsiteY3" fmla="*/ 4845452 h 4845452"/>
              <a:gd name="connsiteX4" fmla="*/ 566017 w 3330284"/>
              <a:gd name="connsiteY4" fmla="*/ 4845452 h 4845452"/>
              <a:gd name="connsiteX5" fmla="*/ 524720 w 3330284"/>
              <a:gd name="connsiteY5" fmla="*/ 4790227 h 4845452"/>
              <a:gd name="connsiteX6" fmla="*/ 0 w 3330284"/>
              <a:gd name="connsiteY6" fmla="*/ 3072412 h 4845452"/>
              <a:gd name="connsiteX7" fmla="*/ 3072412 w 3330284"/>
              <a:gd name="connsiteY7" fmla="*/ 0 h 4845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30284" h="4845452">
                <a:moveTo>
                  <a:pt x="3072412" y="0"/>
                </a:moveTo>
                <a:cubicBezTo>
                  <a:pt x="3125438" y="0"/>
                  <a:pt x="3178151" y="1344"/>
                  <a:pt x="3230518" y="3998"/>
                </a:cubicBezTo>
                <a:lnTo>
                  <a:pt x="3330284" y="11584"/>
                </a:lnTo>
                <a:lnTo>
                  <a:pt x="3330284" y="4845452"/>
                </a:lnTo>
                <a:lnTo>
                  <a:pt x="566017" y="4845452"/>
                </a:lnTo>
                <a:lnTo>
                  <a:pt x="524720" y="4790227"/>
                </a:lnTo>
                <a:cubicBezTo>
                  <a:pt x="193439" y="4299867"/>
                  <a:pt x="0" y="3708730"/>
                  <a:pt x="0" y="3072412"/>
                </a:cubicBezTo>
                <a:cubicBezTo>
                  <a:pt x="0" y="1375566"/>
                  <a:pt x="1375566" y="0"/>
                  <a:pt x="3072412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5" name="Cirkel 1">
            <a:extLst>
              <a:ext uri="{FF2B5EF4-FFF2-40B4-BE49-F238E27FC236}">
                <a16:creationId xmlns:a16="http://schemas.microsoft.com/office/drawing/2014/main" id="{4E96419D-EF9D-89CF-7739-CEB694BD05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39594" y="2689499"/>
            <a:ext cx="2158930" cy="215893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Underrubrik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2664001"/>
            <a:ext cx="6110002" cy="3393900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123586"/>
          </a:xfrm>
        </p:spPr>
        <p:txBody>
          <a:bodyPr anchor="t" anchorCtr="0">
            <a:normAutofit/>
          </a:bodyPr>
          <a:lstStyle>
            <a:lvl1pPr algn="l">
              <a:defRPr sz="4400" b="1"/>
            </a:lvl1pPr>
          </a:lstStyle>
          <a:p>
            <a:r>
              <a:rPr lang="sv-SE" dirty="0"/>
              <a:t>Klicka här för att lägga till en rubrik</a:t>
            </a:r>
          </a:p>
        </p:txBody>
      </p:sp>
      <p:pic>
        <p:nvPicPr>
          <p:cNvPr id="13" name="Bild, Linnéuniversitetets logotyp" descr="Linnéuniversitetets logotyp">
            <a:extLst>
              <a:ext uri="{FF2B5EF4-FFF2-40B4-BE49-F238E27FC236}">
                <a16:creationId xmlns:a16="http://schemas.microsoft.com/office/drawing/2014/main" id="{6360E1D9-E886-94C3-C25C-C149362E0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20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cirklar, Murgrön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kel 2">
            <a:extLst>
              <a:ext uri="{FF2B5EF4-FFF2-40B4-BE49-F238E27FC236}">
                <a16:creationId xmlns:a16="http://schemas.microsoft.com/office/drawing/2014/main" id="{D8E22736-08DF-71F8-DE89-DCEC62426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861716" y="2012547"/>
            <a:ext cx="3330284" cy="4845452"/>
          </a:xfrm>
          <a:custGeom>
            <a:avLst/>
            <a:gdLst>
              <a:gd name="connsiteX0" fmla="*/ 3072412 w 3330284"/>
              <a:gd name="connsiteY0" fmla="*/ 0 h 4845452"/>
              <a:gd name="connsiteX1" fmla="*/ 3230518 w 3330284"/>
              <a:gd name="connsiteY1" fmla="*/ 3998 h 4845452"/>
              <a:gd name="connsiteX2" fmla="*/ 3330284 w 3330284"/>
              <a:gd name="connsiteY2" fmla="*/ 11584 h 4845452"/>
              <a:gd name="connsiteX3" fmla="*/ 3330284 w 3330284"/>
              <a:gd name="connsiteY3" fmla="*/ 4845452 h 4845452"/>
              <a:gd name="connsiteX4" fmla="*/ 566017 w 3330284"/>
              <a:gd name="connsiteY4" fmla="*/ 4845452 h 4845452"/>
              <a:gd name="connsiteX5" fmla="*/ 524720 w 3330284"/>
              <a:gd name="connsiteY5" fmla="*/ 4790227 h 4845452"/>
              <a:gd name="connsiteX6" fmla="*/ 0 w 3330284"/>
              <a:gd name="connsiteY6" fmla="*/ 3072412 h 4845452"/>
              <a:gd name="connsiteX7" fmla="*/ 3072412 w 3330284"/>
              <a:gd name="connsiteY7" fmla="*/ 0 h 4845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30284" h="4845452">
                <a:moveTo>
                  <a:pt x="3072412" y="0"/>
                </a:moveTo>
                <a:cubicBezTo>
                  <a:pt x="3125438" y="0"/>
                  <a:pt x="3178151" y="1344"/>
                  <a:pt x="3230518" y="3998"/>
                </a:cubicBezTo>
                <a:lnTo>
                  <a:pt x="3330284" y="11584"/>
                </a:lnTo>
                <a:lnTo>
                  <a:pt x="3330284" y="4845452"/>
                </a:lnTo>
                <a:lnTo>
                  <a:pt x="566017" y="4845452"/>
                </a:lnTo>
                <a:lnTo>
                  <a:pt x="524720" y="4790227"/>
                </a:lnTo>
                <a:cubicBezTo>
                  <a:pt x="193439" y="4299867"/>
                  <a:pt x="0" y="3708730"/>
                  <a:pt x="0" y="3072412"/>
                </a:cubicBezTo>
                <a:cubicBezTo>
                  <a:pt x="0" y="1375566"/>
                  <a:pt x="1375566" y="0"/>
                  <a:pt x="3072412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5" name="Cirkel 1">
            <a:extLst>
              <a:ext uri="{FF2B5EF4-FFF2-40B4-BE49-F238E27FC236}">
                <a16:creationId xmlns:a16="http://schemas.microsoft.com/office/drawing/2014/main" id="{4E96419D-EF9D-89CF-7739-CEB694BD05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39594" y="2689499"/>
            <a:ext cx="2158930" cy="215893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Underrubrik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2664001"/>
            <a:ext cx="6110002" cy="3393900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123586"/>
          </a:xfrm>
        </p:spPr>
        <p:txBody>
          <a:bodyPr anchor="t" anchorCtr="0">
            <a:norm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lägga till en rubrik</a:t>
            </a:r>
          </a:p>
        </p:txBody>
      </p:sp>
      <p:pic>
        <p:nvPicPr>
          <p:cNvPr id="6" name="Bild, Linnéuniversitetets logotyp" descr="Linnéuniversitetets logotyp">
            <a:extLst>
              <a:ext uri="{FF2B5EF4-FFF2-40B4-BE49-F238E27FC236}">
                <a16:creationId xmlns:a16="http://schemas.microsoft.com/office/drawing/2014/main" id="{72F8BA92-5164-4AF9-08D7-DF4C96E9C3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8415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Underrubrik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400" y="3366120"/>
            <a:ext cx="11643684" cy="1655762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852929"/>
          </a:xfrm>
        </p:spPr>
        <p:txBody>
          <a:bodyPr anchor="t" anchorCtr="0">
            <a:normAutofit/>
          </a:bodyPr>
          <a:lstStyle>
            <a:lvl1pPr algn="l">
              <a:defRPr sz="4400" b="1"/>
            </a:lvl1pPr>
          </a:lstStyle>
          <a:p>
            <a:r>
              <a:rPr lang="sv-SE" dirty="0"/>
              <a:t>Presentationens titel</a:t>
            </a:r>
          </a:p>
        </p:txBody>
      </p:sp>
      <p:pic>
        <p:nvPicPr>
          <p:cNvPr id="13" name="Bild, Linnéuniversitetets logotyp" descr="Linnéuniversitetets logotyp">
            <a:extLst>
              <a:ext uri="{FF2B5EF4-FFF2-40B4-BE49-F238E27FC236}">
                <a16:creationId xmlns:a16="http://schemas.microsoft.com/office/drawing/2014/main" id="{6360E1D9-E886-94C3-C25C-C149362E0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  <p:sp>
        <p:nvSpPr>
          <p:cNvPr id="14" name="Platshållare för text, namn">
            <a:extLst>
              <a:ext uri="{FF2B5EF4-FFF2-40B4-BE49-F238E27FC236}">
                <a16:creationId xmlns:a16="http://schemas.microsoft.com/office/drawing/2014/main" id="{26D49A14-D994-A920-4CD8-E3ECDEE27D5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91513" y="339893"/>
            <a:ext cx="3618571" cy="432000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sv-SE" dirty="0"/>
              <a:t>Namn på talare</a:t>
            </a:r>
          </a:p>
        </p:txBody>
      </p:sp>
      <p:sp>
        <p:nvSpPr>
          <p:cNvPr id="15" name="Platshållare för text, ämne">
            <a:extLst>
              <a:ext uri="{FF2B5EF4-FFF2-40B4-BE49-F238E27FC236}">
                <a16:creationId xmlns:a16="http://schemas.microsoft.com/office/drawing/2014/main" id="{A5215AD4-A11D-B672-2832-4C404463B8E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38599" y="339893"/>
            <a:ext cx="4252913" cy="432000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 marL="0" indent="0">
              <a:buNone/>
              <a:defRPr sz="1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 dirty="0"/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6876082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cirklar, Azale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kel 2">
            <a:extLst>
              <a:ext uri="{FF2B5EF4-FFF2-40B4-BE49-F238E27FC236}">
                <a16:creationId xmlns:a16="http://schemas.microsoft.com/office/drawing/2014/main" id="{D8E22736-08DF-71F8-DE89-DCEC62426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861716" y="2012547"/>
            <a:ext cx="3330284" cy="4845452"/>
          </a:xfrm>
          <a:custGeom>
            <a:avLst/>
            <a:gdLst>
              <a:gd name="connsiteX0" fmla="*/ 3072412 w 3330284"/>
              <a:gd name="connsiteY0" fmla="*/ 0 h 4845452"/>
              <a:gd name="connsiteX1" fmla="*/ 3230518 w 3330284"/>
              <a:gd name="connsiteY1" fmla="*/ 3998 h 4845452"/>
              <a:gd name="connsiteX2" fmla="*/ 3330284 w 3330284"/>
              <a:gd name="connsiteY2" fmla="*/ 11584 h 4845452"/>
              <a:gd name="connsiteX3" fmla="*/ 3330284 w 3330284"/>
              <a:gd name="connsiteY3" fmla="*/ 4845452 h 4845452"/>
              <a:gd name="connsiteX4" fmla="*/ 566017 w 3330284"/>
              <a:gd name="connsiteY4" fmla="*/ 4845452 h 4845452"/>
              <a:gd name="connsiteX5" fmla="*/ 524720 w 3330284"/>
              <a:gd name="connsiteY5" fmla="*/ 4790227 h 4845452"/>
              <a:gd name="connsiteX6" fmla="*/ 0 w 3330284"/>
              <a:gd name="connsiteY6" fmla="*/ 3072412 h 4845452"/>
              <a:gd name="connsiteX7" fmla="*/ 3072412 w 3330284"/>
              <a:gd name="connsiteY7" fmla="*/ 0 h 4845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30284" h="4845452">
                <a:moveTo>
                  <a:pt x="3072412" y="0"/>
                </a:moveTo>
                <a:cubicBezTo>
                  <a:pt x="3125438" y="0"/>
                  <a:pt x="3178151" y="1344"/>
                  <a:pt x="3230518" y="3998"/>
                </a:cubicBezTo>
                <a:lnTo>
                  <a:pt x="3330284" y="11584"/>
                </a:lnTo>
                <a:lnTo>
                  <a:pt x="3330284" y="4845452"/>
                </a:lnTo>
                <a:lnTo>
                  <a:pt x="566017" y="4845452"/>
                </a:lnTo>
                <a:lnTo>
                  <a:pt x="524720" y="4790227"/>
                </a:lnTo>
                <a:cubicBezTo>
                  <a:pt x="193439" y="4299867"/>
                  <a:pt x="0" y="3708730"/>
                  <a:pt x="0" y="3072412"/>
                </a:cubicBezTo>
                <a:cubicBezTo>
                  <a:pt x="0" y="1375566"/>
                  <a:pt x="1375566" y="0"/>
                  <a:pt x="3072412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5" name="Cirkel 1">
            <a:extLst>
              <a:ext uri="{FF2B5EF4-FFF2-40B4-BE49-F238E27FC236}">
                <a16:creationId xmlns:a16="http://schemas.microsoft.com/office/drawing/2014/main" id="{4E96419D-EF9D-89CF-7739-CEB694BD05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39594" y="2689499"/>
            <a:ext cx="2158930" cy="215893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Underrubrik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2664001"/>
            <a:ext cx="6110002" cy="3393900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123586"/>
          </a:xfrm>
        </p:spPr>
        <p:txBody>
          <a:bodyPr anchor="t" anchorCtr="0">
            <a:norm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lägga till en rubrik</a:t>
            </a:r>
          </a:p>
        </p:txBody>
      </p:sp>
      <p:pic>
        <p:nvPicPr>
          <p:cNvPr id="6" name="Bild, Linnéuniversitetets logotyp" descr="Linnéuniversitetets logotyp">
            <a:extLst>
              <a:ext uri="{FF2B5EF4-FFF2-40B4-BE49-F238E27FC236}">
                <a16:creationId xmlns:a16="http://schemas.microsoft.com/office/drawing/2014/main" id="{72F8BA92-5164-4AF9-08D7-DF4C96E9C3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254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cirklar, Krokus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kel 2">
            <a:extLst>
              <a:ext uri="{FF2B5EF4-FFF2-40B4-BE49-F238E27FC236}">
                <a16:creationId xmlns:a16="http://schemas.microsoft.com/office/drawing/2014/main" id="{D8E22736-08DF-71F8-DE89-DCEC62426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861716" y="2012547"/>
            <a:ext cx="3330284" cy="4845452"/>
          </a:xfrm>
          <a:custGeom>
            <a:avLst/>
            <a:gdLst>
              <a:gd name="connsiteX0" fmla="*/ 3072412 w 3330284"/>
              <a:gd name="connsiteY0" fmla="*/ 0 h 4845452"/>
              <a:gd name="connsiteX1" fmla="*/ 3230518 w 3330284"/>
              <a:gd name="connsiteY1" fmla="*/ 3998 h 4845452"/>
              <a:gd name="connsiteX2" fmla="*/ 3330284 w 3330284"/>
              <a:gd name="connsiteY2" fmla="*/ 11584 h 4845452"/>
              <a:gd name="connsiteX3" fmla="*/ 3330284 w 3330284"/>
              <a:gd name="connsiteY3" fmla="*/ 4845452 h 4845452"/>
              <a:gd name="connsiteX4" fmla="*/ 566017 w 3330284"/>
              <a:gd name="connsiteY4" fmla="*/ 4845452 h 4845452"/>
              <a:gd name="connsiteX5" fmla="*/ 524720 w 3330284"/>
              <a:gd name="connsiteY5" fmla="*/ 4790227 h 4845452"/>
              <a:gd name="connsiteX6" fmla="*/ 0 w 3330284"/>
              <a:gd name="connsiteY6" fmla="*/ 3072412 h 4845452"/>
              <a:gd name="connsiteX7" fmla="*/ 3072412 w 3330284"/>
              <a:gd name="connsiteY7" fmla="*/ 0 h 4845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30284" h="4845452">
                <a:moveTo>
                  <a:pt x="3072412" y="0"/>
                </a:moveTo>
                <a:cubicBezTo>
                  <a:pt x="3125438" y="0"/>
                  <a:pt x="3178151" y="1344"/>
                  <a:pt x="3230518" y="3998"/>
                </a:cubicBezTo>
                <a:lnTo>
                  <a:pt x="3330284" y="11584"/>
                </a:lnTo>
                <a:lnTo>
                  <a:pt x="3330284" y="4845452"/>
                </a:lnTo>
                <a:lnTo>
                  <a:pt x="566017" y="4845452"/>
                </a:lnTo>
                <a:lnTo>
                  <a:pt x="524720" y="4790227"/>
                </a:lnTo>
                <a:cubicBezTo>
                  <a:pt x="193439" y="4299867"/>
                  <a:pt x="0" y="3708730"/>
                  <a:pt x="0" y="3072412"/>
                </a:cubicBezTo>
                <a:cubicBezTo>
                  <a:pt x="0" y="1375566"/>
                  <a:pt x="1375566" y="0"/>
                  <a:pt x="3072412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5" name="Cirkel 1">
            <a:extLst>
              <a:ext uri="{FF2B5EF4-FFF2-40B4-BE49-F238E27FC236}">
                <a16:creationId xmlns:a16="http://schemas.microsoft.com/office/drawing/2014/main" id="{4E96419D-EF9D-89CF-7739-CEB694BD05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39594" y="2689499"/>
            <a:ext cx="2158930" cy="215893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Underrubrik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2664001"/>
            <a:ext cx="6110002" cy="3393900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123586"/>
          </a:xfrm>
        </p:spPr>
        <p:txBody>
          <a:bodyPr anchor="t" anchorCtr="0">
            <a:norm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lägga till en rubrik</a:t>
            </a:r>
          </a:p>
        </p:txBody>
      </p:sp>
      <p:pic>
        <p:nvPicPr>
          <p:cNvPr id="6" name="Bild, Linnéuniversitetets logotyp" descr="Linnéuniversitetets logotyp">
            <a:extLst>
              <a:ext uri="{FF2B5EF4-FFF2-40B4-BE49-F238E27FC236}">
                <a16:creationId xmlns:a16="http://schemas.microsoft.com/office/drawing/2014/main" id="{72F8BA92-5164-4AF9-08D7-DF4C96E9C3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307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rubrik och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">
            <a:extLst>
              <a:ext uri="{FF2B5EF4-FFF2-40B4-BE49-F238E27FC236}">
                <a16:creationId xmlns:a16="http://schemas.microsoft.com/office/drawing/2014/main" id="{4713DBC3-8C87-1D7F-1B50-CC3E1197ED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04208" y="0"/>
            <a:ext cx="5887792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3" name="Underrubrik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2440801"/>
            <a:ext cx="5829600" cy="3617100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510828"/>
            <a:ext cx="5829600" cy="802800"/>
          </a:xfrm>
        </p:spPr>
        <p:txBody>
          <a:bodyPr anchor="t" anchorCtr="0">
            <a:normAutofit/>
          </a:bodyPr>
          <a:lstStyle>
            <a:lvl1pPr algn="l">
              <a:defRPr sz="2400" b="1"/>
            </a:lvl1pPr>
          </a:lstStyle>
          <a:p>
            <a:r>
              <a:rPr lang="sv-SE" dirty="0"/>
              <a:t>Klicka här för att lägga till en rubrik</a:t>
            </a:r>
          </a:p>
        </p:txBody>
      </p:sp>
      <p:pic>
        <p:nvPicPr>
          <p:cNvPr id="13" name="Bild, Linnéuniversitetets logotyp" descr="Linnéuniversitetets logotyp">
            <a:extLst>
              <a:ext uri="{FF2B5EF4-FFF2-40B4-BE49-F238E27FC236}">
                <a16:creationId xmlns:a16="http://schemas.microsoft.com/office/drawing/2014/main" id="{6360E1D9-E886-94C3-C25C-C149362E0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524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bild med rubrik och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">
            <a:extLst>
              <a:ext uri="{FF2B5EF4-FFF2-40B4-BE49-F238E27FC236}">
                <a16:creationId xmlns:a16="http://schemas.microsoft.com/office/drawing/2014/main" id="{4713DBC3-8C87-1D7F-1B50-CC3E1197ED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116388" y="0"/>
            <a:ext cx="8075612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3" name="Underrubrik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2440546"/>
            <a:ext cx="3849988" cy="3617353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510829"/>
            <a:ext cx="3849988" cy="800929"/>
          </a:xfrm>
        </p:spPr>
        <p:txBody>
          <a:bodyPr anchor="t" anchorCtr="0">
            <a:normAutofit/>
          </a:bodyPr>
          <a:lstStyle>
            <a:lvl1pPr algn="l">
              <a:defRPr sz="2400" b="1"/>
            </a:lvl1pPr>
          </a:lstStyle>
          <a:p>
            <a:r>
              <a:rPr lang="sv-SE" dirty="0"/>
              <a:t>Klicka här för att lägga till en rubrik</a:t>
            </a:r>
          </a:p>
        </p:txBody>
      </p:sp>
      <p:pic>
        <p:nvPicPr>
          <p:cNvPr id="13" name="Bild, Linnéuniversitetets logotyp" descr="Linnéuniversitetets logotyp">
            <a:extLst>
              <a:ext uri="{FF2B5EF4-FFF2-40B4-BE49-F238E27FC236}">
                <a16:creationId xmlns:a16="http://schemas.microsoft.com/office/drawing/2014/main" id="{6360E1D9-E886-94C3-C25C-C149362E0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931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ten bild med rubrik och text, Liljekonvalj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nummer">
            <a:extLst>
              <a:ext uri="{FF2B5EF4-FFF2-40B4-BE49-F238E27FC236}">
                <a16:creationId xmlns:a16="http://schemas.microsoft.com/office/drawing/2014/main" id="{1A72B0FF-F1D5-B835-CD58-09A9E963D8A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5" name="Platshållare för bild">
            <a:extLst>
              <a:ext uri="{FF2B5EF4-FFF2-40B4-BE49-F238E27FC236}">
                <a16:creationId xmlns:a16="http://schemas.microsoft.com/office/drawing/2014/main" id="{4713DBC3-8C87-1D7F-1B50-CC3E1197ED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364826"/>
            <a:ext cx="5724525" cy="59804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399" y="1510829"/>
            <a:ext cx="5593487" cy="4547071"/>
          </a:xfrm>
        </p:spPr>
        <p:txBody>
          <a:bodyPr anchor="t" anchorCtr="0">
            <a:normAutofit/>
          </a:bodyPr>
          <a:lstStyle>
            <a:lvl1pPr algn="l">
              <a:defRPr sz="2400" b="1"/>
            </a:lvl1pPr>
          </a:lstStyle>
          <a:p>
            <a:r>
              <a:rPr lang="sv-SE" dirty="0"/>
              <a:t>Klicka här för att lägga till en rubrik</a:t>
            </a:r>
          </a:p>
        </p:txBody>
      </p:sp>
      <p:pic>
        <p:nvPicPr>
          <p:cNvPr id="13" name="Bild, Linnéuniversitetets logotyp" descr="Linnéuniversitetets logotyp">
            <a:extLst>
              <a:ext uri="{FF2B5EF4-FFF2-40B4-BE49-F238E27FC236}">
                <a16:creationId xmlns:a16="http://schemas.microsoft.com/office/drawing/2014/main" id="{6360E1D9-E886-94C3-C25C-C149362E0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318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ten bild med rubrik och text, Murgrön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nummer">
            <a:extLst>
              <a:ext uri="{FF2B5EF4-FFF2-40B4-BE49-F238E27FC236}">
                <a16:creationId xmlns:a16="http://schemas.microsoft.com/office/drawing/2014/main" id="{1A72B0FF-F1D5-B835-CD58-09A9E963D8A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5" name="Platshållare för bild">
            <a:extLst>
              <a:ext uri="{FF2B5EF4-FFF2-40B4-BE49-F238E27FC236}">
                <a16:creationId xmlns:a16="http://schemas.microsoft.com/office/drawing/2014/main" id="{4713DBC3-8C87-1D7F-1B50-CC3E1197ED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364826"/>
            <a:ext cx="5724525" cy="59804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399" y="1510829"/>
            <a:ext cx="5593487" cy="4547071"/>
          </a:xfrm>
        </p:spPr>
        <p:txBody>
          <a:bodyPr anchor="t" anchorCtr="0">
            <a:normAutofit/>
          </a:bodyPr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lägga till en rubrik</a:t>
            </a:r>
          </a:p>
        </p:txBody>
      </p:sp>
      <p:pic>
        <p:nvPicPr>
          <p:cNvPr id="3" name="Bild, Linnéuniversitetets logotyp" descr="Linnéuniversitetets logotyp">
            <a:extLst>
              <a:ext uri="{FF2B5EF4-FFF2-40B4-BE49-F238E27FC236}">
                <a16:creationId xmlns:a16="http://schemas.microsoft.com/office/drawing/2014/main" id="{9B0E2B92-4DEA-E8F0-8119-F900C3AF98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2171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ten bild med rubrik och text, Azale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nummer">
            <a:extLst>
              <a:ext uri="{FF2B5EF4-FFF2-40B4-BE49-F238E27FC236}">
                <a16:creationId xmlns:a16="http://schemas.microsoft.com/office/drawing/2014/main" id="{1A72B0FF-F1D5-B835-CD58-09A9E963D8A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5" name="Platshållare för bild">
            <a:extLst>
              <a:ext uri="{FF2B5EF4-FFF2-40B4-BE49-F238E27FC236}">
                <a16:creationId xmlns:a16="http://schemas.microsoft.com/office/drawing/2014/main" id="{4713DBC3-8C87-1D7F-1B50-CC3E1197ED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364826"/>
            <a:ext cx="5724525" cy="59804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399" y="1510829"/>
            <a:ext cx="5593487" cy="4547071"/>
          </a:xfrm>
        </p:spPr>
        <p:txBody>
          <a:bodyPr anchor="t" anchorCtr="0">
            <a:normAutofit/>
          </a:bodyPr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lägga till en rubrik</a:t>
            </a:r>
          </a:p>
        </p:txBody>
      </p:sp>
      <p:pic>
        <p:nvPicPr>
          <p:cNvPr id="3" name="Bild, Linnéuniversitetets logotyp" descr="Linnéuniversitetets logotyp">
            <a:extLst>
              <a:ext uri="{FF2B5EF4-FFF2-40B4-BE49-F238E27FC236}">
                <a16:creationId xmlns:a16="http://schemas.microsoft.com/office/drawing/2014/main" id="{9B0E2B92-4DEA-E8F0-8119-F900C3AF98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ten bild med rubrik och text, Krokus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nummer">
            <a:extLst>
              <a:ext uri="{FF2B5EF4-FFF2-40B4-BE49-F238E27FC236}">
                <a16:creationId xmlns:a16="http://schemas.microsoft.com/office/drawing/2014/main" id="{1A72B0FF-F1D5-B835-CD58-09A9E963D8A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5" name="Platshållare för bild">
            <a:extLst>
              <a:ext uri="{FF2B5EF4-FFF2-40B4-BE49-F238E27FC236}">
                <a16:creationId xmlns:a16="http://schemas.microsoft.com/office/drawing/2014/main" id="{4713DBC3-8C87-1D7F-1B50-CC3E1197ED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364826"/>
            <a:ext cx="5724525" cy="59804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399" y="1510829"/>
            <a:ext cx="5593487" cy="4547071"/>
          </a:xfrm>
        </p:spPr>
        <p:txBody>
          <a:bodyPr anchor="t" anchorCtr="0">
            <a:normAutofit/>
          </a:bodyPr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lägga till en rubrik</a:t>
            </a:r>
          </a:p>
        </p:txBody>
      </p:sp>
      <p:pic>
        <p:nvPicPr>
          <p:cNvPr id="3" name="Bild, Linnéuniversitetets logotyp" descr="Linnéuniversitetets logotyp">
            <a:extLst>
              <a:ext uri="{FF2B5EF4-FFF2-40B4-BE49-F238E27FC236}">
                <a16:creationId xmlns:a16="http://schemas.microsoft.com/office/drawing/2014/main" id="{9B0E2B92-4DEA-E8F0-8119-F900C3AF98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0656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helsid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">
            <a:extLst>
              <a:ext uri="{FF2B5EF4-FFF2-40B4-BE49-F238E27FC236}">
                <a16:creationId xmlns:a16="http://schemas.microsoft.com/office/drawing/2014/main" id="{4713DBC3-8C87-1D7F-1B50-CC3E1197ED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621642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lm, helsid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media 2">
            <a:extLst>
              <a:ext uri="{FF2B5EF4-FFF2-40B4-BE49-F238E27FC236}">
                <a16:creationId xmlns:a16="http://schemas.microsoft.com/office/drawing/2014/main" id="{565D0AD8-DC3D-8134-1912-132DA1C468F2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Klicka på ikonen för att lägga till en film</a:t>
            </a:r>
          </a:p>
        </p:txBody>
      </p:sp>
    </p:spTree>
    <p:extLst>
      <p:ext uri="{BB962C8B-B14F-4D97-AF65-F5344CB8AC3E}">
        <p14:creationId xmlns:p14="http://schemas.microsoft.com/office/powerpoint/2010/main" val="223975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förteck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Underrubrik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2664001"/>
            <a:ext cx="11643684" cy="3393900"/>
          </a:xfrm>
        </p:spPr>
        <p:txBody>
          <a:bodyPr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Innehåll…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123586"/>
          </a:xfrm>
        </p:spPr>
        <p:txBody>
          <a:bodyPr anchor="t" anchorCtr="0">
            <a:normAutofit/>
          </a:bodyPr>
          <a:lstStyle>
            <a:lvl1pPr algn="l">
              <a:defRPr sz="4400" b="1"/>
            </a:lvl1pPr>
          </a:lstStyle>
          <a:p>
            <a:r>
              <a:rPr lang="sv-SE" dirty="0"/>
              <a:t>Innehållsförteckning</a:t>
            </a:r>
          </a:p>
        </p:txBody>
      </p:sp>
      <p:pic>
        <p:nvPicPr>
          <p:cNvPr id="13" name="Bild, Linnéuniversitetets logotyp" descr="Linnéuniversitetets logotyp">
            <a:extLst>
              <a:ext uri="{FF2B5EF4-FFF2-40B4-BE49-F238E27FC236}">
                <a16:creationId xmlns:a16="http://schemas.microsoft.com/office/drawing/2014/main" id="{6360E1D9-E886-94C3-C25C-C149362E0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0095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, rubrik och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nummer">
            <a:extLst>
              <a:ext uri="{FF2B5EF4-FFF2-40B4-BE49-F238E27FC236}">
                <a16:creationId xmlns:a16="http://schemas.microsoft.com/office/drawing/2014/main" id="{9759E7E8-93A6-067A-6B74-217477E8E8D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diagram">
            <a:extLst>
              <a:ext uri="{FF2B5EF4-FFF2-40B4-BE49-F238E27FC236}">
                <a16:creationId xmlns:a16="http://schemas.microsoft.com/office/drawing/2014/main" id="{960A05ED-7637-C536-9932-55AF262090F3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116388" y="1592263"/>
            <a:ext cx="7704137" cy="44656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sv-SE"/>
              <a:t>Klicka på ikonen för att lägga till ett diagram</a:t>
            </a:r>
            <a:endParaRPr lang="sv-SE" dirty="0"/>
          </a:p>
        </p:txBody>
      </p:sp>
      <p:sp>
        <p:nvSpPr>
          <p:cNvPr id="3" name="Underrubrik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2440546"/>
            <a:ext cx="3849988" cy="3617353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510829"/>
            <a:ext cx="3849988" cy="800929"/>
          </a:xfrm>
        </p:spPr>
        <p:txBody>
          <a:bodyPr anchor="t" anchorCtr="0">
            <a:normAutofit/>
          </a:bodyPr>
          <a:lstStyle>
            <a:lvl1pPr algn="l">
              <a:defRPr sz="2400" b="1"/>
            </a:lvl1pPr>
          </a:lstStyle>
          <a:p>
            <a:r>
              <a:rPr lang="sv-SE" dirty="0"/>
              <a:t>Klicka här för att lägga till en rubrik</a:t>
            </a:r>
          </a:p>
        </p:txBody>
      </p:sp>
      <p:pic>
        <p:nvPicPr>
          <p:cNvPr id="13" name="Bild, Linnéuniversitetets logotyp" descr="Linnéuniversitetets logotyp">
            <a:extLst>
              <a:ext uri="{FF2B5EF4-FFF2-40B4-BE49-F238E27FC236}">
                <a16:creationId xmlns:a16="http://schemas.microsoft.com/office/drawing/2014/main" id="{6360E1D9-E886-94C3-C25C-C149362E0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2039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, rubrik och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nummer">
            <a:extLst>
              <a:ext uri="{FF2B5EF4-FFF2-40B4-BE49-F238E27FC236}">
                <a16:creationId xmlns:a16="http://schemas.microsoft.com/office/drawing/2014/main" id="{653B39F2-2FFD-78D3-F7A8-89705F59437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5" name="Platshållare för tabell">
            <a:extLst>
              <a:ext uri="{FF2B5EF4-FFF2-40B4-BE49-F238E27FC236}">
                <a16:creationId xmlns:a16="http://schemas.microsoft.com/office/drawing/2014/main" id="{1A2474A2-3E24-F9B2-8F90-3F2690F39529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4116388" y="1592263"/>
            <a:ext cx="7704137" cy="4465637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sv-SE"/>
              <a:t>Klicka på ikonen för att lägga till en tabell</a:t>
            </a:r>
            <a:endParaRPr lang="sv-SE" dirty="0"/>
          </a:p>
        </p:txBody>
      </p:sp>
      <p:sp>
        <p:nvSpPr>
          <p:cNvPr id="3" name="Underrubrik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2440546"/>
            <a:ext cx="3849988" cy="3617353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510829"/>
            <a:ext cx="3849988" cy="800929"/>
          </a:xfrm>
        </p:spPr>
        <p:txBody>
          <a:bodyPr anchor="t" anchorCtr="0">
            <a:normAutofit/>
          </a:bodyPr>
          <a:lstStyle>
            <a:lvl1pPr algn="l">
              <a:defRPr sz="2400" b="1"/>
            </a:lvl1pPr>
          </a:lstStyle>
          <a:p>
            <a:r>
              <a:rPr lang="sv-SE" dirty="0"/>
              <a:t>Klicka här för att lägga till en rubrik</a:t>
            </a:r>
          </a:p>
        </p:txBody>
      </p:sp>
      <p:pic>
        <p:nvPicPr>
          <p:cNvPr id="13" name="Bild, Linnéuniversitetets logotyp" descr="Linnéuniversitetets logotyp">
            <a:extLst>
              <a:ext uri="{FF2B5EF4-FFF2-40B4-BE49-F238E27FC236}">
                <a16:creationId xmlns:a16="http://schemas.microsoft.com/office/drawing/2014/main" id="{6360E1D9-E886-94C3-C25C-C149362E0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339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, avsändare och bild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nummer">
            <a:extLst>
              <a:ext uri="{FF2B5EF4-FFF2-40B4-BE49-F238E27FC236}">
                <a16:creationId xmlns:a16="http://schemas.microsoft.com/office/drawing/2014/main" id="{653B39F2-2FFD-78D3-F7A8-89705F59437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bild">
            <a:extLst>
              <a:ext uri="{FF2B5EF4-FFF2-40B4-BE49-F238E27FC236}">
                <a16:creationId xmlns:a16="http://schemas.microsoft.com/office/drawing/2014/main" id="{2490C87B-7004-CC1C-6BC5-6DC214CB499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075613" y="1592263"/>
            <a:ext cx="3744912" cy="4465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3" name="Underrubrik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5479961"/>
            <a:ext cx="7138952" cy="577938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510829"/>
            <a:ext cx="7138952" cy="3711554"/>
          </a:xfrm>
        </p:spPr>
        <p:txBody>
          <a:bodyPr anchor="t" anchorCtr="0">
            <a:normAutofit/>
          </a:bodyPr>
          <a:lstStyle>
            <a:lvl1pPr algn="l">
              <a:defRPr sz="3200" b="0" i="1"/>
            </a:lvl1pPr>
          </a:lstStyle>
          <a:p>
            <a:r>
              <a:rPr lang="sv-SE" dirty="0"/>
              <a:t>”Klicka här för att lägga till ett citat”</a:t>
            </a:r>
          </a:p>
        </p:txBody>
      </p:sp>
      <p:pic>
        <p:nvPicPr>
          <p:cNvPr id="13" name="Bild, Linnéuniversitetets logotyp" descr="Linnéuniversitetets logotyp">
            <a:extLst>
              <a:ext uri="{FF2B5EF4-FFF2-40B4-BE49-F238E27FC236}">
                <a16:creationId xmlns:a16="http://schemas.microsoft.com/office/drawing/2014/main" id="{6360E1D9-E886-94C3-C25C-C149362E0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6130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, avsändare och bild, Murgrön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nummer">
            <a:extLst>
              <a:ext uri="{FF2B5EF4-FFF2-40B4-BE49-F238E27FC236}">
                <a16:creationId xmlns:a16="http://schemas.microsoft.com/office/drawing/2014/main" id="{653B39F2-2FFD-78D3-F7A8-89705F59437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bild">
            <a:extLst>
              <a:ext uri="{FF2B5EF4-FFF2-40B4-BE49-F238E27FC236}">
                <a16:creationId xmlns:a16="http://schemas.microsoft.com/office/drawing/2014/main" id="{2490C87B-7004-CC1C-6BC5-6DC214CB499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075613" y="1592263"/>
            <a:ext cx="3744912" cy="446563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3" name="Underrubrik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5479961"/>
            <a:ext cx="7138952" cy="577938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510829"/>
            <a:ext cx="7138952" cy="3711554"/>
          </a:xfrm>
        </p:spPr>
        <p:txBody>
          <a:bodyPr anchor="t" anchorCtr="0">
            <a:normAutofit/>
          </a:bodyPr>
          <a:lstStyle>
            <a:lvl1pPr algn="l">
              <a:defRPr sz="3200" b="0" i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”Klicka här för att lägga till ett citat”</a:t>
            </a:r>
          </a:p>
        </p:txBody>
      </p:sp>
      <p:pic>
        <p:nvPicPr>
          <p:cNvPr id="4" name="Bild, Linnéuniversitetets logotyp" descr="Linnéuniversitetets logotyp">
            <a:extLst>
              <a:ext uri="{FF2B5EF4-FFF2-40B4-BE49-F238E27FC236}">
                <a16:creationId xmlns:a16="http://schemas.microsoft.com/office/drawing/2014/main" id="{40054A74-2202-3037-7997-04EE86D7AC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071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, avsändare och bild, Azale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nummer">
            <a:extLst>
              <a:ext uri="{FF2B5EF4-FFF2-40B4-BE49-F238E27FC236}">
                <a16:creationId xmlns:a16="http://schemas.microsoft.com/office/drawing/2014/main" id="{653B39F2-2FFD-78D3-F7A8-89705F59437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bild">
            <a:extLst>
              <a:ext uri="{FF2B5EF4-FFF2-40B4-BE49-F238E27FC236}">
                <a16:creationId xmlns:a16="http://schemas.microsoft.com/office/drawing/2014/main" id="{2490C87B-7004-CC1C-6BC5-6DC214CB499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075613" y="1592263"/>
            <a:ext cx="3744912" cy="446563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3" name="Underrubrik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5479961"/>
            <a:ext cx="7138952" cy="577938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510829"/>
            <a:ext cx="7138952" cy="3711554"/>
          </a:xfrm>
        </p:spPr>
        <p:txBody>
          <a:bodyPr anchor="t" anchorCtr="0">
            <a:normAutofit/>
          </a:bodyPr>
          <a:lstStyle>
            <a:lvl1pPr algn="l">
              <a:defRPr sz="3200" b="0" i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”Klicka här för att lägga till ett citat”</a:t>
            </a:r>
          </a:p>
        </p:txBody>
      </p:sp>
      <p:pic>
        <p:nvPicPr>
          <p:cNvPr id="4" name="Bild, Linnéuniversitetets logotyp" descr="Linnéuniversitetets logotyp">
            <a:extLst>
              <a:ext uri="{FF2B5EF4-FFF2-40B4-BE49-F238E27FC236}">
                <a16:creationId xmlns:a16="http://schemas.microsoft.com/office/drawing/2014/main" id="{40054A74-2202-3037-7997-04EE86D7AC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30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, avsändare och bild, Krokus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nummer">
            <a:extLst>
              <a:ext uri="{FF2B5EF4-FFF2-40B4-BE49-F238E27FC236}">
                <a16:creationId xmlns:a16="http://schemas.microsoft.com/office/drawing/2014/main" id="{653B39F2-2FFD-78D3-F7A8-89705F59437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bild">
            <a:extLst>
              <a:ext uri="{FF2B5EF4-FFF2-40B4-BE49-F238E27FC236}">
                <a16:creationId xmlns:a16="http://schemas.microsoft.com/office/drawing/2014/main" id="{2490C87B-7004-CC1C-6BC5-6DC214CB499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075613" y="1592263"/>
            <a:ext cx="3744912" cy="446563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3" name="Underrubrik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5479961"/>
            <a:ext cx="7138952" cy="577938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510829"/>
            <a:ext cx="7138952" cy="3711554"/>
          </a:xfrm>
        </p:spPr>
        <p:txBody>
          <a:bodyPr anchor="t" anchorCtr="0">
            <a:normAutofit/>
          </a:bodyPr>
          <a:lstStyle>
            <a:lvl1pPr algn="l">
              <a:defRPr sz="3200" b="0" i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”Klicka här för att lägga till ett citat”</a:t>
            </a:r>
          </a:p>
        </p:txBody>
      </p:sp>
      <p:pic>
        <p:nvPicPr>
          <p:cNvPr id="4" name="Bild, Linnéuniversitetets logotyp" descr="Linnéuniversitetets logotyp">
            <a:extLst>
              <a:ext uri="{FF2B5EF4-FFF2-40B4-BE49-F238E27FC236}">
                <a16:creationId xmlns:a16="http://schemas.microsoft.com/office/drawing/2014/main" id="{40054A74-2202-3037-7997-04EE86D7AC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3324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&amp;A, text, två kolumn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" name="Text, kolumn 2">
            <a:extLst>
              <a:ext uri="{FF2B5EF4-FFF2-40B4-BE49-F238E27FC236}">
                <a16:creationId xmlns:a16="http://schemas.microsoft.com/office/drawing/2014/main" id="{1D386C3C-A88A-099B-9BB8-297617AC96EB}"/>
              </a:ext>
            </a:extLst>
          </p:cNvPr>
          <p:cNvSpPr txBox="1">
            <a:spLocks/>
          </p:cNvSpPr>
          <p:nvPr userDrawn="1"/>
        </p:nvSpPr>
        <p:spPr>
          <a:xfrm>
            <a:off x="5992286" y="3367825"/>
            <a:ext cx="5628214" cy="2703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Klicka här för att lägga till kontaktuppgifter</a:t>
            </a:r>
          </a:p>
        </p:txBody>
      </p:sp>
      <p:sp>
        <p:nvSpPr>
          <p:cNvPr id="3" name="Text, kolumn 1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3367825"/>
            <a:ext cx="5628214" cy="2690075"/>
          </a:xfrm>
        </p:spPr>
        <p:txBody>
          <a:bodyPr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kontaktuppgifter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40000"/>
            <a:ext cx="11643684" cy="1123586"/>
          </a:xfrm>
        </p:spPr>
        <p:txBody>
          <a:bodyPr anchor="t" anchorCtr="0">
            <a:noAutofit/>
          </a:bodyPr>
          <a:lstStyle>
            <a:lvl1pPr algn="l">
              <a:defRPr sz="6600" b="1"/>
            </a:lvl1pPr>
          </a:lstStyle>
          <a:p>
            <a:r>
              <a:rPr lang="sv-SE" dirty="0"/>
              <a:t>Q&amp;A</a:t>
            </a:r>
          </a:p>
        </p:txBody>
      </p:sp>
      <p:pic>
        <p:nvPicPr>
          <p:cNvPr id="13" name="Bild, Linnéuniversitetets logotyp" descr="Linnéuniversitetets logotyp">
            <a:extLst>
              <a:ext uri="{FF2B5EF4-FFF2-40B4-BE49-F238E27FC236}">
                <a16:creationId xmlns:a16="http://schemas.microsoft.com/office/drawing/2014/main" id="{6360E1D9-E886-94C3-C25C-C149362E0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1519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ck, två kolumn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Text, kolumn 1">
            <a:extLst>
              <a:ext uri="{FF2B5EF4-FFF2-40B4-BE49-F238E27FC236}">
                <a16:creationId xmlns:a16="http://schemas.microsoft.com/office/drawing/2014/main" id="{ADD3C638-54E7-C8D1-5927-F465074E1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400" y="3343890"/>
            <a:ext cx="5628214" cy="2690075"/>
          </a:xfrm>
        </p:spPr>
        <p:txBody>
          <a:bodyPr>
            <a:normAutofit/>
          </a:bodyPr>
          <a:lstStyle>
            <a:lvl1pPr marL="342900" indent="-342900" algn="l">
              <a:buFont typeface="Arial" panose="020B0604020202020204" pitchFamily="34" charset="0"/>
              <a:buChar char="•"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Summering 1</a:t>
            </a:r>
          </a:p>
          <a:p>
            <a:r>
              <a:rPr lang="sv-SE" dirty="0"/>
              <a:t>Summering 2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40000"/>
            <a:ext cx="11643684" cy="1123586"/>
          </a:xfrm>
        </p:spPr>
        <p:txBody>
          <a:bodyPr anchor="t" anchorCtr="0">
            <a:noAutofit/>
          </a:bodyPr>
          <a:lstStyle>
            <a:lvl1pPr algn="l">
              <a:defRPr sz="6600" b="1"/>
            </a:lvl1pPr>
          </a:lstStyle>
          <a:p>
            <a:r>
              <a:rPr lang="sv-SE" dirty="0"/>
              <a:t>Tack!</a:t>
            </a:r>
          </a:p>
        </p:txBody>
      </p:sp>
      <p:pic>
        <p:nvPicPr>
          <p:cNvPr id="13" name="Bild, Linnéuniversitetets logotyp" descr="Linnéuniversitetets logotyp">
            <a:extLst>
              <a:ext uri="{FF2B5EF4-FFF2-40B4-BE49-F238E27FC236}">
                <a16:creationId xmlns:a16="http://schemas.microsoft.com/office/drawing/2014/main" id="{6360E1D9-E886-94C3-C25C-C149362E0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D1C6B23A-3803-DCF3-384D-23EA34C908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92285" y="3343890"/>
            <a:ext cx="5626800" cy="27036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sv-SE" dirty="0"/>
              <a:t>Klicka här för att lägga till 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35122707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med logotyp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, Linnéuniversitetets logotyp" descr="Linnéuniversitetets logotyp">
            <a:extLst>
              <a:ext uri="{FF2B5EF4-FFF2-40B4-BE49-F238E27FC236}">
                <a16:creationId xmlns:a16="http://schemas.microsoft.com/office/drawing/2014/main" id="{6360E1D9-E886-94C3-C25C-C149362E0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087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8484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, Smörblo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4343"/>
            <a:ext cx="11643684" cy="1852929"/>
          </a:xfrm>
        </p:spPr>
        <p:txBody>
          <a:bodyPr anchor="t" anchorCtr="0">
            <a:noAutofit/>
          </a:bodyPr>
          <a:lstStyle>
            <a:lvl1pPr algn="l">
              <a:defRPr sz="4400" b="1"/>
            </a:lvl1pPr>
          </a:lstStyle>
          <a:p>
            <a:r>
              <a:rPr lang="sv-SE" dirty="0"/>
              <a:t>Avsnittsrubrik</a:t>
            </a:r>
          </a:p>
        </p:txBody>
      </p:sp>
      <p:pic>
        <p:nvPicPr>
          <p:cNvPr id="13" name="Bild, Linnéuniversitetets logotyp" descr="Linnéuniversitetets logotyp">
            <a:extLst>
              <a:ext uri="{FF2B5EF4-FFF2-40B4-BE49-F238E27FC236}">
                <a16:creationId xmlns:a16="http://schemas.microsoft.com/office/drawing/2014/main" id="{6360E1D9-E886-94C3-C25C-C149362E0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5200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2C8885-8892-4378-88B8-E4A7D1A4A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D81545-B23B-42B7-BBD3-46D8FC016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B2DEE88-E908-4908-9A7A-DE4B55F45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0ABE19B-DB79-400D-AE21-DAA9BE76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6DA2D24-6DED-4591-A61C-D9D439AEA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9627-3329-4DE6-AC63-754435E16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2073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, Sotaklej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852929"/>
          </a:xfrm>
          <a:noFill/>
        </p:spPr>
        <p:txBody>
          <a:bodyPr anchor="t" anchorCtr="0">
            <a:no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  <p:pic>
        <p:nvPicPr>
          <p:cNvPr id="3" name="Bild, Linnéuniversitetets logotyp" descr="Linnéuniversitetets logotyp">
            <a:extLst>
              <a:ext uri="{FF2B5EF4-FFF2-40B4-BE49-F238E27FC236}">
                <a16:creationId xmlns:a16="http://schemas.microsoft.com/office/drawing/2014/main" id="{1AC98333-6657-201B-B5C6-84B9E4977F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32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, Murgrön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852929"/>
          </a:xfrm>
          <a:noFill/>
        </p:spPr>
        <p:txBody>
          <a:bodyPr anchor="t" anchorCtr="0">
            <a:no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  <p:pic>
        <p:nvPicPr>
          <p:cNvPr id="3" name="Bild, Linnéuniversitetets logotyp" descr="Linnéuniversitetets logotyp">
            <a:extLst>
              <a:ext uri="{FF2B5EF4-FFF2-40B4-BE49-F238E27FC236}">
                <a16:creationId xmlns:a16="http://schemas.microsoft.com/office/drawing/2014/main" id="{1AC98333-6657-201B-B5C6-84B9E4977F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043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, Azale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852929"/>
          </a:xfrm>
          <a:noFill/>
        </p:spPr>
        <p:txBody>
          <a:bodyPr anchor="t" anchorCtr="0">
            <a:no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  <p:pic>
        <p:nvPicPr>
          <p:cNvPr id="3" name="Bild, Linnéuniversitetets logotyp" descr="Linnéuniversitetets logotyp">
            <a:extLst>
              <a:ext uri="{FF2B5EF4-FFF2-40B4-BE49-F238E27FC236}">
                <a16:creationId xmlns:a16="http://schemas.microsoft.com/office/drawing/2014/main" id="{1AC98333-6657-201B-B5C6-84B9E4977F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993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, Krokus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852929"/>
          </a:xfrm>
          <a:noFill/>
        </p:spPr>
        <p:txBody>
          <a:bodyPr anchor="t" anchorCtr="0">
            <a:noAutofit/>
          </a:bodyPr>
          <a:lstStyle>
            <a:lvl1pPr algn="l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  <p:pic>
        <p:nvPicPr>
          <p:cNvPr id="3" name="Bild, Linnéuniversitetets logotyp" descr="Linnéuniversitetets logotyp">
            <a:extLst>
              <a:ext uri="{FF2B5EF4-FFF2-40B4-BE49-F238E27FC236}">
                <a16:creationId xmlns:a16="http://schemas.microsoft.com/office/drawing/2014/main" id="{1AC98333-6657-201B-B5C6-84B9E4977F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00" y="370800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053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+cirklar, Smörblomm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kel 3">
            <a:extLst>
              <a:ext uri="{FF2B5EF4-FFF2-40B4-BE49-F238E27FC236}">
                <a16:creationId xmlns:a16="http://schemas.microsoft.com/office/drawing/2014/main" id="{45EFE7CA-807D-A3C7-EABC-472C3371C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01408"/>
            <a:ext cx="5415643" cy="3556592"/>
          </a:xfrm>
          <a:custGeom>
            <a:avLst/>
            <a:gdLst>
              <a:gd name="connsiteX0" fmla="*/ 2335682 w 5415643"/>
              <a:gd name="connsiteY0" fmla="*/ 0 h 3556592"/>
              <a:gd name="connsiteX1" fmla="*/ 5415643 w 5415643"/>
              <a:gd name="connsiteY1" fmla="*/ 3079961 h 3556592"/>
              <a:gd name="connsiteX2" fmla="*/ 5399742 w 5415643"/>
              <a:gd name="connsiteY2" fmla="*/ 3394869 h 3556592"/>
              <a:gd name="connsiteX3" fmla="*/ 5375060 w 5415643"/>
              <a:gd name="connsiteY3" fmla="*/ 3556592 h 3556592"/>
              <a:gd name="connsiteX4" fmla="*/ 0 w 5415643"/>
              <a:gd name="connsiteY4" fmla="*/ 3556592 h 3556592"/>
              <a:gd name="connsiteX5" fmla="*/ 0 w 5415643"/>
              <a:gd name="connsiteY5" fmla="*/ 1075747 h 3556592"/>
              <a:gd name="connsiteX6" fmla="*/ 157821 w 5415643"/>
              <a:gd name="connsiteY6" fmla="*/ 902100 h 3556592"/>
              <a:gd name="connsiteX7" fmla="*/ 2335682 w 5415643"/>
              <a:gd name="connsiteY7" fmla="*/ 0 h 3556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15643" h="3556592">
                <a:moveTo>
                  <a:pt x="2335682" y="0"/>
                </a:moveTo>
                <a:cubicBezTo>
                  <a:pt x="4036697" y="0"/>
                  <a:pt x="5415643" y="1378946"/>
                  <a:pt x="5415643" y="3079961"/>
                </a:cubicBezTo>
                <a:cubicBezTo>
                  <a:pt x="5415643" y="3186275"/>
                  <a:pt x="5410257" y="3291330"/>
                  <a:pt x="5399742" y="3394869"/>
                </a:cubicBezTo>
                <a:lnTo>
                  <a:pt x="5375060" y="3556592"/>
                </a:lnTo>
                <a:lnTo>
                  <a:pt x="0" y="3556592"/>
                </a:lnTo>
                <a:lnTo>
                  <a:pt x="0" y="1075747"/>
                </a:lnTo>
                <a:lnTo>
                  <a:pt x="157821" y="902100"/>
                </a:lnTo>
                <a:cubicBezTo>
                  <a:pt x="715184" y="344737"/>
                  <a:pt x="1485175" y="0"/>
                  <a:pt x="233568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5" name="Cirkel 2">
            <a:extLst>
              <a:ext uri="{FF2B5EF4-FFF2-40B4-BE49-F238E27FC236}">
                <a16:creationId xmlns:a16="http://schemas.microsoft.com/office/drawing/2014/main" id="{497B5DE0-C493-68B3-0347-C0AB92ECE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75352" y="1650110"/>
            <a:ext cx="1716648" cy="2958196"/>
          </a:xfrm>
          <a:custGeom>
            <a:avLst/>
            <a:gdLst>
              <a:gd name="connsiteX0" fmla="*/ 1479098 w 1716648"/>
              <a:gd name="connsiteY0" fmla="*/ 0 h 2958196"/>
              <a:gd name="connsiteX1" fmla="*/ 1630327 w 1716648"/>
              <a:gd name="connsiteY1" fmla="*/ 7637 h 2958196"/>
              <a:gd name="connsiteX2" fmla="*/ 1716648 w 1716648"/>
              <a:gd name="connsiteY2" fmla="*/ 20811 h 2958196"/>
              <a:gd name="connsiteX3" fmla="*/ 1716648 w 1716648"/>
              <a:gd name="connsiteY3" fmla="*/ 2937386 h 2958196"/>
              <a:gd name="connsiteX4" fmla="*/ 1630327 w 1716648"/>
              <a:gd name="connsiteY4" fmla="*/ 2950560 h 2958196"/>
              <a:gd name="connsiteX5" fmla="*/ 1479098 w 1716648"/>
              <a:gd name="connsiteY5" fmla="*/ 2958196 h 2958196"/>
              <a:gd name="connsiteX6" fmla="*/ 0 w 1716648"/>
              <a:gd name="connsiteY6" fmla="*/ 1479098 h 2958196"/>
              <a:gd name="connsiteX7" fmla="*/ 1479098 w 1716648"/>
              <a:gd name="connsiteY7" fmla="*/ 0 h 295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16648" h="2958196">
                <a:moveTo>
                  <a:pt x="1479098" y="0"/>
                </a:moveTo>
                <a:cubicBezTo>
                  <a:pt x="1530153" y="0"/>
                  <a:pt x="1580604" y="2587"/>
                  <a:pt x="1630327" y="7637"/>
                </a:cubicBezTo>
                <a:lnTo>
                  <a:pt x="1716648" y="20811"/>
                </a:lnTo>
                <a:lnTo>
                  <a:pt x="1716648" y="2937386"/>
                </a:lnTo>
                <a:lnTo>
                  <a:pt x="1630327" y="2950560"/>
                </a:lnTo>
                <a:cubicBezTo>
                  <a:pt x="1580604" y="2955609"/>
                  <a:pt x="1530153" y="2958196"/>
                  <a:pt x="1479098" y="2958196"/>
                </a:cubicBezTo>
                <a:cubicBezTo>
                  <a:pt x="662215" y="2958196"/>
                  <a:pt x="0" y="2295981"/>
                  <a:pt x="0" y="1479098"/>
                </a:cubicBezTo>
                <a:cubicBezTo>
                  <a:pt x="0" y="662215"/>
                  <a:pt x="662215" y="0"/>
                  <a:pt x="147909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6" name="Cirkel 1">
            <a:extLst>
              <a:ext uri="{FF2B5EF4-FFF2-40B4-BE49-F238E27FC236}">
                <a16:creationId xmlns:a16="http://schemas.microsoft.com/office/drawing/2014/main" id="{0EA5472D-FD46-F6CF-CFDB-CBD673D70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614654" y="4392593"/>
            <a:ext cx="1616150" cy="1616150"/>
          </a:xfrm>
          <a:prstGeom prst="ellipse">
            <a:avLst/>
          </a:prstGeom>
          <a:solidFill>
            <a:srgbClr val="FDEC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b="0" i="0" dirty="0">
              <a:latin typeface="Arial" panose="020B0604020202020204" pitchFamily="34" charset="0"/>
            </a:endParaRPr>
          </a:p>
        </p:txBody>
      </p:sp>
      <p:sp>
        <p:nvSpPr>
          <p:cNvPr id="12" name="Platshållare för bildnummer">
            <a:extLst>
              <a:ext uri="{FF2B5EF4-FFF2-40B4-BE49-F238E27FC236}">
                <a16:creationId xmlns:a16="http://schemas.microsoft.com/office/drawing/2014/main" id="{0F7595AD-BEF6-6512-2D71-C24BA24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65C5BD3A-9D83-1B8A-C902-532041E5F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400" y="1476000"/>
            <a:ext cx="11643684" cy="1852929"/>
          </a:xfrm>
          <a:noFill/>
        </p:spPr>
        <p:txBody>
          <a:bodyPr anchor="t" anchorCtr="0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  <p:pic>
        <p:nvPicPr>
          <p:cNvPr id="7" name="Bild, Linnéuniversitetets logotyp" descr="Linnéuniversitetets logotyp">
            <a:extLst>
              <a:ext uri="{FF2B5EF4-FFF2-40B4-BE49-F238E27FC236}">
                <a16:creationId xmlns:a16="http://schemas.microsoft.com/office/drawing/2014/main" id="{63CB8FB6-92CE-935E-7AE0-B3B6B1EC6F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063" y="364826"/>
            <a:ext cx="2206800" cy="32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8507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0F27F45-EAA3-10E3-4E37-18F590863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01" y="365125"/>
            <a:ext cx="116567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44B5B3-F65F-90A8-58A2-36812E09A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7600" y="1825625"/>
            <a:ext cx="11656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82199F8-57E4-C8CF-55F0-E39D02368E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9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70014420-73BE-44B5-81BB-E4A043E68488}" type="datetimeFigureOut">
              <a:rPr lang="sv-SE" smtClean="0"/>
              <a:pPr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5634CC5-AB1E-9F62-A6B9-A2EF5201E9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8D210CA-CD41-C6D0-ED8E-0D61F24D76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72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230C492-A0B7-4E03-B69D-EF7B76CA7ADD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8284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  <p:sldLayoutId id="2147483689" r:id="rId19"/>
    <p:sldLayoutId id="2147483690" r:id="rId20"/>
    <p:sldLayoutId id="2147483691" r:id="rId21"/>
    <p:sldLayoutId id="2147483692" r:id="rId22"/>
    <p:sldLayoutId id="2147483693" r:id="rId23"/>
    <p:sldLayoutId id="2147483694" r:id="rId24"/>
    <p:sldLayoutId id="2147483695" r:id="rId25"/>
    <p:sldLayoutId id="2147483696" r:id="rId26"/>
    <p:sldLayoutId id="2147483697" r:id="rId27"/>
    <p:sldLayoutId id="2147483698" r:id="rId28"/>
    <p:sldLayoutId id="2147483699" r:id="rId29"/>
    <p:sldLayoutId id="2147483700" r:id="rId30"/>
    <p:sldLayoutId id="2147483701" r:id="rId31"/>
    <p:sldLayoutId id="2147483702" r:id="rId32"/>
    <p:sldLayoutId id="2147483703" r:id="rId33"/>
    <p:sldLayoutId id="2147483704" r:id="rId34"/>
    <p:sldLayoutId id="2147483705" r:id="rId35"/>
    <p:sldLayoutId id="2147483706" r:id="rId36"/>
    <p:sldLayoutId id="2147483707" r:id="rId37"/>
    <p:sldLayoutId id="2147483708" r:id="rId38"/>
    <p:sldLayoutId id="2147483709" r:id="rId39"/>
    <p:sldLayoutId id="2147483710" r:id="rId4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 userDrawn="1">
          <p15:clr>
            <a:srgbClr val="F26B43"/>
          </p15:clr>
        </p15:guide>
        <p15:guide id="4" pos="3840" userDrawn="1">
          <p15:clr>
            <a:srgbClr val="F26B43"/>
          </p15:clr>
        </p15:guide>
        <p15:guide id="5" pos="234" userDrawn="1">
          <p15:clr>
            <a:srgbClr val="F26B43"/>
          </p15:clr>
        </p15:guide>
        <p15:guide id="6" orient="horz" pos="232" userDrawn="1">
          <p15:clr>
            <a:srgbClr val="F26B43"/>
          </p15:clr>
        </p15:guide>
        <p15:guide id="7" pos="2593" userDrawn="1">
          <p15:clr>
            <a:srgbClr val="F26B43"/>
          </p15:clr>
        </p15:guide>
        <p15:guide id="8" pos="5087" userDrawn="1">
          <p15:clr>
            <a:srgbClr val="F26B43"/>
          </p15:clr>
        </p15:guide>
        <p15:guide id="9" pos="7446" userDrawn="1">
          <p15:clr>
            <a:srgbClr val="F26B43"/>
          </p15:clr>
        </p15:guide>
        <p15:guide id="10" orient="horz" pos="436" userDrawn="1">
          <p15:clr>
            <a:srgbClr val="F26B43"/>
          </p15:clr>
        </p15:guide>
        <p15:guide id="11" orient="horz" pos="1003" userDrawn="1">
          <p15:clr>
            <a:srgbClr val="F26B43"/>
          </p15:clr>
        </p15:guide>
        <p15:guide id="12" orient="horz" pos="3997" userDrawn="1">
          <p15:clr>
            <a:srgbClr val="F26B43"/>
          </p15:clr>
        </p15:guide>
        <p15:guide id="13" orient="horz" pos="381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Linn.andergren@lnu.se" TargetMode="External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ymoodle.lnu.se/course/view.php?id=5040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lnu.se/course/view.php?id=53961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0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linnek.se/" TargetMode="External"/><Relationship Id="rId3" Type="http://schemas.openxmlformats.org/officeDocument/2006/relationships/hyperlink" Target="https://lnu.se/studenthalsan" TargetMode="External"/><Relationship Id="rId7" Type="http://schemas.openxmlformats.org/officeDocument/2006/relationships/hyperlink" Target="https://lnu.se/student/stod-och-service/rattigheter-och-skyldigheter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0.xml"/><Relationship Id="rId6" Type="http://schemas.openxmlformats.org/officeDocument/2006/relationships/hyperlink" Target="https://lnu.se/student/stod-och-service/studera-med-funktionsnedsattning/" TargetMode="External"/><Relationship Id="rId5" Type="http://schemas.openxmlformats.org/officeDocument/2006/relationships/hyperlink" Target="https://lnu.se/ub/kontakta-biblioteket/studieverkstaden/sa-lyckas-du-med-dina-studier/" TargetMode="External"/><Relationship Id="rId10" Type="http://schemas.openxmlformats.org/officeDocument/2006/relationships/hyperlink" Target="https://lnu.se/mot-linneuniversitetet/Organisation/fakulteten-for-konst-och-humaniora/utbildning/internationella-mojligheter/https:/lnu.se/mot-linneuniversitetet/Organisation/fakulteten-for-konst-och-humaniora/utbildning/internationella-mojligheter/https:/lnu.se/mot-linneuniversitetet/Organisation/fakulteten-for-konst-och-humaniora/utbildning/internationella-mojligheter/https:/lnu.se/mot-linneuniversitetet/Organisation/fakulteten-for-konst-och-humaniora/utbildning/internationella-mojligheter/https:/lnu.se/mot-linneuniversitetet/Organisation/fakulteten-for-konst-och-humaniora/utbildning/internationella-mojligheter/https:/lnu.se/mot-linneuniversitetet/Organisation/fakulteten-for-konst-och-humaniora/utbildning/internationella-mojligheter/https:/lnu.se/mot-linneuniversitetet/Organisation/fakulteten-for-konst-och-humaniora/utbildning/internationella-mojligheter/https:/lnu.se/mot-linneuniversitetet/Organisation/fakulteten-for-konst-och-humaniora/utbildning/internationella-mojligheter/https:/lnu.se/mot-linneuniversitetet/Organisation/fakulteten-for-konst-och-humaniora/utbildning/internationella-mojligheter/https:/lnu.se/mot-linneuniversitetet/Organisation/fakulteten-for-konst-och-humaniora/utbildning/internationella-mojligheter/https:/lnu.se/mot-linneuniversitetet/Organisation/fakulteten-for-konst-och-humaniora/utbildning/internationella-mojligheter/https:/lnu.se/mot-linneuniversitetet/Organisation/fakulteten-for-konst-och-humaniora/utbildning/internationella-mojligheter/https:/lnu.se/mot-linneuniversitetet/Organisation/fakulteten-for-konst-och-humaniora/utbildning/internationella-mojligheter/https:/lnu.se/mot-linneuniversitetet/Organisation/fakulteten-for-konst-och-humaniora/utbildning/internationella-mojligheter/https:/lnu.se/mot-linneuniversitetet/Organisation/fakulteten-for-konst-och-humaniora/utbildning/internationella-mojligheter/" TargetMode="External"/><Relationship Id="rId4" Type="http://schemas.openxmlformats.org/officeDocument/2006/relationships/hyperlink" Target="https://lnu.se/ub/kontakta-biblioteket/studieverkstaden/" TargetMode="External"/><Relationship Id="rId9" Type="http://schemas.openxmlformats.org/officeDocument/2006/relationships/hyperlink" Target="https://linnek.se/fusk-plagia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874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E9F99E-93B0-E86E-B601-6B4B8F971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Välkommen att kontakta mig!</a:t>
            </a:r>
            <a:br>
              <a:rPr lang="sv-SE" dirty="0"/>
            </a:br>
            <a:r>
              <a:rPr lang="sv-SE" dirty="0">
                <a:hlinkClick r:id="rId2"/>
              </a:rPr>
              <a:t>Linn.andergren@lnu.se</a:t>
            </a:r>
            <a:r>
              <a:rPr lang="sv-SE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48DCA5-68D9-6EFF-6948-C5D24F495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		</a:t>
            </a:r>
          </a:p>
          <a:p>
            <a:pPr marL="0" indent="0">
              <a:buNone/>
            </a:pPr>
            <a:r>
              <a:rPr lang="sv-SE" dirty="0"/>
              <a:t>		Lycka till och ha en rolig och intressant studietid </a:t>
            </a:r>
            <a:r>
              <a:rPr lang="sv-SE" dirty="0">
                <a:sym typeface="Wingdings" pitchFamily="2" charset="2"/>
              </a:rPr>
              <a:t>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2618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97E600E-3F04-4C5A-8E4E-24BCCAB6DB92}"/>
              </a:ext>
            </a:extLst>
          </p:cNvPr>
          <p:cNvSpPr/>
          <p:nvPr/>
        </p:nvSpPr>
        <p:spPr>
          <a:xfrm>
            <a:off x="1991544" y="1372172"/>
            <a:ext cx="5499236" cy="3777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spcAft>
                <a:spcPts val="450"/>
              </a:spcAft>
              <a:defRPr/>
            </a:pPr>
            <a:r>
              <a:rPr lang="sv-SE" sz="1600" b="1" dirty="0">
                <a:solidFill>
                  <a:srgbClr val="333333"/>
                </a:solidFill>
              </a:rPr>
              <a:t>Studie- och yrkesvägledare</a:t>
            </a:r>
            <a:br>
              <a:rPr lang="sv-SE" sz="2100" dirty="0">
                <a:solidFill>
                  <a:srgbClr val="333333"/>
                </a:solidFill>
              </a:rPr>
            </a:br>
            <a:endParaRPr lang="sv-SE" dirty="0">
              <a:solidFill>
                <a:srgbClr val="333333"/>
              </a:solidFill>
            </a:endParaRPr>
          </a:p>
          <a:p>
            <a:pPr marL="342900" indent="-342900" defTabSz="685800">
              <a:spcAft>
                <a:spcPts val="450"/>
              </a:spcAft>
              <a:buFont typeface="Arial" panose="020B0604020202020204" pitchFamily="34" charset="0"/>
              <a:buChar char="•"/>
              <a:defRPr/>
            </a:pPr>
            <a:r>
              <a:rPr lang="sv-SE" dirty="0">
                <a:solidFill>
                  <a:srgbClr val="333333"/>
                </a:solidFill>
              </a:rPr>
              <a:t>Stödja, motivera, inspirera dig att ta nästa steg</a:t>
            </a:r>
          </a:p>
          <a:p>
            <a:pPr marL="342900" indent="-342900" defTabSz="685800">
              <a:spcAft>
                <a:spcPts val="450"/>
              </a:spcAft>
              <a:buFont typeface="Arial" panose="020B0604020202020204" pitchFamily="34" charset="0"/>
              <a:buChar char="•"/>
              <a:defRPr/>
            </a:pPr>
            <a:r>
              <a:rPr lang="sv-SE" dirty="0">
                <a:solidFill>
                  <a:srgbClr val="333333"/>
                </a:solidFill>
              </a:rPr>
              <a:t>Hur går jag vidare? Hur ser jag framåt?</a:t>
            </a:r>
          </a:p>
          <a:p>
            <a:pPr marL="342900" indent="-342900" defTabSz="685800">
              <a:spcAft>
                <a:spcPts val="450"/>
              </a:spcAft>
              <a:buFont typeface="Arial" panose="020B0604020202020204" pitchFamily="34" charset="0"/>
              <a:buChar char="•"/>
              <a:defRPr/>
            </a:pPr>
            <a:r>
              <a:rPr lang="sv-SE" dirty="0">
                <a:solidFill>
                  <a:srgbClr val="333333"/>
                </a:solidFill>
              </a:rPr>
              <a:t>Fatta beslut – svårt att välja/välja bort </a:t>
            </a:r>
          </a:p>
          <a:p>
            <a:pPr marL="342900" indent="-342900" defTabSz="685800">
              <a:spcAft>
                <a:spcPts val="450"/>
              </a:spcAft>
              <a:buFont typeface="Arial" panose="020B0604020202020204" pitchFamily="34" charset="0"/>
              <a:buChar char="•"/>
              <a:defRPr/>
            </a:pPr>
            <a:r>
              <a:rPr lang="sv-SE" dirty="0">
                <a:solidFill>
                  <a:srgbClr val="333333"/>
                </a:solidFill>
              </a:rPr>
              <a:t>Studier som inte går som du tänkt dig</a:t>
            </a:r>
          </a:p>
          <a:p>
            <a:pPr marL="342900" indent="-342900" defTabSz="685800">
              <a:spcAft>
                <a:spcPts val="450"/>
              </a:spcAft>
              <a:buFont typeface="Arial" panose="020B0604020202020204" pitchFamily="34" charset="0"/>
              <a:buChar char="•"/>
              <a:defRPr/>
            </a:pPr>
            <a:r>
              <a:rPr lang="sv-SE" dirty="0">
                <a:solidFill>
                  <a:srgbClr val="333333"/>
                </a:solidFill>
              </a:rPr>
              <a:t>Individuell studieplanering </a:t>
            </a:r>
          </a:p>
          <a:p>
            <a:pPr defTabSz="685800">
              <a:spcAft>
                <a:spcPts val="450"/>
              </a:spcAft>
              <a:defRPr/>
            </a:pPr>
            <a:endParaRPr lang="sv-SE" dirty="0">
              <a:solidFill>
                <a:srgbClr val="333333"/>
              </a:solidFill>
            </a:endParaRPr>
          </a:p>
          <a:p>
            <a:pPr defTabSz="685800">
              <a:spcAft>
                <a:spcPts val="450"/>
              </a:spcAft>
              <a:defRPr/>
            </a:pPr>
            <a:r>
              <a:rPr lang="sv-SE" dirty="0">
                <a:solidFill>
                  <a:srgbClr val="333333"/>
                </a:solidFill>
                <a:hlinkClick r:id="rId3"/>
              </a:rPr>
              <a:t>https://mymoodle.lnu.se/course/view.php?id=50408</a:t>
            </a:r>
            <a:endParaRPr lang="sv-SE" dirty="0">
              <a:solidFill>
                <a:srgbClr val="333333"/>
              </a:solidFill>
            </a:endParaRPr>
          </a:p>
          <a:p>
            <a:pPr defTabSz="685800">
              <a:spcAft>
                <a:spcPts val="450"/>
              </a:spcAft>
              <a:defRPr/>
            </a:pPr>
            <a:endParaRPr lang="sv-SE" b="1" dirty="0">
              <a:solidFill>
                <a:srgbClr val="333333"/>
              </a:solidFill>
            </a:endParaRPr>
          </a:p>
          <a:p>
            <a:pPr defTabSz="685800">
              <a:spcAft>
                <a:spcPts val="450"/>
              </a:spcAft>
              <a:defRPr/>
            </a:pPr>
            <a:r>
              <a:rPr lang="sv-SE" sz="2400" b="1" dirty="0">
                <a:solidFill>
                  <a:srgbClr val="333333"/>
                </a:solidFill>
              </a:rPr>
              <a:t>Ta kontakt i tid, vänta inte!</a:t>
            </a:r>
            <a:endParaRPr lang="sv-SE" sz="2400" b="1" dirty="0">
              <a:solidFill>
                <a:prstClr val="black"/>
              </a:solidFill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F70813A2-58C5-4475-8E45-A6524C256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9201" y="332656"/>
            <a:ext cx="9173599" cy="608012"/>
          </a:xfrm>
          <a:prstGeom prst="rect">
            <a:avLst/>
          </a:prstGeom>
          <a:solidFill>
            <a:srgbClr val="FFE000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3200" b="1" dirty="0">
                <a:solidFill>
                  <a:srgbClr val="262626"/>
                </a:solidFill>
                <a:latin typeface="+mj-lt"/>
                <a:cs typeface="Arial" panose="020B0604020202020204" pitchFamily="34" charset="0"/>
              </a:rPr>
              <a:t>Linn Andergren</a:t>
            </a:r>
          </a:p>
        </p:txBody>
      </p:sp>
      <p:pic>
        <p:nvPicPr>
          <p:cNvPr id="2" name="Bildobjekt 1" descr="En bild som visar Människoansikte, person, klädsel, leende&#10;&#10;Automatiskt genererad beskrivning">
            <a:extLst>
              <a:ext uri="{FF2B5EF4-FFF2-40B4-BE49-F238E27FC236}">
                <a16:creationId xmlns:a16="http://schemas.microsoft.com/office/drawing/2014/main" id="{19F79E01-3DE7-0F08-BBA6-E4A0FA8A1F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480000">
            <a:off x="7413812" y="1394652"/>
            <a:ext cx="2090058" cy="2099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67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49BFB8C4-D459-C881-B975-79383D4E03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5838" y="2538803"/>
            <a:ext cx="6216386" cy="3132764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2AFFD386-D4FC-BB74-2FC1-E970BB22E799}"/>
              </a:ext>
            </a:extLst>
          </p:cNvPr>
          <p:cNvSpPr txBox="1"/>
          <p:nvPr/>
        </p:nvSpPr>
        <p:spPr>
          <a:xfrm>
            <a:off x="2135560" y="1732577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000000"/>
                </a:solidFill>
                <a:latin typeface="+mj-lt"/>
              </a:rPr>
              <a:t>Två studenter programleder och kommer ta upp bra saker de önskar att de visste som nya studenter. Missa inte! </a:t>
            </a:r>
            <a:r>
              <a:rPr lang="sv-SE" b="1" dirty="0">
                <a:solidFill>
                  <a:srgbClr val="000000"/>
                </a:solidFill>
                <a:latin typeface="+mj-lt"/>
                <a:hlinkClick r:id="rId3"/>
              </a:rPr>
              <a:t>Länk och information på </a:t>
            </a:r>
            <a:r>
              <a:rPr lang="sv-SE" b="1" dirty="0" err="1">
                <a:solidFill>
                  <a:srgbClr val="000000"/>
                </a:solidFill>
                <a:latin typeface="+mj-lt"/>
                <a:hlinkClick r:id="rId3"/>
              </a:rPr>
              <a:t>Moodle</a:t>
            </a:r>
            <a:endParaRPr lang="sv-SE" dirty="0">
              <a:latin typeface="+mj-lt"/>
            </a:endParaRPr>
          </a:p>
        </p:txBody>
      </p:sp>
      <p:sp>
        <p:nvSpPr>
          <p:cNvPr id="7" name="textruta 3">
            <a:extLst>
              <a:ext uri="{FF2B5EF4-FFF2-40B4-BE49-F238E27FC236}">
                <a16:creationId xmlns:a16="http://schemas.microsoft.com/office/drawing/2014/main" id="{B388F73A-E644-D576-CAAE-538230E30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5633" y="260649"/>
            <a:ext cx="9173599" cy="964609"/>
          </a:xfrm>
          <a:prstGeom prst="rect">
            <a:avLst/>
          </a:prstGeom>
          <a:solidFill>
            <a:srgbClr val="FFE000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sv-SE" sz="3200" dirty="0">
              <a:latin typeface="+mn-lt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sv-SE" sz="3200" b="1" dirty="0">
                <a:solidFill>
                  <a:srgbClr val="000000"/>
                </a:solidFill>
                <a:latin typeface="+mj-lt"/>
              </a:rPr>
              <a:t>Fakultetens introduktion för nya studenter den 9 september kl.15-16.30</a:t>
            </a:r>
            <a:br>
              <a:rPr lang="sv-SE" sz="3200" dirty="0">
                <a:latin typeface="+mn-lt"/>
              </a:rPr>
            </a:br>
            <a:endParaRPr lang="sv-SE" altLang="sv-SE" sz="3200" b="1" dirty="0">
              <a:solidFill>
                <a:srgbClr val="262626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359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2855640" y="764704"/>
            <a:ext cx="7416824" cy="701730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Du kanske har flyttat hemifrån för första gången? Första personen i din familj som läser vidare på universitetet? Ny stad? Var snäll mot dig själv och andra. Försök att inte jämföra dig.</a:t>
            </a:r>
          </a:p>
          <a:p>
            <a:endParaRPr lang="sv-SE" dirty="0"/>
          </a:p>
          <a:p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Gör något bra av din studietid och fokusera på dina egna mål. Vad är din drivkraft? vad vill du uppnå? Det handlar om din egen framtid så börja tänk i dessa banor direkt!</a:t>
            </a:r>
          </a:p>
          <a:p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Jämför studierna med ett jobb 8-17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Börja plugga direkt!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>
              <a:latin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2" name="textruta 3">
            <a:extLst>
              <a:ext uri="{FF2B5EF4-FFF2-40B4-BE49-F238E27FC236}">
                <a16:creationId xmlns:a16="http://schemas.microsoft.com/office/drawing/2014/main" id="{17752645-78C4-DE48-BE11-5A9F4421A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9201" y="332656"/>
            <a:ext cx="9173599" cy="608012"/>
          </a:xfrm>
          <a:prstGeom prst="rect">
            <a:avLst/>
          </a:prstGeom>
          <a:solidFill>
            <a:srgbClr val="FFE000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3200" b="1" dirty="0">
                <a:solidFill>
                  <a:srgbClr val="262626"/>
                </a:solidFill>
                <a:latin typeface="+mj-lt"/>
                <a:cs typeface="Arial" panose="020B0604020202020204" pitchFamily="34" charset="0"/>
              </a:rPr>
              <a:t>Nya tider</a:t>
            </a:r>
          </a:p>
        </p:txBody>
      </p:sp>
    </p:spTree>
    <p:extLst>
      <p:ext uri="{BB962C8B-B14F-4D97-AF65-F5344CB8AC3E}">
        <p14:creationId xmlns:p14="http://schemas.microsoft.com/office/powerpoint/2010/main" val="195345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919536" y="1146080"/>
            <a:ext cx="7802116" cy="473119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/>
              <a:t>Eget ansvar – styr din tid själv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/>
              <a:t>Studdybuddies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/>
              <a:t>Hur planerar du dina dagar?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/>
              <a:t>Var pluggar du bäst?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/>
              <a:t>Hur lär du dig bäst?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/>
              <a:t>Olika lässtrategier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/>
              <a:t>Repetera, anteckna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/>
              <a:t>Återhämtning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dirty="0"/>
              <a:t>Varje beslut får konsekvenser </a:t>
            </a:r>
          </a:p>
          <a:p>
            <a:pPr marL="0" indent="0">
              <a:lnSpc>
                <a:spcPct val="150000"/>
              </a:lnSpc>
            </a:pPr>
            <a:endParaRPr lang="sv-SE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sv-SE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sv-SE" dirty="0"/>
          </a:p>
          <a:p>
            <a:pPr marL="0" indent="0"/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endParaRPr lang="sv-SE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2064" y="1412776"/>
            <a:ext cx="2857500" cy="1562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3473" y="3316948"/>
            <a:ext cx="2500313" cy="2143125"/>
          </a:xfrm>
          <a:prstGeom prst="rect">
            <a:avLst/>
          </a:prstGeom>
        </p:spPr>
      </p:pic>
      <p:sp>
        <p:nvSpPr>
          <p:cNvPr id="6" name="textruta 3">
            <a:extLst>
              <a:ext uri="{FF2B5EF4-FFF2-40B4-BE49-F238E27FC236}">
                <a16:creationId xmlns:a16="http://schemas.microsoft.com/office/drawing/2014/main" id="{B30BAB6E-FAC1-4F42-BB2F-5F0256263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188640"/>
            <a:ext cx="9173599" cy="608012"/>
          </a:xfrm>
          <a:prstGeom prst="rect">
            <a:avLst/>
          </a:prstGeom>
          <a:solidFill>
            <a:srgbClr val="FFE000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3200" b="1" dirty="0">
                <a:solidFill>
                  <a:srgbClr val="262626"/>
                </a:solidFill>
                <a:latin typeface="+mj-lt"/>
                <a:cs typeface="Arial" panose="020B0604020202020204" pitchFamily="34" charset="0"/>
              </a:rPr>
              <a:t>Vad funkar för dig?</a:t>
            </a:r>
          </a:p>
        </p:txBody>
      </p:sp>
    </p:spTree>
    <p:extLst>
      <p:ext uri="{BB962C8B-B14F-4D97-AF65-F5344CB8AC3E}">
        <p14:creationId xmlns:p14="http://schemas.microsoft.com/office/powerpoint/2010/main" val="225373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44436" y="188640"/>
            <a:ext cx="7645400" cy="792088"/>
          </a:xfrm>
        </p:spPr>
        <p:txBody>
          <a:bodyPr anchor="ctr"/>
          <a:lstStyle/>
          <a:p>
            <a:r>
              <a:rPr lang="sv-SE" sz="3200" dirty="0"/>
              <a:t>Min vecka </a:t>
            </a:r>
          </a:p>
        </p:txBody>
      </p:sp>
      <p:pic>
        <p:nvPicPr>
          <p:cNvPr id="13" name="Platshållare för innehåll 12">
            <a:extLst>
              <a:ext uri="{FF2B5EF4-FFF2-40B4-BE49-F238E27FC236}">
                <a16:creationId xmlns:a16="http://schemas.microsoft.com/office/drawing/2014/main" id="{AF1CA851-C984-4C10-A319-333A6E94AC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4436" y="1147597"/>
            <a:ext cx="7379956" cy="4973660"/>
          </a:xfrm>
        </p:spPr>
      </p:pic>
    </p:spTree>
    <p:extLst>
      <p:ext uri="{BB962C8B-B14F-4D97-AF65-F5344CB8AC3E}">
        <p14:creationId xmlns:p14="http://schemas.microsoft.com/office/powerpoint/2010/main" val="1135024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28850" y="332656"/>
            <a:ext cx="7645400" cy="720080"/>
          </a:xfrm>
        </p:spPr>
        <p:txBody>
          <a:bodyPr anchor="ctr"/>
          <a:lstStyle/>
          <a:p>
            <a:r>
              <a:rPr lang="sv-SE" sz="3200" dirty="0"/>
              <a:t>Realitet! Gör ett veckoschema!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E33AAD7-E7C1-4FE6-8B7A-56EA3439C6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7751" y="982766"/>
            <a:ext cx="7452778" cy="5027669"/>
          </a:xfrm>
        </p:spPr>
      </p:pic>
    </p:spTree>
    <p:extLst>
      <p:ext uri="{BB962C8B-B14F-4D97-AF65-F5344CB8AC3E}">
        <p14:creationId xmlns:p14="http://schemas.microsoft.com/office/powerpoint/2010/main" val="1098808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8AECDB2F-9DB6-47CF-B369-5937E5130052}"/>
              </a:ext>
            </a:extLst>
          </p:cNvPr>
          <p:cNvSpPr txBox="1"/>
          <p:nvPr/>
        </p:nvSpPr>
        <p:spPr>
          <a:xfrm>
            <a:off x="2783632" y="1772816"/>
            <a:ext cx="7344816" cy="286232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cs typeface="Arial"/>
              </a:rPr>
              <a:t>”Uppmuntra att börja samarbeta från dag 1. Ge varandra tips och tricks. Peppa varandra, skapa studiegrupper och ta del av de insatser som finns”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”Jag gick typ ett år innan jag visste man kunde boka tid på studieverkstaden” </a:t>
            </a:r>
          </a:p>
          <a:p>
            <a:endParaRPr lang="sv-SE" dirty="0"/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Ha koll på </a:t>
            </a:r>
            <a:r>
              <a:rPr lang="sv-SE" dirty="0" err="1"/>
              <a:t>Moodle</a:t>
            </a:r>
            <a:r>
              <a:rPr lang="sv-SE" dirty="0"/>
              <a:t>!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3662263F-815A-4F6A-A0F9-242ACD622A58}"/>
              </a:ext>
            </a:extLst>
          </p:cNvPr>
          <p:cNvSpPr txBox="1"/>
          <p:nvPr/>
        </p:nvSpPr>
        <p:spPr>
          <a:xfrm>
            <a:off x="3359696" y="404664"/>
            <a:ext cx="590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Från andra studenter till er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7898C3FD-4A02-4CFC-8B51-A612BF3C0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4402" y="404664"/>
            <a:ext cx="9173599" cy="608012"/>
          </a:xfrm>
          <a:prstGeom prst="rect">
            <a:avLst/>
          </a:prstGeom>
          <a:solidFill>
            <a:srgbClr val="FFE000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3200" b="1" dirty="0">
                <a:solidFill>
                  <a:srgbClr val="262626"/>
                </a:solidFill>
                <a:latin typeface="+mj-lt"/>
                <a:cs typeface="Arial" panose="020B0604020202020204" pitchFamily="34" charset="0"/>
              </a:rPr>
              <a:t>Sagt av andra studenter till er</a:t>
            </a:r>
          </a:p>
        </p:txBody>
      </p:sp>
    </p:spTree>
    <p:extLst>
      <p:ext uri="{BB962C8B-B14F-4D97-AF65-F5344CB8AC3E}">
        <p14:creationId xmlns:p14="http://schemas.microsoft.com/office/powerpoint/2010/main" val="518722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D0015D8-A51D-4C17-BED3-6C606835D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9536" y="1340768"/>
            <a:ext cx="8041010" cy="4464496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sv-SE" sz="1600" dirty="0">
                <a:solidFill>
                  <a:srgbClr val="000000"/>
                </a:solidFill>
                <a:hlinkClick r:id="rId3"/>
              </a:rPr>
              <a:t>Studenthälsan</a:t>
            </a:r>
            <a:r>
              <a:rPr lang="sv-SE" sz="1600" dirty="0">
                <a:solidFill>
                  <a:srgbClr val="000000"/>
                </a:solidFill>
              </a:rPr>
              <a:t> erbjuder professionellt samtalsstöd kostnadsfritt när du behöver hjälp med ditt mående. De erbjuder även kurser i stresshantering, talängslan, uppskjutarbeteende, yoga med mera. </a:t>
            </a:r>
            <a:r>
              <a:rPr lang="sv-SE" sz="1600" dirty="0">
                <a:solidFill>
                  <a:srgbClr val="000000"/>
                </a:solidFill>
                <a:latin typeface="Corbel" panose="020B0503020204020204" pitchFamily="34" charset="0"/>
              </a:rPr>
              <a:t>	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</a:rPr>
              <a:t> </a:t>
            </a:r>
            <a:r>
              <a:rPr lang="sv-SE" sz="1600" dirty="0">
                <a:solidFill>
                  <a:srgbClr val="000000"/>
                </a:solidFill>
                <a:hlinkClick r:id="rId4"/>
              </a:rPr>
              <a:t>Universitetsbiblioteket/Studieverkstaden </a:t>
            </a:r>
            <a:r>
              <a:rPr lang="sv-SE" sz="1600" dirty="0">
                <a:solidFill>
                  <a:srgbClr val="000000"/>
                </a:solidFill>
              </a:rPr>
              <a:t>kan hjälpa dig med informationssökning, akademiskt skrivande, muntlig presentationsteknik och studieteknik. Missa inte aktiviteterna i samarbete med Studenthälsan </a:t>
            </a:r>
            <a:r>
              <a:rPr lang="sv-SE" sz="1600" dirty="0"/>
              <a:t>”</a:t>
            </a:r>
            <a:r>
              <a:rPr lang="sv-SE" sz="16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Så lyckas du med dina studier”</a:t>
            </a:r>
            <a:r>
              <a:rPr lang="sv-SE" sz="1600" dirty="0"/>
              <a:t> </a:t>
            </a:r>
            <a:r>
              <a:rPr lang="sv-SE" sz="1600" dirty="0">
                <a:solidFill>
                  <a:srgbClr val="000000"/>
                </a:solidFill>
              </a:rPr>
              <a:t> 	</a:t>
            </a:r>
            <a:br>
              <a:rPr lang="sv-SE" sz="1600" dirty="0">
                <a:solidFill>
                  <a:srgbClr val="000000"/>
                </a:solidFill>
              </a:rPr>
            </a:br>
            <a:endParaRPr lang="sv-SE" sz="1600" dirty="0">
              <a:solidFill>
                <a:srgbClr val="00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hlinkClick r:id="rId6"/>
              </a:rPr>
              <a:t> Behöver du stöd på grund av funktionsnedsättning?</a:t>
            </a:r>
            <a:r>
              <a:rPr lang="sv-SE" sz="1600" dirty="0">
                <a:solidFill>
                  <a:srgbClr val="000000"/>
                </a:solidFill>
              </a:rPr>
              <a:t>  Ansök om pedagogiskt stöd, du blir sedan kontaktad av en samordnare för funktionsnedsättning om möjlighet till pedagogiskt stöd under din studietid. </a:t>
            </a:r>
            <a:br>
              <a:rPr lang="sv-SE" sz="1600" dirty="0">
                <a:solidFill>
                  <a:srgbClr val="000000"/>
                </a:solidFill>
              </a:rPr>
            </a:br>
            <a:endParaRPr lang="sv-SE" sz="1600" dirty="0">
              <a:solidFill>
                <a:srgbClr val="000000"/>
              </a:solidFill>
              <a:latin typeface="Corbel" panose="020B0503020204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Corbel" panose="020B0503020204020204" pitchFamily="34" charset="0"/>
              </a:rPr>
              <a:t> </a:t>
            </a:r>
            <a:r>
              <a:rPr lang="sv-SE" sz="1600" dirty="0">
                <a:solidFill>
                  <a:srgbClr val="000000"/>
                </a:solidFill>
                <a:latin typeface="+mj-lt"/>
              </a:rPr>
              <a:t>Som student vid Linnéuniversitetet har du </a:t>
            </a:r>
            <a:r>
              <a:rPr lang="sv-SE" sz="1600" dirty="0">
                <a:solidFill>
                  <a:srgbClr val="000000"/>
                </a:solidFill>
                <a:latin typeface="+mj-lt"/>
                <a:hlinkClick r:id="rId7"/>
              </a:rPr>
              <a:t>rättigheter och skyldigheter. </a:t>
            </a:r>
            <a:r>
              <a:rPr lang="sv-SE" sz="1600" dirty="0">
                <a:solidFill>
                  <a:srgbClr val="000000"/>
                </a:solidFill>
                <a:latin typeface="+mj-lt"/>
              </a:rPr>
              <a:t>Det är viktigt att du känner dig trygg och rättvist behandlad. Upplever du diskriminering, trakasserier eller kränkningar, ta del av mer information om anmälan</a:t>
            </a:r>
            <a:br>
              <a:rPr lang="sv-SE" sz="1600" dirty="0">
                <a:solidFill>
                  <a:srgbClr val="000000"/>
                </a:solidFill>
                <a:latin typeface="+mj-lt"/>
              </a:rPr>
            </a:br>
            <a:endParaRPr lang="sv-SE" sz="1600" dirty="0">
              <a:solidFill>
                <a:srgbClr val="000000"/>
              </a:solidFill>
              <a:latin typeface="Corbel" panose="020B0503020204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Corbel" panose="020B0503020204020204" pitchFamily="34" charset="0"/>
                <a:hlinkClick r:id="rId8"/>
              </a:rPr>
              <a:t> </a:t>
            </a:r>
            <a:r>
              <a:rPr lang="sv-SE" sz="1600" dirty="0">
                <a:solidFill>
                  <a:srgbClr val="000000"/>
                </a:solidFill>
                <a:latin typeface="+mj-lt"/>
                <a:hlinkClick r:id="rId8"/>
              </a:rPr>
              <a:t>Linnékåren </a:t>
            </a:r>
            <a:r>
              <a:rPr lang="sv-SE" sz="1600" dirty="0">
                <a:solidFill>
                  <a:srgbClr val="000000"/>
                </a:solidFill>
                <a:latin typeface="+mj-lt"/>
              </a:rPr>
              <a:t>representerar dig som student vid Linnéuniversitetet. De arbetar för att din studietid ska bli så bra om möjligt. Läs gärna informationen om </a:t>
            </a:r>
            <a:r>
              <a:rPr lang="sv-SE" sz="1600" dirty="0">
                <a:solidFill>
                  <a:srgbClr val="000000"/>
                </a:solidFill>
                <a:latin typeface="+mj-lt"/>
                <a:hlinkClick r:id="rId9"/>
              </a:rPr>
              <a:t>fusk och plagiat. </a:t>
            </a:r>
            <a:r>
              <a:rPr lang="sv-SE" sz="1600" dirty="0">
                <a:solidFill>
                  <a:srgbClr val="000000"/>
                </a:solidFill>
                <a:latin typeface="+mj-lt"/>
              </a:rPr>
              <a:t>	</a:t>
            </a:r>
          </a:p>
          <a:p>
            <a:pPr marL="0" indent="0"/>
            <a:endParaRPr lang="sv-SE" sz="1600" dirty="0">
              <a:solidFill>
                <a:srgbClr val="000000"/>
              </a:solidFill>
              <a:latin typeface="+mj-lt"/>
            </a:endParaRPr>
          </a:p>
          <a:p>
            <a:pPr marL="0" indent="0"/>
            <a:endParaRPr lang="sv-SE" sz="1600" dirty="0">
              <a:solidFill>
                <a:srgbClr val="000000"/>
              </a:solidFill>
              <a:latin typeface="+mj-lt"/>
              <a:hlinkClick r:id="rId1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F4649582-D0BF-4276-9748-0A71BEF7B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332656"/>
            <a:ext cx="9173599" cy="608012"/>
          </a:xfrm>
          <a:prstGeom prst="rect">
            <a:avLst/>
          </a:prstGeom>
          <a:solidFill>
            <a:srgbClr val="FFE000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3200" b="1" dirty="0">
                <a:solidFill>
                  <a:srgbClr val="262626"/>
                </a:solidFill>
                <a:latin typeface="+mj-lt"/>
                <a:cs typeface="Arial" panose="020B0604020202020204" pitchFamily="34" charset="0"/>
              </a:rPr>
              <a:t>Stöd under studietiden </a:t>
            </a:r>
          </a:p>
        </p:txBody>
      </p:sp>
    </p:spTree>
    <p:extLst>
      <p:ext uri="{BB962C8B-B14F-4D97-AF65-F5344CB8AC3E}">
        <p14:creationId xmlns:p14="http://schemas.microsoft.com/office/powerpoint/2010/main" val="1543991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innéuniversitetet">
  <a:themeElements>
    <a:clrScheme name="Linnéuniversitetet">
      <a:dk1>
        <a:srgbClr val="232326"/>
      </a:dk1>
      <a:lt1>
        <a:srgbClr val="FFE000"/>
      </a:lt1>
      <a:dk2>
        <a:srgbClr val="232326"/>
      </a:dk2>
      <a:lt2>
        <a:srgbClr val="FFE000"/>
      </a:lt2>
      <a:accent1>
        <a:srgbClr val="FFE000"/>
      </a:accent1>
      <a:accent2>
        <a:srgbClr val="FDECB2"/>
      </a:accent2>
      <a:accent3>
        <a:srgbClr val="A62186"/>
      </a:accent3>
      <a:accent4>
        <a:srgbClr val="5D4FB1"/>
      </a:accent4>
      <a:accent5>
        <a:srgbClr val="007340"/>
      </a:accent5>
      <a:accent6>
        <a:srgbClr val="232326"/>
      </a:accent6>
      <a:hlink>
        <a:srgbClr val="5D4FB1"/>
      </a:hlink>
      <a:folHlink>
        <a:srgbClr val="A62186"/>
      </a:folHlink>
    </a:clrScheme>
    <a:fontScheme name="Linnéuniversit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V-lnu-v240319.potx" id="{7138DCC2-6A7D-4957-9020-6153135D0A42}" vid="{877ECA7E-91FD-47D5-B777-50A06CAC6A1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D7B5A2BE896884DBF64A74CBE3ADF48" ma:contentTypeVersion="4" ma:contentTypeDescription="Skapa ett nytt dokument." ma:contentTypeScope="" ma:versionID="b45ef57db664316cdc0ce0662ef63c9c">
  <xsd:schema xmlns:xsd="http://www.w3.org/2001/XMLSchema" xmlns:xs="http://www.w3.org/2001/XMLSchema" xmlns:p="http://schemas.microsoft.com/office/2006/metadata/properties" xmlns:ns2="fcc5c06c-2abc-4316-8170-3edfc616a328" targetNamespace="http://schemas.microsoft.com/office/2006/metadata/properties" ma:root="true" ma:fieldsID="92514c20592f1ab0d4754719cbc6a4a9" ns2:_="">
    <xsd:import namespace="fcc5c06c-2abc-4316-8170-3edfc616a3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c5c06c-2abc-4316-8170-3edfc616a3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A04407-B5D4-46FF-9D15-FF8A5F0D03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D61E3F-63E7-49E6-BEA5-532525D879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c5c06c-2abc-4316-8170-3edfc616a3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F244CB8-FFB0-463D-A6B8-141F09001709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fcc5c06c-2abc-4316-8170-3edfc616a328"/>
    <ds:schemaRef ds:uri="http://purl.org/dc/terms/"/>
    <ds:schemaRef ds:uri="http://www.w3.org/XML/1998/namespace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Linnéuniversitetet</Template>
  <TotalTime>7</TotalTime>
  <Words>506</Words>
  <Application>Microsoft Office PowerPoint</Application>
  <PresentationFormat>Bredbild</PresentationFormat>
  <Paragraphs>73</Paragraphs>
  <Slides>10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Aptos</vt:lpstr>
      <vt:lpstr>Arial</vt:lpstr>
      <vt:lpstr>Corbel</vt:lpstr>
      <vt:lpstr>Times New Roman</vt:lpstr>
      <vt:lpstr>Wingdings</vt:lpstr>
      <vt:lpstr>Linnéuniversitetet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Min vecka </vt:lpstr>
      <vt:lpstr>Realitet! Gör ett veckoschema! </vt:lpstr>
      <vt:lpstr>PowerPoint-presentation</vt:lpstr>
      <vt:lpstr>PowerPoint-presentation</vt:lpstr>
      <vt:lpstr>Välkommen att kontakta mig! Linn.andergren@lnu.se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Linn Andergren</dc:creator>
  <cp:lastModifiedBy>Nathalie Hauksson Tresch</cp:lastModifiedBy>
  <cp:revision>2</cp:revision>
  <dcterms:created xsi:type="dcterms:W3CDTF">2024-09-04T07:06:21Z</dcterms:created>
  <dcterms:modified xsi:type="dcterms:W3CDTF">2025-09-01T07:21:44Z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0x0101008D7B5A2BE896884DBF64A74CBE3ADF48</vt:lpwstr>
  </property>
</Properties>
</file>