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75" r:id="rId2"/>
    <p:sldId id="272" r:id="rId3"/>
    <p:sldId id="276" r:id="rId4"/>
    <p:sldId id="258" r:id="rId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B0D15"/>
    <a:srgbClr val="EE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53266" autoAdjust="0"/>
  </p:normalViewPr>
  <p:slideViewPr>
    <p:cSldViewPr snapToGrid="0">
      <p:cViewPr varScale="1">
        <p:scale>
          <a:sx n="42" d="100"/>
          <a:sy n="42" d="100"/>
        </p:scale>
        <p:origin x="2136" y="43"/>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4B059A-5C18-4251-960C-BC595CDA9BEB}" type="datetimeFigureOut">
              <a:rPr lang="sv-SE" smtClean="0"/>
              <a:t>2021-10-06</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EA7809-778E-4076-AD36-182C0EC65349}" type="slidenum">
              <a:rPr lang="sv-SE" smtClean="0"/>
              <a:t>‹#›</a:t>
            </a:fld>
            <a:endParaRPr lang="sv-SE"/>
          </a:p>
        </p:txBody>
      </p:sp>
    </p:spTree>
    <p:extLst>
      <p:ext uri="{BB962C8B-B14F-4D97-AF65-F5344CB8AC3E}">
        <p14:creationId xmlns:p14="http://schemas.microsoft.com/office/powerpoint/2010/main" val="12228914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b="0" i="0" kern="1200" dirty="0">
                <a:solidFill>
                  <a:schemeClr val="tx1"/>
                </a:solidFill>
                <a:effectLst/>
                <a:latin typeface="Arial" panose="020B0604020202020204" pitchFamily="34" charset="0"/>
                <a:ea typeface="+mn-ea"/>
                <a:cs typeface="Arial" panose="020B0604020202020204" pitchFamily="34" charset="0"/>
              </a:rPr>
              <a:t>Syftet med processmodellering vilar på sex huvudprinciper: det är ett sätt att </a:t>
            </a:r>
            <a:r>
              <a:rPr lang="sv-SE" sz="1200" b="0" i="1" kern="1200" dirty="0">
                <a:solidFill>
                  <a:schemeClr val="tx1"/>
                </a:solidFill>
                <a:effectLst/>
                <a:latin typeface="Arial" panose="020B0604020202020204" pitchFamily="34" charset="0"/>
                <a:ea typeface="+mn-ea"/>
                <a:cs typeface="Arial" panose="020B0604020202020204" pitchFamily="34" charset="0"/>
              </a:rPr>
              <a:t>visualisera verksamheten</a:t>
            </a:r>
            <a:r>
              <a:rPr lang="sv-SE" sz="1200" b="0" i="0" kern="1200" dirty="0">
                <a:solidFill>
                  <a:schemeClr val="tx1"/>
                </a:solidFill>
                <a:effectLst/>
                <a:latin typeface="Arial" panose="020B0604020202020204" pitchFamily="34" charset="0"/>
                <a:ea typeface="+mn-ea"/>
                <a:cs typeface="Arial" panose="020B0604020202020204" pitchFamily="34" charset="0"/>
              </a:rPr>
              <a:t> och </a:t>
            </a:r>
            <a:r>
              <a:rPr lang="sv-SE" sz="1200" b="0" i="1" kern="1200" dirty="0">
                <a:solidFill>
                  <a:schemeClr val="tx1"/>
                </a:solidFill>
                <a:effectLst/>
                <a:latin typeface="Arial" panose="020B0604020202020204" pitchFamily="34" charset="0"/>
                <a:ea typeface="+mn-ea"/>
                <a:cs typeface="Arial" panose="020B0604020202020204" pitchFamily="34" charset="0"/>
              </a:rPr>
              <a:t>tydliggöra relationer och samband</a:t>
            </a:r>
            <a:r>
              <a:rPr lang="sv-SE" sz="1200" b="0" i="0" kern="1200" dirty="0">
                <a:solidFill>
                  <a:schemeClr val="tx1"/>
                </a:solidFill>
                <a:effectLst/>
                <a:latin typeface="Arial" panose="020B0604020202020204" pitchFamily="34" charset="0"/>
                <a:ea typeface="+mn-ea"/>
                <a:cs typeface="Arial" panose="020B0604020202020204" pitchFamily="34" charset="0"/>
              </a:rPr>
              <a:t> mellan olika delar av en verksamhet. Modellering underlättar även </a:t>
            </a:r>
            <a:r>
              <a:rPr lang="sv-SE" sz="1200" b="0" i="1" kern="1200" dirty="0">
                <a:solidFill>
                  <a:schemeClr val="tx1"/>
                </a:solidFill>
                <a:effectLst/>
                <a:latin typeface="Arial" panose="020B0604020202020204" pitchFamily="34" charset="0"/>
                <a:ea typeface="+mn-ea"/>
                <a:cs typeface="Arial" panose="020B0604020202020204" pitchFamily="34" charset="0"/>
              </a:rPr>
              <a:t>kommunikation</a:t>
            </a:r>
            <a:r>
              <a:rPr lang="sv-SE" sz="1200" b="0" i="0" kern="1200" dirty="0">
                <a:solidFill>
                  <a:schemeClr val="tx1"/>
                </a:solidFill>
                <a:effectLst/>
                <a:latin typeface="Arial" panose="020B0604020202020204" pitchFamily="34" charset="0"/>
                <a:ea typeface="+mn-ea"/>
                <a:cs typeface="Arial" panose="020B0604020202020204" pitchFamily="34" charset="0"/>
              </a:rPr>
              <a:t> kring verksamhetsstruktur och organisering, vilket också genererar </a:t>
            </a:r>
            <a:r>
              <a:rPr lang="sv-SE" sz="1200" b="0" i="1" kern="1200" dirty="0">
                <a:solidFill>
                  <a:schemeClr val="tx1"/>
                </a:solidFill>
                <a:effectLst/>
                <a:latin typeface="Arial" panose="020B0604020202020204" pitchFamily="34" charset="0"/>
                <a:ea typeface="+mn-ea"/>
                <a:cs typeface="Arial" panose="020B0604020202020204" pitchFamily="34" charset="0"/>
              </a:rPr>
              <a:t>delaktighet</a:t>
            </a:r>
            <a:r>
              <a:rPr lang="sv-SE" sz="1200" b="0" i="0" kern="1200" dirty="0">
                <a:solidFill>
                  <a:schemeClr val="tx1"/>
                </a:solidFill>
                <a:effectLst/>
                <a:latin typeface="Arial" panose="020B0604020202020204" pitchFamily="34" charset="0"/>
                <a:ea typeface="+mn-ea"/>
                <a:cs typeface="Arial" panose="020B0604020202020204" pitchFamily="34" charset="0"/>
              </a:rPr>
              <a:t> i att identifiera utvecklingsmöjligheter. Visualisering underlättar också att</a:t>
            </a:r>
            <a:r>
              <a:rPr lang="sv-SE" sz="1200" b="0" i="1" kern="1200" dirty="0">
                <a:solidFill>
                  <a:schemeClr val="tx1"/>
                </a:solidFill>
                <a:effectLst/>
                <a:latin typeface="Arial" panose="020B0604020202020204" pitchFamily="34" charset="0"/>
                <a:ea typeface="+mn-ea"/>
                <a:cs typeface="Arial" panose="020B0604020202020204" pitchFamily="34" charset="0"/>
              </a:rPr>
              <a:t> föra in fler perspektiv</a:t>
            </a:r>
            <a:r>
              <a:rPr lang="sv-SE" sz="1200" b="0" i="0" kern="1200" dirty="0">
                <a:solidFill>
                  <a:schemeClr val="tx1"/>
                </a:solidFill>
                <a:effectLst/>
                <a:latin typeface="Arial" panose="020B0604020202020204" pitchFamily="34" charset="0"/>
                <a:ea typeface="+mn-ea"/>
                <a:cs typeface="Arial" panose="020B0604020202020204" pitchFamily="34" charset="0"/>
              </a:rPr>
              <a:t> för att analysera och diskutera hur en verksamhet kan förbättras. Processmodellering underlättar också </a:t>
            </a:r>
            <a:r>
              <a:rPr lang="sv-SE" sz="1200" b="0" i="1" kern="1200" dirty="0">
                <a:solidFill>
                  <a:schemeClr val="tx1"/>
                </a:solidFill>
                <a:effectLst/>
                <a:latin typeface="Arial" panose="020B0604020202020204" pitchFamily="34" charset="0"/>
                <a:ea typeface="+mn-ea"/>
                <a:cs typeface="Arial" panose="020B0604020202020204" pitchFamily="34" charset="0"/>
              </a:rPr>
              <a:t>ägandeskap</a:t>
            </a:r>
            <a:r>
              <a:rPr lang="sv-SE" sz="1200" b="0" i="0" kern="1200" dirty="0">
                <a:solidFill>
                  <a:schemeClr val="tx1"/>
                </a:solidFill>
                <a:effectLst/>
                <a:latin typeface="Arial" panose="020B0604020202020204" pitchFamily="34" charset="0"/>
                <a:ea typeface="+mn-ea"/>
                <a:cs typeface="Arial" panose="020B0604020202020204" pitchFamily="34" charset="0"/>
              </a:rPr>
              <a:t> av specifika processer och aktiviteter inom en verksamhet.</a:t>
            </a:r>
          </a:p>
          <a:p>
            <a:endParaRPr lang="sv-SE" sz="1200" b="0" i="0" kern="1200" dirty="0">
              <a:solidFill>
                <a:schemeClr val="tx1"/>
              </a:solidFill>
              <a:effectLst/>
              <a:latin typeface="Arial" panose="020B0604020202020204" pitchFamily="34" charset="0"/>
              <a:ea typeface="+mn-ea"/>
              <a:cs typeface="Arial" panose="020B0604020202020204" pitchFamily="34" charset="0"/>
            </a:endParaRP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Process</a:t>
            </a: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En repetitiv aktivitet, som kan vara korsfunktionell och mätbar, och som utför en uppgift. Processen används på många nivåer av detaljeringsgrad, från höga och generella nivåer ner till detaljerade nivåer. Processen namnges med ett verb i infinitiv och ett substantiv som beskriver va som händer, t.ex. Vårda patient</a:t>
            </a:r>
            <a:endParaRPr lang="sv-SE" sz="1200" b="0" dirty="0">
              <a:effectLst/>
              <a:latin typeface="Arial" panose="020B0604020202020204" pitchFamily="34" charset="0"/>
              <a:ea typeface="Calibri" panose="020F0502020204030204" pitchFamily="34" charset="0"/>
              <a:cs typeface="Arial" panose="020B0604020202020204" pitchFamily="34" charset="0"/>
            </a:endParaRPr>
          </a:p>
          <a:p>
            <a:endParaRPr lang="sv-SE" sz="1200" b="0" i="0" kern="1200" dirty="0">
              <a:solidFill>
                <a:schemeClr val="tx1"/>
              </a:solidFill>
              <a:effectLst/>
              <a:latin typeface="Arial" panose="020B0604020202020204" pitchFamily="34" charset="0"/>
              <a:ea typeface="+mn-ea"/>
              <a:cs typeface="Arial" panose="020B0604020202020204" pitchFamily="34" charset="0"/>
            </a:endParaRP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Aktivitet</a:t>
            </a: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Med aktivitet menas en planerad händelse inom en process. En aktivitet har alltid en utförare. En aktivitet skapar alltid ett resultat. Formulera så det är lätta att förstå och speglar aktivitetens syfte, namnge så det går att sätta ”att” före. </a:t>
            </a:r>
          </a:p>
          <a:p>
            <a:endParaRPr lang="sv-SE" sz="1200" b="0" i="0" kern="1200" dirty="0">
              <a:solidFill>
                <a:schemeClr val="tx1"/>
              </a:solidFill>
              <a:effectLst/>
              <a:latin typeface="Arial" panose="020B0604020202020204" pitchFamily="34" charset="0"/>
              <a:ea typeface="+mn-ea"/>
              <a:cs typeface="Arial" panose="020B0604020202020204" pitchFamily="34" charset="0"/>
            </a:endParaRP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Objekt</a:t>
            </a: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En resurs eller förädling i form av ett ting eller substans, eller ett informationspaket. Ibland kan ett objekt användas som en abstrakt entitet relaterad till en process, t.ex. ”Behov av komplettering”</a:t>
            </a:r>
            <a:endParaRPr lang="sv-SE" sz="1200" b="0" dirty="0">
              <a:effectLst/>
              <a:latin typeface="Arial" panose="020B0604020202020204" pitchFamily="34" charset="0"/>
              <a:ea typeface="Calibri" panose="020F0502020204030204" pitchFamily="34" charset="0"/>
              <a:cs typeface="Arial" panose="020B0604020202020204" pitchFamily="34" charset="0"/>
            </a:endParaRPr>
          </a:p>
          <a:p>
            <a:endParaRPr lang="sv-SE" sz="1200" b="0" dirty="0">
              <a:latin typeface="Arial" panose="020B0604020202020204" pitchFamily="34" charset="0"/>
              <a:cs typeface="Arial" panose="020B0604020202020204" pitchFamily="34" charset="0"/>
            </a:endParaRP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Regel (Fråga/Beslut)</a:t>
            </a: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Kan användas när en aktivitet efterföljs av två eller flera aktiviteter. Om flera efterföljande aktiviteter kan utföras används ”Och”. Om det är endast en bland flera möjliga så används ”Eller”. Regler benämns oftast som en fråga, ett val där svaren skrivs ut på relationerna till efterföljande aktivitet. Exempelvis ”Offerera?”</a:t>
            </a:r>
            <a:endParaRPr lang="sv-SE" sz="1200" b="0" dirty="0">
              <a:effectLst/>
              <a:latin typeface="Arial" panose="020B0604020202020204" pitchFamily="34" charset="0"/>
              <a:ea typeface="Calibri" panose="020F0502020204030204" pitchFamily="34" charset="0"/>
              <a:cs typeface="Arial" panose="020B0604020202020204" pitchFamily="34" charset="0"/>
            </a:endParaRPr>
          </a:p>
          <a:p>
            <a:endParaRPr lang="sv-SE" sz="1200" b="0" dirty="0">
              <a:latin typeface="Arial" panose="020B0604020202020204" pitchFamily="34" charset="0"/>
              <a:cs typeface="Arial" panose="020B0604020202020204" pitchFamily="34" charset="0"/>
            </a:endParaRP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Intressent</a:t>
            </a: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En person eller grupp som har en relation med och som ställer krav på organisationen, eller som organisationen ställer krav på. Ofta är det en dubbelriktad relation mellan två intressenter. En intressent kan även symboliseras som en extern utförare gruppering i en processmodell. En intressent benämns efter sitt officiella namn t.ex. Socialstyrelsen eller som ett gruppnamn Leverantörer</a:t>
            </a:r>
            <a:endParaRPr lang="sv-SE" sz="1200" b="0" dirty="0">
              <a:effectLst/>
              <a:latin typeface="Arial" panose="020B0604020202020204" pitchFamily="34" charset="0"/>
              <a:ea typeface="Calibri" panose="020F0502020204030204" pitchFamily="34" charset="0"/>
              <a:cs typeface="Arial" panose="020B0604020202020204" pitchFamily="34" charset="0"/>
            </a:endParaRPr>
          </a:p>
          <a:p>
            <a:endParaRPr lang="sv-SE" sz="1200" b="0" dirty="0">
              <a:latin typeface="Arial" panose="020B0604020202020204" pitchFamily="34" charset="0"/>
              <a:cs typeface="Arial" panose="020B0604020202020204" pitchFamily="34" charset="0"/>
            </a:endParaRP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Roll</a:t>
            </a: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En roll är en kompetens- eller ansvarsprofil som </a:t>
            </a:r>
            <a:r>
              <a:rPr lang="sv-SE" sz="1200" b="0" dirty="0" err="1">
                <a:latin typeface="Arial" panose="020B0604020202020204" pitchFamily="34" charset="0"/>
                <a:ea typeface="Calibri" panose="020F0502020204030204" pitchFamily="34" charset="0"/>
                <a:cs typeface="Arial" panose="020B0604020202020204" pitchFamily="34" charset="0"/>
              </a:rPr>
              <a:t>hänrör</a:t>
            </a:r>
            <a:r>
              <a:rPr lang="sv-SE" sz="1200" b="0" dirty="0">
                <a:latin typeface="Arial" panose="020B0604020202020204" pitchFamily="34" charset="0"/>
                <a:ea typeface="Calibri" panose="020F0502020204030204" pitchFamily="34" charset="0"/>
                <a:cs typeface="Arial" panose="020B0604020202020204" pitchFamily="34" charset="0"/>
              </a:rPr>
              <a:t> från ett behov i en process, projekt, möte eller kring ett IT-system. Ex. Budgetansvarig, Projektmedlem. Det kan variera från organisation till organisation om en persons titel är en befattning eller en roll. Ex. Projektledare, Inköpare.</a:t>
            </a:r>
          </a:p>
          <a:p>
            <a:pPr>
              <a:lnSpc>
                <a:spcPct val="107000"/>
              </a:lnSpc>
              <a:spcAft>
                <a:spcPts val="800"/>
              </a:spcAft>
            </a:pPr>
            <a:endParaRPr lang="sv-SE" sz="1200" b="0" dirty="0">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Organisation</a:t>
            </a: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Används för att specificera en organisation eller avdelning/enhet/sektion med resurser i forma av befattningar, roller och individer. När man namnger organisationen är det oftast utifrån den funktion där resurser med liknande kompetenser finns, ex. Ekonomi.</a:t>
            </a:r>
            <a:endParaRPr lang="sv-SE" sz="1200" b="0" dirty="0">
              <a:effectLst/>
              <a:latin typeface="Arial" panose="020B0604020202020204" pitchFamily="34" charset="0"/>
              <a:ea typeface="Calibri" panose="020F0502020204030204" pitchFamily="34" charset="0"/>
              <a:cs typeface="Arial" panose="020B0604020202020204" pitchFamily="34" charset="0"/>
            </a:endParaRPr>
          </a:p>
          <a:p>
            <a:endParaRPr lang="sv-SE" sz="1200" b="0" dirty="0">
              <a:latin typeface="Arial" panose="020B0604020202020204" pitchFamily="34" charset="0"/>
              <a:cs typeface="Arial" panose="020B0604020202020204" pitchFamily="34" charset="0"/>
            </a:endParaRP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Krav</a:t>
            </a:r>
          </a:p>
          <a:p>
            <a:pPr>
              <a:lnSpc>
                <a:spcPct val="107000"/>
              </a:lnSpc>
              <a:spcAft>
                <a:spcPts val="800"/>
              </a:spcAft>
            </a:pPr>
            <a:r>
              <a:rPr lang="sv-SE" sz="1200" b="0" dirty="0">
                <a:latin typeface="Arial" panose="020B0604020202020204" pitchFamily="34" charset="0"/>
                <a:ea typeface="Calibri" panose="020F0502020204030204" pitchFamily="34" charset="0"/>
                <a:cs typeface="Arial" panose="020B0604020202020204" pitchFamily="34" charset="0"/>
              </a:rPr>
              <a:t>En specifik egenskap definierad för en process, objekt eller roll, utställd av en intressent, organisation eller process. Ett krav benämns med verb i imperativ form dvs. som uppmaning, t.ex. Uppnå, minska, öka. Exempelvis: </a:t>
            </a:r>
            <a:endParaRPr lang="sv-SE" sz="1200" b="0" dirty="0">
              <a:effectLst/>
              <a:latin typeface="Arial" panose="020B0604020202020204" pitchFamily="34" charset="0"/>
              <a:ea typeface="Calibri" panose="020F0502020204030204" pitchFamily="34" charset="0"/>
              <a:cs typeface="Arial" panose="020B0604020202020204" pitchFamily="34" charset="0"/>
            </a:endParaRPr>
          </a:p>
        </p:txBody>
      </p:sp>
      <p:sp>
        <p:nvSpPr>
          <p:cNvPr id="4" name="Platshållare för bildnummer 3"/>
          <p:cNvSpPr>
            <a:spLocks noGrp="1"/>
          </p:cNvSpPr>
          <p:nvPr>
            <p:ph type="sldNum" sz="quarter" idx="5"/>
          </p:nvPr>
        </p:nvSpPr>
        <p:spPr/>
        <p:txBody>
          <a:bodyPr/>
          <a:lstStyle/>
          <a:p>
            <a:fld id="{12EA7809-778E-4076-AD36-182C0EC65349}" type="slidenum">
              <a:rPr lang="sv-SE" smtClean="0"/>
              <a:t>2</a:t>
            </a:fld>
            <a:endParaRPr lang="sv-SE"/>
          </a:p>
        </p:txBody>
      </p:sp>
    </p:spTree>
    <p:extLst>
      <p:ext uri="{BB962C8B-B14F-4D97-AF65-F5344CB8AC3E}">
        <p14:creationId xmlns:p14="http://schemas.microsoft.com/office/powerpoint/2010/main" val="1477938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sida rubrik">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293196" y="5869693"/>
            <a:ext cx="9554189" cy="486704"/>
          </a:xfrm>
          <a:prstGeom prst="rect">
            <a:avLst/>
          </a:prstGeom>
        </p:spPr>
        <p:txBody>
          <a:bodyPr anchor="t">
            <a:normAutofit/>
          </a:bodyPr>
          <a:lstStyle>
            <a:lvl1pPr>
              <a:defRPr sz="2400">
                <a:solidFill>
                  <a:srgbClr val="DB0D15"/>
                </a:solidFill>
                <a:latin typeface="Arial" panose="020B0604020202020204" pitchFamily="34" charset="0"/>
                <a:cs typeface="Arial" panose="020B0604020202020204" pitchFamily="34" charset="0"/>
              </a:defRPr>
            </a:lvl1pPr>
          </a:lstStyle>
          <a:p>
            <a:r>
              <a:rPr lang="sv-SE" dirty="0"/>
              <a:t>Detta rubrikfält används när du behöver hela satsytan</a:t>
            </a:r>
          </a:p>
        </p:txBody>
      </p:sp>
    </p:spTree>
    <p:extLst>
      <p:ext uri="{BB962C8B-B14F-4D97-AF65-F5344CB8AC3E}">
        <p14:creationId xmlns:p14="http://schemas.microsoft.com/office/powerpoint/2010/main" val="2008382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Helbild med rubrik">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293196" y="5869694"/>
            <a:ext cx="9554189" cy="486704"/>
          </a:xfrm>
          <a:prstGeom prst="rect">
            <a:avLst/>
          </a:prstGeom>
        </p:spPr>
        <p:txBody>
          <a:bodyPr anchor="t">
            <a:normAutofit/>
          </a:bodyPr>
          <a:lstStyle>
            <a:lvl1pPr>
              <a:defRPr sz="2400">
                <a:solidFill>
                  <a:srgbClr val="DB0D15"/>
                </a:solidFill>
                <a:latin typeface="Arial" panose="020B0604020202020204" pitchFamily="34" charset="0"/>
                <a:cs typeface="Arial" panose="020B0604020202020204" pitchFamily="34" charset="0"/>
              </a:defRPr>
            </a:lvl1pPr>
          </a:lstStyle>
          <a:p>
            <a:r>
              <a:rPr lang="sv-SE" dirty="0"/>
              <a:t>Detta rubrikfält används vid helbild</a:t>
            </a:r>
          </a:p>
        </p:txBody>
      </p:sp>
      <p:sp>
        <p:nvSpPr>
          <p:cNvPr id="9" name="Platshållare för bild 9">
            <a:extLst>
              <a:ext uri="{FF2B5EF4-FFF2-40B4-BE49-F238E27FC236}">
                <a16:creationId xmlns:a16="http://schemas.microsoft.com/office/drawing/2014/main" id="{347E835F-CBD4-4961-833E-DF753E0BB00E}"/>
              </a:ext>
            </a:extLst>
          </p:cNvPr>
          <p:cNvSpPr>
            <a:spLocks noGrp="1"/>
          </p:cNvSpPr>
          <p:nvPr>
            <p:ph type="pic" sz="quarter" idx="10" hasCustomPrompt="1"/>
          </p:nvPr>
        </p:nvSpPr>
        <p:spPr>
          <a:xfrm>
            <a:off x="187326" y="177657"/>
            <a:ext cx="11822785" cy="5418298"/>
          </a:xfrm>
          <a:custGeom>
            <a:avLst/>
            <a:gdLst>
              <a:gd name="connsiteX0" fmla="*/ 0 w 5468938"/>
              <a:gd name="connsiteY0" fmla="*/ 0 h 6858000"/>
              <a:gd name="connsiteX1" fmla="*/ 2734469 w 5468938"/>
              <a:gd name="connsiteY1" fmla="*/ 0 h 6858000"/>
              <a:gd name="connsiteX2" fmla="*/ 5468938 w 5468938"/>
              <a:gd name="connsiteY2" fmla="*/ 3429000 h 6858000"/>
              <a:gd name="connsiteX3" fmla="*/ 2734469 w 5468938"/>
              <a:gd name="connsiteY3" fmla="*/ 6858000 h 6858000"/>
              <a:gd name="connsiteX4" fmla="*/ 0 w 5468938"/>
              <a:gd name="connsiteY4" fmla="*/ 6858000 h 6858000"/>
              <a:gd name="connsiteX5" fmla="*/ 0 w 5468938"/>
              <a:gd name="connsiteY5" fmla="*/ 0 h 6858000"/>
              <a:gd name="connsiteX0" fmla="*/ 0 w 5792556"/>
              <a:gd name="connsiteY0" fmla="*/ 0 h 6858000"/>
              <a:gd name="connsiteX1" fmla="*/ 4724633 w 5792556"/>
              <a:gd name="connsiteY1" fmla="*/ 0 h 6858000"/>
              <a:gd name="connsiteX2" fmla="*/ 5468938 w 5792556"/>
              <a:gd name="connsiteY2" fmla="*/ 3429000 h 6858000"/>
              <a:gd name="connsiteX3" fmla="*/ 2734469 w 5792556"/>
              <a:gd name="connsiteY3" fmla="*/ 6858000 h 6858000"/>
              <a:gd name="connsiteX4" fmla="*/ 0 w 5792556"/>
              <a:gd name="connsiteY4" fmla="*/ 6858000 h 6858000"/>
              <a:gd name="connsiteX5" fmla="*/ 0 w 5792556"/>
              <a:gd name="connsiteY5" fmla="*/ 0 h 6858000"/>
              <a:gd name="connsiteX0" fmla="*/ 0 w 5715582"/>
              <a:gd name="connsiteY0" fmla="*/ 0 h 6858000"/>
              <a:gd name="connsiteX1" fmla="*/ 4724633 w 5715582"/>
              <a:gd name="connsiteY1" fmla="*/ 0 h 6858000"/>
              <a:gd name="connsiteX2" fmla="*/ 5468938 w 5715582"/>
              <a:gd name="connsiteY2" fmla="*/ 3429000 h 6858000"/>
              <a:gd name="connsiteX3" fmla="*/ 4814281 w 5715582"/>
              <a:gd name="connsiteY3" fmla="*/ 6858000 h 6858000"/>
              <a:gd name="connsiteX4" fmla="*/ 0 w 5715582"/>
              <a:gd name="connsiteY4" fmla="*/ 6858000 h 6858000"/>
              <a:gd name="connsiteX5" fmla="*/ 0 w 5715582"/>
              <a:gd name="connsiteY5" fmla="*/ 0 h 6858000"/>
              <a:gd name="connsiteX0" fmla="*/ 0 w 5657592"/>
              <a:gd name="connsiteY0" fmla="*/ 0 h 6858000"/>
              <a:gd name="connsiteX1" fmla="*/ 4724633 w 5657592"/>
              <a:gd name="connsiteY1" fmla="*/ 0 h 6858000"/>
              <a:gd name="connsiteX2" fmla="*/ 5468938 w 5657592"/>
              <a:gd name="connsiteY2" fmla="*/ 3429000 h 6858000"/>
              <a:gd name="connsiteX3" fmla="*/ 4814281 w 5657592"/>
              <a:gd name="connsiteY3" fmla="*/ 6858000 h 6858000"/>
              <a:gd name="connsiteX4" fmla="*/ 0 w 5657592"/>
              <a:gd name="connsiteY4" fmla="*/ 6858000 h 6858000"/>
              <a:gd name="connsiteX5" fmla="*/ 0 w 5657592"/>
              <a:gd name="connsiteY5" fmla="*/ 0 h 6858000"/>
              <a:gd name="connsiteX0" fmla="*/ 0 w 5540797"/>
              <a:gd name="connsiteY0" fmla="*/ 0 h 6858000"/>
              <a:gd name="connsiteX1" fmla="*/ 4724633 w 5540797"/>
              <a:gd name="connsiteY1" fmla="*/ 0 h 6858000"/>
              <a:gd name="connsiteX2" fmla="*/ 5468938 w 5540797"/>
              <a:gd name="connsiteY2" fmla="*/ 3429000 h 6858000"/>
              <a:gd name="connsiteX3" fmla="*/ 4814281 w 5540797"/>
              <a:gd name="connsiteY3" fmla="*/ 6858000 h 6858000"/>
              <a:gd name="connsiteX4" fmla="*/ 0 w 5540797"/>
              <a:gd name="connsiteY4" fmla="*/ 6858000 h 6858000"/>
              <a:gd name="connsiteX5" fmla="*/ 0 w 5540797"/>
              <a:gd name="connsiteY5" fmla="*/ 0 h 6858000"/>
              <a:gd name="connsiteX0" fmla="*/ 0 w 5367229"/>
              <a:gd name="connsiteY0" fmla="*/ 0 h 6858000"/>
              <a:gd name="connsiteX1" fmla="*/ 4724633 w 5367229"/>
              <a:gd name="connsiteY1" fmla="*/ 0 h 6858000"/>
              <a:gd name="connsiteX2" fmla="*/ 4814281 w 5367229"/>
              <a:gd name="connsiteY2" fmla="*/ 6858000 h 6858000"/>
              <a:gd name="connsiteX3" fmla="*/ 0 w 5367229"/>
              <a:gd name="connsiteY3" fmla="*/ 6858000 h 6858000"/>
              <a:gd name="connsiteX4" fmla="*/ 0 w 5367229"/>
              <a:gd name="connsiteY4" fmla="*/ 0 h 6858000"/>
              <a:gd name="connsiteX0" fmla="*/ 0 w 5373612"/>
              <a:gd name="connsiteY0" fmla="*/ 0 h 6858000"/>
              <a:gd name="connsiteX1" fmla="*/ 4724633 w 5373612"/>
              <a:gd name="connsiteY1" fmla="*/ 0 h 6858000"/>
              <a:gd name="connsiteX2" fmla="*/ 4814281 w 5373612"/>
              <a:gd name="connsiteY2" fmla="*/ 6858000 h 6858000"/>
              <a:gd name="connsiteX3" fmla="*/ 0 w 5373612"/>
              <a:gd name="connsiteY3" fmla="*/ 6858000 h 6858000"/>
              <a:gd name="connsiteX4" fmla="*/ 0 w 5373612"/>
              <a:gd name="connsiteY4" fmla="*/ 0 h 6858000"/>
              <a:gd name="connsiteX0" fmla="*/ 0 w 5409044"/>
              <a:gd name="connsiteY0" fmla="*/ 0 h 6858000"/>
              <a:gd name="connsiteX1" fmla="*/ 4724633 w 5409044"/>
              <a:gd name="connsiteY1" fmla="*/ 0 h 6858000"/>
              <a:gd name="connsiteX2" fmla="*/ 4814281 w 5409044"/>
              <a:gd name="connsiteY2" fmla="*/ 6858000 h 6858000"/>
              <a:gd name="connsiteX3" fmla="*/ 0 w 5409044"/>
              <a:gd name="connsiteY3" fmla="*/ 6858000 h 6858000"/>
              <a:gd name="connsiteX4" fmla="*/ 0 w 5409044"/>
              <a:gd name="connsiteY4" fmla="*/ 0 h 6858000"/>
              <a:gd name="connsiteX0" fmla="*/ 0 w 5409044"/>
              <a:gd name="connsiteY0" fmla="*/ 0 h 6858000"/>
              <a:gd name="connsiteX1" fmla="*/ 4724633 w 5409044"/>
              <a:gd name="connsiteY1" fmla="*/ 0 h 6858000"/>
              <a:gd name="connsiteX2" fmla="*/ 4814281 w 5409044"/>
              <a:gd name="connsiteY2" fmla="*/ 6858000 h 6858000"/>
              <a:gd name="connsiteX3" fmla="*/ 0 w 5409044"/>
              <a:gd name="connsiteY3" fmla="*/ 6858000 h 6858000"/>
              <a:gd name="connsiteX4" fmla="*/ 0 w 5409044"/>
              <a:gd name="connsiteY4" fmla="*/ 0 h 6858000"/>
              <a:gd name="connsiteX0" fmla="*/ 0 w 5409044"/>
              <a:gd name="connsiteY0" fmla="*/ 0 h 7446632"/>
              <a:gd name="connsiteX1" fmla="*/ 4724633 w 5409044"/>
              <a:gd name="connsiteY1" fmla="*/ 0 h 7446632"/>
              <a:gd name="connsiteX2" fmla="*/ 4814281 w 5409044"/>
              <a:gd name="connsiteY2" fmla="*/ 6858000 h 7446632"/>
              <a:gd name="connsiteX3" fmla="*/ 2262026 w 5409044"/>
              <a:gd name="connsiteY3" fmla="*/ 7446629 h 7446632"/>
              <a:gd name="connsiteX4" fmla="*/ 0 w 5409044"/>
              <a:gd name="connsiteY4" fmla="*/ 6858000 h 7446632"/>
              <a:gd name="connsiteX5" fmla="*/ 0 w 5409044"/>
              <a:gd name="connsiteY5" fmla="*/ 0 h 7446632"/>
              <a:gd name="connsiteX0" fmla="*/ 0 w 5409044"/>
              <a:gd name="connsiteY0" fmla="*/ 334 h 7446966"/>
              <a:gd name="connsiteX1" fmla="*/ 357026 w 5409044"/>
              <a:gd name="connsiteY1" fmla="*/ 2352 h 7446966"/>
              <a:gd name="connsiteX2" fmla="*/ 4724633 w 5409044"/>
              <a:gd name="connsiteY2" fmla="*/ 334 h 7446966"/>
              <a:gd name="connsiteX3" fmla="*/ 4814281 w 5409044"/>
              <a:gd name="connsiteY3" fmla="*/ 6858334 h 7446966"/>
              <a:gd name="connsiteX4" fmla="*/ 2262026 w 5409044"/>
              <a:gd name="connsiteY4" fmla="*/ 7446963 h 7446966"/>
              <a:gd name="connsiteX5" fmla="*/ 0 w 5409044"/>
              <a:gd name="connsiteY5" fmla="*/ 6858334 h 7446966"/>
              <a:gd name="connsiteX6" fmla="*/ 0 w 5409044"/>
              <a:gd name="connsiteY6" fmla="*/ 334 h 7446966"/>
              <a:gd name="connsiteX0" fmla="*/ 3175 w 5409044"/>
              <a:gd name="connsiteY0" fmla="*/ 199091 h 7446632"/>
              <a:gd name="connsiteX1" fmla="*/ 357026 w 5409044"/>
              <a:gd name="connsiteY1" fmla="*/ 2018 h 7446632"/>
              <a:gd name="connsiteX2" fmla="*/ 4724633 w 5409044"/>
              <a:gd name="connsiteY2" fmla="*/ 0 h 7446632"/>
              <a:gd name="connsiteX3" fmla="*/ 4814281 w 5409044"/>
              <a:gd name="connsiteY3" fmla="*/ 6858000 h 7446632"/>
              <a:gd name="connsiteX4" fmla="*/ 2262026 w 5409044"/>
              <a:gd name="connsiteY4" fmla="*/ 7446629 h 7446632"/>
              <a:gd name="connsiteX5" fmla="*/ 0 w 5409044"/>
              <a:gd name="connsiteY5" fmla="*/ 6858000 h 7446632"/>
              <a:gd name="connsiteX6" fmla="*/ 3175 w 5409044"/>
              <a:gd name="connsiteY6" fmla="*/ 199091 h 7446632"/>
              <a:gd name="connsiteX0" fmla="*/ 3175 w 5409044"/>
              <a:gd name="connsiteY0" fmla="*/ 199867 h 7447408"/>
              <a:gd name="connsiteX1" fmla="*/ 357026 w 5409044"/>
              <a:gd name="connsiteY1" fmla="*/ 2794 h 7447408"/>
              <a:gd name="connsiteX2" fmla="*/ 4724633 w 5409044"/>
              <a:gd name="connsiteY2" fmla="*/ 776 h 7447408"/>
              <a:gd name="connsiteX3" fmla="*/ 4814281 w 5409044"/>
              <a:gd name="connsiteY3" fmla="*/ 6858776 h 7447408"/>
              <a:gd name="connsiteX4" fmla="*/ 2262026 w 5409044"/>
              <a:gd name="connsiteY4" fmla="*/ 7447405 h 7447408"/>
              <a:gd name="connsiteX5" fmla="*/ 0 w 5409044"/>
              <a:gd name="connsiteY5" fmla="*/ 6858776 h 7447408"/>
              <a:gd name="connsiteX6" fmla="*/ 3175 w 5409044"/>
              <a:gd name="connsiteY6" fmla="*/ 199867 h 7447408"/>
              <a:gd name="connsiteX0" fmla="*/ 3175 w 5409044"/>
              <a:gd name="connsiteY0" fmla="*/ 202804 h 7450345"/>
              <a:gd name="connsiteX1" fmla="*/ 103026 w 5409044"/>
              <a:gd name="connsiteY1" fmla="*/ 2176 h 7450345"/>
              <a:gd name="connsiteX2" fmla="*/ 4724633 w 5409044"/>
              <a:gd name="connsiteY2" fmla="*/ 3713 h 7450345"/>
              <a:gd name="connsiteX3" fmla="*/ 4814281 w 5409044"/>
              <a:gd name="connsiteY3" fmla="*/ 6861713 h 7450345"/>
              <a:gd name="connsiteX4" fmla="*/ 2262026 w 5409044"/>
              <a:gd name="connsiteY4" fmla="*/ 7450342 h 7450345"/>
              <a:gd name="connsiteX5" fmla="*/ 0 w 5409044"/>
              <a:gd name="connsiteY5" fmla="*/ 6861713 h 7450345"/>
              <a:gd name="connsiteX6" fmla="*/ 3175 w 5409044"/>
              <a:gd name="connsiteY6" fmla="*/ 202804 h 7450345"/>
              <a:gd name="connsiteX0" fmla="*/ 3175 w 5409044"/>
              <a:gd name="connsiteY0" fmla="*/ 205811 h 7449797"/>
              <a:gd name="connsiteX1" fmla="*/ 103026 w 5409044"/>
              <a:gd name="connsiteY1" fmla="*/ 1628 h 7449797"/>
              <a:gd name="connsiteX2" fmla="*/ 4724633 w 5409044"/>
              <a:gd name="connsiteY2" fmla="*/ 3165 h 7449797"/>
              <a:gd name="connsiteX3" fmla="*/ 4814281 w 5409044"/>
              <a:gd name="connsiteY3" fmla="*/ 6861165 h 7449797"/>
              <a:gd name="connsiteX4" fmla="*/ 2262026 w 5409044"/>
              <a:gd name="connsiteY4" fmla="*/ 7449794 h 7449797"/>
              <a:gd name="connsiteX5" fmla="*/ 0 w 5409044"/>
              <a:gd name="connsiteY5" fmla="*/ 6861165 h 7449797"/>
              <a:gd name="connsiteX6" fmla="*/ 3175 w 5409044"/>
              <a:gd name="connsiteY6" fmla="*/ 205811 h 7449797"/>
              <a:gd name="connsiteX0" fmla="*/ 3175 w 5409044"/>
              <a:gd name="connsiteY0" fmla="*/ 205811 h 7449797"/>
              <a:gd name="connsiteX1" fmla="*/ 141126 w 5409044"/>
              <a:gd name="connsiteY1" fmla="*/ 1628 h 7449797"/>
              <a:gd name="connsiteX2" fmla="*/ 4724633 w 5409044"/>
              <a:gd name="connsiteY2" fmla="*/ 3165 h 7449797"/>
              <a:gd name="connsiteX3" fmla="*/ 4814281 w 5409044"/>
              <a:gd name="connsiteY3" fmla="*/ 6861165 h 7449797"/>
              <a:gd name="connsiteX4" fmla="*/ 2262026 w 5409044"/>
              <a:gd name="connsiteY4" fmla="*/ 7449794 h 7449797"/>
              <a:gd name="connsiteX5" fmla="*/ 0 w 5409044"/>
              <a:gd name="connsiteY5" fmla="*/ 6861165 h 7449797"/>
              <a:gd name="connsiteX6" fmla="*/ 3175 w 5409044"/>
              <a:gd name="connsiteY6" fmla="*/ 205811 h 7449797"/>
              <a:gd name="connsiteX0" fmla="*/ 9525 w 5415394"/>
              <a:gd name="connsiteY0" fmla="*/ 205811 h 7449797"/>
              <a:gd name="connsiteX1" fmla="*/ 147476 w 5415394"/>
              <a:gd name="connsiteY1" fmla="*/ 1628 h 7449797"/>
              <a:gd name="connsiteX2" fmla="*/ 4730983 w 5415394"/>
              <a:gd name="connsiteY2" fmla="*/ 3165 h 7449797"/>
              <a:gd name="connsiteX3" fmla="*/ 4820631 w 5415394"/>
              <a:gd name="connsiteY3" fmla="*/ 6861165 h 7449797"/>
              <a:gd name="connsiteX4" fmla="*/ 2268376 w 5415394"/>
              <a:gd name="connsiteY4" fmla="*/ 7449794 h 7449797"/>
              <a:gd name="connsiteX5" fmla="*/ 0 w 5415394"/>
              <a:gd name="connsiteY5" fmla="*/ 5211548 h 7449797"/>
              <a:gd name="connsiteX6" fmla="*/ 9525 w 5415394"/>
              <a:gd name="connsiteY6" fmla="*/ 205811 h 7449797"/>
              <a:gd name="connsiteX0" fmla="*/ 9525 w 5415394"/>
              <a:gd name="connsiteY0" fmla="*/ 205811 h 6861165"/>
              <a:gd name="connsiteX1" fmla="*/ 147476 w 5415394"/>
              <a:gd name="connsiteY1" fmla="*/ 1628 h 6861165"/>
              <a:gd name="connsiteX2" fmla="*/ 4730983 w 5415394"/>
              <a:gd name="connsiteY2" fmla="*/ 3165 h 6861165"/>
              <a:gd name="connsiteX3" fmla="*/ 4820631 w 5415394"/>
              <a:gd name="connsiteY3" fmla="*/ 6861165 h 6861165"/>
              <a:gd name="connsiteX4" fmla="*/ 2042951 w 5415394"/>
              <a:gd name="connsiteY4" fmla="*/ 5558423 h 6861165"/>
              <a:gd name="connsiteX5" fmla="*/ 0 w 5415394"/>
              <a:gd name="connsiteY5" fmla="*/ 5211548 h 6861165"/>
              <a:gd name="connsiteX6" fmla="*/ 9525 w 5415394"/>
              <a:gd name="connsiteY6" fmla="*/ 205811 h 6861165"/>
              <a:gd name="connsiteX0" fmla="*/ 3175 w 5409044"/>
              <a:gd name="connsiteY0" fmla="*/ 205811 h 6861165"/>
              <a:gd name="connsiteX1" fmla="*/ 141126 w 5409044"/>
              <a:gd name="connsiteY1" fmla="*/ 1628 h 6861165"/>
              <a:gd name="connsiteX2" fmla="*/ 4724633 w 5409044"/>
              <a:gd name="connsiteY2" fmla="*/ 3165 h 6861165"/>
              <a:gd name="connsiteX3" fmla="*/ 4814281 w 5409044"/>
              <a:gd name="connsiteY3" fmla="*/ 6861165 h 6861165"/>
              <a:gd name="connsiteX4" fmla="*/ 2036601 w 5409044"/>
              <a:gd name="connsiteY4" fmla="*/ 5558423 h 6861165"/>
              <a:gd name="connsiteX5" fmla="*/ 0 w 5409044"/>
              <a:gd name="connsiteY5" fmla="*/ 5222214 h 6861165"/>
              <a:gd name="connsiteX6" fmla="*/ 3175 w 5409044"/>
              <a:gd name="connsiteY6" fmla="*/ 205811 h 6861165"/>
              <a:gd name="connsiteX0" fmla="*/ 3175 w 5409044"/>
              <a:gd name="connsiteY0" fmla="*/ 205811 h 6861165"/>
              <a:gd name="connsiteX1" fmla="*/ 141126 w 5409044"/>
              <a:gd name="connsiteY1" fmla="*/ 1628 h 6861165"/>
              <a:gd name="connsiteX2" fmla="*/ 4724633 w 5409044"/>
              <a:gd name="connsiteY2" fmla="*/ 3165 h 6861165"/>
              <a:gd name="connsiteX3" fmla="*/ 4814281 w 5409044"/>
              <a:gd name="connsiteY3" fmla="*/ 6861165 h 6861165"/>
              <a:gd name="connsiteX4" fmla="*/ 1906426 w 5409044"/>
              <a:gd name="connsiteY4" fmla="*/ 6066818 h 6861165"/>
              <a:gd name="connsiteX5" fmla="*/ 0 w 5409044"/>
              <a:gd name="connsiteY5" fmla="*/ 5222214 h 6861165"/>
              <a:gd name="connsiteX6" fmla="*/ 3175 w 5409044"/>
              <a:gd name="connsiteY6" fmla="*/ 205811 h 6861165"/>
              <a:gd name="connsiteX0" fmla="*/ 3175 w 6997717"/>
              <a:gd name="connsiteY0" fmla="*/ 205811 h 6068353"/>
              <a:gd name="connsiteX1" fmla="*/ 141126 w 6997717"/>
              <a:gd name="connsiteY1" fmla="*/ 1628 h 6068353"/>
              <a:gd name="connsiteX2" fmla="*/ 4724633 w 6997717"/>
              <a:gd name="connsiteY2" fmla="*/ 3165 h 6068353"/>
              <a:gd name="connsiteX3" fmla="*/ 6789131 w 6997717"/>
              <a:gd name="connsiteY3" fmla="*/ 6068353 h 6068353"/>
              <a:gd name="connsiteX4" fmla="*/ 1906426 w 6997717"/>
              <a:gd name="connsiteY4" fmla="*/ 6066818 h 6068353"/>
              <a:gd name="connsiteX5" fmla="*/ 0 w 6997717"/>
              <a:gd name="connsiteY5" fmla="*/ 5222214 h 6068353"/>
              <a:gd name="connsiteX6" fmla="*/ 3175 w 6997717"/>
              <a:gd name="connsiteY6" fmla="*/ 205811 h 6068353"/>
              <a:gd name="connsiteX0" fmla="*/ 3175 w 6997717"/>
              <a:gd name="connsiteY0" fmla="*/ 205811 h 6068353"/>
              <a:gd name="connsiteX1" fmla="*/ 141126 w 6997717"/>
              <a:gd name="connsiteY1" fmla="*/ 1628 h 6068353"/>
              <a:gd name="connsiteX2" fmla="*/ 4724633 w 6997717"/>
              <a:gd name="connsiteY2" fmla="*/ 3165 h 6068353"/>
              <a:gd name="connsiteX3" fmla="*/ 6789131 w 6997717"/>
              <a:gd name="connsiteY3" fmla="*/ 6068353 h 6068353"/>
              <a:gd name="connsiteX4" fmla="*/ 1906426 w 6997717"/>
              <a:gd name="connsiteY4" fmla="*/ 6066818 h 6068353"/>
              <a:gd name="connsiteX5" fmla="*/ 0 w 6997717"/>
              <a:gd name="connsiteY5" fmla="*/ 5222214 h 6068353"/>
              <a:gd name="connsiteX6" fmla="*/ 3175 w 6997717"/>
              <a:gd name="connsiteY6" fmla="*/ 205811 h 6068353"/>
              <a:gd name="connsiteX0" fmla="*/ 3175 w 6997717"/>
              <a:gd name="connsiteY0" fmla="*/ 205811 h 6068353"/>
              <a:gd name="connsiteX1" fmla="*/ 141126 w 6997717"/>
              <a:gd name="connsiteY1" fmla="*/ 1628 h 6068353"/>
              <a:gd name="connsiteX2" fmla="*/ 4724633 w 6997717"/>
              <a:gd name="connsiteY2" fmla="*/ 3165 h 6068353"/>
              <a:gd name="connsiteX3" fmla="*/ 6789131 w 6997717"/>
              <a:gd name="connsiteY3" fmla="*/ 6068353 h 6068353"/>
              <a:gd name="connsiteX4" fmla="*/ 1906426 w 6997717"/>
              <a:gd name="connsiteY4" fmla="*/ 6066818 h 6068353"/>
              <a:gd name="connsiteX5" fmla="*/ 0 w 6997717"/>
              <a:gd name="connsiteY5" fmla="*/ 5222214 h 6068353"/>
              <a:gd name="connsiteX6" fmla="*/ 3175 w 6997717"/>
              <a:gd name="connsiteY6" fmla="*/ 205811 h 6068353"/>
              <a:gd name="connsiteX0" fmla="*/ 775 w 6995317"/>
              <a:gd name="connsiteY0" fmla="*/ 205811 h 6068353"/>
              <a:gd name="connsiteX1" fmla="*/ 138726 w 6995317"/>
              <a:gd name="connsiteY1" fmla="*/ 1628 h 6068353"/>
              <a:gd name="connsiteX2" fmla="*/ 4722233 w 6995317"/>
              <a:gd name="connsiteY2" fmla="*/ 3165 h 6068353"/>
              <a:gd name="connsiteX3" fmla="*/ 6786731 w 6995317"/>
              <a:gd name="connsiteY3" fmla="*/ 6068353 h 6068353"/>
              <a:gd name="connsiteX4" fmla="*/ 1904026 w 6995317"/>
              <a:gd name="connsiteY4" fmla="*/ 6066818 h 6068353"/>
              <a:gd name="connsiteX5" fmla="*/ 7125 w 6995317"/>
              <a:gd name="connsiteY5" fmla="*/ 5495965 h 6068353"/>
              <a:gd name="connsiteX6" fmla="*/ 775 w 6995317"/>
              <a:gd name="connsiteY6" fmla="*/ 205811 h 6068353"/>
              <a:gd name="connsiteX0" fmla="*/ 775 w 6995317"/>
              <a:gd name="connsiteY0" fmla="*/ 205811 h 6068572"/>
              <a:gd name="connsiteX1" fmla="*/ 138726 w 6995317"/>
              <a:gd name="connsiteY1" fmla="*/ 1628 h 6068572"/>
              <a:gd name="connsiteX2" fmla="*/ 4722233 w 6995317"/>
              <a:gd name="connsiteY2" fmla="*/ 3165 h 6068572"/>
              <a:gd name="connsiteX3" fmla="*/ 6786731 w 6995317"/>
              <a:gd name="connsiteY3" fmla="*/ 6068353 h 6068572"/>
              <a:gd name="connsiteX4" fmla="*/ 1904026 w 6995317"/>
              <a:gd name="connsiteY4" fmla="*/ 6066818 h 6068572"/>
              <a:gd name="connsiteX5" fmla="*/ 7125 w 6995317"/>
              <a:gd name="connsiteY5" fmla="*/ 5495965 h 6068572"/>
              <a:gd name="connsiteX6" fmla="*/ 775 w 6995317"/>
              <a:gd name="connsiteY6" fmla="*/ 205811 h 6068572"/>
              <a:gd name="connsiteX0" fmla="*/ 775 w 6995317"/>
              <a:gd name="connsiteY0" fmla="*/ 205811 h 6070189"/>
              <a:gd name="connsiteX1" fmla="*/ 138726 w 6995317"/>
              <a:gd name="connsiteY1" fmla="*/ 1628 h 6070189"/>
              <a:gd name="connsiteX2" fmla="*/ 4722233 w 6995317"/>
              <a:gd name="connsiteY2" fmla="*/ 3165 h 6070189"/>
              <a:gd name="connsiteX3" fmla="*/ 6786731 w 6995317"/>
              <a:gd name="connsiteY3" fmla="*/ 6068353 h 6070189"/>
              <a:gd name="connsiteX4" fmla="*/ 1904026 w 6995317"/>
              <a:gd name="connsiteY4" fmla="*/ 6066818 h 6070189"/>
              <a:gd name="connsiteX5" fmla="*/ 7125 w 6995317"/>
              <a:gd name="connsiteY5" fmla="*/ 5495965 h 6070189"/>
              <a:gd name="connsiteX6" fmla="*/ 775 w 6995317"/>
              <a:gd name="connsiteY6" fmla="*/ 205811 h 6070189"/>
              <a:gd name="connsiteX0" fmla="*/ 775 w 6995317"/>
              <a:gd name="connsiteY0" fmla="*/ 205811 h 6069883"/>
              <a:gd name="connsiteX1" fmla="*/ 138726 w 6995317"/>
              <a:gd name="connsiteY1" fmla="*/ 1628 h 6069883"/>
              <a:gd name="connsiteX2" fmla="*/ 4722233 w 6995317"/>
              <a:gd name="connsiteY2" fmla="*/ 3165 h 6069883"/>
              <a:gd name="connsiteX3" fmla="*/ 6786731 w 6995317"/>
              <a:gd name="connsiteY3" fmla="*/ 6068353 h 6069883"/>
              <a:gd name="connsiteX4" fmla="*/ 1904026 w 6995317"/>
              <a:gd name="connsiteY4" fmla="*/ 6066818 h 6069883"/>
              <a:gd name="connsiteX5" fmla="*/ 7125 w 6995317"/>
              <a:gd name="connsiteY5" fmla="*/ 5495965 h 6069883"/>
              <a:gd name="connsiteX6" fmla="*/ 775 w 6995317"/>
              <a:gd name="connsiteY6" fmla="*/ 205811 h 6069883"/>
              <a:gd name="connsiteX0" fmla="*/ 775 w 8098398"/>
              <a:gd name="connsiteY0" fmla="*/ 205811 h 6069883"/>
              <a:gd name="connsiteX1" fmla="*/ 138726 w 8098398"/>
              <a:gd name="connsiteY1" fmla="*/ 1628 h 6069883"/>
              <a:gd name="connsiteX2" fmla="*/ 7782933 w 8098398"/>
              <a:gd name="connsiteY2" fmla="*/ 6721 h 6069883"/>
              <a:gd name="connsiteX3" fmla="*/ 6786731 w 8098398"/>
              <a:gd name="connsiteY3" fmla="*/ 6068353 h 6069883"/>
              <a:gd name="connsiteX4" fmla="*/ 1904026 w 8098398"/>
              <a:gd name="connsiteY4" fmla="*/ 6066818 h 6069883"/>
              <a:gd name="connsiteX5" fmla="*/ 7125 w 8098398"/>
              <a:gd name="connsiteY5" fmla="*/ 5495965 h 6069883"/>
              <a:gd name="connsiteX6" fmla="*/ 775 w 8098398"/>
              <a:gd name="connsiteY6" fmla="*/ 205811 h 6069883"/>
              <a:gd name="connsiteX0" fmla="*/ 775 w 11796917"/>
              <a:gd name="connsiteY0" fmla="*/ 205811 h 6069883"/>
              <a:gd name="connsiteX1" fmla="*/ 138726 w 11796917"/>
              <a:gd name="connsiteY1" fmla="*/ 1628 h 6069883"/>
              <a:gd name="connsiteX2" fmla="*/ 11704058 w 11796917"/>
              <a:gd name="connsiteY2" fmla="*/ 10276 h 6069883"/>
              <a:gd name="connsiteX3" fmla="*/ 6786731 w 11796917"/>
              <a:gd name="connsiteY3" fmla="*/ 6068353 h 6069883"/>
              <a:gd name="connsiteX4" fmla="*/ 1904026 w 11796917"/>
              <a:gd name="connsiteY4" fmla="*/ 6066818 h 6069883"/>
              <a:gd name="connsiteX5" fmla="*/ 7125 w 11796917"/>
              <a:gd name="connsiteY5" fmla="*/ 5495965 h 6069883"/>
              <a:gd name="connsiteX6" fmla="*/ 775 w 11796917"/>
              <a:gd name="connsiteY6" fmla="*/ 205811 h 6069883"/>
              <a:gd name="connsiteX0" fmla="*/ 775 w 12397281"/>
              <a:gd name="connsiteY0" fmla="*/ 205811 h 6069883"/>
              <a:gd name="connsiteX1" fmla="*/ 138726 w 12397281"/>
              <a:gd name="connsiteY1" fmla="*/ 1628 h 6069883"/>
              <a:gd name="connsiteX2" fmla="*/ 11704058 w 12397281"/>
              <a:gd name="connsiteY2" fmla="*/ 10276 h 6069883"/>
              <a:gd name="connsiteX3" fmla="*/ 11809581 w 12397281"/>
              <a:gd name="connsiteY3" fmla="*/ 6064798 h 6069883"/>
              <a:gd name="connsiteX4" fmla="*/ 1904026 w 12397281"/>
              <a:gd name="connsiteY4" fmla="*/ 6066818 h 6069883"/>
              <a:gd name="connsiteX5" fmla="*/ 7125 w 12397281"/>
              <a:gd name="connsiteY5" fmla="*/ 5495965 h 6069883"/>
              <a:gd name="connsiteX6" fmla="*/ 775 w 12397281"/>
              <a:gd name="connsiteY6" fmla="*/ 205811 h 6069883"/>
              <a:gd name="connsiteX0" fmla="*/ 775 w 12104055"/>
              <a:gd name="connsiteY0" fmla="*/ 205811 h 6069883"/>
              <a:gd name="connsiteX1" fmla="*/ 138726 w 12104055"/>
              <a:gd name="connsiteY1" fmla="*/ 1628 h 6069883"/>
              <a:gd name="connsiteX2" fmla="*/ 11704058 w 12104055"/>
              <a:gd name="connsiteY2" fmla="*/ 10276 h 6069883"/>
              <a:gd name="connsiteX3" fmla="*/ 11809581 w 12104055"/>
              <a:gd name="connsiteY3" fmla="*/ 6064798 h 6069883"/>
              <a:gd name="connsiteX4" fmla="*/ 1904026 w 12104055"/>
              <a:gd name="connsiteY4" fmla="*/ 6066818 h 6069883"/>
              <a:gd name="connsiteX5" fmla="*/ 7125 w 12104055"/>
              <a:gd name="connsiteY5" fmla="*/ 5495965 h 6069883"/>
              <a:gd name="connsiteX6" fmla="*/ 775 w 12104055"/>
              <a:gd name="connsiteY6" fmla="*/ 205811 h 6069883"/>
              <a:gd name="connsiteX0" fmla="*/ 775 w 12100788"/>
              <a:gd name="connsiteY0" fmla="*/ 205811 h 6069883"/>
              <a:gd name="connsiteX1" fmla="*/ 138726 w 12100788"/>
              <a:gd name="connsiteY1" fmla="*/ 1628 h 6069883"/>
              <a:gd name="connsiteX2" fmla="*/ 11704058 w 12100788"/>
              <a:gd name="connsiteY2" fmla="*/ 10276 h 6069883"/>
              <a:gd name="connsiteX3" fmla="*/ 11809581 w 12100788"/>
              <a:gd name="connsiteY3" fmla="*/ 6064798 h 6069883"/>
              <a:gd name="connsiteX4" fmla="*/ 1904026 w 12100788"/>
              <a:gd name="connsiteY4" fmla="*/ 6066818 h 6069883"/>
              <a:gd name="connsiteX5" fmla="*/ 7125 w 12100788"/>
              <a:gd name="connsiteY5" fmla="*/ 5495965 h 6069883"/>
              <a:gd name="connsiteX6" fmla="*/ 775 w 12100788"/>
              <a:gd name="connsiteY6" fmla="*/ 205811 h 6069883"/>
              <a:gd name="connsiteX0" fmla="*/ 775 w 11811571"/>
              <a:gd name="connsiteY0" fmla="*/ 205811 h 6069883"/>
              <a:gd name="connsiteX1" fmla="*/ 138726 w 11811571"/>
              <a:gd name="connsiteY1" fmla="*/ 1628 h 6069883"/>
              <a:gd name="connsiteX2" fmla="*/ 11704058 w 11811571"/>
              <a:gd name="connsiteY2" fmla="*/ 10276 h 6069883"/>
              <a:gd name="connsiteX3" fmla="*/ 11809581 w 11811571"/>
              <a:gd name="connsiteY3" fmla="*/ 6064798 h 6069883"/>
              <a:gd name="connsiteX4" fmla="*/ 1904026 w 11811571"/>
              <a:gd name="connsiteY4" fmla="*/ 6066818 h 6069883"/>
              <a:gd name="connsiteX5" fmla="*/ 7125 w 11811571"/>
              <a:gd name="connsiteY5" fmla="*/ 5495965 h 6069883"/>
              <a:gd name="connsiteX6" fmla="*/ 775 w 11811571"/>
              <a:gd name="connsiteY6" fmla="*/ 205811 h 6069883"/>
              <a:gd name="connsiteX0" fmla="*/ 775 w 12594111"/>
              <a:gd name="connsiteY0" fmla="*/ 499933 h 6364005"/>
              <a:gd name="connsiteX1" fmla="*/ 138726 w 12594111"/>
              <a:gd name="connsiteY1" fmla="*/ 295750 h 6364005"/>
              <a:gd name="connsiteX2" fmla="*/ 11704058 w 12594111"/>
              <a:gd name="connsiteY2" fmla="*/ 304398 h 6364005"/>
              <a:gd name="connsiteX3" fmla="*/ 11816376 w 12594111"/>
              <a:gd name="connsiteY3" fmla="*/ 413074 h 6364005"/>
              <a:gd name="connsiteX4" fmla="*/ 11809581 w 12594111"/>
              <a:gd name="connsiteY4" fmla="*/ 6358920 h 6364005"/>
              <a:gd name="connsiteX5" fmla="*/ 1904026 w 12594111"/>
              <a:gd name="connsiteY5" fmla="*/ 6360940 h 6364005"/>
              <a:gd name="connsiteX6" fmla="*/ 7125 w 12594111"/>
              <a:gd name="connsiteY6" fmla="*/ 5790087 h 6364005"/>
              <a:gd name="connsiteX7" fmla="*/ 775 w 12594111"/>
              <a:gd name="connsiteY7" fmla="*/ 499933 h 6364005"/>
              <a:gd name="connsiteX0" fmla="*/ 775 w 12594111"/>
              <a:gd name="connsiteY0" fmla="*/ 499933 h 6364005"/>
              <a:gd name="connsiteX1" fmla="*/ 138726 w 12594111"/>
              <a:gd name="connsiteY1" fmla="*/ 295750 h 6364005"/>
              <a:gd name="connsiteX2" fmla="*/ 11704058 w 12594111"/>
              <a:gd name="connsiteY2" fmla="*/ 304398 h 6364005"/>
              <a:gd name="connsiteX3" fmla="*/ 11816376 w 12594111"/>
              <a:gd name="connsiteY3" fmla="*/ 413074 h 6364005"/>
              <a:gd name="connsiteX4" fmla="*/ 11809581 w 12594111"/>
              <a:gd name="connsiteY4" fmla="*/ 6358920 h 6364005"/>
              <a:gd name="connsiteX5" fmla="*/ 1904026 w 12594111"/>
              <a:gd name="connsiteY5" fmla="*/ 6360940 h 6364005"/>
              <a:gd name="connsiteX6" fmla="*/ 7125 w 12594111"/>
              <a:gd name="connsiteY6" fmla="*/ 5790087 h 6364005"/>
              <a:gd name="connsiteX7" fmla="*/ 775 w 12594111"/>
              <a:gd name="connsiteY7" fmla="*/ 499933 h 6364005"/>
              <a:gd name="connsiteX0" fmla="*/ 775 w 12594111"/>
              <a:gd name="connsiteY0" fmla="*/ 499933 h 6364005"/>
              <a:gd name="connsiteX1" fmla="*/ 138726 w 12594111"/>
              <a:gd name="connsiteY1" fmla="*/ 295750 h 6364005"/>
              <a:gd name="connsiteX2" fmla="*/ 11704058 w 12594111"/>
              <a:gd name="connsiteY2" fmla="*/ 304398 h 6364005"/>
              <a:gd name="connsiteX3" fmla="*/ 11816376 w 12594111"/>
              <a:gd name="connsiteY3" fmla="*/ 413074 h 6364005"/>
              <a:gd name="connsiteX4" fmla="*/ 11809581 w 12594111"/>
              <a:gd name="connsiteY4" fmla="*/ 6358920 h 6364005"/>
              <a:gd name="connsiteX5" fmla="*/ 1904026 w 12594111"/>
              <a:gd name="connsiteY5" fmla="*/ 6360940 h 6364005"/>
              <a:gd name="connsiteX6" fmla="*/ 7125 w 12594111"/>
              <a:gd name="connsiteY6" fmla="*/ 5790087 h 6364005"/>
              <a:gd name="connsiteX7" fmla="*/ 775 w 12594111"/>
              <a:gd name="connsiteY7" fmla="*/ 499933 h 6364005"/>
              <a:gd name="connsiteX0" fmla="*/ 775 w 12594111"/>
              <a:gd name="connsiteY0" fmla="*/ 499933 h 6364005"/>
              <a:gd name="connsiteX1" fmla="*/ 138726 w 12594111"/>
              <a:gd name="connsiteY1" fmla="*/ 295750 h 6364005"/>
              <a:gd name="connsiteX2" fmla="*/ 11704058 w 12594111"/>
              <a:gd name="connsiteY2" fmla="*/ 304398 h 6364005"/>
              <a:gd name="connsiteX3" fmla="*/ 11816376 w 12594111"/>
              <a:gd name="connsiteY3" fmla="*/ 413074 h 6364005"/>
              <a:gd name="connsiteX4" fmla="*/ 11809581 w 12594111"/>
              <a:gd name="connsiteY4" fmla="*/ 6358920 h 6364005"/>
              <a:gd name="connsiteX5" fmla="*/ 1904026 w 12594111"/>
              <a:gd name="connsiteY5" fmla="*/ 6360940 h 6364005"/>
              <a:gd name="connsiteX6" fmla="*/ 7125 w 12594111"/>
              <a:gd name="connsiteY6" fmla="*/ 5790087 h 6364005"/>
              <a:gd name="connsiteX7" fmla="*/ 775 w 12594111"/>
              <a:gd name="connsiteY7" fmla="*/ 499933 h 6364005"/>
              <a:gd name="connsiteX0" fmla="*/ 775 w 12594986"/>
              <a:gd name="connsiteY0" fmla="*/ 205812 h 6069884"/>
              <a:gd name="connsiteX1" fmla="*/ 138726 w 12594986"/>
              <a:gd name="connsiteY1" fmla="*/ 1629 h 6069884"/>
              <a:gd name="connsiteX2" fmla="*/ 11704058 w 12594986"/>
              <a:gd name="connsiteY2" fmla="*/ 10277 h 6069884"/>
              <a:gd name="connsiteX3" fmla="*/ 11819551 w 12594986"/>
              <a:gd name="connsiteY3" fmla="*/ 1121522 h 6069884"/>
              <a:gd name="connsiteX4" fmla="*/ 11809581 w 12594986"/>
              <a:gd name="connsiteY4" fmla="*/ 6064799 h 6069884"/>
              <a:gd name="connsiteX5" fmla="*/ 1904026 w 12594986"/>
              <a:gd name="connsiteY5" fmla="*/ 6066819 h 6069884"/>
              <a:gd name="connsiteX6" fmla="*/ 7125 w 12594986"/>
              <a:gd name="connsiteY6" fmla="*/ 5495966 h 6069884"/>
              <a:gd name="connsiteX7" fmla="*/ 775 w 12594986"/>
              <a:gd name="connsiteY7" fmla="*/ 205812 h 6069884"/>
              <a:gd name="connsiteX0" fmla="*/ 775 w 11821813"/>
              <a:gd name="connsiteY0" fmla="*/ 205812 h 6069884"/>
              <a:gd name="connsiteX1" fmla="*/ 138726 w 11821813"/>
              <a:gd name="connsiteY1" fmla="*/ 1629 h 6069884"/>
              <a:gd name="connsiteX2" fmla="*/ 9735558 w 11821813"/>
              <a:gd name="connsiteY2" fmla="*/ 6722 h 6069884"/>
              <a:gd name="connsiteX3" fmla="*/ 11819551 w 11821813"/>
              <a:gd name="connsiteY3" fmla="*/ 1121522 h 6069884"/>
              <a:gd name="connsiteX4" fmla="*/ 11809581 w 11821813"/>
              <a:gd name="connsiteY4" fmla="*/ 6064799 h 6069884"/>
              <a:gd name="connsiteX5" fmla="*/ 1904026 w 11821813"/>
              <a:gd name="connsiteY5" fmla="*/ 6066819 h 6069884"/>
              <a:gd name="connsiteX6" fmla="*/ 7125 w 11821813"/>
              <a:gd name="connsiteY6" fmla="*/ 5495966 h 6069884"/>
              <a:gd name="connsiteX7" fmla="*/ 775 w 11821813"/>
              <a:gd name="connsiteY7" fmla="*/ 205812 h 6069884"/>
              <a:gd name="connsiteX0" fmla="*/ 775 w 11821813"/>
              <a:gd name="connsiteY0" fmla="*/ 205812 h 6069884"/>
              <a:gd name="connsiteX1" fmla="*/ 138726 w 11821813"/>
              <a:gd name="connsiteY1" fmla="*/ 1629 h 6069884"/>
              <a:gd name="connsiteX2" fmla="*/ 9735558 w 11821813"/>
              <a:gd name="connsiteY2" fmla="*/ 6722 h 6069884"/>
              <a:gd name="connsiteX3" fmla="*/ 11819551 w 11821813"/>
              <a:gd name="connsiteY3" fmla="*/ 1121522 h 6069884"/>
              <a:gd name="connsiteX4" fmla="*/ 11809581 w 11821813"/>
              <a:gd name="connsiteY4" fmla="*/ 6064799 h 6069884"/>
              <a:gd name="connsiteX5" fmla="*/ 1904026 w 11821813"/>
              <a:gd name="connsiteY5" fmla="*/ 6066819 h 6069884"/>
              <a:gd name="connsiteX6" fmla="*/ 7125 w 11821813"/>
              <a:gd name="connsiteY6" fmla="*/ 5495966 h 6069884"/>
              <a:gd name="connsiteX7" fmla="*/ 775 w 11821813"/>
              <a:gd name="connsiteY7" fmla="*/ 205812 h 6069884"/>
              <a:gd name="connsiteX0" fmla="*/ 775 w 11837957"/>
              <a:gd name="connsiteY0" fmla="*/ 205812 h 6069884"/>
              <a:gd name="connsiteX1" fmla="*/ 138726 w 11837957"/>
              <a:gd name="connsiteY1" fmla="*/ 1629 h 6069884"/>
              <a:gd name="connsiteX2" fmla="*/ 11192883 w 11837957"/>
              <a:gd name="connsiteY2" fmla="*/ 6722 h 6069884"/>
              <a:gd name="connsiteX3" fmla="*/ 11819551 w 11837957"/>
              <a:gd name="connsiteY3" fmla="*/ 1121522 h 6069884"/>
              <a:gd name="connsiteX4" fmla="*/ 11809581 w 11837957"/>
              <a:gd name="connsiteY4" fmla="*/ 6064799 h 6069884"/>
              <a:gd name="connsiteX5" fmla="*/ 1904026 w 11837957"/>
              <a:gd name="connsiteY5" fmla="*/ 6066819 h 6069884"/>
              <a:gd name="connsiteX6" fmla="*/ 7125 w 11837957"/>
              <a:gd name="connsiteY6" fmla="*/ 5495966 h 6069884"/>
              <a:gd name="connsiteX7" fmla="*/ 775 w 11837957"/>
              <a:gd name="connsiteY7" fmla="*/ 205812 h 6069884"/>
              <a:gd name="connsiteX0" fmla="*/ 775 w 11825545"/>
              <a:gd name="connsiteY0" fmla="*/ 205812 h 6069884"/>
              <a:gd name="connsiteX1" fmla="*/ 138726 w 11825545"/>
              <a:gd name="connsiteY1" fmla="*/ 1629 h 6069884"/>
              <a:gd name="connsiteX2" fmla="*/ 11192883 w 11825545"/>
              <a:gd name="connsiteY2" fmla="*/ 6722 h 6069884"/>
              <a:gd name="connsiteX3" fmla="*/ 11819551 w 11825545"/>
              <a:gd name="connsiteY3" fmla="*/ 1121522 h 6069884"/>
              <a:gd name="connsiteX4" fmla="*/ 11809581 w 11825545"/>
              <a:gd name="connsiteY4" fmla="*/ 6064799 h 6069884"/>
              <a:gd name="connsiteX5" fmla="*/ 1904026 w 11825545"/>
              <a:gd name="connsiteY5" fmla="*/ 6066819 h 6069884"/>
              <a:gd name="connsiteX6" fmla="*/ 7125 w 11825545"/>
              <a:gd name="connsiteY6" fmla="*/ 5495966 h 6069884"/>
              <a:gd name="connsiteX7" fmla="*/ 775 w 11825545"/>
              <a:gd name="connsiteY7" fmla="*/ 205812 h 6069884"/>
              <a:gd name="connsiteX0" fmla="*/ 775 w 11821813"/>
              <a:gd name="connsiteY0" fmla="*/ 205812 h 6069884"/>
              <a:gd name="connsiteX1" fmla="*/ 138726 w 11821813"/>
              <a:gd name="connsiteY1" fmla="*/ 1629 h 6069884"/>
              <a:gd name="connsiteX2" fmla="*/ 11192883 w 11821813"/>
              <a:gd name="connsiteY2" fmla="*/ 6722 h 6069884"/>
              <a:gd name="connsiteX3" fmla="*/ 11819551 w 11821813"/>
              <a:gd name="connsiteY3" fmla="*/ 1121522 h 6069884"/>
              <a:gd name="connsiteX4" fmla="*/ 11809581 w 11821813"/>
              <a:gd name="connsiteY4" fmla="*/ 6064799 h 6069884"/>
              <a:gd name="connsiteX5" fmla="*/ 1904026 w 11821813"/>
              <a:gd name="connsiteY5" fmla="*/ 6066819 h 6069884"/>
              <a:gd name="connsiteX6" fmla="*/ 7125 w 11821813"/>
              <a:gd name="connsiteY6" fmla="*/ 5495966 h 6069884"/>
              <a:gd name="connsiteX7" fmla="*/ 775 w 11821813"/>
              <a:gd name="connsiteY7" fmla="*/ 205812 h 6069884"/>
              <a:gd name="connsiteX0" fmla="*/ 775 w 11866535"/>
              <a:gd name="connsiteY0" fmla="*/ 205812 h 6069884"/>
              <a:gd name="connsiteX1" fmla="*/ 138726 w 11866535"/>
              <a:gd name="connsiteY1" fmla="*/ 1629 h 6069884"/>
              <a:gd name="connsiteX2" fmla="*/ 11700883 w 11866535"/>
              <a:gd name="connsiteY2" fmla="*/ 13832 h 6069884"/>
              <a:gd name="connsiteX3" fmla="*/ 11819551 w 11866535"/>
              <a:gd name="connsiteY3" fmla="*/ 1121522 h 6069884"/>
              <a:gd name="connsiteX4" fmla="*/ 11809581 w 11866535"/>
              <a:gd name="connsiteY4" fmla="*/ 6064799 h 6069884"/>
              <a:gd name="connsiteX5" fmla="*/ 1904026 w 11866535"/>
              <a:gd name="connsiteY5" fmla="*/ 6066819 h 6069884"/>
              <a:gd name="connsiteX6" fmla="*/ 7125 w 11866535"/>
              <a:gd name="connsiteY6" fmla="*/ 5495966 h 6069884"/>
              <a:gd name="connsiteX7" fmla="*/ 775 w 11866535"/>
              <a:gd name="connsiteY7" fmla="*/ 205812 h 6069884"/>
              <a:gd name="connsiteX0" fmla="*/ 775 w 11871795"/>
              <a:gd name="connsiteY0" fmla="*/ 205812 h 6069884"/>
              <a:gd name="connsiteX1" fmla="*/ 138726 w 11871795"/>
              <a:gd name="connsiteY1" fmla="*/ 1629 h 6069884"/>
              <a:gd name="connsiteX2" fmla="*/ 11700883 w 11871795"/>
              <a:gd name="connsiteY2" fmla="*/ 13832 h 6069884"/>
              <a:gd name="connsiteX3" fmla="*/ 11819551 w 11871795"/>
              <a:gd name="connsiteY3" fmla="*/ 1121522 h 6069884"/>
              <a:gd name="connsiteX4" fmla="*/ 11809581 w 11871795"/>
              <a:gd name="connsiteY4" fmla="*/ 6064799 h 6069884"/>
              <a:gd name="connsiteX5" fmla="*/ 1904026 w 11871795"/>
              <a:gd name="connsiteY5" fmla="*/ 6066819 h 6069884"/>
              <a:gd name="connsiteX6" fmla="*/ 7125 w 11871795"/>
              <a:gd name="connsiteY6" fmla="*/ 5495966 h 6069884"/>
              <a:gd name="connsiteX7" fmla="*/ 775 w 11871795"/>
              <a:gd name="connsiteY7" fmla="*/ 205812 h 6069884"/>
              <a:gd name="connsiteX0" fmla="*/ 775 w 11850218"/>
              <a:gd name="connsiteY0" fmla="*/ 205812 h 6069884"/>
              <a:gd name="connsiteX1" fmla="*/ 138726 w 11850218"/>
              <a:gd name="connsiteY1" fmla="*/ 1629 h 6069884"/>
              <a:gd name="connsiteX2" fmla="*/ 11659608 w 11850218"/>
              <a:gd name="connsiteY2" fmla="*/ 10277 h 6069884"/>
              <a:gd name="connsiteX3" fmla="*/ 11819551 w 11850218"/>
              <a:gd name="connsiteY3" fmla="*/ 1121522 h 6069884"/>
              <a:gd name="connsiteX4" fmla="*/ 11809581 w 11850218"/>
              <a:gd name="connsiteY4" fmla="*/ 6064799 h 6069884"/>
              <a:gd name="connsiteX5" fmla="*/ 1904026 w 11850218"/>
              <a:gd name="connsiteY5" fmla="*/ 6066819 h 6069884"/>
              <a:gd name="connsiteX6" fmla="*/ 7125 w 11850218"/>
              <a:gd name="connsiteY6" fmla="*/ 5495966 h 6069884"/>
              <a:gd name="connsiteX7" fmla="*/ 775 w 11850218"/>
              <a:gd name="connsiteY7" fmla="*/ 205812 h 6069884"/>
              <a:gd name="connsiteX0" fmla="*/ 775 w 11831396"/>
              <a:gd name="connsiteY0" fmla="*/ 205812 h 6069884"/>
              <a:gd name="connsiteX1" fmla="*/ 138726 w 11831396"/>
              <a:gd name="connsiteY1" fmla="*/ 1629 h 6069884"/>
              <a:gd name="connsiteX2" fmla="*/ 11659608 w 11831396"/>
              <a:gd name="connsiteY2" fmla="*/ 10277 h 6069884"/>
              <a:gd name="connsiteX3" fmla="*/ 11819551 w 11831396"/>
              <a:gd name="connsiteY3" fmla="*/ 1121522 h 6069884"/>
              <a:gd name="connsiteX4" fmla="*/ 11809581 w 11831396"/>
              <a:gd name="connsiteY4" fmla="*/ 6064799 h 6069884"/>
              <a:gd name="connsiteX5" fmla="*/ 1904026 w 11831396"/>
              <a:gd name="connsiteY5" fmla="*/ 6066819 h 6069884"/>
              <a:gd name="connsiteX6" fmla="*/ 7125 w 11831396"/>
              <a:gd name="connsiteY6" fmla="*/ 5495966 h 6069884"/>
              <a:gd name="connsiteX7" fmla="*/ 775 w 11831396"/>
              <a:gd name="connsiteY7" fmla="*/ 205812 h 6069884"/>
              <a:gd name="connsiteX0" fmla="*/ 775 w 11826314"/>
              <a:gd name="connsiteY0" fmla="*/ 205812 h 6069884"/>
              <a:gd name="connsiteX1" fmla="*/ 138726 w 11826314"/>
              <a:gd name="connsiteY1" fmla="*/ 1629 h 6069884"/>
              <a:gd name="connsiteX2" fmla="*/ 11659608 w 11826314"/>
              <a:gd name="connsiteY2" fmla="*/ 10277 h 6069884"/>
              <a:gd name="connsiteX3" fmla="*/ 11819551 w 11826314"/>
              <a:gd name="connsiteY3" fmla="*/ 1121522 h 6069884"/>
              <a:gd name="connsiteX4" fmla="*/ 11809581 w 11826314"/>
              <a:gd name="connsiteY4" fmla="*/ 6064799 h 6069884"/>
              <a:gd name="connsiteX5" fmla="*/ 1904026 w 11826314"/>
              <a:gd name="connsiteY5" fmla="*/ 6066819 h 6069884"/>
              <a:gd name="connsiteX6" fmla="*/ 7125 w 11826314"/>
              <a:gd name="connsiteY6" fmla="*/ 5495966 h 6069884"/>
              <a:gd name="connsiteX7" fmla="*/ 775 w 11826314"/>
              <a:gd name="connsiteY7" fmla="*/ 205812 h 6069884"/>
              <a:gd name="connsiteX0" fmla="*/ 775 w 11823476"/>
              <a:gd name="connsiteY0" fmla="*/ 205812 h 6069884"/>
              <a:gd name="connsiteX1" fmla="*/ 138726 w 11823476"/>
              <a:gd name="connsiteY1" fmla="*/ 1629 h 6069884"/>
              <a:gd name="connsiteX2" fmla="*/ 11659608 w 11823476"/>
              <a:gd name="connsiteY2" fmla="*/ 10277 h 6069884"/>
              <a:gd name="connsiteX3" fmla="*/ 11819551 w 11823476"/>
              <a:gd name="connsiteY3" fmla="*/ 1121522 h 6069884"/>
              <a:gd name="connsiteX4" fmla="*/ 11809581 w 11823476"/>
              <a:gd name="connsiteY4" fmla="*/ 6064799 h 6069884"/>
              <a:gd name="connsiteX5" fmla="*/ 1904026 w 11823476"/>
              <a:gd name="connsiteY5" fmla="*/ 6066819 h 6069884"/>
              <a:gd name="connsiteX6" fmla="*/ 7125 w 11823476"/>
              <a:gd name="connsiteY6" fmla="*/ 5495966 h 6069884"/>
              <a:gd name="connsiteX7" fmla="*/ 775 w 11823476"/>
              <a:gd name="connsiteY7" fmla="*/ 205812 h 6069884"/>
              <a:gd name="connsiteX0" fmla="*/ 775 w 12559042"/>
              <a:gd name="connsiteY0" fmla="*/ 205812 h 6069884"/>
              <a:gd name="connsiteX1" fmla="*/ 138726 w 12559042"/>
              <a:gd name="connsiteY1" fmla="*/ 1629 h 6069884"/>
              <a:gd name="connsiteX2" fmla="*/ 11659608 w 12559042"/>
              <a:gd name="connsiteY2" fmla="*/ 10277 h 6069884"/>
              <a:gd name="connsiteX3" fmla="*/ 11810026 w 12559042"/>
              <a:gd name="connsiteY3" fmla="*/ 122510 h 6069884"/>
              <a:gd name="connsiteX4" fmla="*/ 11819551 w 12559042"/>
              <a:gd name="connsiteY4" fmla="*/ 1121522 h 6069884"/>
              <a:gd name="connsiteX5" fmla="*/ 11809581 w 12559042"/>
              <a:gd name="connsiteY5" fmla="*/ 6064799 h 6069884"/>
              <a:gd name="connsiteX6" fmla="*/ 1904026 w 12559042"/>
              <a:gd name="connsiteY6" fmla="*/ 6066819 h 6069884"/>
              <a:gd name="connsiteX7" fmla="*/ 7125 w 12559042"/>
              <a:gd name="connsiteY7" fmla="*/ 5495966 h 6069884"/>
              <a:gd name="connsiteX8" fmla="*/ 775 w 12559042"/>
              <a:gd name="connsiteY8" fmla="*/ 205812 h 6069884"/>
              <a:gd name="connsiteX0" fmla="*/ 775 w 11825341"/>
              <a:gd name="connsiteY0" fmla="*/ 211183 h 6075255"/>
              <a:gd name="connsiteX1" fmla="*/ 138726 w 11825341"/>
              <a:gd name="connsiteY1" fmla="*/ 7000 h 6075255"/>
              <a:gd name="connsiteX2" fmla="*/ 11659608 w 11825341"/>
              <a:gd name="connsiteY2" fmla="*/ 15648 h 6075255"/>
              <a:gd name="connsiteX3" fmla="*/ 11810026 w 11825341"/>
              <a:gd name="connsiteY3" fmla="*/ 127881 h 6075255"/>
              <a:gd name="connsiteX4" fmla="*/ 11819551 w 11825341"/>
              <a:gd name="connsiteY4" fmla="*/ 1126893 h 6075255"/>
              <a:gd name="connsiteX5" fmla="*/ 11809581 w 11825341"/>
              <a:gd name="connsiteY5" fmla="*/ 6070170 h 6075255"/>
              <a:gd name="connsiteX6" fmla="*/ 1904026 w 11825341"/>
              <a:gd name="connsiteY6" fmla="*/ 6072190 h 6075255"/>
              <a:gd name="connsiteX7" fmla="*/ 7125 w 11825341"/>
              <a:gd name="connsiteY7" fmla="*/ 5501337 h 6075255"/>
              <a:gd name="connsiteX8" fmla="*/ 775 w 11825341"/>
              <a:gd name="connsiteY8" fmla="*/ 211183 h 6075255"/>
              <a:gd name="connsiteX0" fmla="*/ 775 w 11821813"/>
              <a:gd name="connsiteY0" fmla="*/ 211183 h 6075255"/>
              <a:gd name="connsiteX1" fmla="*/ 138726 w 11821813"/>
              <a:gd name="connsiteY1" fmla="*/ 7000 h 6075255"/>
              <a:gd name="connsiteX2" fmla="*/ 11659608 w 11821813"/>
              <a:gd name="connsiteY2" fmla="*/ 15648 h 6075255"/>
              <a:gd name="connsiteX3" fmla="*/ 11810026 w 11821813"/>
              <a:gd name="connsiteY3" fmla="*/ 127881 h 6075255"/>
              <a:gd name="connsiteX4" fmla="*/ 11819551 w 11821813"/>
              <a:gd name="connsiteY4" fmla="*/ 1126893 h 6075255"/>
              <a:gd name="connsiteX5" fmla="*/ 11809581 w 11821813"/>
              <a:gd name="connsiteY5" fmla="*/ 6070170 h 6075255"/>
              <a:gd name="connsiteX6" fmla="*/ 1904026 w 11821813"/>
              <a:gd name="connsiteY6" fmla="*/ 6072190 h 6075255"/>
              <a:gd name="connsiteX7" fmla="*/ 7125 w 11821813"/>
              <a:gd name="connsiteY7" fmla="*/ 5501337 h 6075255"/>
              <a:gd name="connsiteX8" fmla="*/ 775 w 11821813"/>
              <a:gd name="connsiteY8" fmla="*/ 211183 h 6075255"/>
              <a:gd name="connsiteX0" fmla="*/ 775 w 11821813"/>
              <a:gd name="connsiteY0" fmla="*/ 205812 h 6069884"/>
              <a:gd name="connsiteX1" fmla="*/ 138726 w 11821813"/>
              <a:gd name="connsiteY1" fmla="*/ 1629 h 6069884"/>
              <a:gd name="connsiteX2" fmla="*/ 11659608 w 11821813"/>
              <a:gd name="connsiteY2" fmla="*/ 10277 h 6069884"/>
              <a:gd name="connsiteX3" fmla="*/ 11816376 w 11821813"/>
              <a:gd name="connsiteY3" fmla="*/ 193614 h 6069884"/>
              <a:gd name="connsiteX4" fmla="*/ 11819551 w 11821813"/>
              <a:gd name="connsiteY4" fmla="*/ 1121522 h 6069884"/>
              <a:gd name="connsiteX5" fmla="*/ 11809581 w 11821813"/>
              <a:gd name="connsiteY5" fmla="*/ 6064799 h 6069884"/>
              <a:gd name="connsiteX6" fmla="*/ 1904026 w 11821813"/>
              <a:gd name="connsiteY6" fmla="*/ 6066819 h 6069884"/>
              <a:gd name="connsiteX7" fmla="*/ 7125 w 11821813"/>
              <a:gd name="connsiteY7" fmla="*/ 5495966 h 6069884"/>
              <a:gd name="connsiteX8" fmla="*/ 775 w 11821813"/>
              <a:gd name="connsiteY8" fmla="*/ 205812 h 6069884"/>
              <a:gd name="connsiteX0" fmla="*/ 775 w 11821813"/>
              <a:gd name="connsiteY0" fmla="*/ 205812 h 6069884"/>
              <a:gd name="connsiteX1" fmla="*/ 138726 w 11821813"/>
              <a:gd name="connsiteY1" fmla="*/ 1629 h 6069884"/>
              <a:gd name="connsiteX2" fmla="*/ 11659608 w 11821813"/>
              <a:gd name="connsiteY2" fmla="*/ 10277 h 6069884"/>
              <a:gd name="connsiteX3" fmla="*/ 11816376 w 11821813"/>
              <a:gd name="connsiteY3" fmla="*/ 193614 h 6069884"/>
              <a:gd name="connsiteX4" fmla="*/ 11819551 w 11821813"/>
              <a:gd name="connsiteY4" fmla="*/ 1121522 h 6069884"/>
              <a:gd name="connsiteX5" fmla="*/ 11809581 w 11821813"/>
              <a:gd name="connsiteY5" fmla="*/ 6064799 h 6069884"/>
              <a:gd name="connsiteX6" fmla="*/ 1904026 w 11821813"/>
              <a:gd name="connsiteY6" fmla="*/ 6066819 h 6069884"/>
              <a:gd name="connsiteX7" fmla="*/ 7125 w 11821813"/>
              <a:gd name="connsiteY7" fmla="*/ 5495966 h 6069884"/>
              <a:gd name="connsiteX8" fmla="*/ 775 w 11821813"/>
              <a:gd name="connsiteY8" fmla="*/ 205812 h 6069884"/>
              <a:gd name="connsiteX0" fmla="*/ 775 w 11821813"/>
              <a:gd name="connsiteY0" fmla="*/ 174049 h 6080783"/>
              <a:gd name="connsiteX1" fmla="*/ 138726 w 11821813"/>
              <a:gd name="connsiteY1" fmla="*/ 12528 h 6080783"/>
              <a:gd name="connsiteX2" fmla="*/ 11659608 w 11821813"/>
              <a:gd name="connsiteY2" fmla="*/ 21176 h 6080783"/>
              <a:gd name="connsiteX3" fmla="*/ 11816376 w 11821813"/>
              <a:gd name="connsiteY3" fmla="*/ 204513 h 6080783"/>
              <a:gd name="connsiteX4" fmla="*/ 11819551 w 11821813"/>
              <a:gd name="connsiteY4" fmla="*/ 1132421 h 6080783"/>
              <a:gd name="connsiteX5" fmla="*/ 11809581 w 11821813"/>
              <a:gd name="connsiteY5" fmla="*/ 6075698 h 6080783"/>
              <a:gd name="connsiteX6" fmla="*/ 1904026 w 11821813"/>
              <a:gd name="connsiteY6" fmla="*/ 6077718 h 6080783"/>
              <a:gd name="connsiteX7" fmla="*/ 7125 w 11821813"/>
              <a:gd name="connsiteY7" fmla="*/ 5506865 h 6080783"/>
              <a:gd name="connsiteX8" fmla="*/ 775 w 11821813"/>
              <a:gd name="connsiteY8" fmla="*/ 174049 h 6080783"/>
              <a:gd name="connsiteX0" fmla="*/ 2536 w 11823574"/>
              <a:gd name="connsiteY0" fmla="*/ 174049 h 6080783"/>
              <a:gd name="connsiteX1" fmla="*/ 140487 w 11823574"/>
              <a:gd name="connsiteY1" fmla="*/ 12528 h 6080783"/>
              <a:gd name="connsiteX2" fmla="*/ 11661369 w 11823574"/>
              <a:gd name="connsiteY2" fmla="*/ 21176 h 6080783"/>
              <a:gd name="connsiteX3" fmla="*/ 11818137 w 11823574"/>
              <a:gd name="connsiteY3" fmla="*/ 204513 h 6080783"/>
              <a:gd name="connsiteX4" fmla="*/ 11821312 w 11823574"/>
              <a:gd name="connsiteY4" fmla="*/ 1132421 h 6080783"/>
              <a:gd name="connsiteX5" fmla="*/ 11811342 w 11823574"/>
              <a:gd name="connsiteY5" fmla="*/ 6075698 h 6080783"/>
              <a:gd name="connsiteX6" fmla="*/ 1905787 w 11823574"/>
              <a:gd name="connsiteY6" fmla="*/ 6077718 h 6080783"/>
              <a:gd name="connsiteX7" fmla="*/ 8886 w 11823574"/>
              <a:gd name="connsiteY7" fmla="*/ 5506865 h 6080783"/>
              <a:gd name="connsiteX8" fmla="*/ 2536 w 11823574"/>
              <a:gd name="connsiteY8" fmla="*/ 174049 h 6080783"/>
              <a:gd name="connsiteX0" fmla="*/ 2536 w 11823574"/>
              <a:gd name="connsiteY0" fmla="*/ 163317 h 6070051"/>
              <a:gd name="connsiteX1" fmla="*/ 140487 w 11823574"/>
              <a:gd name="connsiteY1" fmla="*/ 1796 h 6070051"/>
              <a:gd name="connsiteX2" fmla="*/ 11661369 w 11823574"/>
              <a:gd name="connsiteY2" fmla="*/ 10444 h 6070051"/>
              <a:gd name="connsiteX3" fmla="*/ 11818137 w 11823574"/>
              <a:gd name="connsiteY3" fmla="*/ 193781 h 6070051"/>
              <a:gd name="connsiteX4" fmla="*/ 11821312 w 11823574"/>
              <a:gd name="connsiteY4" fmla="*/ 1121689 h 6070051"/>
              <a:gd name="connsiteX5" fmla="*/ 11811342 w 11823574"/>
              <a:gd name="connsiteY5" fmla="*/ 6064966 h 6070051"/>
              <a:gd name="connsiteX6" fmla="*/ 1905787 w 11823574"/>
              <a:gd name="connsiteY6" fmla="*/ 6066986 h 6070051"/>
              <a:gd name="connsiteX7" fmla="*/ 8886 w 11823574"/>
              <a:gd name="connsiteY7" fmla="*/ 5496133 h 6070051"/>
              <a:gd name="connsiteX8" fmla="*/ 2536 w 11823574"/>
              <a:gd name="connsiteY8" fmla="*/ 163317 h 6070051"/>
              <a:gd name="connsiteX0" fmla="*/ 1747 w 11822785"/>
              <a:gd name="connsiteY0" fmla="*/ 163317 h 6070051"/>
              <a:gd name="connsiteX1" fmla="*/ 158748 w 11822785"/>
              <a:gd name="connsiteY1" fmla="*/ 1796 h 6070051"/>
              <a:gd name="connsiteX2" fmla="*/ 11660580 w 11822785"/>
              <a:gd name="connsiteY2" fmla="*/ 10444 h 6070051"/>
              <a:gd name="connsiteX3" fmla="*/ 11817348 w 11822785"/>
              <a:gd name="connsiteY3" fmla="*/ 193781 h 6070051"/>
              <a:gd name="connsiteX4" fmla="*/ 11820523 w 11822785"/>
              <a:gd name="connsiteY4" fmla="*/ 1121689 h 6070051"/>
              <a:gd name="connsiteX5" fmla="*/ 11810553 w 11822785"/>
              <a:gd name="connsiteY5" fmla="*/ 6064966 h 6070051"/>
              <a:gd name="connsiteX6" fmla="*/ 1904998 w 11822785"/>
              <a:gd name="connsiteY6" fmla="*/ 6066986 h 6070051"/>
              <a:gd name="connsiteX7" fmla="*/ 8097 w 11822785"/>
              <a:gd name="connsiteY7" fmla="*/ 5496133 h 6070051"/>
              <a:gd name="connsiteX8" fmla="*/ 1747 w 11822785"/>
              <a:gd name="connsiteY8" fmla="*/ 163317 h 6070051"/>
              <a:gd name="connsiteX0" fmla="*/ 1747 w 11822785"/>
              <a:gd name="connsiteY0" fmla="*/ 163317 h 6069854"/>
              <a:gd name="connsiteX1" fmla="*/ 158748 w 11822785"/>
              <a:gd name="connsiteY1" fmla="*/ 1796 h 6069854"/>
              <a:gd name="connsiteX2" fmla="*/ 11660580 w 11822785"/>
              <a:gd name="connsiteY2" fmla="*/ 10444 h 6069854"/>
              <a:gd name="connsiteX3" fmla="*/ 11817348 w 11822785"/>
              <a:gd name="connsiteY3" fmla="*/ 193781 h 6069854"/>
              <a:gd name="connsiteX4" fmla="*/ 11820523 w 11822785"/>
              <a:gd name="connsiteY4" fmla="*/ 1121689 h 6069854"/>
              <a:gd name="connsiteX5" fmla="*/ 11810553 w 11822785"/>
              <a:gd name="connsiteY5" fmla="*/ 6064966 h 6069854"/>
              <a:gd name="connsiteX6" fmla="*/ 1904998 w 11822785"/>
              <a:gd name="connsiteY6" fmla="*/ 6066986 h 6069854"/>
              <a:gd name="connsiteX7" fmla="*/ 8097 w 11822785"/>
              <a:gd name="connsiteY7" fmla="*/ 5496133 h 6069854"/>
              <a:gd name="connsiteX8" fmla="*/ 1747 w 11822785"/>
              <a:gd name="connsiteY8" fmla="*/ 163317 h 6069854"/>
              <a:gd name="connsiteX0" fmla="*/ 1747 w 11822785"/>
              <a:gd name="connsiteY0" fmla="*/ 163317 h 6071616"/>
              <a:gd name="connsiteX1" fmla="*/ 158748 w 11822785"/>
              <a:gd name="connsiteY1" fmla="*/ 1796 h 6071616"/>
              <a:gd name="connsiteX2" fmla="*/ 11660580 w 11822785"/>
              <a:gd name="connsiteY2" fmla="*/ 10444 h 6071616"/>
              <a:gd name="connsiteX3" fmla="*/ 11817348 w 11822785"/>
              <a:gd name="connsiteY3" fmla="*/ 193781 h 6071616"/>
              <a:gd name="connsiteX4" fmla="*/ 11820523 w 11822785"/>
              <a:gd name="connsiteY4" fmla="*/ 1121689 h 6071616"/>
              <a:gd name="connsiteX5" fmla="*/ 11810553 w 11822785"/>
              <a:gd name="connsiteY5" fmla="*/ 6064966 h 6071616"/>
              <a:gd name="connsiteX6" fmla="*/ 1527173 w 11822785"/>
              <a:gd name="connsiteY6" fmla="*/ 6068764 h 6071616"/>
              <a:gd name="connsiteX7" fmla="*/ 8097 w 11822785"/>
              <a:gd name="connsiteY7" fmla="*/ 5496133 h 6071616"/>
              <a:gd name="connsiteX8" fmla="*/ 1747 w 11822785"/>
              <a:gd name="connsiteY8" fmla="*/ 163317 h 6071616"/>
              <a:gd name="connsiteX0" fmla="*/ 1747 w 11822785"/>
              <a:gd name="connsiteY0" fmla="*/ 163317 h 6072159"/>
              <a:gd name="connsiteX1" fmla="*/ 158748 w 11822785"/>
              <a:gd name="connsiteY1" fmla="*/ 1796 h 6072159"/>
              <a:gd name="connsiteX2" fmla="*/ 11660580 w 11822785"/>
              <a:gd name="connsiteY2" fmla="*/ 10444 h 6072159"/>
              <a:gd name="connsiteX3" fmla="*/ 11817348 w 11822785"/>
              <a:gd name="connsiteY3" fmla="*/ 193781 h 6072159"/>
              <a:gd name="connsiteX4" fmla="*/ 11820523 w 11822785"/>
              <a:gd name="connsiteY4" fmla="*/ 1121689 h 6072159"/>
              <a:gd name="connsiteX5" fmla="*/ 11810553 w 11822785"/>
              <a:gd name="connsiteY5" fmla="*/ 6064966 h 6072159"/>
              <a:gd name="connsiteX6" fmla="*/ 1527173 w 11822785"/>
              <a:gd name="connsiteY6" fmla="*/ 6068764 h 6072159"/>
              <a:gd name="connsiteX7" fmla="*/ 8097 w 11822785"/>
              <a:gd name="connsiteY7" fmla="*/ 5496133 h 6072159"/>
              <a:gd name="connsiteX8" fmla="*/ 1747 w 11822785"/>
              <a:gd name="connsiteY8" fmla="*/ 163317 h 6072159"/>
              <a:gd name="connsiteX0" fmla="*/ 1747 w 11822785"/>
              <a:gd name="connsiteY0" fmla="*/ 163317 h 6072036"/>
              <a:gd name="connsiteX1" fmla="*/ 158748 w 11822785"/>
              <a:gd name="connsiteY1" fmla="*/ 1796 h 6072036"/>
              <a:gd name="connsiteX2" fmla="*/ 11660580 w 11822785"/>
              <a:gd name="connsiteY2" fmla="*/ 10444 h 6072036"/>
              <a:gd name="connsiteX3" fmla="*/ 11817348 w 11822785"/>
              <a:gd name="connsiteY3" fmla="*/ 193781 h 6072036"/>
              <a:gd name="connsiteX4" fmla="*/ 11820523 w 11822785"/>
              <a:gd name="connsiteY4" fmla="*/ 1121689 h 6072036"/>
              <a:gd name="connsiteX5" fmla="*/ 11810553 w 11822785"/>
              <a:gd name="connsiteY5" fmla="*/ 6064966 h 6072036"/>
              <a:gd name="connsiteX6" fmla="*/ 1527173 w 11822785"/>
              <a:gd name="connsiteY6" fmla="*/ 6068764 h 6072036"/>
              <a:gd name="connsiteX7" fmla="*/ 8097 w 11822785"/>
              <a:gd name="connsiteY7" fmla="*/ 5483690 h 6072036"/>
              <a:gd name="connsiteX8" fmla="*/ 1747 w 11822785"/>
              <a:gd name="connsiteY8" fmla="*/ 163317 h 6072036"/>
              <a:gd name="connsiteX0" fmla="*/ 1747 w 11822785"/>
              <a:gd name="connsiteY0" fmla="*/ 163317 h 6071507"/>
              <a:gd name="connsiteX1" fmla="*/ 158748 w 11822785"/>
              <a:gd name="connsiteY1" fmla="*/ 1796 h 6071507"/>
              <a:gd name="connsiteX2" fmla="*/ 11660580 w 11822785"/>
              <a:gd name="connsiteY2" fmla="*/ 10444 h 6071507"/>
              <a:gd name="connsiteX3" fmla="*/ 11817348 w 11822785"/>
              <a:gd name="connsiteY3" fmla="*/ 193781 h 6071507"/>
              <a:gd name="connsiteX4" fmla="*/ 11820523 w 11822785"/>
              <a:gd name="connsiteY4" fmla="*/ 1121689 h 6071507"/>
              <a:gd name="connsiteX5" fmla="*/ 11810553 w 11822785"/>
              <a:gd name="connsiteY5" fmla="*/ 6064966 h 6071507"/>
              <a:gd name="connsiteX6" fmla="*/ 1527173 w 11822785"/>
              <a:gd name="connsiteY6" fmla="*/ 6068764 h 6071507"/>
              <a:gd name="connsiteX7" fmla="*/ 8097 w 11822785"/>
              <a:gd name="connsiteY7" fmla="*/ 5483690 h 6071507"/>
              <a:gd name="connsiteX8" fmla="*/ 1747 w 11822785"/>
              <a:gd name="connsiteY8" fmla="*/ 163317 h 6071507"/>
              <a:gd name="connsiteX0" fmla="*/ 1747 w 11822785"/>
              <a:gd name="connsiteY0" fmla="*/ 163317 h 6071988"/>
              <a:gd name="connsiteX1" fmla="*/ 158748 w 11822785"/>
              <a:gd name="connsiteY1" fmla="*/ 1796 h 6071988"/>
              <a:gd name="connsiteX2" fmla="*/ 11660580 w 11822785"/>
              <a:gd name="connsiteY2" fmla="*/ 10444 h 6071988"/>
              <a:gd name="connsiteX3" fmla="*/ 11817348 w 11822785"/>
              <a:gd name="connsiteY3" fmla="*/ 193781 h 6071988"/>
              <a:gd name="connsiteX4" fmla="*/ 11820523 w 11822785"/>
              <a:gd name="connsiteY4" fmla="*/ 1121689 h 6071988"/>
              <a:gd name="connsiteX5" fmla="*/ 11810553 w 11822785"/>
              <a:gd name="connsiteY5" fmla="*/ 6064966 h 6071988"/>
              <a:gd name="connsiteX6" fmla="*/ 1527173 w 11822785"/>
              <a:gd name="connsiteY6" fmla="*/ 6068764 h 6071988"/>
              <a:gd name="connsiteX7" fmla="*/ 8097 w 11822785"/>
              <a:gd name="connsiteY7" fmla="*/ 5483690 h 6071988"/>
              <a:gd name="connsiteX8" fmla="*/ 1747 w 11822785"/>
              <a:gd name="connsiteY8" fmla="*/ 163317 h 6071988"/>
              <a:gd name="connsiteX0" fmla="*/ 1747 w 11822785"/>
              <a:gd name="connsiteY0" fmla="*/ 163317 h 6071988"/>
              <a:gd name="connsiteX1" fmla="*/ 158748 w 11822785"/>
              <a:gd name="connsiteY1" fmla="*/ 1796 h 6071988"/>
              <a:gd name="connsiteX2" fmla="*/ 11660580 w 11822785"/>
              <a:gd name="connsiteY2" fmla="*/ 10444 h 6071988"/>
              <a:gd name="connsiteX3" fmla="*/ 11817348 w 11822785"/>
              <a:gd name="connsiteY3" fmla="*/ 193781 h 6071988"/>
              <a:gd name="connsiteX4" fmla="*/ 11820523 w 11822785"/>
              <a:gd name="connsiteY4" fmla="*/ 1121689 h 6071988"/>
              <a:gd name="connsiteX5" fmla="*/ 11810553 w 11822785"/>
              <a:gd name="connsiteY5" fmla="*/ 6064966 h 6071988"/>
              <a:gd name="connsiteX6" fmla="*/ 1417636 w 11822785"/>
              <a:gd name="connsiteY6" fmla="*/ 6068764 h 6071988"/>
              <a:gd name="connsiteX7" fmla="*/ 8097 w 11822785"/>
              <a:gd name="connsiteY7" fmla="*/ 5483690 h 6071988"/>
              <a:gd name="connsiteX8" fmla="*/ 1747 w 11822785"/>
              <a:gd name="connsiteY8" fmla="*/ 163317 h 6071988"/>
              <a:gd name="connsiteX0" fmla="*/ 1747 w 11822785"/>
              <a:gd name="connsiteY0" fmla="*/ 163317 h 6068782"/>
              <a:gd name="connsiteX1" fmla="*/ 158748 w 11822785"/>
              <a:gd name="connsiteY1" fmla="*/ 1796 h 6068782"/>
              <a:gd name="connsiteX2" fmla="*/ 11660580 w 11822785"/>
              <a:gd name="connsiteY2" fmla="*/ 10444 h 6068782"/>
              <a:gd name="connsiteX3" fmla="*/ 11817348 w 11822785"/>
              <a:gd name="connsiteY3" fmla="*/ 193781 h 6068782"/>
              <a:gd name="connsiteX4" fmla="*/ 11820523 w 11822785"/>
              <a:gd name="connsiteY4" fmla="*/ 1121689 h 6068782"/>
              <a:gd name="connsiteX5" fmla="*/ 11810553 w 11822785"/>
              <a:gd name="connsiteY5" fmla="*/ 6064966 h 6068782"/>
              <a:gd name="connsiteX6" fmla="*/ 1417636 w 11822785"/>
              <a:gd name="connsiteY6" fmla="*/ 6068764 h 6068782"/>
              <a:gd name="connsiteX7" fmla="*/ 8097 w 11822785"/>
              <a:gd name="connsiteY7" fmla="*/ 5483690 h 6068782"/>
              <a:gd name="connsiteX8" fmla="*/ 1747 w 11822785"/>
              <a:gd name="connsiteY8" fmla="*/ 163317 h 6068782"/>
              <a:gd name="connsiteX0" fmla="*/ 1747 w 11822785"/>
              <a:gd name="connsiteY0" fmla="*/ 161678 h 6067143"/>
              <a:gd name="connsiteX1" fmla="*/ 158748 w 11822785"/>
              <a:gd name="connsiteY1" fmla="*/ 157 h 6067143"/>
              <a:gd name="connsiteX2" fmla="*/ 11660580 w 11822785"/>
              <a:gd name="connsiteY2" fmla="*/ 8805 h 6067143"/>
              <a:gd name="connsiteX3" fmla="*/ 11817348 w 11822785"/>
              <a:gd name="connsiteY3" fmla="*/ 192142 h 6067143"/>
              <a:gd name="connsiteX4" fmla="*/ 11820523 w 11822785"/>
              <a:gd name="connsiteY4" fmla="*/ 1120050 h 6067143"/>
              <a:gd name="connsiteX5" fmla="*/ 11810553 w 11822785"/>
              <a:gd name="connsiteY5" fmla="*/ 6063327 h 6067143"/>
              <a:gd name="connsiteX6" fmla="*/ 1417636 w 11822785"/>
              <a:gd name="connsiteY6" fmla="*/ 6067125 h 6067143"/>
              <a:gd name="connsiteX7" fmla="*/ 8097 w 11822785"/>
              <a:gd name="connsiteY7" fmla="*/ 5482051 h 6067143"/>
              <a:gd name="connsiteX8" fmla="*/ 1747 w 11822785"/>
              <a:gd name="connsiteY8" fmla="*/ 161678 h 6067143"/>
              <a:gd name="connsiteX0" fmla="*/ 1747 w 11824170"/>
              <a:gd name="connsiteY0" fmla="*/ 161678 h 6067143"/>
              <a:gd name="connsiteX1" fmla="*/ 158748 w 11824170"/>
              <a:gd name="connsiteY1" fmla="*/ 157 h 6067143"/>
              <a:gd name="connsiteX2" fmla="*/ 11660580 w 11824170"/>
              <a:gd name="connsiteY2" fmla="*/ 8805 h 6067143"/>
              <a:gd name="connsiteX3" fmla="*/ 11820523 w 11824170"/>
              <a:gd name="connsiteY3" fmla="*/ 192143 h 6067143"/>
              <a:gd name="connsiteX4" fmla="*/ 11820523 w 11824170"/>
              <a:gd name="connsiteY4" fmla="*/ 1120050 h 6067143"/>
              <a:gd name="connsiteX5" fmla="*/ 11810553 w 11824170"/>
              <a:gd name="connsiteY5" fmla="*/ 6063327 h 6067143"/>
              <a:gd name="connsiteX6" fmla="*/ 1417636 w 11824170"/>
              <a:gd name="connsiteY6" fmla="*/ 6067125 h 6067143"/>
              <a:gd name="connsiteX7" fmla="*/ 8097 w 11824170"/>
              <a:gd name="connsiteY7" fmla="*/ 5482051 h 6067143"/>
              <a:gd name="connsiteX8" fmla="*/ 1747 w 11824170"/>
              <a:gd name="connsiteY8" fmla="*/ 161678 h 6067143"/>
              <a:gd name="connsiteX0" fmla="*/ 1747 w 11824170"/>
              <a:gd name="connsiteY0" fmla="*/ 161678 h 6067143"/>
              <a:gd name="connsiteX1" fmla="*/ 158748 w 11824170"/>
              <a:gd name="connsiteY1" fmla="*/ 157 h 6067143"/>
              <a:gd name="connsiteX2" fmla="*/ 11660580 w 11824170"/>
              <a:gd name="connsiteY2" fmla="*/ 8805 h 6067143"/>
              <a:gd name="connsiteX3" fmla="*/ 11820523 w 11824170"/>
              <a:gd name="connsiteY3" fmla="*/ 192143 h 6067143"/>
              <a:gd name="connsiteX4" fmla="*/ 11820523 w 11824170"/>
              <a:gd name="connsiteY4" fmla="*/ 1120050 h 6067143"/>
              <a:gd name="connsiteX5" fmla="*/ 11810553 w 11824170"/>
              <a:gd name="connsiteY5" fmla="*/ 6063327 h 6067143"/>
              <a:gd name="connsiteX6" fmla="*/ 1417636 w 11824170"/>
              <a:gd name="connsiteY6" fmla="*/ 6067125 h 6067143"/>
              <a:gd name="connsiteX7" fmla="*/ 8097 w 11824170"/>
              <a:gd name="connsiteY7" fmla="*/ 5482051 h 6067143"/>
              <a:gd name="connsiteX8" fmla="*/ 1747 w 11824170"/>
              <a:gd name="connsiteY8" fmla="*/ 161678 h 6067143"/>
              <a:gd name="connsiteX0" fmla="*/ 1747 w 11822785"/>
              <a:gd name="connsiteY0" fmla="*/ 161678 h 6067143"/>
              <a:gd name="connsiteX1" fmla="*/ 158748 w 11822785"/>
              <a:gd name="connsiteY1" fmla="*/ 157 h 6067143"/>
              <a:gd name="connsiteX2" fmla="*/ 11660580 w 11822785"/>
              <a:gd name="connsiteY2" fmla="*/ 8805 h 6067143"/>
              <a:gd name="connsiteX3" fmla="*/ 11820523 w 11822785"/>
              <a:gd name="connsiteY3" fmla="*/ 192143 h 6067143"/>
              <a:gd name="connsiteX4" fmla="*/ 11820523 w 11822785"/>
              <a:gd name="connsiteY4" fmla="*/ 1120050 h 6067143"/>
              <a:gd name="connsiteX5" fmla="*/ 11810553 w 11822785"/>
              <a:gd name="connsiteY5" fmla="*/ 6063327 h 6067143"/>
              <a:gd name="connsiteX6" fmla="*/ 1417636 w 11822785"/>
              <a:gd name="connsiteY6" fmla="*/ 6067125 h 6067143"/>
              <a:gd name="connsiteX7" fmla="*/ 8097 w 11822785"/>
              <a:gd name="connsiteY7" fmla="*/ 5482051 h 6067143"/>
              <a:gd name="connsiteX8" fmla="*/ 1747 w 11822785"/>
              <a:gd name="connsiteY8" fmla="*/ 161678 h 6067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822785" h="6067143">
                <a:moveTo>
                  <a:pt x="1747" y="161678"/>
                </a:moveTo>
                <a:cubicBezTo>
                  <a:pt x="-9419" y="-21337"/>
                  <a:pt x="31802" y="1855"/>
                  <a:pt x="158748" y="157"/>
                </a:cubicBezTo>
                <a:lnTo>
                  <a:pt x="11660580" y="8805"/>
                </a:lnTo>
                <a:cubicBezTo>
                  <a:pt x="11839967" y="5251"/>
                  <a:pt x="11816091" y="10491"/>
                  <a:pt x="11820523" y="192143"/>
                </a:cubicBezTo>
                <a:cubicBezTo>
                  <a:pt x="11821780" y="388017"/>
                  <a:pt x="11821656" y="162850"/>
                  <a:pt x="11820523" y="1120050"/>
                </a:cubicBezTo>
                <a:cubicBezTo>
                  <a:pt x="11828585" y="1709622"/>
                  <a:pt x="11812670" y="4906106"/>
                  <a:pt x="11810553" y="6063327"/>
                </a:cubicBezTo>
                <a:lnTo>
                  <a:pt x="1417636" y="6067125"/>
                </a:lnTo>
                <a:cubicBezTo>
                  <a:pt x="644049" y="6070006"/>
                  <a:pt x="243522" y="5731592"/>
                  <a:pt x="8097" y="5482051"/>
                </a:cubicBezTo>
                <a:cubicBezTo>
                  <a:pt x="9155" y="3262415"/>
                  <a:pt x="689" y="2381314"/>
                  <a:pt x="1747" y="161678"/>
                </a:cubicBezTo>
                <a:close/>
              </a:path>
            </a:pathLst>
          </a:custGeom>
          <a:solidFill>
            <a:schemeClr val="bg2"/>
          </a:solidFill>
        </p:spPr>
        <p:txBody>
          <a:bodyPr/>
          <a:lstStyle>
            <a:lvl1pPr marL="0" marR="0" indent="0" algn="ctr" defTabSz="914400" rtl="0" eaLnBrk="1" fontAlgn="auto" latinLnBrk="0" hangingPunct="1">
              <a:lnSpc>
                <a:spcPct val="300000"/>
              </a:lnSpc>
              <a:spcBef>
                <a:spcPts val="4200"/>
              </a:spcBef>
              <a:spcAft>
                <a:spcPts val="0"/>
              </a:spcAft>
              <a:buClrTx/>
              <a:buSzTx/>
              <a:buFontTx/>
              <a:buNone/>
              <a:tabLst/>
              <a:defRPr sz="1400">
                <a:latin typeface="Arial" panose="020B0604020202020204" pitchFamily="34" charset="0"/>
                <a:cs typeface="Arial" panose="020B0604020202020204" pitchFamily="34" charset="0"/>
              </a:defRPr>
            </a:lvl1pPr>
          </a:lstStyle>
          <a:p>
            <a:pPr marL="0" marR="0" lvl="0" indent="0" algn="ctr" defTabSz="914400" rtl="0" eaLnBrk="1" fontAlgn="auto" latinLnBrk="0" hangingPunct="1">
              <a:lnSpc>
                <a:spcPct val="300000"/>
              </a:lnSpc>
              <a:spcBef>
                <a:spcPts val="4200"/>
              </a:spcBef>
              <a:spcAft>
                <a:spcPts val="0"/>
              </a:spcAft>
              <a:buClrTx/>
              <a:buSzTx/>
              <a:buFontTx/>
              <a:buNone/>
              <a:tabLst/>
              <a:defRPr/>
            </a:pPr>
            <a:r>
              <a:rPr lang="sv-SE" dirty="0"/>
              <a:t>Klicka på ikonen för att lägga in bild   </a:t>
            </a:r>
          </a:p>
          <a:p>
            <a:pPr marL="0" marR="0" lvl="0" indent="0" algn="ctr" defTabSz="914400" rtl="0" eaLnBrk="1" fontAlgn="auto" latinLnBrk="0" hangingPunct="1">
              <a:lnSpc>
                <a:spcPct val="300000"/>
              </a:lnSpc>
              <a:spcBef>
                <a:spcPts val="4200"/>
              </a:spcBef>
              <a:spcAft>
                <a:spcPts val="0"/>
              </a:spcAft>
              <a:buClrTx/>
              <a:buSzTx/>
              <a:buFontTx/>
              <a:buNone/>
              <a:tabLst/>
              <a:defRPr/>
            </a:pPr>
            <a:r>
              <a:rPr lang="sv-SE" dirty="0"/>
              <a:t>   </a:t>
            </a:r>
          </a:p>
          <a:p>
            <a:endParaRPr lang="sv-SE" dirty="0"/>
          </a:p>
        </p:txBody>
      </p:sp>
    </p:spTree>
    <p:extLst>
      <p:ext uri="{BB962C8B-B14F-4D97-AF65-F5344CB8AC3E}">
        <p14:creationId xmlns:p14="http://schemas.microsoft.com/office/powerpoint/2010/main" val="2216663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aksida">
    <p:spTree>
      <p:nvGrpSpPr>
        <p:cNvPr id="1" name=""/>
        <p:cNvGrpSpPr/>
        <p:nvPr/>
      </p:nvGrpSpPr>
      <p:grpSpPr>
        <a:xfrm>
          <a:off x="0" y="0"/>
          <a:ext cx="0" cy="0"/>
          <a:chOff x="0" y="0"/>
          <a:chExt cx="0" cy="0"/>
        </a:xfrm>
      </p:grpSpPr>
      <p:pic>
        <p:nvPicPr>
          <p:cNvPr id="4" name="Bildobjekt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2773" y="143622"/>
            <a:ext cx="11887200" cy="6551055"/>
          </a:xfrm>
          <a:prstGeom prst="rect">
            <a:avLst/>
          </a:prstGeom>
        </p:spPr>
      </p:pic>
      <p:pic>
        <p:nvPicPr>
          <p:cNvPr id="6" name="Bildobjekt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41239" y="3279035"/>
            <a:ext cx="2453344" cy="1493693"/>
          </a:xfrm>
          <a:prstGeom prst="rect">
            <a:avLst/>
          </a:prstGeom>
        </p:spPr>
      </p:pic>
    </p:spTree>
    <p:extLst>
      <p:ext uri="{BB962C8B-B14F-4D97-AF65-F5344CB8AC3E}">
        <p14:creationId xmlns:p14="http://schemas.microsoft.com/office/powerpoint/2010/main" val="346902540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Bildobjekt 6"/>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8" name="textruta 7"/>
          <p:cNvSpPr txBox="1"/>
          <p:nvPr userDrawn="1"/>
        </p:nvSpPr>
        <p:spPr>
          <a:xfrm>
            <a:off x="319358" y="6356397"/>
            <a:ext cx="1197764" cy="246221"/>
          </a:xfrm>
          <a:prstGeom prst="rect">
            <a:avLst/>
          </a:prstGeom>
          <a:noFill/>
        </p:spPr>
        <p:txBody>
          <a:bodyPr wrap="none" rtlCol="0">
            <a:spAutoFit/>
          </a:bodyPr>
          <a:lstStyle/>
          <a:p>
            <a:r>
              <a:rPr lang="sv-SE" sz="1000" dirty="0">
                <a:solidFill>
                  <a:schemeClr val="bg1">
                    <a:lumMod val="50000"/>
                  </a:schemeClr>
                </a:solidFill>
                <a:latin typeface="Arial" panose="020B0604020202020204" pitchFamily="34" charset="0"/>
                <a:cs typeface="Arial" panose="020B0604020202020204" pitchFamily="34" charset="0"/>
              </a:rPr>
              <a:t>regionkalmar.se  |</a:t>
            </a:r>
          </a:p>
        </p:txBody>
      </p:sp>
      <p:sp>
        <p:nvSpPr>
          <p:cNvPr id="4" name="Platshållare för text 8">
            <a:extLst>
              <a:ext uri="{FF2B5EF4-FFF2-40B4-BE49-F238E27FC236}">
                <a16:creationId xmlns:a16="http://schemas.microsoft.com/office/drawing/2014/main" id="{713C9B83-4912-4520-B06F-97E6DD29327B}"/>
              </a:ext>
            </a:extLst>
          </p:cNvPr>
          <p:cNvSpPr txBox="1">
            <a:spLocks/>
          </p:cNvSpPr>
          <p:nvPr userDrawn="1"/>
        </p:nvSpPr>
        <p:spPr>
          <a:xfrm>
            <a:off x="1410537" y="6371498"/>
            <a:ext cx="6713034" cy="276893"/>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000" kern="1200">
                <a:solidFill>
                  <a:schemeClr val="bg1">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000" kern="1200">
                <a:solidFill>
                  <a:schemeClr val="bg1">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000" kern="1200">
                <a:solidFill>
                  <a:schemeClr val="bg1">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000" kern="1200">
                <a:solidFill>
                  <a:schemeClr val="bg1">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00" kern="1200">
                <a:solidFill>
                  <a:schemeClr val="bg1">
                    <a:lumMod val="5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a:t>Förbättringskunskap II</a:t>
            </a:r>
            <a:endParaRPr lang="sv-SE" dirty="0"/>
          </a:p>
        </p:txBody>
      </p:sp>
    </p:spTree>
    <p:extLst>
      <p:ext uri="{BB962C8B-B14F-4D97-AF65-F5344CB8AC3E}">
        <p14:creationId xmlns:p14="http://schemas.microsoft.com/office/powerpoint/2010/main" val="3982196058"/>
      </p:ext>
    </p:extLst>
  </p:cSld>
  <p:clrMap bg1="lt1" tx1="dk1" bg2="lt2" tx2="dk2" accent1="accent1" accent2="accent2" accent3="accent3" accent4="accent4" accent5="accent5" accent6="accent6" hlink="hlink" folHlink="folHlink"/>
  <p:sldLayoutIdLst>
    <p:sldLayoutId id="2147483650" r:id="rId1"/>
    <p:sldLayoutId id="2147483656" r:id="rId2"/>
    <p:sldLayoutId id="2147483655"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latshållare för bild 3">
            <a:extLst>
              <a:ext uri="{FF2B5EF4-FFF2-40B4-BE49-F238E27FC236}">
                <a16:creationId xmlns:a16="http://schemas.microsoft.com/office/drawing/2014/main" id="{7C8D61F4-E00F-4884-9D43-0CF394555E57}"/>
              </a:ext>
            </a:extLst>
          </p:cNvPr>
          <p:cNvPicPr>
            <a:picLocks noGrp="1" noChangeAspect="1"/>
          </p:cNvPicPr>
          <p:nvPr>
            <p:ph type="pic" sz="quarter" idx="10"/>
          </p:nvPr>
        </p:nvPicPr>
        <p:blipFill>
          <a:blip r:embed="rId2" cstate="print">
            <a:extLst>
              <a:ext uri="{28A0092B-C50C-407E-A947-70E740481C1C}">
                <a14:useLocalDpi xmlns:a14="http://schemas.microsoft.com/office/drawing/2010/main" val="0"/>
              </a:ext>
            </a:extLst>
          </a:blip>
          <a:srcRect t="8218" b="8218"/>
          <a:stretch>
            <a:fillRect/>
          </a:stretch>
        </p:blipFill>
        <p:spPr>
          <a:xfrm>
            <a:off x="187326" y="172870"/>
            <a:ext cx="11822785" cy="5418298"/>
          </a:xfrm>
        </p:spPr>
      </p:pic>
      <p:sp>
        <p:nvSpPr>
          <p:cNvPr id="6" name="Rubrik 1">
            <a:extLst>
              <a:ext uri="{FF2B5EF4-FFF2-40B4-BE49-F238E27FC236}">
                <a16:creationId xmlns:a16="http://schemas.microsoft.com/office/drawing/2014/main" id="{F2579FCF-59DA-484F-8A65-DF3D9C875EA3}"/>
              </a:ext>
            </a:extLst>
          </p:cNvPr>
          <p:cNvSpPr txBox="1">
            <a:spLocks/>
          </p:cNvSpPr>
          <p:nvPr/>
        </p:nvSpPr>
        <p:spPr>
          <a:xfrm>
            <a:off x="187326" y="2729140"/>
            <a:ext cx="11822785" cy="2862028"/>
          </a:xfrm>
          <a:prstGeom prst="rect">
            <a:avLst/>
          </a:prstGeom>
        </p:spPr>
        <p:txBody>
          <a:bodyPr anchor="t">
            <a:normAutofit/>
          </a:bodyPr>
          <a:lstStyle>
            <a:lvl1pPr algn="l" defTabSz="914400" rtl="0" eaLnBrk="1" latinLnBrk="0" hangingPunct="1">
              <a:lnSpc>
                <a:spcPct val="90000"/>
              </a:lnSpc>
              <a:spcBef>
                <a:spcPct val="0"/>
              </a:spcBef>
              <a:buNone/>
              <a:defRPr sz="2400" kern="1200">
                <a:solidFill>
                  <a:srgbClr val="DB0D15"/>
                </a:solidFill>
                <a:latin typeface="Arial" panose="020B0604020202020204" pitchFamily="34" charset="0"/>
                <a:ea typeface="+mj-ea"/>
                <a:cs typeface="Arial" panose="020B0604020202020204" pitchFamily="34" charset="0"/>
              </a:defRPr>
            </a:lvl1pPr>
          </a:lstStyle>
          <a:p>
            <a:pPr algn="ctr">
              <a:lnSpc>
                <a:spcPct val="100000"/>
              </a:lnSpc>
              <a:spcBef>
                <a:spcPts val="1200"/>
              </a:spcBef>
            </a:pPr>
            <a:r>
              <a:rPr lang="sv-SE" sz="3200" dirty="0">
                <a:solidFill>
                  <a:schemeClr val="bg1"/>
                </a:solidFill>
              </a:rPr>
              <a:t>Processymboler </a:t>
            </a:r>
          </a:p>
          <a:p>
            <a:pPr algn="ctr">
              <a:lnSpc>
                <a:spcPct val="100000"/>
              </a:lnSpc>
              <a:spcBef>
                <a:spcPts val="1200"/>
              </a:spcBef>
            </a:pPr>
            <a:r>
              <a:rPr lang="sv-SE" sz="2000" dirty="0">
                <a:solidFill>
                  <a:schemeClr val="bg1"/>
                </a:solidFill>
              </a:rPr>
              <a:t>Systematiskt förbättringsarbete</a:t>
            </a:r>
          </a:p>
          <a:p>
            <a:pPr algn="ctr">
              <a:lnSpc>
                <a:spcPct val="100000"/>
              </a:lnSpc>
              <a:spcBef>
                <a:spcPts val="1200"/>
              </a:spcBef>
            </a:pPr>
            <a:endParaRPr lang="sv-SE" sz="3200" dirty="0">
              <a:solidFill>
                <a:schemeClr val="bg1"/>
              </a:solidFill>
            </a:endParaRPr>
          </a:p>
          <a:p>
            <a:pPr algn="ctr">
              <a:lnSpc>
                <a:spcPct val="100000"/>
              </a:lnSpc>
              <a:spcBef>
                <a:spcPts val="1200"/>
              </a:spcBef>
            </a:pPr>
            <a:r>
              <a:rPr lang="sv-SE" dirty="0">
                <a:solidFill>
                  <a:schemeClr val="bg1"/>
                </a:solidFill>
              </a:rPr>
              <a:t>Region Kalmar län</a:t>
            </a:r>
          </a:p>
        </p:txBody>
      </p:sp>
    </p:spTree>
    <p:extLst>
      <p:ext uri="{BB962C8B-B14F-4D97-AF65-F5344CB8AC3E}">
        <p14:creationId xmlns:p14="http://schemas.microsoft.com/office/powerpoint/2010/main" val="2672310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BF4449-4356-4D40-8E74-C5C2307589B0}"/>
              </a:ext>
            </a:extLst>
          </p:cNvPr>
          <p:cNvSpPr>
            <a:spLocks noGrp="1"/>
          </p:cNvSpPr>
          <p:nvPr>
            <p:ph type="title"/>
          </p:nvPr>
        </p:nvSpPr>
        <p:spPr/>
        <p:txBody>
          <a:bodyPr/>
          <a:lstStyle/>
          <a:p>
            <a:r>
              <a:rPr lang="sv-SE" dirty="0"/>
              <a:t>Processymboler – beslutade</a:t>
            </a:r>
          </a:p>
        </p:txBody>
      </p:sp>
      <p:sp>
        <p:nvSpPr>
          <p:cNvPr id="6" name="Rektangel: rundade hörn 5">
            <a:extLst>
              <a:ext uri="{FF2B5EF4-FFF2-40B4-BE49-F238E27FC236}">
                <a16:creationId xmlns:a16="http://schemas.microsoft.com/office/drawing/2014/main" id="{2C7CFDAB-4E40-4EE0-A5CC-6A9F9258F491}"/>
              </a:ext>
            </a:extLst>
          </p:cNvPr>
          <p:cNvSpPr>
            <a:spLocks noChangeAspect="1"/>
          </p:cNvSpPr>
          <p:nvPr/>
        </p:nvSpPr>
        <p:spPr>
          <a:xfrm>
            <a:off x="9335048" y="2407169"/>
            <a:ext cx="1099190" cy="720000"/>
          </a:xfrm>
          <a:prstGeom prst="roundRect">
            <a:avLst>
              <a:gd name="adj" fmla="val 5645"/>
            </a:avLst>
          </a:prstGeom>
          <a:solidFill>
            <a:srgbClr val="66AF00"/>
          </a:solidFill>
          <a:ln w="19050">
            <a:solidFill>
              <a:srgbClr val="5A9600"/>
            </a:solidFill>
          </a:ln>
        </p:spPr>
        <p:style>
          <a:lnRef idx="2">
            <a:schemeClr val="accent6">
              <a:shade val="50000"/>
            </a:schemeClr>
          </a:lnRef>
          <a:fillRef idx="1">
            <a:schemeClr val="accent6"/>
          </a:fillRef>
          <a:effectRef idx="0">
            <a:schemeClr val="accent6"/>
          </a:effectRef>
          <a:fontRef idx="minor">
            <a:schemeClr val="lt1"/>
          </a:fontRef>
        </p:style>
        <p:txBody>
          <a:bodyPr lIns="0" tIns="0" rIns="0" bIns="0" rtlCol="0" anchor="ctr"/>
          <a:lstStyle/>
          <a:p>
            <a:pPr algn="ctr"/>
            <a:r>
              <a:rPr lang="sv-SE" sz="1200" dirty="0">
                <a:solidFill>
                  <a:schemeClr val="tx1"/>
                </a:solidFill>
                <a:latin typeface="Arial" panose="020B0604020202020204" pitchFamily="34" charset="0"/>
                <a:cs typeface="Arial" panose="020B0604020202020204" pitchFamily="34" charset="0"/>
              </a:rPr>
              <a:t>Aktivitet</a:t>
            </a:r>
          </a:p>
        </p:txBody>
      </p:sp>
      <p:sp>
        <p:nvSpPr>
          <p:cNvPr id="7" name="Ellips 6">
            <a:extLst>
              <a:ext uri="{FF2B5EF4-FFF2-40B4-BE49-F238E27FC236}">
                <a16:creationId xmlns:a16="http://schemas.microsoft.com/office/drawing/2014/main" id="{6A655B32-F1E6-40CB-A85A-2B74E7682DD0}"/>
              </a:ext>
            </a:extLst>
          </p:cNvPr>
          <p:cNvSpPr>
            <a:spLocks noChangeAspect="1"/>
          </p:cNvSpPr>
          <p:nvPr/>
        </p:nvSpPr>
        <p:spPr>
          <a:xfrm>
            <a:off x="1116546" y="2404198"/>
            <a:ext cx="1089730" cy="720000"/>
          </a:xfrm>
          <a:prstGeom prst="ellipse">
            <a:avLst/>
          </a:prstGeom>
          <a:solidFill>
            <a:srgbClr val="F09BA0"/>
          </a:solidFill>
          <a:ln w="190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sv-SE" sz="1200" dirty="0">
                <a:solidFill>
                  <a:schemeClr val="tx1"/>
                </a:solidFill>
                <a:latin typeface="Arial" panose="020B0604020202020204" pitchFamily="34" charset="0"/>
                <a:cs typeface="Arial" panose="020B0604020202020204" pitchFamily="34" charset="0"/>
              </a:rPr>
              <a:t>Intressent</a:t>
            </a:r>
          </a:p>
        </p:txBody>
      </p:sp>
      <p:sp>
        <p:nvSpPr>
          <p:cNvPr id="8" name="Rektangel 7">
            <a:extLst>
              <a:ext uri="{FF2B5EF4-FFF2-40B4-BE49-F238E27FC236}">
                <a16:creationId xmlns:a16="http://schemas.microsoft.com/office/drawing/2014/main" id="{444F7CED-00F1-4F78-823B-825190B62E4E}"/>
              </a:ext>
            </a:extLst>
          </p:cNvPr>
          <p:cNvSpPr>
            <a:spLocks noChangeAspect="1"/>
          </p:cNvSpPr>
          <p:nvPr/>
        </p:nvSpPr>
        <p:spPr>
          <a:xfrm>
            <a:off x="4435377" y="3892206"/>
            <a:ext cx="1089730" cy="720000"/>
          </a:xfrm>
          <a:prstGeom prst="rect">
            <a:avLst/>
          </a:prstGeom>
          <a:solidFill>
            <a:srgbClr val="FFCD00"/>
          </a:solidFill>
          <a:ln w="19050">
            <a:solidFill>
              <a:srgbClr val="DCAA00"/>
            </a:solidFill>
          </a:ln>
        </p:spPr>
        <p:style>
          <a:lnRef idx="2">
            <a:schemeClr val="accent4">
              <a:shade val="50000"/>
            </a:schemeClr>
          </a:lnRef>
          <a:fillRef idx="1">
            <a:schemeClr val="accent4"/>
          </a:fillRef>
          <a:effectRef idx="0">
            <a:schemeClr val="accent4"/>
          </a:effectRef>
          <a:fontRef idx="minor">
            <a:schemeClr val="lt1"/>
          </a:fontRef>
        </p:style>
        <p:txBody>
          <a:bodyPr lIns="0" tIns="0" rIns="0" bIns="0" rtlCol="0" anchor="ctr"/>
          <a:lstStyle/>
          <a:p>
            <a:pPr algn="ctr"/>
            <a:r>
              <a:rPr lang="sv-SE" sz="1200" dirty="0">
                <a:solidFill>
                  <a:schemeClr val="tx1"/>
                </a:solidFill>
                <a:latin typeface="Arial" panose="020B0604020202020204" pitchFamily="34" charset="0"/>
                <a:cs typeface="Arial" panose="020B0604020202020204" pitchFamily="34" charset="0"/>
              </a:rPr>
              <a:t>Organisation</a:t>
            </a:r>
          </a:p>
        </p:txBody>
      </p:sp>
      <p:sp>
        <p:nvSpPr>
          <p:cNvPr id="9" name="Pil: sparr 8">
            <a:extLst>
              <a:ext uri="{FF2B5EF4-FFF2-40B4-BE49-F238E27FC236}">
                <a16:creationId xmlns:a16="http://schemas.microsoft.com/office/drawing/2014/main" id="{212D03CF-2056-413D-ACA4-6E62E8102B3B}"/>
              </a:ext>
            </a:extLst>
          </p:cNvPr>
          <p:cNvSpPr>
            <a:spLocks noChangeAspect="1"/>
          </p:cNvSpPr>
          <p:nvPr/>
        </p:nvSpPr>
        <p:spPr>
          <a:xfrm>
            <a:off x="4435379" y="2404200"/>
            <a:ext cx="1303785" cy="720000"/>
          </a:xfrm>
          <a:prstGeom prst="chevron">
            <a:avLst>
              <a:gd name="adj" fmla="val 29279"/>
            </a:avLst>
          </a:prstGeom>
          <a:solidFill>
            <a:srgbClr val="E4E3DE"/>
          </a:solidFill>
          <a:ln w="19050">
            <a:solidFill>
              <a:srgbClr val="BFBDB1"/>
            </a:solidFill>
          </a:ln>
        </p:spPr>
        <p:style>
          <a:lnRef idx="2">
            <a:schemeClr val="accent3">
              <a:shade val="50000"/>
            </a:schemeClr>
          </a:lnRef>
          <a:fillRef idx="1">
            <a:schemeClr val="accent3"/>
          </a:fillRef>
          <a:effectRef idx="0">
            <a:schemeClr val="accent3"/>
          </a:effectRef>
          <a:fontRef idx="minor">
            <a:schemeClr val="lt1"/>
          </a:fontRef>
        </p:style>
        <p:txBody>
          <a:bodyPr lIns="0" tIns="0" rIns="0" bIns="0" rtlCol="0" anchor="ctr"/>
          <a:lstStyle/>
          <a:p>
            <a:pPr algn="ctr"/>
            <a:r>
              <a:rPr lang="sv-SE" sz="1200" dirty="0">
                <a:solidFill>
                  <a:schemeClr val="tx1"/>
                </a:solidFill>
                <a:latin typeface="Arial" panose="020B0604020202020204" pitchFamily="34" charset="0"/>
                <a:cs typeface="Arial" panose="020B0604020202020204" pitchFamily="34" charset="0"/>
              </a:rPr>
              <a:t>Process</a:t>
            </a:r>
          </a:p>
        </p:txBody>
      </p:sp>
      <p:sp>
        <p:nvSpPr>
          <p:cNvPr id="10" name="Flödesschema: Förberedelse 9">
            <a:extLst>
              <a:ext uri="{FF2B5EF4-FFF2-40B4-BE49-F238E27FC236}">
                <a16:creationId xmlns:a16="http://schemas.microsoft.com/office/drawing/2014/main" id="{0C6176F3-BC6F-4870-98B2-A88AF014FF13}"/>
              </a:ext>
            </a:extLst>
          </p:cNvPr>
          <p:cNvSpPr>
            <a:spLocks noChangeAspect="1"/>
          </p:cNvSpPr>
          <p:nvPr/>
        </p:nvSpPr>
        <p:spPr>
          <a:xfrm>
            <a:off x="4437494" y="839982"/>
            <a:ext cx="1089730" cy="720000"/>
          </a:xfrm>
          <a:prstGeom prst="flowChartPreparation">
            <a:avLst/>
          </a:prstGeom>
          <a:solidFill>
            <a:srgbClr val="FFCD00"/>
          </a:solidFill>
          <a:ln w="19050">
            <a:solidFill>
              <a:srgbClr val="DCAA0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sv-SE" sz="1200" dirty="0">
                <a:solidFill>
                  <a:schemeClr val="tx1"/>
                </a:solidFill>
                <a:latin typeface="Arial" panose="020B0604020202020204" pitchFamily="34" charset="0"/>
                <a:cs typeface="Arial" panose="020B0604020202020204" pitchFamily="34" charset="0"/>
              </a:rPr>
              <a:t>Krav</a:t>
            </a:r>
          </a:p>
        </p:txBody>
      </p:sp>
      <p:cxnSp>
        <p:nvCxnSpPr>
          <p:cNvPr id="11" name="Rak pilkoppling 10">
            <a:extLst>
              <a:ext uri="{FF2B5EF4-FFF2-40B4-BE49-F238E27FC236}">
                <a16:creationId xmlns:a16="http://schemas.microsoft.com/office/drawing/2014/main" id="{704E6478-3BBE-4478-8568-B644012E181D}"/>
              </a:ext>
            </a:extLst>
          </p:cNvPr>
          <p:cNvCxnSpPr>
            <a:cxnSpLocks/>
            <a:stCxn id="7" idx="6"/>
            <a:endCxn id="14" idx="1"/>
          </p:cNvCxnSpPr>
          <p:nvPr/>
        </p:nvCxnSpPr>
        <p:spPr>
          <a:xfrm>
            <a:off x="2206276" y="2764198"/>
            <a:ext cx="1041402" cy="1544"/>
          </a:xfrm>
          <a:prstGeom prst="straightConnector1">
            <a:avLst/>
          </a:prstGeom>
          <a:ln w="38100">
            <a:solidFill>
              <a:srgbClr val="FF9122"/>
            </a:solidFill>
            <a:tailEnd type="stealth"/>
          </a:ln>
        </p:spPr>
        <p:style>
          <a:lnRef idx="1">
            <a:schemeClr val="accent1"/>
          </a:lnRef>
          <a:fillRef idx="0">
            <a:schemeClr val="accent1"/>
          </a:fillRef>
          <a:effectRef idx="0">
            <a:schemeClr val="accent1"/>
          </a:effectRef>
          <a:fontRef idx="minor">
            <a:schemeClr val="tx1"/>
          </a:fontRef>
        </p:style>
      </p:cxnSp>
      <p:grpSp>
        <p:nvGrpSpPr>
          <p:cNvPr id="12" name="Grupp 11">
            <a:extLst>
              <a:ext uri="{FF2B5EF4-FFF2-40B4-BE49-F238E27FC236}">
                <a16:creationId xmlns:a16="http://schemas.microsoft.com/office/drawing/2014/main" id="{7D77F38F-E191-47EA-8BEC-46C8E21CD078}"/>
              </a:ext>
            </a:extLst>
          </p:cNvPr>
          <p:cNvGrpSpPr>
            <a:grpSpLocks noChangeAspect="1"/>
          </p:cNvGrpSpPr>
          <p:nvPr/>
        </p:nvGrpSpPr>
        <p:grpSpPr>
          <a:xfrm>
            <a:off x="2891600" y="2456709"/>
            <a:ext cx="1041400" cy="1270000"/>
            <a:chOff x="6803925" y="4239095"/>
            <a:chExt cx="1041400" cy="1270000"/>
          </a:xfrm>
        </p:grpSpPr>
        <p:sp>
          <p:nvSpPr>
            <p:cNvPr id="13" name="Rektangel 12">
              <a:extLst>
                <a:ext uri="{FF2B5EF4-FFF2-40B4-BE49-F238E27FC236}">
                  <a16:creationId xmlns:a16="http://schemas.microsoft.com/office/drawing/2014/main" id="{92AAC413-FE12-4391-B5A5-1ACCAA5FB457}"/>
                </a:ext>
              </a:extLst>
            </p:cNvPr>
            <p:cNvSpPr/>
            <p:nvPr/>
          </p:nvSpPr>
          <p:spPr>
            <a:xfrm>
              <a:off x="6803925" y="4239095"/>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Objekt</a:t>
              </a:r>
            </a:p>
            <a:p>
              <a:pPr algn="ctr"/>
              <a:endParaRPr lang="sv-SE" sz="1200" dirty="0">
                <a:solidFill>
                  <a:schemeClr val="tx1"/>
                </a:solidFill>
                <a:latin typeface="Arial" panose="020B0604020202020204" pitchFamily="34" charset="0"/>
                <a:cs typeface="Arial" panose="020B0604020202020204" pitchFamily="34" charset="0"/>
              </a:endParaRPr>
            </a:p>
            <a:p>
              <a:pPr algn="ctr"/>
              <a:endParaRPr lang="sv-SE" sz="1200" dirty="0">
                <a:solidFill>
                  <a:schemeClr val="tx1"/>
                </a:solidFill>
                <a:latin typeface="Arial" panose="020B0604020202020204" pitchFamily="34" charset="0"/>
                <a:cs typeface="Arial" panose="020B0604020202020204" pitchFamily="34" charset="0"/>
              </a:endParaRPr>
            </a:p>
          </p:txBody>
        </p:sp>
        <p:sp>
          <p:nvSpPr>
            <p:cNvPr id="14" name="Rektangel 13">
              <a:extLst>
                <a:ext uri="{FF2B5EF4-FFF2-40B4-BE49-F238E27FC236}">
                  <a16:creationId xmlns:a16="http://schemas.microsoft.com/office/drawing/2014/main" id="{8D656CB4-68B7-4A7B-B4C6-0DD0B79AA601}"/>
                </a:ext>
              </a:extLst>
            </p:cNvPr>
            <p:cNvSpPr/>
            <p:nvPr/>
          </p:nvSpPr>
          <p:spPr>
            <a:xfrm>
              <a:off x="7160003" y="4383028"/>
              <a:ext cx="329242" cy="330200"/>
            </a:xfrm>
            <a:prstGeom prst="rect">
              <a:avLst/>
            </a:prstGeom>
            <a:solidFill>
              <a:srgbClr val="565455"/>
            </a:solidFill>
            <a:ln w="19050">
              <a:solidFill>
                <a:srgbClr val="565656"/>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sz="1200">
                <a:latin typeface="Arial" panose="020B0604020202020204" pitchFamily="34" charset="0"/>
                <a:cs typeface="Arial" panose="020B0604020202020204" pitchFamily="34" charset="0"/>
              </a:endParaRPr>
            </a:p>
          </p:txBody>
        </p:sp>
      </p:grpSp>
      <p:grpSp>
        <p:nvGrpSpPr>
          <p:cNvPr id="15" name="Grupp 14">
            <a:extLst>
              <a:ext uri="{FF2B5EF4-FFF2-40B4-BE49-F238E27FC236}">
                <a16:creationId xmlns:a16="http://schemas.microsoft.com/office/drawing/2014/main" id="{C9A2C34E-6B67-41A0-8789-594B186E260D}"/>
              </a:ext>
            </a:extLst>
          </p:cNvPr>
          <p:cNvGrpSpPr>
            <a:grpSpLocks noChangeAspect="1"/>
          </p:cNvGrpSpPr>
          <p:nvPr/>
        </p:nvGrpSpPr>
        <p:grpSpPr>
          <a:xfrm>
            <a:off x="9363943" y="3617206"/>
            <a:ext cx="1041400" cy="1270000"/>
            <a:chOff x="8843435" y="3776133"/>
            <a:chExt cx="1041400" cy="1270000"/>
          </a:xfrm>
        </p:grpSpPr>
        <p:sp>
          <p:nvSpPr>
            <p:cNvPr id="16" name="Rektangel 15">
              <a:extLst>
                <a:ext uri="{FF2B5EF4-FFF2-40B4-BE49-F238E27FC236}">
                  <a16:creationId xmlns:a16="http://schemas.microsoft.com/office/drawing/2014/main" id="{D8347E10-725A-4A48-99B6-CBD07AE1FDA2}"/>
                </a:ext>
              </a:extLst>
            </p:cNvPr>
            <p:cNvSpPr/>
            <p:nvPr/>
          </p:nvSpPr>
          <p:spPr>
            <a:xfrm>
              <a:off x="8843435" y="3776133"/>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Roll</a:t>
              </a:r>
            </a:p>
            <a:p>
              <a:pPr algn="ctr"/>
              <a:endParaRPr lang="sv-SE" sz="1200" dirty="0">
                <a:solidFill>
                  <a:schemeClr val="tx1"/>
                </a:solidFill>
                <a:latin typeface="Arial" panose="020B0604020202020204" pitchFamily="34" charset="0"/>
                <a:cs typeface="Arial" panose="020B0604020202020204" pitchFamily="34" charset="0"/>
              </a:endParaRPr>
            </a:p>
            <a:p>
              <a:pPr algn="ctr"/>
              <a:endParaRPr lang="sv-SE" sz="1200" dirty="0">
                <a:solidFill>
                  <a:schemeClr val="tx1"/>
                </a:solidFill>
                <a:latin typeface="Arial" panose="020B0604020202020204" pitchFamily="34" charset="0"/>
                <a:cs typeface="Arial" panose="020B0604020202020204" pitchFamily="34" charset="0"/>
              </a:endParaRPr>
            </a:p>
          </p:txBody>
        </p:sp>
        <p:pic>
          <p:nvPicPr>
            <p:cNvPr id="17" name="Bildobjekt 16">
              <a:extLst>
                <a:ext uri="{FF2B5EF4-FFF2-40B4-BE49-F238E27FC236}">
                  <a16:creationId xmlns:a16="http://schemas.microsoft.com/office/drawing/2014/main" id="{FFAE273C-DB8F-4301-9070-D8659E587F75}"/>
                </a:ext>
              </a:extLst>
            </p:cNvPr>
            <p:cNvPicPr>
              <a:picLocks noChangeAspect="1"/>
            </p:cNvPicPr>
            <p:nvPr/>
          </p:nvPicPr>
          <p:blipFill>
            <a:blip r:embed="rId3"/>
            <a:stretch>
              <a:fillRect/>
            </a:stretch>
          </p:blipFill>
          <p:spPr>
            <a:xfrm>
              <a:off x="9049848" y="3875642"/>
              <a:ext cx="628571" cy="419048"/>
            </a:xfrm>
            <a:prstGeom prst="rect">
              <a:avLst/>
            </a:prstGeom>
          </p:spPr>
        </p:pic>
      </p:grpSp>
      <p:cxnSp>
        <p:nvCxnSpPr>
          <p:cNvPr id="18" name="Koppling: vinklad 17">
            <a:extLst>
              <a:ext uri="{FF2B5EF4-FFF2-40B4-BE49-F238E27FC236}">
                <a16:creationId xmlns:a16="http://schemas.microsoft.com/office/drawing/2014/main" id="{7918E911-C1B0-4744-8E4B-3982B838D339}"/>
              </a:ext>
            </a:extLst>
          </p:cNvPr>
          <p:cNvCxnSpPr>
            <a:cxnSpLocks/>
            <a:stCxn id="26" idx="3"/>
            <a:endCxn id="28" idx="1"/>
          </p:cNvCxnSpPr>
          <p:nvPr/>
        </p:nvCxnSpPr>
        <p:spPr>
          <a:xfrm flipV="1">
            <a:off x="8416892" y="1199982"/>
            <a:ext cx="918154" cy="1570431"/>
          </a:xfrm>
          <a:prstGeom prst="bentConnector3">
            <a:avLst>
              <a:gd name="adj1" fmla="val 50000"/>
            </a:avLst>
          </a:prstGeom>
          <a:ln w="38100">
            <a:solidFill>
              <a:srgbClr val="FF9122"/>
            </a:solidFill>
            <a:tailEnd type="stealth"/>
          </a:ln>
        </p:spPr>
        <p:style>
          <a:lnRef idx="1">
            <a:schemeClr val="accent1"/>
          </a:lnRef>
          <a:fillRef idx="0">
            <a:schemeClr val="accent1"/>
          </a:fillRef>
          <a:effectRef idx="0">
            <a:schemeClr val="accent1"/>
          </a:effectRef>
          <a:fontRef idx="minor">
            <a:schemeClr val="tx1"/>
          </a:fontRef>
        </p:style>
      </p:cxnSp>
      <p:cxnSp>
        <p:nvCxnSpPr>
          <p:cNvPr id="19" name="Rak pilkoppling 18">
            <a:extLst>
              <a:ext uri="{FF2B5EF4-FFF2-40B4-BE49-F238E27FC236}">
                <a16:creationId xmlns:a16="http://schemas.microsoft.com/office/drawing/2014/main" id="{D936D9A0-EB30-4247-B5D9-689B188445A6}"/>
              </a:ext>
            </a:extLst>
          </p:cNvPr>
          <p:cNvCxnSpPr>
            <a:cxnSpLocks/>
            <a:stCxn id="10" idx="2"/>
            <a:endCxn id="9" idx="0"/>
          </p:cNvCxnSpPr>
          <p:nvPr/>
        </p:nvCxnSpPr>
        <p:spPr>
          <a:xfrm flipH="1">
            <a:off x="4981867" y="1559982"/>
            <a:ext cx="492" cy="844218"/>
          </a:xfrm>
          <a:prstGeom prst="straightConnector1">
            <a:avLst/>
          </a:prstGeom>
          <a:ln w="19050">
            <a:solidFill>
              <a:srgbClr val="BFBDB1"/>
            </a:solidFill>
            <a:tailEnd type="stealth"/>
          </a:ln>
        </p:spPr>
        <p:style>
          <a:lnRef idx="1">
            <a:schemeClr val="accent1"/>
          </a:lnRef>
          <a:fillRef idx="0">
            <a:schemeClr val="accent1"/>
          </a:fillRef>
          <a:effectRef idx="0">
            <a:schemeClr val="accent1"/>
          </a:effectRef>
          <a:fontRef idx="minor">
            <a:schemeClr val="tx1"/>
          </a:fontRef>
        </p:style>
      </p:cxnSp>
      <p:grpSp>
        <p:nvGrpSpPr>
          <p:cNvPr id="20" name="Grupp 19">
            <a:extLst>
              <a:ext uri="{FF2B5EF4-FFF2-40B4-BE49-F238E27FC236}">
                <a16:creationId xmlns:a16="http://schemas.microsoft.com/office/drawing/2014/main" id="{8F125F88-8BF8-4F2F-83EA-A61AF3554A4A}"/>
              </a:ext>
            </a:extLst>
          </p:cNvPr>
          <p:cNvGrpSpPr>
            <a:grpSpLocks noChangeAspect="1"/>
          </p:cNvGrpSpPr>
          <p:nvPr/>
        </p:nvGrpSpPr>
        <p:grpSpPr>
          <a:xfrm>
            <a:off x="6261016" y="2456709"/>
            <a:ext cx="1041400" cy="1270000"/>
            <a:chOff x="6803925" y="4239095"/>
            <a:chExt cx="1041400" cy="1270000"/>
          </a:xfrm>
        </p:grpSpPr>
        <p:sp>
          <p:nvSpPr>
            <p:cNvPr id="21" name="Rektangel 20">
              <a:extLst>
                <a:ext uri="{FF2B5EF4-FFF2-40B4-BE49-F238E27FC236}">
                  <a16:creationId xmlns:a16="http://schemas.microsoft.com/office/drawing/2014/main" id="{8FC16E77-4B74-4BF6-8A87-D584414F136B}"/>
                </a:ext>
              </a:extLst>
            </p:cNvPr>
            <p:cNvSpPr/>
            <p:nvPr/>
          </p:nvSpPr>
          <p:spPr>
            <a:xfrm>
              <a:off x="6803925" y="4239095"/>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Objekt</a:t>
              </a:r>
            </a:p>
            <a:p>
              <a:pPr algn="ctr"/>
              <a:endParaRPr lang="sv-SE" sz="1200" dirty="0">
                <a:solidFill>
                  <a:schemeClr val="tx1"/>
                </a:solidFill>
                <a:latin typeface="Arial" panose="020B0604020202020204" pitchFamily="34" charset="0"/>
                <a:cs typeface="Arial" panose="020B0604020202020204" pitchFamily="34" charset="0"/>
              </a:endParaRPr>
            </a:p>
            <a:p>
              <a:pPr algn="ctr"/>
              <a:endParaRPr lang="sv-SE" sz="1200" dirty="0">
                <a:solidFill>
                  <a:schemeClr val="tx1"/>
                </a:solidFill>
                <a:latin typeface="Arial" panose="020B0604020202020204" pitchFamily="34" charset="0"/>
                <a:cs typeface="Arial" panose="020B0604020202020204" pitchFamily="34" charset="0"/>
              </a:endParaRPr>
            </a:p>
          </p:txBody>
        </p:sp>
        <p:sp>
          <p:nvSpPr>
            <p:cNvPr id="22" name="Rektangel 21">
              <a:extLst>
                <a:ext uri="{FF2B5EF4-FFF2-40B4-BE49-F238E27FC236}">
                  <a16:creationId xmlns:a16="http://schemas.microsoft.com/office/drawing/2014/main" id="{32B217FC-7561-4C4F-B9C2-46D75DC5DB6E}"/>
                </a:ext>
              </a:extLst>
            </p:cNvPr>
            <p:cNvSpPr/>
            <p:nvPr/>
          </p:nvSpPr>
          <p:spPr>
            <a:xfrm>
              <a:off x="7160003" y="4383028"/>
              <a:ext cx="329242" cy="330200"/>
            </a:xfrm>
            <a:prstGeom prst="rect">
              <a:avLst/>
            </a:prstGeom>
            <a:solidFill>
              <a:srgbClr val="565455"/>
            </a:solidFill>
            <a:ln w="19050">
              <a:solidFill>
                <a:srgbClr val="565656"/>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sz="1200">
                <a:latin typeface="Arial" panose="020B0604020202020204" pitchFamily="34" charset="0"/>
                <a:cs typeface="Arial" panose="020B0604020202020204" pitchFamily="34" charset="0"/>
              </a:endParaRPr>
            </a:p>
          </p:txBody>
        </p:sp>
      </p:grpSp>
      <p:grpSp>
        <p:nvGrpSpPr>
          <p:cNvPr id="23" name="Grupp 22">
            <a:extLst>
              <a:ext uri="{FF2B5EF4-FFF2-40B4-BE49-F238E27FC236}">
                <a16:creationId xmlns:a16="http://schemas.microsoft.com/office/drawing/2014/main" id="{9F898C27-B6BC-4FD7-B64D-831D60631B17}"/>
              </a:ext>
            </a:extLst>
          </p:cNvPr>
          <p:cNvGrpSpPr>
            <a:grpSpLocks noChangeAspect="1"/>
          </p:cNvGrpSpPr>
          <p:nvPr/>
        </p:nvGrpSpPr>
        <p:grpSpPr>
          <a:xfrm>
            <a:off x="7608326" y="1825014"/>
            <a:ext cx="1041400" cy="1270000"/>
            <a:chOff x="6858000" y="4191000"/>
            <a:chExt cx="1041400" cy="1270000"/>
          </a:xfrm>
        </p:grpSpPr>
        <p:sp>
          <p:nvSpPr>
            <p:cNvPr id="24" name="Rektangel 23">
              <a:extLst>
                <a:ext uri="{FF2B5EF4-FFF2-40B4-BE49-F238E27FC236}">
                  <a16:creationId xmlns:a16="http://schemas.microsoft.com/office/drawing/2014/main" id="{54C6E31F-1E21-49F8-858C-38B2DCB599F2}"/>
                </a:ext>
              </a:extLst>
            </p:cNvPr>
            <p:cNvSpPr/>
            <p:nvPr/>
          </p:nvSpPr>
          <p:spPr>
            <a:xfrm>
              <a:off x="6858000" y="4191000"/>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ctr"/>
              <a:endParaRPr lang="sv-SE" sz="1200" dirty="0">
                <a:solidFill>
                  <a:schemeClr val="tx1"/>
                </a:solidFill>
                <a:latin typeface="Arial" panose="020B0604020202020204" pitchFamily="34" charset="0"/>
                <a:cs typeface="Arial" panose="020B0604020202020204" pitchFamily="34" charset="0"/>
              </a:endParaRPr>
            </a:p>
            <a:p>
              <a:pPr algn="ctr"/>
              <a:r>
                <a:rPr lang="sv-SE" sz="1200" dirty="0">
                  <a:solidFill>
                    <a:schemeClr val="tx1"/>
                  </a:solidFill>
                  <a:latin typeface="Arial" panose="020B0604020202020204" pitchFamily="34" charset="0"/>
                  <a:cs typeface="Arial" panose="020B0604020202020204" pitchFamily="34" charset="0"/>
                </a:rPr>
                <a:t>Beslut</a:t>
              </a:r>
            </a:p>
          </p:txBody>
        </p:sp>
        <p:grpSp>
          <p:nvGrpSpPr>
            <p:cNvPr id="25" name="Grupp 24">
              <a:extLst>
                <a:ext uri="{FF2B5EF4-FFF2-40B4-BE49-F238E27FC236}">
                  <a16:creationId xmlns:a16="http://schemas.microsoft.com/office/drawing/2014/main" id="{E520BE41-EC1D-48F3-AA45-1E1BE09CF9C1}"/>
                </a:ext>
              </a:extLst>
            </p:cNvPr>
            <p:cNvGrpSpPr/>
            <p:nvPr/>
          </p:nvGrpSpPr>
          <p:grpSpPr>
            <a:xfrm>
              <a:off x="7090833" y="4835832"/>
              <a:ext cx="575733" cy="601133"/>
              <a:chOff x="7090833" y="4835832"/>
              <a:chExt cx="575733" cy="601133"/>
            </a:xfrm>
          </p:grpSpPr>
          <p:sp>
            <p:nvSpPr>
              <p:cNvPr id="26" name="Romb 25">
                <a:extLst>
                  <a:ext uri="{FF2B5EF4-FFF2-40B4-BE49-F238E27FC236}">
                    <a16:creationId xmlns:a16="http://schemas.microsoft.com/office/drawing/2014/main" id="{6D5A82C3-0B89-4ED4-808C-8F7BFDC1701C}"/>
                  </a:ext>
                </a:extLst>
              </p:cNvPr>
              <p:cNvSpPr/>
              <p:nvPr/>
            </p:nvSpPr>
            <p:spPr>
              <a:xfrm>
                <a:off x="7090833" y="4835832"/>
                <a:ext cx="575733" cy="601133"/>
              </a:xfrm>
              <a:prstGeom prst="diamond">
                <a:avLst/>
              </a:prstGeom>
              <a:solidFill>
                <a:srgbClr val="66AF00"/>
              </a:solidFill>
              <a:ln w="19050">
                <a:solidFill>
                  <a:srgbClr val="5A9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a:latin typeface="Arial" panose="020B0604020202020204" pitchFamily="34" charset="0"/>
                  <a:cs typeface="Arial" panose="020B0604020202020204" pitchFamily="34" charset="0"/>
                </a:endParaRPr>
              </a:p>
            </p:txBody>
          </p:sp>
          <p:sp>
            <p:nvSpPr>
              <p:cNvPr id="27" name="Ellips 26">
                <a:extLst>
                  <a:ext uri="{FF2B5EF4-FFF2-40B4-BE49-F238E27FC236}">
                    <a16:creationId xmlns:a16="http://schemas.microsoft.com/office/drawing/2014/main" id="{19546698-AF1D-4B8A-9A80-A1E2EACDE962}"/>
                  </a:ext>
                </a:extLst>
              </p:cNvPr>
              <p:cNvSpPr/>
              <p:nvPr/>
            </p:nvSpPr>
            <p:spPr>
              <a:xfrm>
                <a:off x="7238999" y="5009398"/>
                <a:ext cx="252000" cy="2520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a:latin typeface="Arial" panose="020B0604020202020204" pitchFamily="34" charset="0"/>
                  <a:cs typeface="Arial" panose="020B0604020202020204" pitchFamily="34" charset="0"/>
                </a:endParaRPr>
              </a:p>
            </p:txBody>
          </p:sp>
        </p:grpSp>
      </p:grpSp>
      <p:sp>
        <p:nvSpPr>
          <p:cNvPr id="28" name="Rektangel: rundade hörn 27">
            <a:extLst>
              <a:ext uri="{FF2B5EF4-FFF2-40B4-BE49-F238E27FC236}">
                <a16:creationId xmlns:a16="http://schemas.microsoft.com/office/drawing/2014/main" id="{B178756D-B0B2-43D5-AAC4-27410B2258C3}"/>
              </a:ext>
            </a:extLst>
          </p:cNvPr>
          <p:cNvSpPr>
            <a:spLocks noChangeAspect="1"/>
          </p:cNvSpPr>
          <p:nvPr/>
        </p:nvSpPr>
        <p:spPr>
          <a:xfrm>
            <a:off x="9335046" y="839982"/>
            <a:ext cx="1099190" cy="720000"/>
          </a:xfrm>
          <a:prstGeom prst="roundRect">
            <a:avLst>
              <a:gd name="adj" fmla="val 5645"/>
            </a:avLst>
          </a:prstGeom>
          <a:solidFill>
            <a:srgbClr val="66AF00"/>
          </a:solidFill>
          <a:ln w="19050">
            <a:solidFill>
              <a:srgbClr val="5A9600"/>
            </a:solidFill>
          </a:ln>
        </p:spPr>
        <p:style>
          <a:lnRef idx="2">
            <a:schemeClr val="accent6">
              <a:shade val="50000"/>
            </a:schemeClr>
          </a:lnRef>
          <a:fillRef idx="1">
            <a:schemeClr val="accent6"/>
          </a:fillRef>
          <a:effectRef idx="0">
            <a:schemeClr val="accent6"/>
          </a:effectRef>
          <a:fontRef idx="minor">
            <a:schemeClr val="lt1"/>
          </a:fontRef>
        </p:style>
        <p:txBody>
          <a:bodyPr lIns="0" tIns="0" rIns="0" bIns="0" rtlCol="0" anchor="ctr"/>
          <a:lstStyle/>
          <a:p>
            <a:pPr algn="ctr"/>
            <a:r>
              <a:rPr lang="sv-SE" sz="1200" dirty="0">
                <a:solidFill>
                  <a:schemeClr val="tx1"/>
                </a:solidFill>
                <a:latin typeface="Arial" panose="020B0604020202020204" pitchFamily="34" charset="0"/>
                <a:cs typeface="Arial" panose="020B0604020202020204" pitchFamily="34" charset="0"/>
              </a:rPr>
              <a:t>Aktivitet</a:t>
            </a:r>
          </a:p>
        </p:txBody>
      </p:sp>
      <p:cxnSp>
        <p:nvCxnSpPr>
          <p:cNvPr id="29" name="Rak pilkoppling 28">
            <a:extLst>
              <a:ext uri="{FF2B5EF4-FFF2-40B4-BE49-F238E27FC236}">
                <a16:creationId xmlns:a16="http://schemas.microsoft.com/office/drawing/2014/main" id="{287C80CF-6535-4AD5-8706-5471C7F8D0B7}"/>
              </a:ext>
            </a:extLst>
          </p:cNvPr>
          <p:cNvCxnSpPr>
            <a:cxnSpLocks/>
            <a:stCxn id="14" idx="3"/>
            <a:endCxn id="9" idx="1"/>
          </p:cNvCxnSpPr>
          <p:nvPr/>
        </p:nvCxnSpPr>
        <p:spPr>
          <a:xfrm flipV="1">
            <a:off x="3576920" y="2764200"/>
            <a:ext cx="1069268" cy="1542"/>
          </a:xfrm>
          <a:prstGeom prst="straightConnector1">
            <a:avLst/>
          </a:prstGeom>
          <a:ln w="38100">
            <a:solidFill>
              <a:srgbClr val="FF9122"/>
            </a:solidFill>
            <a:tailEnd type="stealth"/>
          </a:ln>
        </p:spPr>
        <p:style>
          <a:lnRef idx="1">
            <a:schemeClr val="accent1"/>
          </a:lnRef>
          <a:fillRef idx="0">
            <a:schemeClr val="accent1"/>
          </a:fillRef>
          <a:effectRef idx="0">
            <a:schemeClr val="accent1"/>
          </a:effectRef>
          <a:fontRef idx="minor">
            <a:schemeClr val="tx1"/>
          </a:fontRef>
        </p:style>
      </p:cxnSp>
      <p:cxnSp>
        <p:nvCxnSpPr>
          <p:cNvPr id="30" name="Rak pilkoppling 29">
            <a:extLst>
              <a:ext uri="{FF2B5EF4-FFF2-40B4-BE49-F238E27FC236}">
                <a16:creationId xmlns:a16="http://schemas.microsoft.com/office/drawing/2014/main" id="{A8F34EAC-7BD8-47C3-ADF6-9843F9BA9329}"/>
              </a:ext>
            </a:extLst>
          </p:cNvPr>
          <p:cNvCxnSpPr>
            <a:cxnSpLocks/>
            <a:stCxn id="9" idx="3"/>
            <a:endCxn id="22" idx="1"/>
          </p:cNvCxnSpPr>
          <p:nvPr/>
        </p:nvCxnSpPr>
        <p:spPr>
          <a:xfrm>
            <a:off x="5739164" y="2764200"/>
            <a:ext cx="877930" cy="1542"/>
          </a:xfrm>
          <a:prstGeom prst="straightConnector1">
            <a:avLst/>
          </a:prstGeom>
          <a:ln w="38100">
            <a:solidFill>
              <a:srgbClr val="FF9122"/>
            </a:solidFill>
            <a:tailEnd type="stealth"/>
          </a:ln>
        </p:spPr>
        <p:style>
          <a:lnRef idx="1">
            <a:schemeClr val="accent1"/>
          </a:lnRef>
          <a:fillRef idx="0">
            <a:schemeClr val="accent1"/>
          </a:fillRef>
          <a:effectRef idx="0">
            <a:schemeClr val="accent1"/>
          </a:effectRef>
          <a:fontRef idx="minor">
            <a:schemeClr val="tx1"/>
          </a:fontRef>
        </p:style>
      </p:cxnSp>
      <p:cxnSp>
        <p:nvCxnSpPr>
          <p:cNvPr id="31" name="Rak pilkoppling 30">
            <a:extLst>
              <a:ext uri="{FF2B5EF4-FFF2-40B4-BE49-F238E27FC236}">
                <a16:creationId xmlns:a16="http://schemas.microsoft.com/office/drawing/2014/main" id="{E95C6E79-82EC-4812-8F54-379FF7C23C54}"/>
              </a:ext>
            </a:extLst>
          </p:cNvPr>
          <p:cNvCxnSpPr>
            <a:cxnSpLocks/>
            <a:stCxn id="8" idx="0"/>
            <a:endCxn id="9" idx="2"/>
          </p:cNvCxnSpPr>
          <p:nvPr/>
        </p:nvCxnSpPr>
        <p:spPr>
          <a:xfrm flipV="1">
            <a:off x="4980242" y="3124200"/>
            <a:ext cx="1625" cy="768006"/>
          </a:xfrm>
          <a:prstGeom prst="straightConnector1">
            <a:avLst/>
          </a:prstGeom>
          <a:ln w="19050">
            <a:solidFill>
              <a:srgbClr val="BFBDB1"/>
            </a:solidFill>
            <a:tailEnd type="stealth"/>
          </a:ln>
        </p:spPr>
        <p:style>
          <a:lnRef idx="1">
            <a:schemeClr val="accent1"/>
          </a:lnRef>
          <a:fillRef idx="0">
            <a:schemeClr val="accent1"/>
          </a:fillRef>
          <a:effectRef idx="0">
            <a:schemeClr val="accent1"/>
          </a:effectRef>
          <a:fontRef idx="minor">
            <a:schemeClr val="tx1"/>
          </a:fontRef>
        </p:style>
      </p:cxnSp>
      <p:cxnSp>
        <p:nvCxnSpPr>
          <p:cNvPr id="32" name="Rak pilkoppling 31">
            <a:extLst>
              <a:ext uri="{FF2B5EF4-FFF2-40B4-BE49-F238E27FC236}">
                <a16:creationId xmlns:a16="http://schemas.microsoft.com/office/drawing/2014/main" id="{AADF7F88-3703-456D-888E-85D4967991AE}"/>
              </a:ext>
            </a:extLst>
          </p:cNvPr>
          <p:cNvCxnSpPr>
            <a:cxnSpLocks/>
            <a:stCxn id="22" idx="3"/>
            <a:endCxn id="26" idx="1"/>
          </p:cNvCxnSpPr>
          <p:nvPr/>
        </p:nvCxnSpPr>
        <p:spPr>
          <a:xfrm>
            <a:off x="6946336" y="2765742"/>
            <a:ext cx="894823" cy="4671"/>
          </a:xfrm>
          <a:prstGeom prst="straightConnector1">
            <a:avLst/>
          </a:prstGeom>
          <a:ln w="38100">
            <a:solidFill>
              <a:srgbClr val="FF9122"/>
            </a:solidFill>
            <a:tailEnd type="stealth"/>
          </a:ln>
        </p:spPr>
        <p:style>
          <a:lnRef idx="1">
            <a:schemeClr val="accent1"/>
          </a:lnRef>
          <a:fillRef idx="0">
            <a:schemeClr val="accent1"/>
          </a:fillRef>
          <a:effectRef idx="0">
            <a:schemeClr val="accent1"/>
          </a:effectRef>
          <a:fontRef idx="minor">
            <a:schemeClr val="tx1"/>
          </a:fontRef>
        </p:style>
      </p:cxnSp>
      <p:cxnSp>
        <p:nvCxnSpPr>
          <p:cNvPr id="33" name="Rak pilkoppling 32">
            <a:extLst>
              <a:ext uri="{FF2B5EF4-FFF2-40B4-BE49-F238E27FC236}">
                <a16:creationId xmlns:a16="http://schemas.microsoft.com/office/drawing/2014/main" id="{9B22F30D-8BB6-4E38-8D10-6C221104BE65}"/>
              </a:ext>
            </a:extLst>
          </p:cNvPr>
          <p:cNvCxnSpPr>
            <a:cxnSpLocks/>
            <a:stCxn id="26" idx="3"/>
            <a:endCxn id="6" idx="1"/>
          </p:cNvCxnSpPr>
          <p:nvPr/>
        </p:nvCxnSpPr>
        <p:spPr>
          <a:xfrm flipV="1">
            <a:off x="8416892" y="2767169"/>
            <a:ext cx="918156" cy="3244"/>
          </a:xfrm>
          <a:prstGeom prst="straightConnector1">
            <a:avLst/>
          </a:prstGeom>
          <a:ln w="38100">
            <a:solidFill>
              <a:srgbClr val="FF9122"/>
            </a:solidFill>
            <a:tailEnd type="stealth"/>
          </a:ln>
        </p:spPr>
        <p:style>
          <a:lnRef idx="1">
            <a:schemeClr val="accent1"/>
          </a:lnRef>
          <a:fillRef idx="0">
            <a:schemeClr val="accent1"/>
          </a:fillRef>
          <a:effectRef idx="0">
            <a:schemeClr val="accent1"/>
          </a:effectRef>
          <a:fontRef idx="minor">
            <a:schemeClr val="tx1"/>
          </a:fontRef>
        </p:style>
      </p:cxnSp>
      <p:cxnSp>
        <p:nvCxnSpPr>
          <p:cNvPr id="34" name="Rak pilkoppling 33">
            <a:extLst>
              <a:ext uri="{FF2B5EF4-FFF2-40B4-BE49-F238E27FC236}">
                <a16:creationId xmlns:a16="http://schemas.microsoft.com/office/drawing/2014/main" id="{562F4B08-38C2-44AB-A845-3F21FBFB4C35}"/>
              </a:ext>
            </a:extLst>
          </p:cNvPr>
          <p:cNvCxnSpPr>
            <a:cxnSpLocks/>
            <a:stCxn id="17" idx="0"/>
            <a:endCxn id="6" idx="2"/>
          </p:cNvCxnSpPr>
          <p:nvPr/>
        </p:nvCxnSpPr>
        <p:spPr>
          <a:xfrm flipV="1">
            <a:off x="9884642" y="3127169"/>
            <a:ext cx="1" cy="589546"/>
          </a:xfrm>
          <a:prstGeom prst="straightConnector1">
            <a:avLst/>
          </a:prstGeom>
          <a:ln w="19050">
            <a:solidFill>
              <a:srgbClr val="BFBDB1"/>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0017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BF4449-4356-4D40-8E74-C5C2307589B0}"/>
              </a:ext>
            </a:extLst>
          </p:cNvPr>
          <p:cNvSpPr>
            <a:spLocks noGrp="1"/>
          </p:cNvSpPr>
          <p:nvPr>
            <p:ph type="title"/>
          </p:nvPr>
        </p:nvSpPr>
        <p:spPr/>
        <p:txBody>
          <a:bodyPr/>
          <a:lstStyle/>
          <a:p>
            <a:r>
              <a:rPr lang="sv-SE" dirty="0"/>
              <a:t>Processymboler – övriga</a:t>
            </a:r>
          </a:p>
        </p:txBody>
      </p:sp>
      <p:grpSp>
        <p:nvGrpSpPr>
          <p:cNvPr id="6" name="Grupp 5">
            <a:extLst>
              <a:ext uri="{FF2B5EF4-FFF2-40B4-BE49-F238E27FC236}">
                <a16:creationId xmlns:a16="http://schemas.microsoft.com/office/drawing/2014/main" id="{DAF78E9B-7E57-476D-8875-B0CBBB812774}"/>
              </a:ext>
            </a:extLst>
          </p:cNvPr>
          <p:cNvGrpSpPr/>
          <p:nvPr/>
        </p:nvGrpSpPr>
        <p:grpSpPr>
          <a:xfrm>
            <a:off x="1985792" y="986740"/>
            <a:ext cx="1041400" cy="1270000"/>
            <a:chOff x="4712367" y="843746"/>
            <a:chExt cx="1041400" cy="1270000"/>
          </a:xfrm>
        </p:grpSpPr>
        <p:sp>
          <p:nvSpPr>
            <p:cNvPr id="7" name="Rektangel 6">
              <a:extLst>
                <a:ext uri="{FF2B5EF4-FFF2-40B4-BE49-F238E27FC236}">
                  <a16:creationId xmlns:a16="http://schemas.microsoft.com/office/drawing/2014/main" id="{4B4FAA2C-802E-49EB-8E37-02C48BE4C87B}"/>
                </a:ext>
              </a:extLst>
            </p:cNvPr>
            <p:cNvSpPr/>
            <p:nvPr/>
          </p:nvSpPr>
          <p:spPr>
            <a:xfrm>
              <a:off x="4712367" y="843746"/>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Dokument</a:t>
              </a:r>
            </a:p>
          </p:txBody>
        </p:sp>
        <p:pic>
          <p:nvPicPr>
            <p:cNvPr id="8" name="Bildobjekt 7">
              <a:extLst>
                <a:ext uri="{FF2B5EF4-FFF2-40B4-BE49-F238E27FC236}">
                  <a16:creationId xmlns:a16="http://schemas.microsoft.com/office/drawing/2014/main" id="{AE89FAAC-2D70-4518-BE24-E1D8E0BDA104}"/>
                </a:ext>
              </a:extLst>
            </p:cNvPr>
            <p:cNvPicPr>
              <a:picLocks noChangeAspect="1"/>
            </p:cNvPicPr>
            <p:nvPr/>
          </p:nvPicPr>
          <p:blipFill>
            <a:blip r:embed="rId2"/>
            <a:stretch>
              <a:fillRect/>
            </a:stretch>
          </p:blipFill>
          <p:spPr>
            <a:xfrm>
              <a:off x="5070596" y="1009182"/>
              <a:ext cx="331957" cy="330200"/>
            </a:xfrm>
            <a:prstGeom prst="rect">
              <a:avLst/>
            </a:prstGeom>
          </p:spPr>
        </p:pic>
      </p:grpSp>
      <p:grpSp>
        <p:nvGrpSpPr>
          <p:cNvPr id="9" name="Grupp 8">
            <a:extLst>
              <a:ext uri="{FF2B5EF4-FFF2-40B4-BE49-F238E27FC236}">
                <a16:creationId xmlns:a16="http://schemas.microsoft.com/office/drawing/2014/main" id="{7C7566A4-55F5-40D6-B233-9F6938D6D560}"/>
              </a:ext>
            </a:extLst>
          </p:cNvPr>
          <p:cNvGrpSpPr/>
          <p:nvPr/>
        </p:nvGrpSpPr>
        <p:grpSpPr>
          <a:xfrm>
            <a:off x="3385421" y="986740"/>
            <a:ext cx="1041400" cy="1270000"/>
            <a:chOff x="7162800" y="420688"/>
            <a:chExt cx="1041400" cy="1270000"/>
          </a:xfrm>
        </p:grpSpPr>
        <p:pic>
          <p:nvPicPr>
            <p:cNvPr id="10" name="Bildobjekt 9">
              <a:extLst>
                <a:ext uri="{FF2B5EF4-FFF2-40B4-BE49-F238E27FC236}">
                  <a16:creationId xmlns:a16="http://schemas.microsoft.com/office/drawing/2014/main" id="{7F7A9024-5D19-4F87-B89E-FED3E1B7820B}"/>
                </a:ext>
              </a:extLst>
            </p:cNvPr>
            <p:cNvPicPr>
              <a:picLocks noChangeAspect="1"/>
            </p:cNvPicPr>
            <p:nvPr/>
          </p:nvPicPr>
          <p:blipFill>
            <a:blip r:embed="rId3"/>
            <a:stretch>
              <a:fillRect/>
            </a:stretch>
          </p:blipFill>
          <p:spPr>
            <a:xfrm>
              <a:off x="7525694" y="586124"/>
              <a:ext cx="331225" cy="330200"/>
            </a:xfrm>
            <a:prstGeom prst="rect">
              <a:avLst/>
            </a:prstGeom>
          </p:spPr>
        </p:pic>
        <p:sp>
          <p:nvSpPr>
            <p:cNvPr id="11" name="Rektangel 10">
              <a:extLst>
                <a:ext uri="{FF2B5EF4-FFF2-40B4-BE49-F238E27FC236}">
                  <a16:creationId xmlns:a16="http://schemas.microsoft.com/office/drawing/2014/main" id="{3586B9EA-9AAC-4E3E-BE45-B971F59F011D}"/>
                </a:ext>
              </a:extLst>
            </p:cNvPr>
            <p:cNvSpPr/>
            <p:nvPr/>
          </p:nvSpPr>
          <p:spPr>
            <a:xfrm>
              <a:off x="7162800" y="420688"/>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Mål</a:t>
              </a:r>
            </a:p>
          </p:txBody>
        </p:sp>
      </p:grpSp>
      <p:grpSp>
        <p:nvGrpSpPr>
          <p:cNvPr id="12" name="Grupp 11">
            <a:extLst>
              <a:ext uri="{FF2B5EF4-FFF2-40B4-BE49-F238E27FC236}">
                <a16:creationId xmlns:a16="http://schemas.microsoft.com/office/drawing/2014/main" id="{1CDD0A8A-D368-42D2-8C7C-0F1EA3E9DC55}"/>
              </a:ext>
            </a:extLst>
          </p:cNvPr>
          <p:cNvGrpSpPr/>
          <p:nvPr/>
        </p:nvGrpSpPr>
        <p:grpSpPr>
          <a:xfrm>
            <a:off x="4785050" y="986740"/>
            <a:ext cx="1041400" cy="1270000"/>
            <a:chOff x="9133580" y="420688"/>
            <a:chExt cx="1041400" cy="1270000"/>
          </a:xfrm>
        </p:grpSpPr>
        <p:pic>
          <p:nvPicPr>
            <p:cNvPr id="13" name="Bildobjekt 12">
              <a:extLst>
                <a:ext uri="{FF2B5EF4-FFF2-40B4-BE49-F238E27FC236}">
                  <a16:creationId xmlns:a16="http://schemas.microsoft.com/office/drawing/2014/main" id="{3B962E74-CFF7-47DE-A233-FE6439A73B84}"/>
                </a:ext>
              </a:extLst>
            </p:cNvPr>
            <p:cNvPicPr>
              <a:picLocks noChangeAspect="1"/>
            </p:cNvPicPr>
            <p:nvPr/>
          </p:nvPicPr>
          <p:blipFill>
            <a:blip r:embed="rId4"/>
            <a:stretch>
              <a:fillRect/>
            </a:stretch>
          </p:blipFill>
          <p:spPr>
            <a:xfrm>
              <a:off x="9496860" y="586124"/>
              <a:ext cx="330839" cy="330200"/>
            </a:xfrm>
            <a:prstGeom prst="rect">
              <a:avLst/>
            </a:prstGeom>
          </p:spPr>
        </p:pic>
        <p:sp>
          <p:nvSpPr>
            <p:cNvPr id="14" name="Rektangel 13">
              <a:extLst>
                <a:ext uri="{FF2B5EF4-FFF2-40B4-BE49-F238E27FC236}">
                  <a16:creationId xmlns:a16="http://schemas.microsoft.com/office/drawing/2014/main" id="{6E8D7A06-A188-4572-831B-F4557B667E45}"/>
                </a:ext>
              </a:extLst>
            </p:cNvPr>
            <p:cNvSpPr/>
            <p:nvPr/>
          </p:nvSpPr>
          <p:spPr>
            <a:xfrm>
              <a:off x="9133580" y="420688"/>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Indikator</a:t>
              </a:r>
            </a:p>
          </p:txBody>
        </p:sp>
      </p:grpSp>
      <p:grpSp>
        <p:nvGrpSpPr>
          <p:cNvPr id="15" name="Grupp 14">
            <a:extLst>
              <a:ext uri="{FF2B5EF4-FFF2-40B4-BE49-F238E27FC236}">
                <a16:creationId xmlns:a16="http://schemas.microsoft.com/office/drawing/2014/main" id="{30028F16-188B-467E-AF8B-EF22C617A88C}"/>
              </a:ext>
            </a:extLst>
          </p:cNvPr>
          <p:cNvGrpSpPr/>
          <p:nvPr/>
        </p:nvGrpSpPr>
        <p:grpSpPr>
          <a:xfrm>
            <a:off x="6184679" y="986740"/>
            <a:ext cx="1041400" cy="1270000"/>
            <a:chOff x="9856744" y="426710"/>
            <a:chExt cx="1041400" cy="1270000"/>
          </a:xfrm>
        </p:grpSpPr>
        <p:pic>
          <p:nvPicPr>
            <p:cNvPr id="16" name="Bildobjekt 15">
              <a:extLst>
                <a:ext uri="{FF2B5EF4-FFF2-40B4-BE49-F238E27FC236}">
                  <a16:creationId xmlns:a16="http://schemas.microsoft.com/office/drawing/2014/main" id="{3636A039-352A-47B5-8501-1DA88512491E}"/>
                </a:ext>
              </a:extLst>
            </p:cNvPr>
            <p:cNvPicPr>
              <a:picLocks noChangeAspect="1"/>
            </p:cNvPicPr>
            <p:nvPr/>
          </p:nvPicPr>
          <p:blipFill>
            <a:blip r:embed="rId5"/>
            <a:stretch>
              <a:fillRect/>
            </a:stretch>
          </p:blipFill>
          <p:spPr>
            <a:xfrm>
              <a:off x="10241661" y="586124"/>
              <a:ext cx="287564" cy="330200"/>
            </a:xfrm>
            <a:prstGeom prst="rect">
              <a:avLst/>
            </a:prstGeom>
          </p:spPr>
        </p:pic>
        <p:sp>
          <p:nvSpPr>
            <p:cNvPr id="17" name="Rektangel 16">
              <a:extLst>
                <a:ext uri="{FF2B5EF4-FFF2-40B4-BE49-F238E27FC236}">
                  <a16:creationId xmlns:a16="http://schemas.microsoft.com/office/drawing/2014/main" id="{C80A2527-238F-43C3-8674-CFAED107D89B}"/>
                </a:ext>
              </a:extLst>
            </p:cNvPr>
            <p:cNvSpPr/>
            <p:nvPr/>
          </p:nvSpPr>
          <p:spPr>
            <a:xfrm>
              <a:off x="9856744" y="426710"/>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Anpassning</a:t>
              </a:r>
            </a:p>
          </p:txBody>
        </p:sp>
      </p:grpSp>
      <p:sp>
        <p:nvSpPr>
          <p:cNvPr id="18" name="Pratbubbla: oval 17">
            <a:extLst>
              <a:ext uri="{FF2B5EF4-FFF2-40B4-BE49-F238E27FC236}">
                <a16:creationId xmlns:a16="http://schemas.microsoft.com/office/drawing/2014/main" id="{383D9493-D641-4985-AC09-6865484E196A}"/>
              </a:ext>
            </a:extLst>
          </p:cNvPr>
          <p:cNvSpPr>
            <a:spLocks noChangeAspect="1"/>
          </p:cNvSpPr>
          <p:nvPr/>
        </p:nvSpPr>
        <p:spPr>
          <a:xfrm>
            <a:off x="1803009" y="3720863"/>
            <a:ext cx="1422400" cy="734131"/>
          </a:xfrm>
          <a:prstGeom prst="wedgeEllipseCallout">
            <a:avLst>
              <a:gd name="adj1" fmla="val -35612"/>
              <a:gd name="adj2" fmla="val 76817"/>
            </a:avLst>
          </a:prstGeom>
          <a:solidFill>
            <a:srgbClr val="E4E3DE"/>
          </a:solidFill>
          <a:ln w="19050">
            <a:solidFill>
              <a:srgbClr val="BFBDB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200" dirty="0">
                <a:solidFill>
                  <a:schemeClr val="tx1"/>
                </a:solidFill>
                <a:latin typeface="Arial" panose="020B0604020202020204" pitchFamily="34" charset="0"/>
                <a:cs typeface="Arial" panose="020B0604020202020204" pitchFamily="34" charset="0"/>
              </a:rPr>
              <a:t>Forum</a:t>
            </a:r>
          </a:p>
        </p:txBody>
      </p:sp>
      <p:grpSp>
        <p:nvGrpSpPr>
          <p:cNvPr id="19" name="Grupp 18">
            <a:extLst>
              <a:ext uri="{FF2B5EF4-FFF2-40B4-BE49-F238E27FC236}">
                <a16:creationId xmlns:a16="http://schemas.microsoft.com/office/drawing/2014/main" id="{DCB15D3C-29C8-4FBC-B000-03CB5E0528C5}"/>
              </a:ext>
            </a:extLst>
          </p:cNvPr>
          <p:cNvGrpSpPr/>
          <p:nvPr/>
        </p:nvGrpSpPr>
        <p:grpSpPr>
          <a:xfrm>
            <a:off x="7599276" y="986739"/>
            <a:ext cx="1041400" cy="1270000"/>
            <a:chOff x="6454229" y="2157304"/>
            <a:chExt cx="1041400" cy="1270000"/>
          </a:xfrm>
        </p:grpSpPr>
        <p:sp>
          <p:nvSpPr>
            <p:cNvPr id="20" name="Rektangel 19">
              <a:extLst>
                <a:ext uri="{FF2B5EF4-FFF2-40B4-BE49-F238E27FC236}">
                  <a16:creationId xmlns:a16="http://schemas.microsoft.com/office/drawing/2014/main" id="{D8755E92-0BCD-41CA-A6A8-B1176428B6A8}"/>
                </a:ext>
              </a:extLst>
            </p:cNvPr>
            <p:cNvSpPr/>
            <p:nvPr/>
          </p:nvSpPr>
          <p:spPr>
            <a:xfrm>
              <a:off x="6454229" y="2157304"/>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Applikation</a:t>
              </a:r>
            </a:p>
          </p:txBody>
        </p:sp>
        <p:sp>
          <p:nvSpPr>
            <p:cNvPr id="21" name="Cylinder 20">
              <a:extLst>
                <a:ext uri="{FF2B5EF4-FFF2-40B4-BE49-F238E27FC236}">
                  <a16:creationId xmlns:a16="http://schemas.microsoft.com/office/drawing/2014/main" id="{A918B64F-A3B9-4270-A2E1-59AA9E46101B}"/>
                </a:ext>
              </a:extLst>
            </p:cNvPr>
            <p:cNvSpPr/>
            <p:nvPr/>
          </p:nvSpPr>
          <p:spPr>
            <a:xfrm>
              <a:off x="6839769" y="2316718"/>
              <a:ext cx="287564" cy="330200"/>
            </a:xfrm>
            <a:prstGeom prst="can">
              <a:avLst/>
            </a:prstGeom>
            <a:solidFill>
              <a:srgbClr val="BFBDB1"/>
            </a:solidFill>
            <a:ln>
              <a:solidFill>
                <a:srgbClr val="BFBDB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a:p>
          </p:txBody>
        </p:sp>
      </p:grpSp>
      <p:grpSp>
        <p:nvGrpSpPr>
          <p:cNvPr id="22" name="Grupp 21">
            <a:extLst>
              <a:ext uri="{FF2B5EF4-FFF2-40B4-BE49-F238E27FC236}">
                <a16:creationId xmlns:a16="http://schemas.microsoft.com/office/drawing/2014/main" id="{B87A408E-FEFC-443F-AE7E-E4B3FD61ED4F}"/>
              </a:ext>
            </a:extLst>
          </p:cNvPr>
          <p:cNvGrpSpPr/>
          <p:nvPr/>
        </p:nvGrpSpPr>
        <p:grpSpPr>
          <a:xfrm>
            <a:off x="8998905" y="986738"/>
            <a:ext cx="1041400" cy="1270000"/>
            <a:chOff x="7853858" y="2157303"/>
            <a:chExt cx="1041400" cy="1270000"/>
          </a:xfrm>
        </p:grpSpPr>
        <p:sp>
          <p:nvSpPr>
            <p:cNvPr id="23" name="Rektangel 22">
              <a:extLst>
                <a:ext uri="{FF2B5EF4-FFF2-40B4-BE49-F238E27FC236}">
                  <a16:creationId xmlns:a16="http://schemas.microsoft.com/office/drawing/2014/main" id="{4A047584-5784-4C6E-AF1F-316663FEB17B}"/>
                </a:ext>
              </a:extLst>
            </p:cNvPr>
            <p:cNvSpPr/>
            <p:nvPr/>
          </p:nvSpPr>
          <p:spPr>
            <a:xfrm>
              <a:off x="7853858" y="2157303"/>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Arkiv</a:t>
              </a:r>
            </a:p>
          </p:txBody>
        </p:sp>
        <p:sp>
          <p:nvSpPr>
            <p:cNvPr id="24" name="Flödesschema: Kort 23">
              <a:extLst>
                <a:ext uri="{FF2B5EF4-FFF2-40B4-BE49-F238E27FC236}">
                  <a16:creationId xmlns:a16="http://schemas.microsoft.com/office/drawing/2014/main" id="{DDCDAD60-17B3-4D0E-A074-CB5E8C0A7FF2}"/>
                </a:ext>
              </a:extLst>
            </p:cNvPr>
            <p:cNvSpPr/>
            <p:nvPr/>
          </p:nvSpPr>
          <p:spPr>
            <a:xfrm>
              <a:off x="8245204" y="2324577"/>
              <a:ext cx="287564" cy="330200"/>
            </a:xfrm>
            <a:prstGeom prst="flowChartPunchedCard">
              <a:avLst/>
            </a:prstGeom>
            <a:solidFill>
              <a:srgbClr val="E4E3DE"/>
            </a:solidFill>
            <a:ln>
              <a:solidFill>
                <a:srgbClr val="BFBDB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200"/>
            </a:p>
          </p:txBody>
        </p:sp>
      </p:grpSp>
      <p:grpSp>
        <p:nvGrpSpPr>
          <p:cNvPr id="25" name="Grupp 24">
            <a:extLst>
              <a:ext uri="{FF2B5EF4-FFF2-40B4-BE49-F238E27FC236}">
                <a16:creationId xmlns:a16="http://schemas.microsoft.com/office/drawing/2014/main" id="{D693A9E2-F590-4C07-BED8-543C27BA5E0A}"/>
              </a:ext>
            </a:extLst>
          </p:cNvPr>
          <p:cNvGrpSpPr/>
          <p:nvPr/>
        </p:nvGrpSpPr>
        <p:grpSpPr>
          <a:xfrm>
            <a:off x="3393138" y="3452928"/>
            <a:ext cx="1041400" cy="1270000"/>
            <a:chOff x="9252116" y="2157303"/>
            <a:chExt cx="1041400" cy="1270000"/>
          </a:xfrm>
        </p:grpSpPr>
        <p:sp>
          <p:nvSpPr>
            <p:cNvPr id="26" name="Rektangel 25">
              <a:extLst>
                <a:ext uri="{FF2B5EF4-FFF2-40B4-BE49-F238E27FC236}">
                  <a16:creationId xmlns:a16="http://schemas.microsoft.com/office/drawing/2014/main" id="{A232007E-15C5-4DB6-8439-63B6D2D791E1}"/>
                </a:ext>
              </a:extLst>
            </p:cNvPr>
            <p:cNvSpPr/>
            <p:nvPr/>
          </p:nvSpPr>
          <p:spPr>
            <a:xfrm>
              <a:off x="9252116" y="2157303"/>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Problem</a:t>
              </a:r>
            </a:p>
          </p:txBody>
        </p:sp>
        <p:pic>
          <p:nvPicPr>
            <p:cNvPr id="27" name="Bildobjekt 26">
              <a:extLst>
                <a:ext uri="{FF2B5EF4-FFF2-40B4-BE49-F238E27FC236}">
                  <a16:creationId xmlns:a16="http://schemas.microsoft.com/office/drawing/2014/main" id="{C25E9880-D0BE-4F99-BEBA-A7ED87524B82}"/>
                </a:ext>
              </a:extLst>
            </p:cNvPr>
            <p:cNvPicPr>
              <a:picLocks noChangeAspect="1"/>
            </p:cNvPicPr>
            <p:nvPr/>
          </p:nvPicPr>
          <p:blipFill>
            <a:blip r:embed="rId6"/>
            <a:stretch>
              <a:fillRect/>
            </a:stretch>
          </p:blipFill>
          <p:spPr>
            <a:xfrm>
              <a:off x="9637656" y="2324577"/>
              <a:ext cx="287564" cy="428989"/>
            </a:xfrm>
            <a:prstGeom prst="rect">
              <a:avLst/>
            </a:prstGeom>
          </p:spPr>
        </p:pic>
      </p:grpSp>
      <p:grpSp>
        <p:nvGrpSpPr>
          <p:cNvPr id="28" name="Grupp 27">
            <a:extLst>
              <a:ext uri="{FF2B5EF4-FFF2-40B4-BE49-F238E27FC236}">
                <a16:creationId xmlns:a16="http://schemas.microsoft.com/office/drawing/2014/main" id="{3E3AA152-287A-4F8C-9866-17A901C9CE62}"/>
              </a:ext>
            </a:extLst>
          </p:cNvPr>
          <p:cNvGrpSpPr/>
          <p:nvPr/>
        </p:nvGrpSpPr>
        <p:grpSpPr>
          <a:xfrm>
            <a:off x="4792767" y="3452928"/>
            <a:ext cx="1041400" cy="1270000"/>
            <a:chOff x="5054600" y="3893919"/>
            <a:chExt cx="1041400" cy="1270000"/>
          </a:xfrm>
        </p:grpSpPr>
        <p:sp>
          <p:nvSpPr>
            <p:cNvPr id="29" name="Rektangel 28">
              <a:extLst>
                <a:ext uri="{FF2B5EF4-FFF2-40B4-BE49-F238E27FC236}">
                  <a16:creationId xmlns:a16="http://schemas.microsoft.com/office/drawing/2014/main" id="{9AF35A7A-4991-474B-8193-1864E88EFA87}"/>
                </a:ext>
              </a:extLst>
            </p:cNvPr>
            <p:cNvSpPr/>
            <p:nvPr/>
          </p:nvSpPr>
          <p:spPr>
            <a:xfrm>
              <a:off x="5054600" y="3893919"/>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Risk</a:t>
              </a:r>
            </a:p>
          </p:txBody>
        </p:sp>
        <p:pic>
          <p:nvPicPr>
            <p:cNvPr id="30" name="Bildobjekt 29">
              <a:extLst>
                <a:ext uri="{FF2B5EF4-FFF2-40B4-BE49-F238E27FC236}">
                  <a16:creationId xmlns:a16="http://schemas.microsoft.com/office/drawing/2014/main" id="{32AC0E2D-27D5-4B4A-A9B0-4EA7E8EBD766}"/>
                </a:ext>
              </a:extLst>
            </p:cNvPr>
            <p:cNvPicPr>
              <a:picLocks noChangeAspect="1"/>
            </p:cNvPicPr>
            <p:nvPr/>
          </p:nvPicPr>
          <p:blipFill>
            <a:blip r:embed="rId7"/>
            <a:stretch>
              <a:fillRect/>
            </a:stretch>
          </p:blipFill>
          <p:spPr>
            <a:xfrm>
              <a:off x="5412829" y="4001294"/>
              <a:ext cx="309563" cy="295275"/>
            </a:xfrm>
            <a:prstGeom prst="rect">
              <a:avLst/>
            </a:prstGeom>
          </p:spPr>
        </p:pic>
      </p:grpSp>
      <p:grpSp>
        <p:nvGrpSpPr>
          <p:cNvPr id="31" name="Grupp 30">
            <a:extLst>
              <a:ext uri="{FF2B5EF4-FFF2-40B4-BE49-F238E27FC236}">
                <a16:creationId xmlns:a16="http://schemas.microsoft.com/office/drawing/2014/main" id="{9DDC0C0F-B361-4400-8D34-4FEB85899154}"/>
              </a:ext>
            </a:extLst>
          </p:cNvPr>
          <p:cNvGrpSpPr/>
          <p:nvPr/>
        </p:nvGrpSpPr>
        <p:grpSpPr>
          <a:xfrm>
            <a:off x="6200202" y="3452928"/>
            <a:ext cx="1041400" cy="1270000"/>
            <a:chOff x="6462035" y="3893919"/>
            <a:chExt cx="1041400" cy="1270000"/>
          </a:xfrm>
        </p:grpSpPr>
        <p:sp>
          <p:nvSpPr>
            <p:cNvPr id="32" name="Rektangel 31">
              <a:extLst>
                <a:ext uri="{FF2B5EF4-FFF2-40B4-BE49-F238E27FC236}">
                  <a16:creationId xmlns:a16="http://schemas.microsoft.com/office/drawing/2014/main" id="{E874FD98-9C2F-47B7-9399-FB751DCEE703}"/>
                </a:ext>
              </a:extLst>
            </p:cNvPr>
            <p:cNvSpPr/>
            <p:nvPr/>
          </p:nvSpPr>
          <p:spPr>
            <a:xfrm>
              <a:off x="6462035" y="3893919"/>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Möjlighet</a:t>
              </a:r>
            </a:p>
          </p:txBody>
        </p:sp>
        <p:pic>
          <p:nvPicPr>
            <p:cNvPr id="33" name="Bildobjekt 32">
              <a:extLst>
                <a:ext uri="{FF2B5EF4-FFF2-40B4-BE49-F238E27FC236}">
                  <a16:creationId xmlns:a16="http://schemas.microsoft.com/office/drawing/2014/main" id="{4C16E168-2013-4176-9585-48C28993EF5D}"/>
                </a:ext>
              </a:extLst>
            </p:cNvPr>
            <p:cNvPicPr>
              <a:picLocks noChangeAspect="1"/>
            </p:cNvPicPr>
            <p:nvPr/>
          </p:nvPicPr>
          <p:blipFill>
            <a:blip r:embed="rId8"/>
            <a:stretch>
              <a:fillRect/>
            </a:stretch>
          </p:blipFill>
          <p:spPr>
            <a:xfrm>
              <a:off x="6911333" y="4001294"/>
              <a:ext cx="142804" cy="438612"/>
            </a:xfrm>
            <a:prstGeom prst="rect">
              <a:avLst/>
            </a:prstGeom>
          </p:spPr>
        </p:pic>
      </p:grpSp>
      <p:grpSp>
        <p:nvGrpSpPr>
          <p:cNvPr id="34" name="Grupp 33">
            <a:extLst>
              <a:ext uri="{FF2B5EF4-FFF2-40B4-BE49-F238E27FC236}">
                <a16:creationId xmlns:a16="http://schemas.microsoft.com/office/drawing/2014/main" id="{CEFE9B34-E223-41BE-9A4C-85044A129DA2}"/>
              </a:ext>
            </a:extLst>
          </p:cNvPr>
          <p:cNvGrpSpPr/>
          <p:nvPr/>
        </p:nvGrpSpPr>
        <p:grpSpPr>
          <a:xfrm>
            <a:off x="7592025" y="3452928"/>
            <a:ext cx="1041400" cy="1270000"/>
            <a:chOff x="7853858" y="3893919"/>
            <a:chExt cx="1041400" cy="1270000"/>
          </a:xfrm>
        </p:grpSpPr>
        <p:sp>
          <p:nvSpPr>
            <p:cNvPr id="35" name="Rektangel 34">
              <a:extLst>
                <a:ext uri="{FF2B5EF4-FFF2-40B4-BE49-F238E27FC236}">
                  <a16:creationId xmlns:a16="http://schemas.microsoft.com/office/drawing/2014/main" id="{8FE6CE8D-D6FD-4B92-A771-6ED5B5C6F7EF}"/>
                </a:ext>
              </a:extLst>
            </p:cNvPr>
            <p:cNvSpPr/>
            <p:nvPr/>
          </p:nvSpPr>
          <p:spPr>
            <a:xfrm>
              <a:off x="7853858" y="3893919"/>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Styrka</a:t>
              </a:r>
            </a:p>
          </p:txBody>
        </p:sp>
        <p:pic>
          <p:nvPicPr>
            <p:cNvPr id="36" name="Bildobjekt 35">
              <a:extLst>
                <a:ext uri="{FF2B5EF4-FFF2-40B4-BE49-F238E27FC236}">
                  <a16:creationId xmlns:a16="http://schemas.microsoft.com/office/drawing/2014/main" id="{7367F33D-9624-4731-9B89-30A77B752A84}"/>
                </a:ext>
              </a:extLst>
            </p:cNvPr>
            <p:cNvPicPr>
              <a:picLocks noChangeAspect="1"/>
            </p:cNvPicPr>
            <p:nvPr/>
          </p:nvPicPr>
          <p:blipFill>
            <a:blip r:embed="rId9"/>
            <a:stretch>
              <a:fillRect/>
            </a:stretch>
          </p:blipFill>
          <p:spPr>
            <a:xfrm>
              <a:off x="8212087" y="4001294"/>
              <a:ext cx="334671" cy="328108"/>
            </a:xfrm>
            <a:prstGeom prst="rect">
              <a:avLst/>
            </a:prstGeom>
          </p:spPr>
        </p:pic>
      </p:grpSp>
      <p:grpSp>
        <p:nvGrpSpPr>
          <p:cNvPr id="37" name="Grupp 36">
            <a:extLst>
              <a:ext uri="{FF2B5EF4-FFF2-40B4-BE49-F238E27FC236}">
                <a16:creationId xmlns:a16="http://schemas.microsoft.com/office/drawing/2014/main" id="{5AF596E0-008A-43A0-9F3C-F971FCAF6EA9}"/>
              </a:ext>
            </a:extLst>
          </p:cNvPr>
          <p:cNvGrpSpPr/>
          <p:nvPr/>
        </p:nvGrpSpPr>
        <p:grpSpPr>
          <a:xfrm>
            <a:off x="8998905" y="3452928"/>
            <a:ext cx="1041400" cy="1270000"/>
            <a:chOff x="9260738" y="3893919"/>
            <a:chExt cx="1041400" cy="1270000"/>
          </a:xfrm>
        </p:grpSpPr>
        <p:sp>
          <p:nvSpPr>
            <p:cNvPr id="38" name="Rektangel 37">
              <a:extLst>
                <a:ext uri="{FF2B5EF4-FFF2-40B4-BE49-F238E27FC236}">
                  <a16:creationId xmlns:a16="http://schemas.microsoft.com/office/drawing/2014/main" id="{05A604F4-4ACD-425C-8B26-3342A7D79175}"/>
                </a:ext>
              </a:extLst>
            </p:cNvPr>
            <p:cNvSpPr/>
            <p:nvPr/>
          </p:nvSpPr>
          <p:spPr>
            <a:xfrm>
              <a:off x="9260738" y="3893919"/>
              <a:ext cx="1041400" cy="127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ctr"/>
              <a:r>
                <a:rPr lang="sv-SE" sz="1200" dirty="0">
                  <a:solidFill>
                    <a:schemeClr val="tx1"/>
                  </a:solidFill>
                  <a:latin typeface="Arial" panose="020B0604020202020204" pitchFamily="34" charset="0"/>
                  <a:cs typeface="Arial" panose="020B0604020202020204" pitchFamily="34" charset="0"/>
                </a:rPr>
                <a:t>Svaghet</a:t>
              </a:r>
            </a:p>
          </p:txBody>
        </p:sp>
        <p:pic>
          <p:nvPicPr>
            <p:cNvPr id="39" name="Bildobjekt 38">
              <a:extLst>
                <a:ext uri="{FF2B5EF4-FFF2-40B4-BE49-F238E27FC236}">
                  <a16:creationId xmlns:a16="http://schemas.microsoft.com/office/drawing/2014/main" id="{2AF74226-70AD-484B-9485-CF76B1BA227A}"/>
                </a:ext>
              </a:extLst>
            </p:cNvPr>
            <p:cNvPicPr>
              <a:picLocks noChangeAspect="1"/>
            </p:cNvPicPr>
            <p:nvPr/>
          </p:nvPicPr>
          <p:blipFill>
            <a:blip r:embed="rId10"/>
            <a:stretch>
              <a:fillRect/>
            </a:stretch>
          </p:blipFill>
          <p:spPr>
            <a:xfrm>
              <a:off x="9610457" y="4004545"/>
              <a:ext cx="341500" cy="328108"/>
            </a:xfrm>
            <a:prstGeom prst="rect">
              <a:avLst/>
            </a:prstGeom>
          </p:spPr>
        </p:pic>
      </p:grpSp>
    </p:spTree>
    <p:extLst>
      <p:ext uri="{BB962C8B-B14F-4D97-AF65-F5344CB8AC3E}">
        <p14:creationId xmlns:p14="http://schemas.microsoft.com/office/powerpoint/2010/main" val="2741999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9487502"/>
      </p:ext>
    </p:extLst>
  </p:cSld>
  <p:clrMapOvr>
    <a:masterClrMapping/>
  </p:clrMapOvr>
</p:sld>
</file>

<file path=ppt/theme/theme1.xml><?xml version="1.0" encoding="utf-8"?>
<a:theme xmlns:a="http://schemas.openxmlformats.org/drawingml/2006/main" name="Office-tema">
  <a:themeElements>
    <a:clrScheme name="Region Kalmar län">
      <a:dk1>
        <a:sysClr val="windowText" lastClr="000000"/>
      </a:dk1>
      <a:lt1>
        <a:sysClr val="window" lastClr="FFFFFF"/>
      </a:lt1>
      <a:dk2>
        <a:srgbClr val="757070"/>
      </a:dk2>
      <a:lt2>
        <a:srgbClr val="E7E6E6"/>
      </a:lt2>
      <a:accent1>
        <a:srgbClr val="FFCD00"/>
      </a:accent1>
      <a:accent2>
        <a:srgbClr val="DB0D15"/>
      </a:accent2>
      <a:accent3>
        <a:srgbClr val="B6ADA5"/>
      </a:accent3>
      <a:accent4>
        <a:srgbClr val="000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8A24378-3847-4504-9AC8-75210D6EE2C6}" vid="{B95858A7-A334-4826-8877-DE7814140C93}"/>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PPT_mall_RegionKalmarlän</Template>
  <TotalTime>14</TotalTime>
  <Words>534</Words>
  <Application>Microsoft Office PowerPoint</Application>
  <PresentationFormat>Bredbild</PresentationFormat>
  <Paragraphs>55</Paragraphs>
  <Slides>4</Slides>
  <Notes>1</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4</vt:i4>
      </vt:variant>
    </vt:vector>
  </HeadingPairs>
  <TitlesOfParts>
    <vt:vector size="7" baseType="lpstr">
      <vt:lpstr>Arial</vt:lpstr>
      <vt:lpstr>Calibri</vt:lpstr>
      <vt:lpstr>Office-tema</vt:lpstr>
      <vt:lpstr>PowerPoint-presentation</vt:lpstr>
      <vt:lpstr>Processymboler – beslutade</vt:lpstr>
      <vt:lpstr>Processymboler – övriga</vt:lpstr>
      <vt:lpstr>PowerPoint-presentation</vt:lpstr>
    </vt:vector>
  </TitlesOfParts>
  <Company>Landstinget i Kalmar län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Daniel Sahlberg</dc:creator>
  <cp:lastModifiedBy>Daniel Sahlberg</cp:lastModifiedBy>
  <cp:revision>4</cp:revision>
  <dcterms:created xsi:type="dcterms:W3CDTF">2021-10-01T06:45:44Z</dcterms:created>
  <dcterms:modified xsi:type="dcterms:W3CDTF">2021-10-06T08:42:04Z</dcterms:modified>
</cp:coreProperties>
</file>