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1" r:id="rId2"/>
  </p:sldMasterIdLst>
  <p:notesMasterIdLst>
    <p:notesMasterId r:id="rId13"/>
  </p:notesMasterIdLst>
  <p:sldIdLst>
    <p:sldId id="256" r:id="rId3"/>
    <p:sldId id="291" r:id="rId4"/>
    <p:sldId id="307" r:id="rId5"/>
    <p:sldId id="309" r:id="rId6"/>
    <p:sldId id="310" r:id="rId7"/>
    <p:sldId id="295" r:id="rId8"/>
    <p:sldId id="300" r:id="rId9"/>
    <p:sldId id="308" r:id="rId10"/>
    <p:sldId id="294" r:id="rId11"/>
    <p:sldId id="258" r:id="rId1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EA2E7-B189-449E-ADB1-941ABE442EE0}" v="2" dt="2024-09-01T08:39:36.465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721" autoAdjust="0"/>
  </p:normalViewPr>
  <p:slideViewPr>
    <p:cSldViewPr>
      <p:cViewPr varScale="1">
        <p:scale>
          <a:sx n="110" d="100"/>
          <a:sy n="110" d="100"/>
        </p:scale>
        <p:origin x="156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Rosén" userId="18219c21-961d-4c72-8d48-0cb560aebebf" providerId="ADAL" clId="{FB5EA2E7-B189-449E-ADB1-941ABE442EE0}"/>
    <pc:docChg chg="delSld modSld">
      <pc:chgData name="Christina Rosén" userId="18219c21-961d-4c72-8d48-0cb560aebebf" providerId="ADAL" clId="{FB5EA2E7-B189-449E-ADB1-941ABE442EE0}" dt="2024-09-01T08:41:46.359" v="74" actId="20577"/>
      <pc:docMkLst>
        <pc:docMk/>
      </pc:docMkLst>
      <pc:sldChg chg="modSp mod">
        <pc:chgData name="Christina Rosén" userId="18219c21-961d-4c72-8d48-0cb560aebebf" providerId="ADAL" clId="{FB5EA2E7-B189-449E-ADB1-941ABE442EE0}" dt="2024-09-01T08:33:26.336" v="3" actId="20577"/>
        <pc:sldMkLst>
          <pc:docMk/>
          <pc:sldMk cId="3454987224" sldId="256"/>
        </pc:sldMkLst>
        <pc:spChg chg="mod">
          <ac:chgData name="Christina Rosén" userId="18219c21-961d-4c72-8d48-0cb560aebebf" providerId="ADAL" clId="{FB5EA2E7-B189-449E-ADB1-941ABE442EE0}" dt="2024-09-01T08:33:26.336" v="3" actId="20577"/>
          <ac:spMkLst>
            <pc:docMk/>
            <pc:sldMk cId="3454987224" sldId="256"/>
            <ac:spMk id="3" creationId="{499EB56F-5B8A-429F-B249-FE7E19DD2C8B}"/>
          </ac:spMkLst>
        </pc:spChg>
      </pc:sldChg>
      <pc:sldChg chg="modSp mod">
        <pc:chgData name="Christina Rosén" userId="18219c21-961d-4c72-8d48-0cb560aebebf" providerId="ADAL" clId="{FB5EA2E7-B189-449E-ADB1-941ABE442EE0}" dt="2024-09-01T08:39:55.611" v="60" actId="20577"/>
        <pc:sldMkLst>
          <pc:docMk/>
          <pc:sldMk cId="3102625611" sldId="307"/>
        </pc:sldMkLst>
        <pc:spChg chg="mod">
          <ac:chgData name="Christina Rosén" userId="18219c21-961d-4c72-8d48-0cb560aebebf" providerId="ADAL" clId="{FB5EA2E7-B189-449E-ADB1-941ABE442EE0}" dt="2024-09-01T08:39:55.611" v="60" actId="20577"/>
          <ac:spMkLst>
            <pc:docMk/>
            <pc:sldMk cId="3102625611" sldId="307"/>
            <ac:spMk id="2" creationId="{00000000-0000-0000-0000-000000000000}"/>
          </ac:spMkLst>
        </pc:spChg>
        <pc:spChg chg="mod">
          <ac:chgData name="Christina Rosén" userId="18219c21-961d-4c72-8d48-0cb560aebebf" providerId="ADAL" clId="{FB5EA2E7-B189-449E-ADB1-941ABE442EE0}" dt="2024-09-01T08:39:40.313" v="57" actId="20577"/>
          <ac:spMkLst>
            <pc:docMk/>
            <pc:sldMk cId="3102625611" sldId="307"/>
            <ac:spMk id="3" creationId="{00000000-0000-0000-0000-000000000000}"/>
          </ac:spMkLst>
        </pc:spChg>
      </pc:sldChg>
      <pc:sldChg chg="modSp mod">
        <pc:chgData name="Christina Rosén" userId="18219c21-961d-4c72-8d48-0cb560aebebf" providerId="ADAL" clId="{FB5EA2E7-B189-449E-ADB1-941ABE442EE0}" dt="2024-09-01T08:41:46.359" v="74" actId="20577"/>
        <pc:sldMkLst>
          <pc:docMk/>
          <pc:sldMk cId="1194287133" sldId="308"/>
        </pc:sldMkLst>
        <pc:spChg chg="mod">
          <ac:chgData name="Christina Rosén" userId="18219c21-961d-4c72-8d48-0cb560aebebf" providerId="ADAL" clId="{FB5EA2E7-B189-449E-ADB1-941ABE442EE0}" dt="2024-09-01T08:41:46.359" v="74" actId="20577"/>
          <ac:spMkLst>
            <pc:docMk/>
            <pc:sldMk cId="1194287133" sldId="308"/>
            <ac:spMk id="2" creationId="{3E6F7DDE-060C-BEF4-9EAA-4F35F11FCC13}"/>
          </ac:spMkLst>
        </pc:spChg>
        <pc:spChg chg="mod">
          <ac:chgData name="Christina Rosén" userId="18219c21-961d-4c72-8d48-0cb560aebebf" providerId="ADAL" clId="{FB5EA2E7-B189-449E-ADB1-941ABE442EE0}" dt="2024-09-01T08:41:10.301" v="64" actId="20577"/>
          <ac:spMkLst>
            <pc:docMk/>
            <pc:sldMk cId="1194287133" sldId="308"/>
            <ac:spMk id="3" creationId="{ACB5D1F7-5921-D553-0A73-A8E2D283E84C}"/>
          </ac:spMkLst>
        </pc:spChg>
      </pc:sldChg>
      <pc:sldChg chg="del">
        <pc:chgData name="Christina Rosén" userId="18219c21-961d-4c72-8d48-0cb560aebebf" providerId="ADAL" clId="{FB5EA2E7-B189-449E-ADB1-941ABE442EE0}" dt="2024-09-01T08:41:24.499" v="65" actId="47"/>
        <pc:sldMkLst>
          <pc:docMk/>
          <pc:sldMk cId="2386992264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49B8-FDBA-4C80-BB81-DF7B8A96A9B9}" type="datetimeFigureOut">
              <a:rPr lang="sv-SE" smtClean="0"/>
              <a:t>2024-09-01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96618-DCD8-4754-B0DF-254AC67471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7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F999B-7765-4BF0-ADE2-D3E95F9B07C2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altLang="sv-SE" noProof="0"/>
              <a:t>Klicka här för att ändra mall för rubrikformat</a:t>
            </a:r>
            <a:endParaRPr lang="en-US" altLang="sv-SE" noProof="0"/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altLang="sv-SE" noProof="0"/>
              <a:t>Klicka här för att ändra mall för underrubrikformat</a:t>
            </a:r>
            <a:endParaRPr lang="en-US" altLang="sv-SE" noProof="0"/>
          </a:p>
        </p:txBody>
      </p:sp>
      <p:pic>
        <p:nvPicPr>
          <p:cNvPr id="100357" name="Picture 5" descr="090323_Lnu_Wordmark_Kalmar_Växjö_påhäng_transparent">
            <a:extLst>
              <a:ext uri="{FF2B5EF4-FFF2-40B4-BE49-F238E27FC236}">
                <a16:creationId xmlns:a16="http://schemas.microsoft.com/office/drawing/2014/main" id="{484F6B9E-570F-4E5E-9AFB-392803C24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>
            <a:extLst>
              <a:ext uri="{FF2B5EF4-FFF2-40B4-BE49-F238E27FC236}">
                <a16:creationId xmlns:a16="http://schemas.microsoft.com/office/drawing/2014/main" id="{9D0500B8-68CC-4661-8A86-0C162E2B0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</p:spTree>
    <p:extLst>
      <p:ext uri="{BB962C8B-B14F-4D97-AF65-F5344CB8AC3E}">
        <p14:creationId xmlns:p14="http://schemas.microsoft.com/office/powerpoint/2010/main" val="5614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</p:spTree>
    <p:extLst>
      <p:ext uri="{BB962C8B-B14F-4D97-AF65-F5344CB8AC3E}">
        <p14:creationId xmlns:p14="http://schemas.microsoft.com/office/powerpoint/2010/main" val="171898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887" y="4713549"/>
            <a:ext cx="2070228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565" y="1448780"/>
            <a:ext cx="2096872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35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altLang="sv-SE" noProof="0"/>
              <a:t>Click to edit Master title style</a:t>
            </a:r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44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14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67485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756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553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73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14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22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27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2768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715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2768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03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58022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2080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36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14655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14655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58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29247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29247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9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2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46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82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8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893C24-FF6C-427F-8EA7-FB7BDBB315F1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formatet för bakgrundsrubriken</a:t>
            </a:r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13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97285" name="Picture 5" descr="090323_Lnu_Wordmark_Kalmar_Växjö_påhäng_transparent">
            <a:extLst>
              <a:ext uri="{FF2B5EF4-FFF2-40B4-BE49-F238E27FC236}">
                <a16:creationId xmlns:a16="http://schemas.microsoft.com/office/drawing/2014/main" id="{B8E9F3E9-8974-4276-AC2E-9BD850B07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>
            <a:extLst>
              <a:ext uri="{FF2B5EF4-FFF2-40B4-BE49-F238E27FC236}">
                <a16:creationId xmlns:a16="http://schemas.microsoft.com/office/drawing/2014/main" id="{00C96DF5-943A-4F73-BB12-81D5565796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5797550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797550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5797550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0999"/>
            <a:ext cx="7658100" cy="461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6264315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264315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6264315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1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moodle.lnu.se/course/view.php?id=1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moodle.lnu.se/course/view.php?id=19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linkedin.com/groups/12058895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342584" cy="1035546"/>
          </a:xfrm>
        </p:spPr>
        <p:txBody>
          <a:bodyPr/>
          <a:lstStyle/>
          <a:p>
            <a:r>
              <a:rPr lang="sv-SE" dirty="0"/>
              <a:t>Inför Termin 6/praktiktermin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Seminarium HT2024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77334">
            <a:off x="-1189038" y="211138"/>
            <a:ext cx="4608513" cy="123666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42000" sy="42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45498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9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38690" cy="432048"/>
          </a:xfrm>
        </p:spPr>
        <p:txBody>
          <a:bodyPr/>
          <a:lstStyle/>
          <a:p>
            <a:r>
              <a:rPr lang="sv-SE" dirty="0"/>
              <a:t>Att tänka på: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715" y="980728"/>
            <a:ext cx="7658100" cy="4136030"/>
          </a:xfrm>
        </p:spPr>
        <p:txBody>
          <a:bodyPr/>
          <a:lstStyle/>
          <a:p>
            <a:pPr>
              <a:buAutoNum type="arabicPeriod"/>
            </a:pPr>
            <a:r>
              <a:rPr lang="sv-SE" sz="2800" dirty="0"/>
              <a:t>Allmän info. Se SKK:s programsida och </a:t>
            </a:r>
            <a:r>
              <a:rPr lang="sv-SE" sz="2800" dirty="0" err="1"/>
              <a:t>Lnu</a:t>
            </a:r>
            <a:endParaRPr lang="sv-SE" sz="2800" dirty="0"/>
          </a:p>
          <a:p>
            <a:pPr>
              <a:buAutoNum type="arabicPeriod"/>
            </a:pPr>
            <a:endParaRPr lang="sv-SE" sz="2800" dirty="0"/>
          </a:p>
          <a:p>
            <a:pPr marL="0" indent="0"/>
            <a:r>
              <a:rPr lang="sv-SE" sz="2800" dirty="0">
                <a:hlinkClick r:id="rId2"/>
              </a:rPr>
              <a:t>https://mymoodle.lnu.se/course/view.php?id=192</a:t>
            </a:r>
            <a:endParaRPr lang="sv-SE" sz="2800" dirty="0"/>
          </a:p>
          <a:p>
            <a:pPr marL="0" indent="0"/>
            <a:endParaRPr lang="sv-SE" sz="2800" dirty="0"/>
          </a:p>
          <a:p>
            <a:pPr>
              <a:buAutoNum type="arabicPeriod"/>
            </a:pPr>
            <a:r>
              <a:rPr lang="sv-SE" sz="2800" dirty="0"/>
              <a:t>Se tips ur studenters praktikrapporter.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88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45400" cy="755650"/>
          </a:xfrm>
        </p:spPr>
        <p:txBody>
          <a:bodyPr/>
          <a:lstStyle/>
          <a:p>
            <a:r>
              <a:rPr lang="sv-SE" b="1" dirty="0"/>
              <a:t>Kursutvärdering från 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764704"/>
            <a:ext cx="7824986" cy="5242396"/>
          </a:xfrm>
        </p:spPr>
        <p:txBody>
          <a:bodyPr/>
          <a:lstStyle/>
          <a:p>
            <a:r>
              <a:rPr lang="sv-SE" sz="2400" dirty="0"/>
              <a:t>2021 fick 60 % tillsvidareanställning på sin praktikplats.</a:t>
            </a:r>
          </a:p>
          <a:p>
            <a:r>
              <a:rPr lang="sv-SE" sz="2400" dirty="0"/>
              <a:t>Praktiken är ett viktigt inslag i utbildningen. Vill har mer utbildning i kommunikation  och webb-verktyg (</a:t>
            </a:r>
            <a:r>
              <a:rPr lang="sv-SE" sz="2400" dirty="0" err="1"/>
              <a:t>Lightroom</a:t>
            </a:r>
            <a:r>
              <a:rPr lang="sv-SE" sz="2400" dirty="0"/>
              <a:t> etc.)</a:t>
            </a:r>
          </a:p>
          <a:p>
            <a:r>
              <a:rPr lang="sv-SE" sz="2400" dirty="0"/>
              <a:t>Problemområden: </a:t>
            </a:r>
            <a:r>
              <a:rPr lang="sv-SE" sz="2400" dirty="0">
                <a:solidFill>
                  <a:schemeClr val="tx1"/>
                </a:solidFill>
              </a:rPr>
              <a:t>kommunikation, lärarnas engagemang (i vissa ämnen) Vill ha mer fokus på budgetering i små företag.</a:t>
            </a:r>
          </a:p>
          <a:p>
            <a:r>
              <a:rPr lang="sv-SE" sz="2400" dirty="0"/>
              <a:t>Kursen ”Interkulturell kommunikation” får mkt bra utvärdering.</a:t>
            </a:r>
          </a:p>
          <a:p>
            <a:r>
              <a:rPr lang="sv-SE" sz="2400" dirty="0"/>
              <a:t>Ekonomisk översiktskurs kritiseras även HT22, trots ny lärare.</a:t>
            </a:r>
          </a:p>
          <a:p>
            <a:r>
              <a:rPr lang="sv-SE" sz="2400" dirty="0"/>
              <a:t>Ny lärare 2024 Mycket bra utvärdering!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26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7D344-9ADD-4011-A863-0C7EEABA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098730" cy="504056"/>
          </a:xfrm>
        </p:spPr>
        <p:txBody>
          <a:bodyPr/>
          <a:lstStyle/>
          <a:p>
            <a:r>
              <a:rPr lang="sv-SE" dirty="0"/>
              <a:t>Kursvärdering från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9BE5F3-E860-F97F-E288-10041AF25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08" y="764704"/>
            <a:ext cx="8098730" cy="5022326"/>
          </a:xfrm>
        </p:spPr>
        <p:txBody>
          <a:bodyPr/>
          <a:lstStyle/>
          <a:p>
            <a:pPr marL="0" lvl="0" indent="0">
              <a:lnSpc>
                <a:spcPct val="150000"/>
              </a:lnSpc>
            </a:pPr>
            <a:r>
              <a:rPr lang="sv-S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Något du tycker kan förbättras inför nästa kursomgång? Ge i så fall förslag på åtgärder.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 kommunikation, både digital och strategisk. Slå ihop entreprenörskap och projektledning kanske? Eller minska poängen i någon annan kurs för att få in lite mer kommunikation.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Googla massor när det kommer till praktikplats. Om du kan, så fråga även förra årets studenter om tips.</a:t>
            </a:r>
          </a:p>
          <a:p>
            <a:pPr>
              <a:lnSpc>
                <a:spcPct val="150000"/>
              </a:lnSpc>
              <a:spcAft>
                <a:spcPts val="1375"/>
              </a:spcAft>
            </a:pPr>
            <a:r>
              <a:rPr lang="sv-S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ser du som positivt med ett program som SKK?</a:t>
            </a:r>
          </a:p>
          <a:p>
            <a:pPr marL="342900" lvl="0" indent="-342900">
              <a:lnSpc>
                <a:spcPct val="150000"/>
              </a:lnSpc>
              <a:spcAft>
                <a:spcPts val="1375"/>
              </a:spcAft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det finns en viss bredd är ändå det som lockar (men behöver som sagt inte vara för bred). Sen är utbytesterminen och praktikterminen två väldigt roliga saker med programmet.</a:t>
            </a:r>
          </a:p>
          <a:p>
            <a:pPr marL="457200">
              <a:lnSpc>
                <a:spcPct val="200000"/>
              </a:lnSpc>
              <a:spcAft>
                <a:spcPts val="1375"/>
              </a:spcAft>
            </a:pPr>
            <a:endParaRPr lang="sv-S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5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5383D-332D-7479-0B6D-0B249A38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Åtgärder: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E8AAC2-045D-C522-2E6C-CEA7B18A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7752978" cy="4590278"/>
          </a:xfrm>
        </p:spPr>
        <p:txBody>
          <a:bodyPr/>
          <a:lstStyle/>
          <a:p>
            <a:r>
              <a:rPr lang="sv-SE" dirty="0"/>
              <a:t>Vi pausar intag 2023 för att ändra i programmet. </a:t>
            </a:r>
          </a:p>
          <a:p>
            <a:r>
              <a:rPr lang="sv-SE" dirty="0"/>
              <a:t>Kursen 1XL150 görs om och vi samarbetar med KUP </a:t>
            </a:r>
          </a:p>
          <a:p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1454943-7C0A-9F3A-5AF4-C9F9E149A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61850"/>
              </p:ext>
            </p:extLst>
          </p:nvPr>
        </p:nvGraphicFramePr>
        <p:xfrm>
          <a:off x="1691680" y="1980394"/>
          <a:ext cx="4764804" cy="355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2082">
                  <a:extLst>
                    <a:ext uri="{9D8B030D-6E8A-4147-A177-3AD203B41FA5}">
                      <a16:colId xmlns:a16="http://schemas.microsoft.com/office/drawing/2014/main" val="3682606360"/>
                    </a:ext>
                  </a:extLst>
                </a:gridCol>
                <a:gridCol w="2382722">
                  <a:extLst>
                    <a:ext uri="{9D8B030D-6E8A-4147-A177-3AD203B41FA5}">
                      <a16:colId xmlns:a16="http://schemas.microsoft.com/office/drawing/2014/main" val="3764158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SKK Projektarbete 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KUP Huvudområde 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Förlagd på halvfart, första halvan av terminen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Parallellt: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  <a:spcAft>
                          <a:spcPts val="1375"/>
                        </a:spcAft>
                      </a:pPr>
                      <a:r>
                        <a:rPr lang="sv-SE" sz="1200" dirty="0">
                          <a:effectLst/>
                        </a:rPr>
                        <a:t>Entrepenörskap och grundläggande Ekonomi 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förlagd på halvfart första halvan av terminen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645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SKK Offentlig förvaltning 7,5 hp</a:t>
                      </a:r>
                      <a:r>
                        <a:rPr lang="sv-SE" sz="800">
                          <a:effectLst/>
                        </a:rPr>
                        <a:t> </a:t>
                      </a:r>
                      <a:endParaRPr lang="sv-SE" sz="110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KUP Huvudområde 7,5 hp</a:t>
                      </a:r>
                      <a:endParaRPr lang="sv-SE" sz="110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Förlagd på halvfart, andra halvan av terminen</a:t>
                      </a:r>
                      <a:endParaRPr lang="sv-SE" sz="110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1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Parallellt: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Interkulturell kommunikation (med inslag från bildpedagogik) 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förlagd på halvfart andra halvan av terminen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  <a:highlight>
                            <a:srgbClr val="FFFF00"/>
                          </a:highlight>
                        </a:rPr>
                        <a:t>eller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</a:pPr>
                      <a:r>
                        <a:rPr lang="sv-SE" sz="1200" dirty="0">
                          <a:effectLst/>
                        </a:rPr>
                        <a:t>KUP Kulturpolitik och förvaltning 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endParaRPr lang="sv-SE" sz="1100" dirty="0">
                        <a:effectLst/>
                      </a:endParaRPr>
                    </a:p>
                    <a:p>
                      <a:pPr marL="457200" algn="l">
                        <a:lnSpc>
                          <a:spcPts val="1375"/>
                        </a:lnSpc>
                        <a:spcAft>
                          <a:spcPts val="1375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896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98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648072"/>
          </a:xfrm>
        </p:spPr>
        <p:txBody>
          <a:bodyPr/>
          <a:lstStyle/>
          <a:p>
            <a:r>
              <a:rPr lang="sv-SE" dirty="0"/>
              <a:t>Detta står i </a:t>
            </a:r>
            <a:r>
              <a:rPr lang="sv-SE"/>
              <a:t>er utbildningsplan: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590278"/>
          </a:xfrm>
        </p:spPr>
        <p:txBody>
          <a:bodyPr/>
          <a:lstStyle/>
          <a:p>
            <a:r>
              <a:rPr lang="sv-SE" i="1" dirty="0"/>
              <a:t>Termin 6 Praktik/projektarbete, nivå G2F, 30 </a:t>
            </a:r>
            <a:r>
              <a:rPr lang="sv-SE" i="1" dirty="0" err="1"/>
              <a:t>hp</a:t>
            </a:r>
            <a:r>
              <a:rPr lang="sv-SE" i="1" dirty="0"/>
              <a:t>. Praktik/projektarbete, utomlands eller i Sverige.</a:t>
            </a:r>
            <a:endParaRPr lang="sv-SE" dirty="0"/>
          </a:p>
          <a:p>
            <a:r>
              <a:rPr lang="sv-SE" i="1" dirty="0"/>
              <a:t> </a:t>
            </a:r>
            <a:endParaRPr lang="sv-SE" dirty="0"/>
          </a:p>
          <a:p>
            <a:r>
              <a:rPr lang="sv-SE" i="1" dirty="0"/>
              <a:t>Termin 6 Praktik/projektarbete, 30 högskolepoäng Termin 6 innebär en introduktion till den tänkta arbetsmarknaden i vid bemärkelse. Den  studerande bereds möjlighet att orientera sig inom ett visst område i enlighet med den valda profileringen. </a:t>
            </a:r>
            <a:endParaRPr lang="sv-SE" dirty="0"/>
          </a:p>
          <a:p>
            <a:r>
              <a:rPr lang="sv-SE" i="1" dirty="0"/>
              <a:t>Praktiken/projektarbetet anknyter till och sammanfattar den  studerandes val av </a:t>
            </a:r>
            <a:r>
              <a:rPr lang="sv-SE" i="1" dirty="0" err="1"/>
              <a:t>inrikt-ning</a:t>
            </a:r>
            <a:r>
              <a:rPr lang="sv-SE" i="1" dirty="0"/>
              <a:t>, och redovisas i form av en rapport, som examineras vid ett avslutande seminarium. I rapporten integrerar den studerande de kunskaper och  </a:t>
            </a:r>
          </a:p>
          <a:p>
            <a:r>
              <a:rPr lang="sv-SE" i="1" dirty="0"/>
              <a:t>	färdigheter som förvärvats under hela utbildningen.</a:t>
            </a:r>
            <a:endParaRPr lang="sv-SE" dirty="0"/>
          </a:p>
          <a:p>
            <a:r>
              <a:rPr lang="sv-SE" i="1" dirty="0"/>
              <a:t> 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243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 all viktig information, dokument och deadlines på vår gemensamma hemsida i </a:t>
            </a:r>
            <a:r>
              <a:rPr lang="sv-SE" dirty="0" err="1"/>
              <a:t>MyMoodle</a:t>
            </a:r>
            <a:r>
              <a:rPr lang="sv-SE" dirty="0"/>
              <a:t>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sz="2400" dirty="0" err="1">
                <a:solidFill>
                  <a:srgbClr val="0070C0"/>
                </a:solidFill>
                <a:hlinkClick r:id="rId2"/>
              </a:rPr>
              <a:t>https</a:t>
            </a:r>
            <a:r>
              <a:rPr lang="sv-SE" sz="24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sv-SE" sz="2400" dirty="0" err="1">
                <a:solidFill>
                  <a:srgbClr val="0070C0"/>
                </a:solidFill>
                <a:hlinkClick r:id="rId2"/>
              </a:rPr>
              <a:t>mymoodle.lnu.se</a:t>
            </a:r>
            <a:r>
              <a:rPr lang="sv-SE" sz="2400" dirty="0">
                <a:solidFill>
                  <a:srgbClr val="0070C0"/>
                </a:solidFill>
                <a:hlinkClick r:id="rId2"/>
              </a:rPr>
              <a:t>/</a:t>
            </a:r>
            <a:r>
              <a:rPr lang="sv-SE" sz="2400" dirty="0" err="1">
                <a:solidFill>
                  <a:srgbClr val="0070C0"/>
                </a:solidFill>
                <a:hlinkClick r:id="rId2"/>
              </a:rPr>
              <a:t>course</a:t>
            </a:r>
            <a:r>
              <a:rPr lang="sv-SE" sz="2400" dirty="0">
                <a:solidFill>
                  <a:srgbClr val="0070C0"/>
                </a:solidFill>
                <a:hlinkClick r:id="rId2"/>
              </a:rPr>
              <a:t>/</a:t>
            </a:r>
            <a:r>
              <a:rPr lang="sv-SE" sz="2400" dirty="0" err="1">
                <a:solidFill>
                  <a:srgbClr val="0070C0"/>
                </a:solidFill>
                <a:hlinkClick r:id="rId2"/>
              </a:rPr>
              <a:t>view.php?id</a:t>
            </a:r>
            <a:r>
              <a:rPr lang="sv-SE" sz="2400" dirty="0">
                <a:solidFill>
                  <a:srgbClr val="0070C0"/>
                </a:solidFill>
                <a:hlinkClick r:id="rId2"/>
              </a:rPr>
              <a:t>=192</a:t>
            </a:r>
            <a:endParaRPr lang="sv-S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4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F7DDE-060C-BEF4-9EAA-4F35F11F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1"/>
            <a:ext cx="8076580" cy="720080"/>
          </a:xfrm>
        </p:spPr>
        <p:txBody>
          <a:bodyPr/>
          <a:lstStyle/>
          <a:p>
            <a:r>
              <a:rPr lang="sv-SE" b="1" dirty="0"/>
              <a:t>Praktikterminen 1XL140  REGISTRERA DIG på kursen!  </a:t>
            </a:r>
            <a:r>
              <a:rPr lang="sv-SE" b="1"/>
              <a:t>(Kursrummet 1XL140 öppnar senare).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B5D1F7-5921-D553-0A73-A8E2D283E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08721"/>
            <a:ext cx="8076580" cy="5328592"/>
          </a:xfrm>
        </p:spPr>
        <p:txBody>
          <a:bodyPr/>
          <a:lstStyle/>
          <a:p>
            <a:pPr>
              <a:buAutoNum type="arabicPeriod"/>
            </a:pPr>
            <a:r>
              <a:rPr lang="sv-SE" sz="2800" dirty="0"/>
              <a:t>Läs kursplanen för 1XL140 och skaffa litteraturen som anges där.</a:t>
            </a:r>
          </a:p>
          <a:p>
            <a:pPr>
              <a:buAutoNum type="arabicPeriod"/>
            </a:pPr>
            <a:r>
              <a:rPr lang="sv-SE" sz="2800" dirty="0"/>
              <a:t>Gå igenom schemat för terminen och kontrollera deadlines.</a:t>
            </a:r>
          </a:p>
          <a:p>
            <a:pPr>
              <a:buAutoNum type="arabicPeriod"/>
            </a:pPr>
            <a:r>
              <a:rPr lang="sv-SE" sz="2800" dirty="0"/>
              <a:t>Leta praktikplats nu!</a:t>
            </a:r>
          </a:p>
          <a:p>
            <a:pPr>
              <a:buAutoNum type="arabicPeriod"/>
            </a:pPr>
            <a:r>
              <a:rPr lang="sv-SE" sz="2800" dirty="0"/>
              <a:t>Kontakta den handledare du får på universitetet </a:t>
            </a:r>
          </a:p>
          <a:p>
            <a:pPr marL="0" indent="0"/>
            <a:r>
              <a:rPr lang="sv-SE" sz="2800" dirty="0"/>
              <a:t>i januari 2025).</a:t>
            </a:r>
          </a:p>
          <a:p>
            <a:pPr marL="0" indent="0"/>
            <a:r>
              <a:rPr lang="sv-SE" sz="2800" dirty="0"/>
              <a:t>5. Hör av dig till Christina om problem skulle uppstå.</a:t>
            </a:r>
          </a:p>
          <a:p>
            <a:pPr marL="0" indent="0"/>
            <a:endParaRPr lang="sv-SE" dirty="0"/>
          </a:p>
          <a:p>
            <a:pPr marL="0" indent="0"/>
            <a:r>
              <a:rPr lang="sv-SE" sz="3200" b="1" dirty="0">
                <a:solidFill>
                  <a:srgbClr val="FF0000"/>
                </a:solidFill>
              </a:rPr>
              <a:t>VILL NI BJUDA IN NÅGON I HÖST? </a:t>
            </a:r>
            <a:r>
              <a:rPr lang="sv-SE" dirty="0">
                <a:solidFill>
                  <a:srgbClr val="FF0000"/>
                </a:solidFill>
              </a:rPr>
              <a:t>(Globala Kronoberg)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8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/>
          <a:lstStyle/>
          <a:p>
            <a:pPr algn="ctr"/>
            <a:r>
              <a:rPr lang="sv-SE" dirty="0"/>
              <a:t>SKK på LinkedIn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344816" cy="1921768"/>
          </a:xfrm>
        </p:spPr>
        <p:txBody>
          <a:bodyPr/>
          <a:lstStyle/>
          <a:p>
            <a:r>
              <a:rPr lang="sv-SE" sz="2800" dirty="0" err="1">
                <a:hlinkClick r:id="rId2"/>
              </a:rPr>
              <a:t>https</a:t>
            </a:r>
            <a:r>
              <a:rPr lang="sv-SE" sz="2800" dirty="0">
                <a:hlinkClick r:id="rId2"/>
              </a:rPr>
              <a:t>://</a:t>
            </a:r>
            <a:r>
              <a:rPr lang="sv-SE" sz="2800" dirty="0" err="1">
                <a:hlinkClick r:id="rId2"/>
              </a:rPr>
              <a:t>www.linkedin.com</a:t>
            </a:r>
            <a:r>
              <a:rPr lang="sv-SE" sz="2800" dirty="0">
                <a:hlinkClick r:id="rId2"/>
              </a:rPr>
              <a:t>/</a:t>
            </a:r>
            <a:r>
              <a:rPr lang="sv-SE" sz="2800" dirty="0" err="1">
                <a:hlinkClick r:id="rId2"/>
              </a:rPr>
              <a:t>groups</a:t>
            </a:r>
            <a:r>
              <a:rPr lang="sv-SE" sz="2800" dirty="0">
                <a:hlinkClick r:id="rId2"/>
              </a:rPr>
              <a:t>/12058895/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777" y="-235793"/>
            <a:ext cx="9170777" cy="222463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42000" sy="42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511717645"/>
      </p:ext>
    </p:extLst>
  </p:cSld>
  <p:clrMapOvr>
    <a:masterClrMapping/>
  </p:clrMapOvr>
</p:sld>
</file>

<file path=ppt/theme/theme1.xml><?xml version="1.0" encoding="utf-8"?>
<a:theme xmlns:a="http://schemas.openxmlformats.org/drawingml/2006/main" name="Linnéuniversitetet">
  <a:themeElements>
    <a:clrScheme name="Småland">
      <a:dk1>
        <a:sysClr val="windowText" lastClr="000000"/>
      </a:dk1>
      <a:lt1>
        <a:sysClr val="window" lastClr="FFFFFF"/>
      </a:lt1>
      <a:dk2>
        <a:srgbClr val="747474"/>
      </a:dk2>
      <a:lt2>
        <a:srgbClr val="FFFFFF"/>
      </a:lt2>
      <a:accent1>
        <a:srgbClr val="FFE000"/>
      </a:accent1>
      <a:accent2>
        <a:srgbClr val="B71234"/>
      </a:accent2>
      <a:accent3>
        <a:srgbClr val="557630"/>
      </a:accent3>
      <a:accent4>
        <a:srgbClr val="006983"/>
      </a:accent4>
      <a:accent5>
        <a:srgbClr val="928B81"/>
      </a:accent5>
      <a:accent6>
        <a:srgbClr val="C55E9B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A476BCB6-D11B-48E8-B8AE-345319C53D49}" vid="{B5AA89F4-5110-4B04-BBAC-64ADA65212E9}"/>
    </a:ext>
  </a:extLst>
</a:theme>
</file>

<file path=ppt/theme/theme2.xml><?xml version="1.0" encoding="utf-8"?>
<a:theme xmlns:a="http://schemas.openxmlformats.org/drawingml/2006/main" name="Utan logotyp">
  <a:themeElements>
    <a:clrScheme name="Småland">
      <a:dk1>
        <a:sysClr val="windowText" lastClr="000000"/>
      </a:dk1>
      <a:lt1>
        <a:sysClr val="window" lastClr="FFFFFF"/>
      </a:lt1>
      <a:dk2>
        <a:srgbClr val="747474"/>
      </a:dk2>
      <a:lt2>
        <a:srgbClr val="FFFFFF"/>
      </a:lt2>
      <a:accent1>
        <a:srgbClr val="FFE000"/>
      </a:accent1>
      <a:accent2>
        <a:srgbClr val="B71234"/>
      </a:accent2>
      <a:accent3>
        <a:srgbClr val="557630"/>
      </a:accent3>
      <a:accent4>
        <a:srgbClr val="006983"/>
      </a:accent4>
      <a:accent5>
        <a:srgbClr val="928B81"/>
      </a:accent5>
      <a:accent6>
        <a:srgbClr val="C55E9B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A476BCB6-D11B-48E8-B8AE-345319C53D49}" vid="{E44AC9E0-5933-4B13-8CE9-A816B841F48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Linnéuniversitetet</Template>
  <TotalTime>125</TotalTime>
  <Words>576</Words>
  <Application>Microsoft Office PowerPoint</Application>
  <PresentationFormat>Bildspel på skärmen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Linnéuniversitetet</vt:lpstr>
      <vt:lpstr>Utan logotyp</vt:lpstr>
      <vt:lpstr>Inför Termin 6/praktiktermin </vt:lpstr>
      <vt:lpstr>Att tänka på:</vt:lpstr>
      <vt:lpstr>Kursutvärdering från 2021</vt:lpstr>
      <vt:lpstr>Kursvärdering från 2023</vt:lpstr>
      <vt:lpstr>Åtgärder:</vt:lpstr>
      <vt:lpstr>Detta står i er utbildningsplan:</vt:lpstr>
      <vt:lpstr>Se all viktig information, dokument och deadlines på vår gemensamma hemsida i MyMoodle:</vt:lpstr>
      <vt:lpstr>Praktikterminen 1XL140  REGISTRERA DIG på kursen!  (Kursrummet 1XL140 öppnar senare).</vt:lpstr>
      <vt:lpstr>SKK på LinkedIn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 6/praktiktermin</dc:title>
  <dc:creator>Microsoft Office User</dc:creator>
  <cp:lastModifiedBy>Christina Rosén</cp:lastModifiedBy>
  <cp:revision>25</cp:revision>
  <dcterms:created xsi:type="dcterms:W3CDTF">2019-09-04T15:00:25Z</dcterms:created>
  <dcterms:modified xsi:type="dcterms:W3CDTF">2024-09-01T08:41:47Z</dcterms:modified>
  <cp:version>1</cp:version>
</cp:coreProperties>
</file>