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5" r:id="rId2"/>
    <p:sldId id="3529" r:id="rId3"/>
    <p:sldId id="3330" r:id="rId4"/>
    <p:sldId id="3377" r:id="rId5"/>
    <p:sldId id="3528" r:id="rId6"/>
    <p:sldId id="258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FD28E-AF96-4B6F-86BE-530C40891C6B}" type="datetimeFigureOut">
              <a:rPr lang="sv-SE" smtClean="0"/>
              <a:t>2024-01-12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9D386-B1E8-479E-9ECC-8C989B4A95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647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98438" y="604838"/>
            <a:ext cx="6442075" cy="362426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sv-SE" baseline="0" dirty="0">
                <a:latin typeface="Arial" panose="020B0604020202020204" pitchFamily="34" charset="0"/>
              </a:rPr>
              <a:t>Andra Vaccineringen 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Läs bilden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Starta med aktiviteterna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Gå vidare på vilka känslor som uppkommit kring vad som upplevts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Vad har det funnits för behov och brister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Och eventuella lösningar </a:t>
            </a:r>
          </a:p>
          <a:p>
            <a:endParaRPr 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</a:t>
            </a:r>
          </a:p>
          <a:p>
            <a:endParaRPr 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sv-SE" sz="1000" b="1" dirty="0">
                <a:solidFill>
                  <a:schemeClr val="accent6"/>
                </a:solidFill>
              </a:rPr>
              <a:t>Exempel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sv-SE" sz="10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Visualisera hur kunskapen har använts.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Flera exempel är bra.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Från olika typer av verksamhet är bra.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Beskriv kortfattat med fokus på ”Vad-Varför-Hur”</a:t>
            </a:r>
          </a:p>
          <a:p>
            <a:endParaRPr lang="sv-SE" altLang="sv-SE" baseline="0" dirty="0">
              <a:latin typeface="Arial" panose="020B0604020202020204" pitchFamily="34" charset="0"/>
            </a:endParaRPr>
          </a:p>
          <a:p>
            <a:endParaRPr lang="sv-SE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D993F3-AB57-4918-BA66-AAB64EE4B3BF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319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98438" y="604838"/>
            <a:ext cx="6442075" cy="362426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</a:t>
            </a:r>
          </a:p>
          <a:p>
            <a:endParaRPr 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sv-SE" sz="1000" b="1" dirty="0">
                <a:solidFill>
                  <a:schemeClr val="accent6"/>
                </a:solidFill>
              </a:rPr>
              <a:t>Exempel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sv-SE" sz="10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Visualisera hur kunskapen har använts.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Flera exempel är bra.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Från olika typer av verksamhet är bra.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sv-SE" sz="1000" dirty="0"/>
              <a:t>Beskriv kortfattat med fokus på ”Vad-Varför-Hur”</a:t>
            </a:r>
          </a:p>
          <a:p>
            <a:endParaRPr lang="sv-S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D993F3-AB57-4918-BA66-AAB64EE4B3BF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903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98438" y="604838"/>
            <a:ext cx="6442075" cy="362426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sv-SE" baseline="0" dirty="0">
                <a:latin typeface="Arial" panose="020B0604020202020204" pitchFamily="34" charset="0"/>
              </a:rPr>
              <a:t>¤</a:t>
            </a:r>
          </a:p>
          <a:p>
            <a:endParaRPr lang="sv-SE" altLang="sv-SE" baseline="0" dirty="0">
              <a:latin typeface="Arial" panose="020B0604020202020204" pitchFamily="34" charset="0"/>
            </a:endParaRPr>
          </a:p>
          <a:p>
            <a:r>
              <a:rPr lang="sv-SE" altLang="sv-SE" baseline="0" dirty="0">
                <a:latin typeface="Arial" panose="020B0604020202020204" pitchFamily="34" charset="0"/>
              </a:rPr>
              <a:t>Lollos exempel: Oförklarlig oprovocerad smärta och svullnad i vristen</a:t>
            </a:r>
          </a:p>
          <a:p>
            <a:endParaRPr lang="sv-SE" altLang="sv-SE" baseline="0" dirty="0">
              <a:latin typeface="Arial" panose="020B0604020202020204" pitchFamily="34" charset="0"/>
            </a:endParaRPr>
          </a:p>
          <a:p>
            <a:r>
              <a:rPr lang="sv-SE" altLang="sv-SE" baseline="0" dirty="0">
                <a:latin typeface="Arial" panose="020B0604020202020204" pitchFamily="34" charset="0"/>
              </a:rPr>
              <a:t>Läs bilden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Starta med aktiviteterna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Gå vidare på vilka känslor som uppkommit kring vad som upplevts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Vad har det funnits för behov och brister</a:t>
            </a:r>
          </a:p>
          <a:p>
            <a:r>
              <a:rPr lang="sv-SE" altLang="sv-SE" baseline="0" dirty="0">
                <a:latin typeface="Arial" panose="020B0604020202020204" pitchFamily="34" charset="0"/>
              </a:rPr>
              <a:t>Och eventuella lösningar </a:t>
            </a:r>
          </a:p>
          <a:p>
            <a:endParaRPr lang="sv-SE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D993F3-AB57-4918-BA66-AAB64EE4B3BF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99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sid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[Rubrik/innehåll på sidan]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4990DEF-B8AA-49A6-8D03-6D3B9291E5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r>
              <a:rPr lang="sv-SE" dirty="0"/>
              <a:t>Förbättringskunskap II</a:t>
            </a:r>
          </a:p>
        </p:txBody>
      </p:sp>
    </p:spTree>
    <p:extLst>
      <p:ext uri="{BB962C8B-B14F-4D97-AF65-F5344CB8AC3E}">
        <p14:creationId xmlns:p14="http://schemas.microsoft.com/office/powerpoint/2010/main" val="90237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23FA-E9D1-4D6B-B302-8BBD55EC7C17}" type="datetime1">
              <a:rPr lang="sv-SE" smtClean="0"/>
              <a:t>2024-01-12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32363-BEF1-4DB1-8C8A-FB23688B87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819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[Rubrik/innehåll på sidan]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622E4C8-152B-42E0-8E3F-85BC4C913B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r>
              <a:rPr lang="sv-SE" dirty="0"/>
              <a:t>Förbättringskunskap II</a:t>
            </a:r>
          </a:p>
        </p:txBody>
      </p:sp>
    </p:spTree>
    <p:extLst>
      <p:ext uri="{BB962C8B-B14F-4D97-AF65-F5344CB8AC3E}">
        <p14:creationId xmlns:p14="http://schemas.microsoft.com/office/powerpoint/2010/main" val="150095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k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3" y="143622"/>
            <a:ext cx="11887200" cy="655105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39" y="3279035"/>
            <a:ext cx="2453344" cy="149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1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sid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[Rubrik/innehåll på sidan]</a:t>
            </a:r>
          </a:p>
        </p:txBody>
      </p:sp>
    </p:spTree>
    <p:extLst>
      <p:ext uri="{BB962C8B-B14F-4D97-AF65-F5344CB8AC3E}">
        <p14:creationId xmlns:p14="http://schemas.microsoft.com/office/powerpoint/2010/main" val="138410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textruta 3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3EA40E19-84BE-42D6-81E8-98A1025B5A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r>
              <a:rPr lang="sv-SE" dirty="0"/>
              <a:t>Förbättringskunskap I</a:t>
            </a:r>
          </a:p>
        </p:txBody>
      </p:sp>
    </p:spTree>
    <p:extLst>
      <p:ext uri="{BB962C8B-B14F-4D97-AF65-F5344CB8AC3E}">
        <p14:creationId xmlns:p14="http://schemas.microsoft.com/office/powerpoint/2010/main" val="399735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textruta 3"/>
          <p:cNvSpPr txBox="1"/>
          <p:nvPr userDrawn="1"/>
        </p:nvSpPr>
        <p:spPr>
          <a:xfrm>
            <a:off x="319358" y="6356397"/>
            <a:ext cx="1093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</a:t>
            </a:r>
          </a:p>
        </p:txBody>
      </p:sp>
    </p:spTree>
    <p:extLst>
      <p:ext uri="{BB962C8B-B14F-4D97-AF65-F5344CB8AC3E}">
        <p14:creationId xmlns:p14="http://schemas.microsoft.com/office/powerpoint/2010/main" val="166670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[Rubrik/innehåll på sidan]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1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lbil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852162" y="584067"/>
            <a:ext cx="10474907" cy="4361352"/>
          </a:xfrm>
          <a:prstGeom prst="rect">
            <a:avLst/>
          </a:prstGeom>
          <a:solidFill>
            <a:schemeClr val="bg1"/>
          </a:solidFill>
        </p:spPr>
        <p:txBody>
          <a:bodyPr tIns="1188000" anchor="t"/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ikonerna för att infoga tabeller, video, </a:t>
            </a:r>
            <a:r>
              <a:rPr lang="sv-SE"/>
              <a:t>smartart </a:t>
            </a:r>
            <a:r>
              <a:rPr lang="sv-SE" dirty="0"/>
              <a:t>och diagram</a:t>
            </a:r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21364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aseline="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man använder helsidesdiagram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B3F58145-C7E7-4CD0-B68A-C3A5BA02C8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75886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anlig 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377217" y="374277"/>
            <a:ext cx="11223100" cy="113033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3E5ED0-B940-429B-B70C-B1B3B7A7C7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157" y="1631850"/>
            <a:ext cx="8402637" cy="33414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1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C92496B-EEA1-4395-81D1-FF36C8DEBF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28634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319358" y="6356397"/>
            <a:ext cx="11977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  |</a:t>
            </a:r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9DE7C56B-1619-483F-BC12-175830673577}"/>
              </a:ext>
            </a:extLst>
          </p:cNvPr>
          <p:cNvSpPr txBox="1">
            <a:spLocks/>
          </p:cNvSpPr>
          <p:nvPr userDrawn="1"/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Förbättringskunskap II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007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3">
            <a:extLst>
              <a:ext uri="{FF2B5EF4-FFF2-40B4-BE49-F238E27FC236}">
                <a16:creationId xmlns:a16="http://schemas.microsoft.com/office/drawing/2014/main" id="{7C8D61F4-E00F-4884-9D43-0CF394555E5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8" b="8218"/>
          <a:stretch>
            <a:fillRect/>
          </a:stretch>
        </p:blipFill>
        <p:spPr>
          <a:xfrm>
            <a:off x="187326" y="172870"/>
            <a:ext cx="11822785" cy="5418298"/>
          </a:xfr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F2579FCF-59DA-484F-8A65-DF3D9C875EA3}"/>
              </a:ext>
            </a:extLst>
          </p:cNvPr>
          <p:cNvSpPr txBox="1">
            <a:spLocks/>
          </p:cNvSpPr>
          <p:nvPr/>
        </p:nvSpPr>
        <p:spPr>
          <a:xfrm>
            <a:off x="187326" y="2729140"/>
            <a:ext cx="11822785" cy="2862028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DB0D1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sz="3200" dirty="0">
                <a:solidFill>
                  <a:schemeClr val="bg1"/>
                </a:solidFill>
              </a:rPr>
              <a:t>Användarresa 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sz="2000" dirty="0">
                <a:solidFill>
                  <a:schemeClr val="bg1"/>
                </a:solidFill>
              </a:rPr>
              <a:t>Systematiskt förbättringsarbete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endParaRPr lang="sv-SE" sz="32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lang="sv-SE" dirty="0">
                <a:solidFill>
                  <a:schemeClr val="bg1"/>
                </a:solidFill>
              </a:rPr>
              <a:t>Region Kalmar län</a:t>
            </a:r>
          </a:p>
        </p:txBody>
      </p:sp>
    </p:spTree>
    <p:extLst>
      <p:ext uri="{BB962C8B-B14F-4D97-AF65-F5344CB8AC3E}">
        <p14:creationId xmlns:p14="http://schemas.microsoft.com/office/powerpoint/2010/main" val="267231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778F19-92D2-A233-78B1-731A9B92F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Användarresa – mall</a:t>
            </a:r>
          </a:p>
        </p:txBody>
      </p:sp>
      <p:pic>
        <p:nvPicPr>
          <p:cNvPr id="5" name="Platshållare för bild 4">
            <a:extLst>
              <a:ext uri="{FF2B5EF4-FFF2-40B4-BE49-F238E27FC236}">
                <a16:creationId xmlns:a16="http://schemas.microsoft.com/office/drawing/2014/main" id="{EAAC973F-F761-ED6C-BFB9-F05E86F5C98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5" b="140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528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 2">
            <a:extLst>
              <a:ext uri="{FF2B5EF4-FFF2-40B4-BE49-F238E27FC236}">
                <a16:creationId xmlns:a16="http://schemas.microsoft.com/office/drawing/2014/main" id="{77E7DFB0-84F5-8CCC-D226-E9899A17DD49}"/>
              </a:ext>
            </a:extLst>
          </p:cNvPr>
          <p:cNvGrpSpPr/>
          <p:nvPr/>
        </p:nvGrpSpPr>
        <p:grpSpPr>
          <a:xfrm>
            <a:off x="986410" y="283026"/>
            <a:ext cx="10171097" cy="5027880"/>
            <a:chOff x="986410" y="283026"/>
            <a:chExt cx="10171097" cy="5027880"/>
          </a:xfrm>
        </p:grpSpPr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89CFDC67-BB97-4652-A0D1-C8E696DD9CD9}"/>
                </a:ext>
              </a:extLst>
            </p:cNvPr>
            <p:cNvSpPr/>
            <p:nvPr/>
          </p:nvSpPr>
          <p:spPr bwMode="auto">
            <a:xfrm>
              <a:off x="1051961" y="2041975"/>
              <a:ext cx="10093881" cy="145044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61" name="Rak pil 6">
              <a:extLst>
                <a:ext uri="{FF2B5EF4-FFF2-40B4-BE49-F238E27FC236}">
                  <a16:creationId xmlns:a16="http://schemas.microsoft.com/office/drawing/2014/main" id="{A3FF900A-FA5D-4DB3-808F-2BFE17BE5DD9}"/>
                </a:ext>
              </a:extLst>
            </p:cNvPr>
            <p:cNvCxnSpPr/>
            <p:nvPr/>
          </p:nvCxnSpPr>
          <p:spPr bwMode="auto">
            <a:xfrm>
              <a:off x="1107128" y="2296074"/>
              <a:ext cx="3909" cy="974161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ruta 42">
              <a:extLst>
                <a:ext uri="{FF2B5EF4-FFF2-40B4-BE49-F238E27FC236}">
                  <a16:creationId xmlns:a16="http://schemas.microsoft.com/office/drawing/2014/main" id="{5D89418B-7856-463A-8E68-E84A4E3567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6410" y="2049700"/>
              <a:ext cx="27443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63" name="textruta 45">
              <a:extLst>
                <a:ext uri="{FF2B5EF4-FFF2-40B4-BE49-F238E27FC236}">
                  <a16:creationId xmlns:a16="http://schemas.microsoft.com/office/drawing/2014/main" id="{3DB932EF-8898-431C-A17D-3F6DA35BF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9147" y="3219821"/>
              <a:ext cx="23596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12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</a:t>
              </a:r>
            </a:p>
          </p:txBody>
        </p:sp>
        <p:sp>
          <p:nvSpPr>
            <p:cNvPr id="64" name="Rektangel 63">
              <a:extLst>
                <a:ext uri="{FF2B5EF4-FFF2-40B4-BE49-F238E27FC236}">
                  <a16:creationId xmlns:a16="http://schemas.microsoft.com/office/drawing/2014/main" id="{C0BA7B28-9C63-4756-99D0-C27DEB713F72}"/>
                </a:ext>
              </a:extLst>
            </p:cNvPr>
            <p:cNvSpPr/>
            <p:nvPr/>
          </p:nvSpPr>
          <p:spPr bwMode="auto">
            <a:xfrm>
              <a:off x="1212689" y="2043991"/>
              <a:ext cx="9932771" cy="145044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DF31E17E-D6D3-4EB4-BF29-29623B4419AF}"/>
                </a:ext>
              </a:extLst>
            </p:cNvPr>
            <p:cNvSpPr/>
            <p:nvPr/>
          </p:nvSpPr>
          <p:spPr bwMode="auto">
            <a:xfrm>
              <a:off x="1027990" y="4495106"/>
              <a:ext cx="10093881" cy="8158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A07566E7-7B1A-4732-8F76-D1579AD7B61A}"/>
                </a:ext>
              </a:extLst>
            </p:cNvPr>
            <p:cNvSpPr/>
            <p:nvPr/>
          </p:nvSpPr>
          <p:spPr>
            <a:xfrm>
              <a:off x="9184278" y="3927432"/>
              <a:ext cx="1834137" cy="5986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8" name="Rektangel 57">
              <a:extLst>
                <a:ext uri="{FF2B5EF4-FFF2-40B4-BE49-F238E27FC236}">
                  <a16:creationId xmlns:a16="http://schemas.microsoft.com/office/drawing/2014/main" id="{D2FE1519-F0E4-48AC-9FC1-302F738C8B48}"/>
                </a:ext>
              </a:extLst>
            </p:cNvPr>
            <p:cNvSpPr/>
            <p:nvPr/>
          </p:nvSpPr>
          <p:spPr bwMode="auto">
            <a:xfrm>
              <a:off x="1057165" y="3618806"/>
              <a:ext cx="10093882" cy="81580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9" name="textruta 71">
              <a:extLst>
                <a:ext uri="{FF2B5EF4-FFF2-40B4-BE49-F238E27FC236}">
                  <a16:creationId xmlns:a16="http://schemas.microsoft.com/office/drawing/2014/main" id="{B4068427-D328-4455-9BAA-F18F04248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0954" y="3600249"/>
              <a:ext cx="99257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Behov / brister</a:t>
              </a:r>
            </a:p>
          </p:txBody>
        </p:sp>
        <p:sp>
          <p:nvSpPr>
            <p:cNvPr id="54" name="Rektangel 53">
              <a:extLst>
                <a:ext uri="{FF2B5EF4-FFF2-40B4-BE49-F238E27FC236}">
                  <a16:creationId xmlns:a16="http://schemas.microsoft.com/office/drawing/2014/main" id="{B0341B5C-8CCA-415B-9F11-8502EAE7FE66}"/>
                </a:ext>
              </a:extLst>
            </p:cNvPr>
            <p:cNvSpPr/>
            <p:nvPr/>
          </p:nvSpPr>
          <p:spPr bwMode="auto">
            <a:xfrm>
              <a:off x="1058685" y="614819"/>
              <a:ext cx="10093101" cy="1405538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5" name="textruta 3">
              <a:extLst>
                <a:ext uri="{FF2B5EF4-FFF2-40B4-BE49-F238E27FC236}">
                  <a16:creationId xmlns:a16="http://schemas.microsoft.com/office/drawing/2014/main" id="{03C74909-1025-4F8E-B6F2-7060BD668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1292" y="617554"/>
              <a:ext cx="63991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Aktivitet</a:t>
              </a:r>
            </a:p>
          </p:txBody>
        </p:sp>
        <p:pic>
          <p:nvPicPr>
            <p:cNvPr id="13" name="Bildobjekt 12">
              <a:extLst>
                <a:ext uri="{FF2B5EF4-FFF2-40B4-BE49-F238E27FC236}">
                  <a16:creationId xmlns:a16="http://schemas.microsoft.com/office/drawing/2014/main" id="{A9137E81-B630-4CF9-98D0-2D53D6301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22910" y="283026"/>
              <a:ext cx="10134597" cy="248574"/>
            </a:xfrm>
            <a:prstGeom prst="rect">
              <a:avLst/>
            </a:prstGeom>
          </p:spPr>
        </p:pic>
        <p:sp>
          <p:nvSpPr>
            <p:cNvPr id="15" name="textruta 71">
              <a:extLst>
                <a:ext uri="{FF2B5EF4-FFF2-40B4-BE49-F238E27FC236}">
                  <a16:creationId xmlns:a16="http://schemas.microsoft.com/office/drawing/2014/main" id="{BB2DC2DD-871C-4F52-970D-689EE5C070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3311" y="4497569"/>
              <a:ext cx="633507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altLang="sv-SE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Lösning</a:t>
              </a:r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220DF33F-FCA7-4BCD-B084-8ADB452D7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Exempel – mall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D23B3FA-43F2-40E7-8CD8-960E64388637}"/>
              </a:ext>
            </a:extLst>
          </p:cNvPr>
          <p:cNvSpPr/>
          <p:nvPr/>
        </p:nvSpPr>
        <p:spPr>
          <a:xfrm>
            <a:off x="1901163" y="2732315"/>
            <a:ext cx="644913" cy="34431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32096D92-41C5-4E29-B52D-187AF44227CA}"/>
              </a:ext>
            </a:extLst>
          </p:cNvPr>
          <p:cNvSpPr/>
          <p:nvPr/>
        </p:nvSpPr>
        <p:spPr bwMode="auto">
          <a:xfrm>
            <a:off x="3514909" y="3699790"/>
            <a:ext cx="631106" cy="344315"/>
          </a:xfrm>
          <a:prstGeom prst="rect">
            <a:avLst/>
          </a:prstGeom>
          <a:solidFill>
            <a:srgbClr val="CC99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95FD9B73-6D06-41CE-8987-FAE6C39FF34A}"/>
              </a:ext>
            </a:extLst>
          </p:cNvPr>
          <p:cNvSpPr/>
          <p:nvPr/>
        </p:nvSpPr>
        <p:spPr>
          <a:xfrm>
            <a:off x="1401251" y="1021059"/>
            <a:ext cx="715934" cy="417391"/>
          </a:xfrm>
          <a:prstGeom prst="rect">
            <a:avLst/>
          </a:prstGeom>
          <a:solidFill>
            <a:srgbClr val="3399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D412D995-103E-4186-B4F8-23598D0CF49A}"/>
              </a:ext>
            </a:extLst>
          </p:cNvPr>
          <p:cNvSpPr/>
          <p:nvPr/>
        </p:nvSpPr>
        <p:spPr bwMode="auto">
          <a:xfrm>
            <a:off x="2708614" y="4658555"/>
            <a:ext cx="631106" cy="48890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F08C0509-8708-42E3-80D8-EFDAE1A0377B}"/>
              </a:ext>
            </a:extLst>
          </p:cNvPr>
          <p:cNvSpPr/>
          <p:nvPr/>
        </p:nvSpPr>
        <p:spPr>
          <a:xfrm>
            <a:off x="1341208" y="2256228"/>
            <a:ext cx="9363892" cy="1040138"/>
          </a:xfrm>
          <a:custGeom>
            <a:avLst/>
            <a:gdLst>
              <a:gd name="connsiteX0" fmla="*/ 0 w 10782300"/>
              <a:gd name="connsiteY0" fmla="*/ 695325 h 1162050"/>
              <a:gd name="connsiteX1" fmla="*/ 57150 w 10782300"/>
              <a:gd name="connsiteY1" fmla="*/ 704850 h 1162050"/>
              <a:gd name="connsiteX2" fmla="*/ 85725 w 10782300"/>
              <a:gd name="connsiteY2" fmla="*/ 714375 h 1162050"/>
              <a:gd name="connsiteX3" fmla="*/ 161925 w 10782300"/>
              <a:gd name="connsiteY3" fmla="*/ 733425 h 1162050"/>
              <a:gd name="connsiteX4" fmla="*/ 257175 w 10782300"/>
              <a:gd name="connsiteY4" fmla="*/ 752475 h 1162050"/>
              <a:gd name="connsiteX5" fmla="*/ 295275 w 10782300"/>
              <a:gd name="connsiteY5" fmla="*/ 771525 h 1162050"/>
              <a:gd name="connsiteX6" fmla="*/ 381000 w 10782300"/>
              <a:gd name="connsiteY6" fmla="*/ 790575 h 1162050"/>
              <a:gd name="connsiteX7" fmla="*/ 409575 w 10782300"/>
              <a:gd name="connsiteY7" fmla="*/ 800100 h 1162050"/>
              <a:gd name="connsiteX8" fmla="*/ 457200 w 10782300"/>
              <a:gd name="connsiteY8" fmla="*/ 809625 h 1162050"/>
              <a:gd name="connsiteX9" fmla="*/ 542925 w 10782300"/>
              <a:gd name="connsiteY9" fmla="*/ 828675 h 1162050"/>
              <a:gd name="connsiteX10" fmla="*/ 628650 w 10782300"/>
              <a:gd name="connsiteY10" fmla="*/ 838200 h 1162050"/>
              <a:gd name="connsiteX11" fmla="*/ 752475 w 10782300"/>
              <a:gd name="connsiteY11" fmla="*/ 857250 h 1162050"/>
              <a:gd name="connsiteX12" fmla="*/ 800100 w 10782300"/>
              <a:gd name="connsiteY12" fmla="*/ 866775 h 1162050"/>
              <a:gd name="connsiteX13" fmla="*/ 828675 w 10782300"/>
              <a:gd name="connsiteY13" fmla="*/ 876300 h 1162050"/>
              <a:gd name="connsiteX14" fmla="*/ 895350 w 10782300"/>
              <a:gd name="connsiteY14" fmla="*/ 895350 h 1162050"/>
              <a:gd name="connsiteX15" fmla="*/ 952500 w 10782300"/>
              <a:gd name="connsiteY15" fmla="*/ 904875 h 1162050"/>
              <a:gd name="connsiteX16" fmla="*/ 1009650 w 10782300"/>
              <a:gd name="connsiteY16" fmla="*/ 923925 h 1162050"/>
              <a:gd name="connsiteX17" fmla="*/ 1123950 w 10782300"/>
              <a:gd name="connsiteY17" fmla="*/ 942975 h 1162050"/>
              <a:gd name="connsiteX18" fmla="*/ 1276350 w 10782300"/>
              <a:gd name="connsiteY18" fmla="*/ 981075 h 1162050"/>
              <a:gd name="connsiteX19" fmla="*/ 1304925 w 10782300"/>
              <a:gd name="connsiteY19" fmla="*/ 990600 h 1162050"/>
              <a:gd name="connsiteX20" fmla="*/ 1409700 w 10782300"/>
              <a:gd name="connsiteY20" fmla="*/ 1009650 h 1162050"/>
              <a:gd name="connsiteX21" fmla="*/ 1438275 w 10782300"/>
              <a:gd name="connsiteY21" fmla="*/ 1019175 h 1162050"/>
              <a:gd name="connsiteX22" fmla="*/ 1533525 w 10782300"/>
              <a:gd name="connsiteY22" fmla="*/ 1038225 h 1162050"/>
              <a:gd name="connsiteX23" fmla="*/ 1809750 w 10782300"/>
              <a:gd name="connsiteY23" fmla="*/ 1057275 h 1162050"/>
              <a:gd name="connsiteX24" fmla="*/ 1914525 w 10782300"/>
              <a:gd name="connsiteY24" fmla="*/ 1076325 h 1162050"/>
              <a:gd name="connsiteX25" fmla="*/ 1952625 w 10782300"/>
              <a:gd name="connsiteY25" fmla="*/ 1085850 h 1162050"/>
              <a:gd name="connsiteX26" fmla="*/ 2028825 w 10782300"/>
              <a:gd name="connsiteY26" fmla="*/ 1095375 h 1162050"/>
              <a:gd name="connsiteX27" fmla="*/ 2095500 w 10782300"/>
              <a:gd name="connsiteY27" fmla="*/ 1114425 h 1162050"/>
              <a:gd name="connsiteX28" fmla="*/ 2162175 w 10782300"/>
              <a:gd name="connsiteY28" fmla="*/ 1133475 h 1162050"/>
              <a:gd name="connsiteX29" fmla="*/ 2914650 w 10782300"/>
              <a:gd name="connsiteY29" fmla="*/ 1143000 h 1162050"/>
              <a:gd name="connsiteX30" fmla="*/ 3762375 w 10782300"/>
              <a:gd name="connsiteY30" fmla="*/ 1133475 h 1162050"/>
              <a:gd name="connsiteX31" fmla="*/ 3800475 w 10782300"/>
              <a:gd name="connsiteY31" fmla="*/ 1123950 h 1162050"/>
              <a:gd name="connsiteX32" fmla="*/ 3914775 w 10782300"/>
              <a:gd name="connsiteY32" fmla="*/ 1104900 h 1162050"/>
              <a:gd name="connsiteX33" fmla="*/ 4019550 w 10782300"/>
              <a:gd name="connsiteY33" fmla="*/ 1076325 h 1162050"/>
              <a:gd name="connsiteX34" fmla="*/ 4048125 w 10782300"/>
              <a:gd name="connsiteY34" fmla="*/ 1066800 h 1162050"/>
              <a:gd name="connsiteX35" fmla="*/ 4086225 w 10782300"/>
              <a:gd name="connsiteY35" fmla="*/ 1057275 h 1162050"/>
              <a:gd name="connsiteX36" fmla="*/ 4152900 w 10782300"/>
              <a:gd name="connsiteY36" fmla="*/ 1038225 h 1162050"/>
              <a:gd name="connsiteX37" fmla="*/ 4229100 w 10782300"/>
              <a:gd name="connsiteY37" fmla="*/ 1009650 h 1162050"/>
              <a:gd name="connsiteX38" fmla="*/ 4286250 w 10782300"/>
              <a:gd name="connsiteY38" fmla="*/ 990600 h 1162050"/>
              <a:gd name="connsiteX39" fmla="*/ 4324350 w 10782300"/>
              <a:gd name="connsiteY39" fmla="*/ 981075 h 1162050"/>
              <a:gd name="connsiteX40" fmla="*/ 4352925 w 10782300"/>
              <a:gd name="connsiteY40" fmla="*/ 971550 h 1162050"/>
              <a:gd name="connsiteX41" fmla="*/ 4419600 w 10782300"/>
              <a:gd name="connsiteY41" fmla="*/ 952500 h 1162050"/>
              <a:gd name="connsiteX42" fmla="*/ 4448175 w 10782300"/>
              <a:gd name="connsiteY42" fmla="*/ 933450 h 1162050"/>
              <a:gd name="connsiteX43" fmla="*/ 4524375 w 10782300"/>
              <a:gd name="connsiteY43" fmla="*/ 895350 h 1162050"/>
              <a:gd name="connsiteX44" fmla="*/ 4591050 w 10782300"/>
              <a:gd name="connsiteY44" fmla="*/ 857250 h 1162050"/>
              <a:gd name="connsiteX45" fmla="*/ 4629150 w 10782300"/>
              <a:gd name="connsiteY45" fmla="*/ 847725 h 1162050"/>
              <a:gd name="connsiteX46" fmla="*/ 4695825 w 10782300"/>
              <a:gd name="connsiteY46" fmla="*/ 809625 h 1162050"/>
              <a:gd name="connsiteX47" fmla="*/ 4724400 w 10782300"/>
              <a:gd name="connsiteY47" fmla="*/ 790575 h 1162050"/>
              <a:gd name="connsiteX48" fmla="*/ 4762500 w 10782300"/>
              <a:gd name="connsiteY48" fmla="*/ 771525 h 1162050"/>
              <a:gd name="connsiteX49" fmla="*/ 4857750 w 10782300"/>
              <a:gd name="connsiteY49" fmla="*/ 704850 h 1162050"/>
              <a:gd name="connsiteX50" fmla="*/ 4895850 w 10782300"/>
              <a:gd name="connsiteY50" fmla="*/ 666750 h 1162050"/>
              <a:gd name="connsiteX51" fmla="*/ 4924425 w 10782300"/>
              <a:gd name="connsiteY51" fmla="*/ 647700 h 1162050"/>
              <a:gd name="connsiteX52" fmla="*/ 4991100 w 10782300"/>
              <a:gd name="connsiteY52" fmla="*/ 590550 h 1162050"/>
              <a:gd name="connsiteX53" fmla="*/ 5019675 w 10782300"/>
              <a:gd name="connsiteY53" fmla="*/ 581025 h 1162050"/>
              <a:gd name="connsiteX54" fmla="*/ 5057775 w 10782300"/>
              <a:gd name="connsiteY54" fmla="*/ 542925 h 1162050"/>
              <a:gd name="connsiteX55" fmla="*/ 5086350 w 10782300"/>
              <a:gd name="connsiteY55" fmla="*/ 523875 h 1162050"/>
              <a:gd name="connsiteX56" fmla="*/ 5124450 w 10782300"/>
              <a:gd name="connsiteY56" fmla="*/ 495300 h 1162050"/>
              <a:gd name="connsiteX57" fmla="*/ 5153025 w 10782300"/>
              <a:gd name="connsiteY57" fmla="*/ 466725 h 1162050"/>
              <a:gd name="connsiteX58" fmla="*/ 5181600 w 10782300"/>
              <a:gd name="connsiteY58" fmla="*/ 447675 h 1162050"/>
              <a:gd name="connsiteX59" fmla="*/ 5219700 w 10782300"/>
              <a:gd name="connsiteY59" fmla="*/ 409575 h 1162050"/>
              <a:gd name="connsiteX60" fmla="*/ 5295900 w 10782300"/>
              <a:gd name="connsiteY60" fmla="*/ 371475 h 1162050"/>
              <a:gd name="connsiteX61" fmla="*/ 5305425 w 10782300"/>
              <a:gd name="connsiteY61" fmla="*/ 342900 h 1162050"/>
              <a:gd name="connsiteX62" fmla="*/ 5334000 w 10782300"/>
              <a:gd name="connsiteY62" fmla="*/ 333375 h 1162050"/>
              <a:gd name="connsiteX63" fmla="*/ 5391150 w 10782300"/>
              <a:gd name="connsiteY63" fmla="*/ 295275 h 1162050"/>
              <a:gd name="connsiteX64" fmla="*/ 5495925 w 10782300"/>
              <a:gd name="connsiteY64" fmla="*/ 247650 h 1162050"/>
              <a:gd name="connsiteX65" fmla="*/ 5581650 w 10782300"/>
              <a:gd name="connsiteY65" fmla="*/ 209550 h 1162050"/>
              <a:gd name="connsiteX66" fmla="*/ 5648325 w 10782300"/>
              <a:gd name="connsiteY66" fmla="*/ 190500 h 1162050"/>
              <a:gd name="connsiteX67" fmla="*/ 5695950 w 10782300"/>
              <a:gd name="connsiteY67" fmla="*/ 171450 h 1162050"/>
              <a:gd name="connsiteX68" fmla="*/ 5743575 w 10782300"/>
              <a:gd name="connsiteY68" fmla="*/ 161925 h 1162050"/>
              <a:gd name="connsiteX69" fmla="*/ 5800725 w 10782300"/>
              <a:gd name="connsiteY69" fmla="*/ 133350 h 1162050"/>
              <a:gd name="connsiteX70" fmla="*/ 5848350 w 10782300"/>
              <a:gd name="connsiteY70" fmla="*/ 123825 h 1162050"/>
              <a:gd name="connsiteX71" fmla="*/ 5895975 w 10782300"/>
              <a:gd name="connsiteY71" fmla="*/ 104775 h 1162050"/>
              <a:gd name="connsiteX72" fmla="*/ 5991225 w 10782300"/>
              <a:gd name="connsiteY72" fmla="*/ 85725 h 1162050"/>
              <a:gd name="connsiteX73" fmla="*/ 6029325 w 10782300"/>
              <a:gd name="connsiteY73" fmla="*/ 76200 h 1162050"/>
              <a:gd name="connsiteX74" fmla="*/ 6057900 w 10782300"/>
              <a:gd name="connsiteY74" fmla="*/ 66675 h 1162050"/>
              <a:gd name="connsiteX75" fmla="*/ 6134100 w 10782300"/>
              <a:gd name="connsiteY75" fmla="*/ 47625 h 1162050"/>
              <a:gd name="connsiteX76" fmla="*/ 6162675 w 10782300"/>
              <a:gd name="connsiteY76" fmla="*/ 38100 h 1162050"/>
              <a:gd name="connsiteX77" fmla="*/ 6200775 w 10782300"/>
              <a:gd name="connsiteY77" fmla="*/ 28575 h 1162050"/>
              <a:gd name="connsiteX78" fmla="*/ 6286500 w 10782300"/>
              <a:gd name="connsiteY78" fmla="*/ 0 h 1162050"/>
              <a:gd name="connsiteX79" fmla="*/ 6419850 w 10782300"/>
              <a:gd name="connsiteY79" fmla="*/ 9525 h 1162050"/>
              <a:gd name="connsiteX80" fmla="*/ 6448425 w 10782300"/>
              <a:gd name="connsiteY80" fmla="*/ 28575 h 1162050"/>
              <a:gd name="connsiteX81" fmla="*/ 6496050 w 10782300"/>
              <a:gd name="connsiteY81" fmla="*/ 114300 h 1162050"/>
              <a:gd name="connsiteX82" fmla="*/ 6524625 w 10782300"/>
              <a:gd name="connsiteY82" fmla="*/ 152400 h 1162050"/>
              <a:gd name="connsiteX83" fmla="*/ 6553200 w 10782300"/>
              <a:gd name="connsiteY83" fmla="*/ 209550 h 1162050"/>
              <a:gd name="connsiteX84" fmla="*/ 6572250 w 10782300"/>
              <a:gd name="connsiteY84" fmla="*/ 266700 h 1162050"/>
              <a:gd name="connsiteX85" fmla="*/ 6600825 w 10782300"/>
              <a:gd name="connsiteY85" fmla="*/ 333375 h 1162050"/>
              <a:gd name="connsiteX86" fmla="*/ 6619875 w 10782300"/>
              <a:gd name="connsiteY86" fmla="*/ 371475 h 1162050"/>
              <a:gd name="connsiteX87" fmla="*/ 6638925 w 10782300"/>
              <a:gd name="connsiteY87" fmla="*/ 447675 h 1162050"/>
              <a:gd name="connsiteX88" fmla="*/ 6648450 w 10782300"/>
              <a:gd name="connsiteY88" fmla="*/ 476250 h 1162050"/>
              <a:gd name="connsiteX89" fmla="*/ 6657975 w 10782300"/>
              <a:gd name="connsiteY89" fmla="*/ 552450 h 1162050"/>
              <a:gd name="connsiteX90" fmla="*/ 6667500 w 10782300"/>
              <a:gd name="connsiteY90" fmla="*/ 600075 h 1162050"/>
              <a:gd name="connsiteX91" fmla="*/ 6677025 w 10782300"/>
              <a:gd name="connsiteY91" fmla="*/ 676275 h 1162050"/>
              <a:gd name="connsiteX92" fmla="*/ 6686550 w 10782300"/>
              <a:gd name="connsiteY92" fmla="*/ 733425 h 1162050"/>
              <a:gd name="connsiteX93" fmla="*/ 6715125 w 10782300"/>
              <a:gd name="connsiteY93" fmla="*/ 952500 h 1162050"/>
              <a:gd name="connsiteX94" fmla="*/ 6724650 w 10782300"/>
              <a:gd name="connsiteY94" fmla="*/ 981075 h 1162050"/>
              <a:gd name="connsiteX95" fmla="*/ 6753225 w 10782300"/>
              <a:gd name="connsiteY95" fmla="*/ 1009650 h 1162050"/>
              <a:gd name="connsiteX96" fmla="*/ 6791325 w 10782300"/>
              <a:gd name="connsiteY96" fmla="*/ 1076325 h 1162050"/>
              <a:gd name="connsiteX97" fmla="*/ 6819900 w 10782300"/>
              <a:gd name="connsiteY97" fmla="*/ 1095375 h 1162050"/>
              <a:gd name="connsiteX98" fmla="*/ 6896100 w 10782300"/>
              <a:gd name="connsiteY98" fmla="*/ 1085850 h 1162050"/>
              <a:gd name="connsiteX99" fmla="*/ 6915150 w 10782300"/>
              <a:gd name="connsiteY99" fmla="*/ 942975 h 1162050"/>
              <a:gd name="connsiteX100" fmla="*/ 6924675 w 10782300"/>
              <a:gd name="connsiteY100" fmla="*/ 914400 h 1162050"/>
              <a:gd name="connsiteX101" fmla="*/ 6934200 w 10782300"/>
              <a:gd name="connsiteY101" fmla="*/ 876300 h 1162050"/>
              <a:gd name="connsiteX102" fmla="*/ 6953250 w 10782300"/>
              <a:gd name="connsiteY102" fmla="*/ 819150 h 1162050"/>
              <a:gd name="connsiteX103" fmla="*/ 6962775 w 10782300"/>
              <a:gd name="connsiteY103" fmla="*/ 790575 h 1162050"/>
              <a:gd name="connsiteX104" fmla="*/ 6972300 w 10782300"/>
              <a:gd name="connsiteY104" fmla="*/ 742950 h 1162050"/>
              <a:gd name="connsiteX105" fmla="*/ 6991350 w 10782300"/>
              <a:gd name="connsiteY105" fmla="*/ 561975 h 1162050"/>
              <a:gd name="connsiteX106" fmla="*/ 7010400 w 10782300"/>
              <a:gd name="connsiteY106" fmla="*/ 533400 h 1162050"/>
              <a:gd name="connsiteX107" fmla="*/ 7019925 w 10782300"/>
              <a:gd name="connsiteY107" fmla="*/ 476250 h 1162050"/>
              <a:gd name="connsiteX108" fmla="*/ 7048500 w 10782300"/>
              <a:gd name="connsiteY108" fmla="*/ 400050 h 1162050"/>
              <a:gd name="connsiteX109" fmla="*/ 7058025 w 10782300"/>
              <a:gd name="connsiteY109" fmla="*/ 371475 h 1162050"/>
              <a:gd name="connsiteX110" fmla="*/ 7096125 w 10782300"/>
              <a:gd name="connsiteY110" fmla="*/ 314325 h 1162050"/>
              <a:gd name="connsiteX111" fmla="*/ 7115175 w 10782300"/>
              <a:gd name="connsiteY111" fmla="*/ 285750 h 1162050"/>
              <a:gd name="connsiteX112" fmla="*/ 7134225 w 10782300"/>
              <a:gd name="connsiteY112" fmla="*/ 257175 h 1162050"/>
              <a:gd name="connsiteX113" fmla="*/ 7153275 w 10782300"/>
              <a:gd name="connsiteY113" fmla="*/ 228600 h 1162050"/>
              <a:gd name="connsiteX114" fmla="*/ 7210425 w 10782300"/>
              <a:gd name="connsiteY114" fmla="*/ 200025 h 1162050"/>
              <a:gd name="connsiteX115" fmla="*/ 7277100 w 10782300"/>
              <a:gd name="connsiteY115" fmla="*/ 180975 h 1162050"/>
              <a:gd name="connsiteX116" fmla="*/ 7305675 w 10782300"/>
              <a:gd name="connsiteY116" fmla="*/ 161925 h 1162050"/>
              <a:gd name="connsiteX117" fmla="*/ 7372350 w 10782300"/>
              <a:gd name="connsiteY117" fmla="*/ 133350 h 1162050"/>
              <a:gd name="connsiteX118" fmla="*/ 7410450 w 10782300"/>
              <a:gd name="connsiteY118" fmla="*/ 114300 h 1162050"/>
              <a:gd name="connsiteX119" fmla="*/ 7486650 w 10782300"/>
              <a:gd name="connsiteY119" fmla="*/ 104775 h 1162050"/>
              <a:gd name="connsiteX120" fmla="*/ 7610475 w 10782300"/>
              <a:gd name="connsiteY120" fmla="*/ 85725 h 1162050"/>
              <a:gd name="connsiteX121" fmla="*/ 7877175 w 10782300"/>
              <a:gd name="connsiteY121" fmla="*/ 114300 h 1162050"/>
              <a:gd name="connsiteX122" fmla="*/ 7905750 w 10782300"/>
              <a:gd name="connsiteY122" fmla="*/ 133350 h 1162050"/>
              <a:gd name="connsiteX123" fmla="*/ 7972425 w 10782300"/>
              <a:gd name="connsiteY123" fmla="*/ 180975 h 1162050"/>
              <a:gd name="connsiteX124" fmla="*/ 8029575 w 10782300"/>
              <a:gd name="connsiteY124" fmla="*/ 209550 h 1162050"/>
              <a:gd name="connsiteX125" fmla="*/ 8086725 w 10782300"/>
              <a:gd name="connsiteY125" fmla="*/ 266700 h 1162050"/>
              <a:gd name="connsiteX126" fmla="*/ 8162925 w 10782300"/>
              <a:gd name="connsiteY126" fmla="*/ 323850 h 1162050"/>
              <a:gd name="connsiteX127" fmla="*/ 8191500 w 10782300"/>
              <a:gd name="connsiteY127" fmla="*/ 342900 h 1162050"/>
              <a:gd name="connsiteX128" fmla="*/ 8248650 w 10782300"/>
              <a:gd name="connsiteY128" fmla="*/ 381000 h 1162050"/>
              <a:gd name="connsiteX129" fmla="*/ 8305800 w 10782300"/>
              <a:gd name="connsiteY129" fmla="*/ 438150 h 1162050"/>
              <a:gd name="connsiteX130" fmla="*/ 8410575 w 10782300"/>
              <a:gd name="connsiteY130" fmla="*/ 533400 h 1162050"/>
              <a:gd name="connsiteX131" fmla="*/ 8439150 w 10782300"/>
              <a:gd name="connsiteY131" fmla="*/ 561975 h 1162050"/>
              <a:gd name="connsiteX132" fmla="*/ 8467725 w 10782300"/>
              <a:gd name="connsiteY132" fmla="*/ 590550 h 1162050"/>
              <a:gd name="connsiteX133" fmla="*/ 8524875 w 10782300"/>
              <a:gd name="connsiteY133" fmla="*/ 657225 h 1162050"/>
              <a:gd name="connsiteX134" fmla="*/ 8610600 w 10782300"/>
              <a:gd name="connsiteY134" fmla="*/ 752475 h 1162050"/>
              <a:gd name="connsiteX135" fmla="*/ 8639175 w 10782300"/>
              <a:gd name="connsiteY135" fmla="*/ 781050 h 1162050"/>
              <a:gd name="connsiteX136" fmla="*/ 8705850 w 10782300"/>
              <a:gd name="connsiteY136" fmla="*/ 828675 h 1162050"/>
              <a:gd name="connsiteX137" fmla="*/ 8810625 w 10782300"/>
              <a:gd name="connsiteY137" fmla="*/ 933450 h 1162050"/>
              <a:gd name="connsiteX138" fmla="*/ 8848725 w 10782300"/>
              <a:gd name="connsiteY138" fmla="*/ 971550 h 1162050"/>
              <a:gd name="connsiteX139" fmla="*/ 8877300 w 10782300"/>
              <a:gd name="connsiteY139" fmla="*/ 990600 h 1162050"/>
              <a:gd name="connsiteX140" fmla="*/ 8896350 w 10782300"/>
              <a:gd name="connsiteY140" fmla="*/ 1019175 h 1162050"/>
              <a:gd name="connsiteX141" fmla="*/ 8934450 w 10782300"/>
              <a:gd name="connsiteY141" fmla="*/ 1047750 h 1162050"/>
              <a:gd name="connsiteX142" fmla="*/ 9039225 w 10782300"/>
              <a:gd name="connsiteY142" fmla="*/ 1095375 h 1162050"/>
              <a:gd name="connsiteX143" fmla="*/ 9077325 w 10782300"/>
              <a:gd name="connsiteY143" fmla="*/ 1104900 h 1162050"/>
              <a:gd name="connsiteX144" fmla="*/ 9124950 w 10782300"/>
              <a:gd name="connsiteY144" fmla="*/ 1123950 h 1162050"/>
              <a:gd name="connsiteX145" fmla="*/ 9201150 w 10782300"/>
              <a:gd name="connsiteY145" fmla="*/ 1143000 h 1162050"/>
              <a:gd name="connsiteX146" fmla="*/ 9229725 w 10782300"/>
              <a:gd name="connsiteY146" fmla="*/ 1152525 h 1162050"/>
              <a:gd name="connsiteX147" fmla="*/ 9267825 w 10782300"/>
              <a:gd name="connsiteY147" fmla="*/ 1162050 h 1162050"/>
              <a:gd name="connsiteX148" fmla="*/ 9858375 w 10782300"/>
              <a:gd name="connsiteY148" fmla="*/ 1152525 h 1162050"/>
              <a:gd name="connsiteX149" fmla="*/ 9944100 w 10782300"/>
              <a:gd name="connsiteY149" fmla="*/ 1104900 h 1162050"/>
              <a:gd name="connsiteX150" fmla="*/ 10001250 w 10782300"/>
              <a:gd name="connsiteY150" fmla="*/ 1076325 h 1162050"/>
              <a:gd name="connsiteX151" fmla="*/ 10067925 w 10782300"/>
              <a:gd name="connsiteY151" fmla="*/ 1038225 h 1162050"/>
              <a:gd name="connsiteX152" fmla="*/ 10153650 w 10782300"/>
              <a:gd name="connsiteY152" fmla="*/ 962025 h 1162050"/>
              <a:gd name="connsiteX153" fmla="*/ 10172700 w 10782300"/>
              <a:gd name="connsiteY153" fmla="*/ 933450 h 1162050"/>
              <a:gd name="connsiteX154" fmla="*/ 10229850 w 10782300"/>
              <a:gd name="connsiteY154" fmla="*/ 895350 h 1162050"/>
              <a:gd name="connsiteX155" fmla="*/ 10258425 w 10782300"/>
              <a:gd name="connsiteY155" fmla="*/ 838200 h 1162050"/>
              <a:gd name="connsiteX156" fmla="*/ 10287000 w 10782300"/>
              <a:gd name="connsiteY156" fmla="*/ 790575 h 1162050"/>
              <a:gd name="connsiteX157" fmla="*/ 10315575 w 10782300"/>
              <a:gd name="connsiteY157" fmla="*/ 771525 h 1162050"/>
              <a:gd name="connsiteX158" fmla="*/ 10334625 w 10782300"/>
              <a:gd name="connsiteY158" fmla="*/ 714375 h 1162050"/>
              <a:gd name="connsiteX159" fmla="*/ 10353675 w 10782300"/>
              <a:gd name="connsiteY159" fmla="*/ 685800 h 1162050"/>
              <a:gd name="connsiteX160" fmla="*/ 10363200 w 10782300"/>
              <a:gd name="connsiteY160" fmla="*/ 657225 h 1162050"/>
              <a:gd name="connsiteX161" fmla="*/ 10382250 w 10782300"/>
              <a:gd name="connsiteY161" fmla="*/ 628650 h 1162050"/>
              <a:gd name="connsiteX162" fmla="*/ 10429875 w 10782300"/>
              <a:gd name="connsiteY162" fmla="*/ 542925 h 1162050"/>
              <a:gd name="connsiteX163" fmla="*/ 10458450 w 10782300"/>
              <a:gd name="connsiteY163" fmla="*/ 447675 h 1162050"/>
              <a:gd name="connsiteX164" fmla="*/ 10496550 w 10782300"/>
              <a:gd name="connsiteY164" fmla="*/ 409575 h 1162050"/>
              <a:gd name="connsiteX165" fmla="*/ 10525125 w 10782300"/>
              <a:gd name="connsiteY165" fmla="*/ 342900 h 1162050"/>
              <a:gd name="connsiteX166" fmla="*/ 10544175 w 10782300"/>
              <a:gd name="connsiteY166" fmla="*/ 314325 h 1162050"/>
              <a:gd name="connsiteX167" fmla="*/ 10582275 w 10782300"/>
              <a:gd name="connsiteY167" fmla="*/ 276225 h 1162050"/>
              <a:gd name="connsiteX168" fmla="*/ 10591800 w 10782300"/>
              <a:gd name="connsiteY168" fmla="*/ 238125 h 1162050"/>
              <a:gd name="connsiteX169" fmla="*/ 10648950 w 10782300"/>
              <a:gd name="connsiteY169" fmla="*/ 180975 h 1162050"/>
              <a:gd name="connsiteX170" fmla="*/ 10696575 w 10782300"/>
              <a:gd name="connsiteY170" fmla="*/ 123825 h 1162050"/>
              <a:gd name="connsiteX171" fmla="*/ 10725150 w 10782300"/>
              <a:gd name="connsiteY171" fmla="*/ 95250 h 1162050"/>
              <a:gd name="connsiteX172" fmla="*/ 10782300 w 10782300"/>
              <a:gd name="connsiteY172" fmla="*/ 85725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0782300" h="1162050">
                <a:moveTo>
                  <a:pt x="0" y="695325"/>
                </a:moveTo>
                <a:cubicBezTo>
                  <a:pt x="19050" y="698500"/>
                  <a:pt x="38297" y="700660"/>
                  <a:pt x="57150" y="704850"/>
                </a:cubicBezTo>
                <a:cubicBezTo>
                  <a:pt x="66951" y="707028"/>
                  <a:pt x="76039" y="711733"/>
                  <a:pt x="85725" y="714375"/>
                </a:cubicBezTo>
                <a:cubicBezTo>
                  <a:pt x="110984" y="721264"/>
                  <a:pt x="136100" y="729121"/>
                  <a:pt x="161925" y="733425"/>
                </a:cubicBezTo>
                <a:cubicBezTo>
                  <a:pt x="181678" y="736717"/>
                  <a:pt x="234441" y="743950"/>
                  <a:pt x="257175" y="752475"/>
                </a:cubicBezTo>
                <a:cubicBezTo>
                  <a:pt x="270470" y="757461"/>
                  <a:pt x="281980" y="766539"/>
                  <a:pt x="295275" y="771525"/>
                </a:cubicBezTo>
                <a:cubicBezTo>
                  <a:pt x="314831" y="778858"/>
                  <a:pt x="362895" y="786049"/>
                  <a:pt x="381000" y="790575"/>
                </a:cubicBezTo>
                <a:cubicBezTo>
                  <a:pt x="390740" y="793010"/>
                  <a:pt x="399835" y="797665"/>
                  <a:pt x="409575" y="800100"/>
                </a:cubicBezTo>
                <a:cubicBezTo>
                  <a:pt x="425281" y="804027"/>
                  <a:pt x="441370" y="806233"/>
                  <a:pt x="457200" y="809625"/>
                </a:cubicBezTo>
                <a:cubicBezTo>
                  <a:pt x="485822" y="815758"/>
                  <a:pt x="514051" y="823863"/>
                  <a:pt x="542925" y="828675"/>
                </a:cubicBezTo>
                <a:cubicBezTo>
                  <a:pt x="571285" y="833402"/>
                  <a:pt x="600121" y="834634"/>
                  <a:pt x="628650" y="838200"/>
                </a:cubicBezTo>
                <a:cubicBezTo>
                  <a:pt x="662899" y="842481"/>
                  <a:pt x="717520" y="850895"/>
                  <a:pt x="752475" y="857250"/>
                </a:cubicBezTo>
                <a:cubicBezTo>
                  <a:pt x="768403" y="860146"/>
                  <a:pt x="784394" y="862848"/>
                  <a:pt x="800100" y="866775"/>
                </a:cubicBezTo>
                <a:cubicBezTo>
                  <a:pt x="809840" y="869210"/>
                  <a:pt x="819058" y="873415"/>
                  <a:pt x="828675" y="876300"/>
                </a:cubicBezTo>
                <a:cubicBezTo>
                  <a:pt x="850815" y="882942"/>
                  <a:pt x="872828" y="890153"/>
                  <a:pt x="895350" y="895350"/>
                </a:cubicBezTo>
                <a:cubicBezTo>
                  <a:pt x="914168" y="899693"/>
                  <a:pt x="933764" y="900191"/>
                  <a:pt x="952500" y="904875"/>
                </a:cubicBezTo>
                <a:cubicBezTo>
                  <a:pt x="971981" y="909745"/>
                  <a:pt x="989771" y="921085"/>
                  <a:pt x="1009650" y="923925"/>
                </a:cubicBezTo>
                <a:cubicBezTo>
                  <a:pt x="1034408" y="927462"/>
                  <a:pt x="1096094" y="935016"/>
                  <a:pt x="1123950" y="942975"/>
                </a:cubicBezTo>
                <a:cubicBezTo>
                  <a:pt x="1266648" y="983746"/>
                  <a:pt x="1153267" y="963492"/>
                  <a:pt x="1276350" y="981075"/>
                </a:cubicBezTo>
                <a:cubicBezTo>
                  <a:pt x="1285875" y="984250"/>
                  <a:pt x="1295185" y="988165"/>
                  <a:pt x="1304925" y="990600"/>
                </a:cubicBezTo>
                <a:cubicBezTo>
                  <a:pt x="1374262" y="1007934"/>
                  <a:pt x="1333271" y="992666"/>
                  <a:pt x="1409700" y="1009650"/>
                </a:cubicBezTo>
                <a:cubicBezTo>
                  <a:pt x="1419501" y="1011828"/>
                  <a:pt x="1428492" y="1016917"/>
                  <a:pt x="1438275" y="1019175"/>
                </a:cubicBezTo>
                <a:cubicBezTo>
                  <a:pt x="1469825" y="1026456"/>
                  <a:pt x="1501472" y="1033646"/>
                  <a:pt x="1533525" y="1038225"/>
                </a:cubicBezTo>
                <a:cubicBezTo>
                  <a:pt x="1599038" y="1047584"/>
                  <a:pt x="1760404" y="1054534"/>
                  <a:pt x="1809750" y="1057275"/>
                </a:cubicBezTo>
                <a:cubicBezTo>
                  <a:pt x="1896164" y="1078879"/>
                  <a:pt x="1789385" y="1053572"/>
                  <a:pt x="1914525" y="1076325"/>
                </a:cubicBezTo>
                <a:cubicBezTo>
                  <a:pt x="1927405" y="1078667"/>
                  <a:pt x="1939712" y="1083698"/>
                  <a:pt x="1952625" y="1085850"/>
                </a:cubicBezTo>
                <a:cubicBezTo>
                  <a:pt x="1977874" y="1090058"/>
                  <a:pt x="2003425" y="1092200"/>
                  <a:pt x="2028825" y="1095375"/>
                </a:cubicBezTo>
                <a:cubicBezTo>
                  <a:pt x="2097338" y="1118213"/>
                  <a:pt x="2011779" y="1090505"/>
                  <a:pt x="2095500" y="1114425"/>
                </a:cubicBezTo>
                <a:cubicBezTo>
                  <a:pt x="2112273" y="1119217"/>
                  <a:pt x="2145915" y="1133083"/>
                  <a:pt x="2162175" y="1133475"/>
                </a:cubicBezTo>
                <a:cubicBezTo>
                  <a:pt x="2412947" y="1139518"/>
                  <a:pt x="2663825" y="1139825"/>
                  <a:pt x="2914650" y="1143000"/>
                </a:cubicBezTo>
                <a:lnTo>
                  <a:pt x="3762375" y="1133475"/>
                </a:lnTo>
                <a:cubicBezTo>
                  <a:pt x="3775463" y="1133194"/>
                  <a:pt x="3787608" y="1126362"/>
                  <a:pt x="3800475" y="1123950"/>
                </a:cubicBezTo>
                <a:cubicBezTo>
                  <a:pt x="3838439" y="1116832"/>
                  <a:pt x="3878132" y="1117114"/>
                  <a:pt x="3914775" y="1104900"/>
                </a:cubicBezTo>
                <a:cubicBezTo>
                  <a:pt x="4037380" y="1064032"/>
                  <a:pt x="3911845" y="1103251"/>
                  <a:pt x="4019550" y="1076325"/>
                </a:cubicBezTo>
                <a:cubicBezTo>
                  <a:pt x="4029290" y="1073890"/>
                  <a:pt x="4038471" y="1069558"/>
                  <a:pt x="4048125" y="1066800"/>
                </a:cubicBezTo>
                <a:cubicBezTo>
                  <a:pt x="4060712" y="1063204"/>
                  <a:pt x="4073638" y="1060871"/>
                  <a:pt x="4086225" y="1057275"/>
                </a:cubicBezTo>
                <a:cubicBezTo>
                  <a:pt x="4181878" y="1029946"/>
                  <a:pt x="4033793" y="1068002"/>
                  <a:pt x="4152900" y="1038225"/>
                </a:cubicBezTo>
                <a:cubicBezTo>
                  <a:pt x="4202628" y="1005073"/>
                  <a:pt x="4159385" y="1028663"/>
                  <a:pt x="4229100" y="1009650"/>
                </a:cubicBezTo>
                <a:cubicBezTo>
                  <a:pt x="4248473" y="1004366"/>
                  <a:pt x="4267016" y="996370"/>
                  <a:pt x="4286250" y="990600"/>
                </a:cubicBezTo>
                <a:cubicBezTo>
                  <a:pt x="4298789" y="986838"/>
                  <a:pt x="4311763" y="984671"/>
                  <a:pt x="4324350" y="981075"/>
                </a:cubicBezTo>
                <a:cubicBezTo>
                  <a:pt x="4334004" y="978317"/>
                  <a:pt x="4343271" y="974308"/>
                  <a:pt x="4352925" y="971550"/>
                </a:cubicBezTo>
                <a:cubicBezTo>
                  <a:pt x="4367167" y="967481"/>
                  <a:pt x="4404375" y="960113"/>
                  <a:pt x="4419600" y="952500"/>
                </a:cubicBezTo>
                <a:cubicBezTo>
                  <a:pt x="4429839" y="947380"/>
                  <a:pt x="4438125" y="938932"/>
                  <a:pt x="4448175" y="933450"/>
                </a:cubicBezTo>
                <a:cubicBezTo>
                  <a:pt x="4473106" y="919852"/>
                  <a:pt x="4500746" y="911102"/>
                  <a:pt x="4524375" y="895350"/>
                </a:cubicBezTo>
                <a:cubicBezTo>
                  <a:pt x="4548062" y="879559"/>
                  <a:pt x="4563428" y="867608"/>
                  <a:pt x="4591050" y="857250"/>
                </a:cubicBezTo>
                <a:cubicBezTo>
                  <a:pt x="4603307" y="852653"/>
                  <a:pt x="4616450" y="850900"/>
                  <a:pt x="4629150" y="847725"/>
                </a:cubicBezTo>
                <a:cubicBezTo>
                  <a:pt x="4698768" y="801313"/>
                  <a:pt x="4611232" y="857964"/>
                  <a:pt x="4695825" y="809625"/>
                </a:cubicBezTo>
                <a:cubicBezTo>
                  <a:pt x="4705764" y="803945"/>
                  <a:pt x="4714461" y="796255"/>
                  <a:pt x="4724400" y="790575"/>
                </a:cubicBezTo>
                <a:cubicBezTo>
                  <a:pt x="4736728" y="783530"/>
                  <a:pt x="4750324" y="778830"/>
                  <a:pt x="4762500" y="771525"/>
                </a:cubicBezTo>
                <a:cubicBezTo>
                  <a:pt x="4778818" y="761734"/>
                  <a:pt x="4838804" y="721428"/>
                  <a:pt x="4857750" y="704850"/>
                </a:cubicBezTo>
                <a:cubicBezTo>
                  <a:pt x="4871267" y="693023"/>
                  <a:pt x="4882213" y="678439"/>
                  <a:pt x="4895850" y="666750"/>
                </a:cubicBezTo>
                <a:cubicBezTo>
                  <a:pt x="4904542" y="659300"/>
                  <a:pt x="4915631" y="655029"/>
                  <a:pt x="4924425" y="647700"/>
                </a:cubicBezTo>
                <a:cubicBezTo>
                  <a:pt x="4961276" y="616991"/>
                  <a:pt x="4945700" y="616493"/>
                  <a:pt x="4991100" y="590550"/>
                </a:cubicBezTo>
                <a:cubicBezTo>
                  <a:pt x="4999817" y="585569"/>
                  <a:pt x="5010150" y="584200"/>
                  <a:pt x="5019675" y="581025"/>
                </a:cubicBezTo>
                <a:cubicBezTo>
                  <a:pt x="5032375" y="568325"/>
                  <a:pt x="5044138" y="554614"/>
                  <a:pt x="5057775" y="542925"/>
                </a:cubicBezTo>
                <a:cubicBezTo>
                  <a:pt x="5066467" y="535475"/>
                  <a:pt x="5077035" y="530529"/>
                  <a:pt x="5086350" y="523875"/>
                </a:cubicBezTo>
                <a:cubicBezTo>
                  <a:pt x="5099268" y="514648"/>
                  <a:pt x="5112397" y="505631"/>
                  <a:pt x="5124450" y="495300"/>
                </a:cubicBezTo>
                <a:cubicBezTo>
                  <a:pt x="5134677" y="486534"/>
                  <a:pt x="5142677" y="475349"/>
                  <a:pt x="5153025" y="466725"/>
                </a:cubicBezTo>
                <a:cubicBezTo>
                  <a:pt x="5161819" y="459396"/>
                  <a:pt x="5172908" y="455125"/>
                  <a:pt x="5181600" y="447675"/>
                </a:cubicBezTo>
                <a:cubicBezTo>
                  <a:pt x="5195237" y="435986"/>
                  <a:pt x="5204756" y="419538"/>
                  <a:pt x="5219700" y="409575"/>
                </a:cubicBezTo>
                <a:cubicBezTo>
                  <a:pt x="5243329" y="393823"/>
                  <a:pt x="5295900" y="371475"/>
                  <a:pt x="5295900" y="371475"/>
                </a:cubicBezTo>
                <a:cubicBezTo>
                  <a:pt x="5299075" y="361950"/>
                  <a:pt x="5298325" y="350000"/>
                  <a:pt x="5305425" y="342900"/>
                </a:cubicBezTo>
                <a:cubicBezTo>
                  <a:pt x="5312525" y="335800"/>
                  <a:pt x="5325223" y="338251"/>
                  <a:pt x="5334000" y="333375"/>
                </a:cubicBezTo>
                <a:cubicBezTo>
                  <a:pt x="5354014" y="322256"/>
                  <a:pt x="5369430" y="302515"/>
                  <a:pt x="5391150" y="295275"/>
                </a:cubicBezTo>
                <a:cubicBezTo>
                  <a:pt x="5446666" y="276770"/>
                  <a:pt x="5410745" y="290240"/>
                  <a:pt x="5495925" y="247650"/>
                </a:cubicBezTo>
                <a:cubicBezTo>
                  <a:pt x="5539218" y="226003"/>
                  <a:pt x="5533003" y="227793"/>
                  <a:pt x="5581650" y="209550"/>
                </a:cubicBezTo>
                <a:cubicBezTo>
                  <a:pt x="5655034" y="182031"/>
                  <a:pt x="5558253" y="220524"/>
                  <a:pt x="5648325" y="190500"/>
                </a:cubicBezTo>
                <a:cubicBezTo>
                  <a:pt x="5664545" y="185093"/>
                  <a:pt x="5679573" y="176363"/>
                  <a:pt x="5695950" y="171450"/>
                </a:cubicBezTo>
                <a:cubicBezTo>
                  <a:pt x="5711457" y="166798"/>
                  <a:pt x="5727869" y="165852"/>
                  <a:pt x="5743575" y="161925"/>
                </a:cubicBezTo>
                <a:cubicBezTo>
                  <a:pt x="5832294" y="139745"/>
                  <a:pt x="5707604" y="168270"/>
                  <a:pt x="5800725" y="133350"/>
                </a:cubicBezTo>
                <a:cubicBezTo>
                  <a:pt x="5815884" y="127666"/>
                  <a:pt x="5832843" y="128477"/>
                  <a:pt x="5848350" y="123825"/>
                </a:cubicBezTo>
                <a:cubicBezTo>
                  <a:pt x="5864727" y="118912"/>
                  <a:pt x="5879755" y="110182"/>
                  <a:pt x="5895975" y="104775"/>
                </a:cubicBezTo>
                <a:cubicBezTo>
                  <a:pt x="5929161" y="93713"/>
                  <a:pt x="5956053" y="92759"/>
                  <a:pt x="5991225" y="85725"/>
                </a:cubicBezTo>
                <a:cubicBezTo>
                  <a:pt x="6004062" y="83158"/>
                  <a:pt x="6016738" y="79796"/>
                  <a:pt x="6029325" y="76200"/>
                </a:cubicBezTo>
                <a:cubicBezTo>
                  <a:pt x="6038979" y="73442"/>
                  <a:pt x="6048214" y="69317"/>
                  <a:pt x="6057900" y="66675"/>
                </a:cubicBezTo>
                <a:cubicBezTo>
                  <a:pt x="6083159" y="59786"/>
                  <a:pt x="6109262" y="55904"/>
                  <a:pt x="6134100" y="47625"/>
                </a:cubicBezTo>
                <a:cubicBezTo>
                  <a:pt x="6143625" y="44450"/>
                  <a:pt x="6153021" y="40858"/>
                  <a:pt x="6162675" y="38100"/>
                </a:cubicBezTo>
                <a:cubicBezTo>
                  <a:pt x="6175262" y="34504"/>
                  <a:pt x="6188356" y="32715"/>
                  <a:pt x="6200775" y="28575"/>
                </a:cubicBezTo>
                <a:cubicBezTo>
                  <a:pt x="6308378" y="-7293"/>
                  <a:pt x="6195197" y="22826"/>
                  <a:pt x="6286500" y="0"/>
                </a:cubicBezTo>
                <a:cubicBezTo>
                  <a:pt x="6330950" y="3175"/>
                  <a:pt x="6375965" y="1781"/>
                  <a:pt x="6419850" y="9525"/>
                </a:cubicBezTo>
                <a:cubicBezTo>
                  <a:pt x="6431123" y="11514"/>
                  <a:pt x="6440887" y="19960"/>
                  <a:pt x="6448425" y="28575"/>
                </a:cubicBezTo>
                <a:cubicBezTo>
                  <a:pt x="6545116" y="139079"/>
                  <a:pt x="6456033" y="44271"/>
                  <a:pt x="6496050" y="114300"/>
                </a:cubicBezTo>
                <a:cubicBezTo>
                  <a:pt x="6503926" y="128083"/>
                  <a:pt x="6515100" y="139700"/>
                  <a:pt x="6524625" y="152400"/>
                </a:cubicBezTo>
                <a:cubicBezTo>
                  <a:pt x="6559363" y="256613"/>
                  <a:pt x="6503961" y="98763"/>
                  <a:pt x="6553200" y="209550"/>
                </a:cubicBezTo>
                <a:cubicBezTo>
                  <a:pt x="6561355" y="227900"/>
                  <a:pt x="6563270" y="248739"/>
                  <a:pt x="6572250" y="266700"/>
                </a:cubicBezTo>
                <a:cubicBezTo>
                  <a:pt x="6635431" y="393062"/>
                  <a:pt x="6558780" y="235269"/>
                  <a:pt x="6600825" y="333375"/>
                </a:cubicBezTo>
                <a:cubicBezTo>
                  <a:pt x="6606418" y="346426"/>
                  <a:pt x="6615385" y="358005"/>
                  <a:pt x="6619875" y="371475"/>
                </a:cubicBezTo>
                <a:cubicBezTo>
                  <a:pt x="6628154" y="396313"/>
                  <a:pt x="6630646" y="422837"/>
                  <a:pt x="6638925" y="447675"/>
                </a:cubicBezTo>
                <a:lnTo>
                  <a:pt x="6648450" y="476250"/>
                </a:lnTo>
                <a:cubicBezTo>
                  <a:pt x="6651625" y="501650"/>
                  <a:pt x="6654083" y="527150"/>
                  <a:pt x="6657975" y="552450"/>
                </a:cubicBezTo>
                <a:cubicBezTo>
                  <a:pt x="6660437" y="568451"/>
                  <a:pt x="6665038" y="584074"/>
                  <a:pt x="6667500" y="600075"/>
                </a:cubicBezTo>
                <a:cubicBezTo>
                  <a:pt x="6671392" y="625375"/>
                  <a:pt x="6673405" y="650935"/>
                  <a:pt x="6677025" y="676275"/>
                </a:cubicBezTo>
                <a:cubicBezTo>
                  <a:pt x="6679756" y="695394"/>
                  <a:pt x="6684249" y="714250"/>
                  <a:pt x="6686550" y="733425"/>
                </a:cubicBezTo>
                <a:cubicBezTo>
                  <a:pt x="6700282" y="847856"/>
                  <a:pt x="6692332" y="872723"/>
                  <a:pt x="6715125" y="952500"/>
                </a:cubicBezTo>
                <a:cubicBezTo>
                  <a:pt x="6717883" y="962154"/>
                  <a:pt x="6719081" y="972721"/>
                  <a:pt x="6724650" y="981075"/>
                </a:cubicBezTo>
                <a:cubicBezTo>
                  <a:pt x="6732122" y="992283"/>
                  <a:pt x="6745395" y="998689"/>
                  <a:pt x="6753225" y="1009650"/>
                </a:cubicBezTo>
                <a:cubicBezTo>
                  <a:pt x="6771902" y="1035797"/>
                  <a:pt x="6768827" y="1053827"/>
                  <a:pt x="6791325" y="1076325"/>
                </a:cubicBezTo>
                <a:cubicBezTo>
                  <a:pt x="6799420" y="1084420"/>
                  <a:pt x="6810375" y="1089025"/>
                  <a:pt x="6819900" y="1095375"/>
                </a:cubicBezTo>
                <a:cubicBezTo>
                  <a:pt x="6845300" y="1092200"/>
                  <a:pt x="6882533" y="1107557"/>
                  <a:pt x="6896100" y="1085850"/>
                </a:cubicBezTo>
                <a:cubicBezTo>
                  <a:pt x="6921565" y="1045107"/>
                  <a:pt x="6907251" y="990368"/>
                  <a:pt x="6915150" y="942975"/>
                </a:cubicBezTo>
                <a:cubicBezTo>
                  <a:pt x="6916801" y="933071"/>
                  <a:pt x="6921917" y="924054"/>
                  <a:pt x="6924675" y="914400"/>
                </a:cubicBezTo>
                <a:cubicBezTo>
                  <a:pt x="6928271" y="901813"/>
                  <a:pt x="6930438" y="888839"/>
                  <a:pt x="6934200" y="876300"/>
                </a:cubicBezTo>
                <a:cubicBezTo>
                  <a:pt x="6939970" y="857066"/>
                  <a:pt x="6946900" y="838200"/>
                  <a:pt x="6953250" y="819150"/>
                </a:cubicBezTo>
                <a:cubicBezTo>
                  <a:pt x="6956425" y="809625"/>
                  <a:pt x="6960806" y="800420"/>
                  <a:pt x="6962775" y="790575"/>
                </a:cubicBezTo>
                <a:lnTo>
                  <a:pt x="6972300" y="742950"/>
                </a:lnTo>
                <a:cubicBezTo>
                  <a:pt x="6973174" y="728969"/>
                  <a:pt x="6967559" y="609556"/>
                  <a:pt x="6991350" y="561975"/>
                </a:cubicBezTo>
                <a:cubicBezTo>
                  <a:pt x="6996470" y="551736"/>
                  <a:pt x="7004050" y="542925"/>
                  <a:pt x="7010400" y="533400"/>
                </a:cubicBezTo>
                <a:cubicBezTo>
                  <a:pt x="7013575" y="514350"/>
                  <a:pt x="7015735" y="495103"/>
                  <a:pt x="7019925" y="476250"/>
                </a:cubicBezTo>
                <a:cubicBezTo>
                  <a:pt x="7023856" y="458561"/>
                  <a:pt x="7044455" y="410836"/>
                  <a:pt x="7048500" y="400050"/>
                </a:cubicBezTo>
                <a:cubicBezTo>
                  <a:pt x="7052025" y="390649"/>
                  <a:pt x="7053149" y="380252"/>
                  <a:pt x="7058025" y="371475"/>
                </a:cubicBezTo>
                <a:cubicBezTo>
                  <a:pt x="7069144" y="351461"/>
                  <a:pt x="7083425" y="333375"/>
                  <a:pt x="7096125" y="314325"/>
                </a:cubicBezTo>
                <a:lnTo>
                  <a:pt x="7115175" y="285750"/>
                </a:lnTo>
                <a:lnTo>
                  <a:pt x="7134225" y="257175"/>
                </a:lnTo>
                <a:cubicBezTo>
                  <a:pt x="7140575" y="247650"/>
                  <a:pt x="7142415" y="232220"/>
                  <a:pt x="7153275" y="228600"/>
                </a:cubicBezTo>
                <a:cubicBezTo>
                  <a:pt x="7273682" y="188464"/>
                  <a:pt x="7081174" y="255418"/>
                  <a:pt x="7210425" y="200025"/>
                </a:cubicBezTo>
                <a:cubicBezTo>
                  <a:pt x="7253151" y="181714"/>
                  <a:pt x="7240029" y="199511"/>
                  <a:pt x="7277100" y="180975"/>
                </a:cubicBezTo>
                <a:cubicBezTo>
                  <a:pt x="7287339" y="175855"/>
                  <a:pt x="7295736" y="167605"/>
                  <a:pt x="7305675" y="161925"/>
                </a:cubicBezTo>
                <a:cubicBezTo>
                  <a:pt x="7368856" y="125822"/>
                  <a:pt x="7318920" y="156249"/>
                  <a:pt x="7372350" y="133350"/>
                </a:cubicBezTo>
                <a:cubicBezTo>
                  <a:pt x="7385401" y="127757"/>
                  <a:pt x="7396675" y="117744"/>
                  <a:pt x="7410450" y="114300"/>
                </a:cubicBezTo>
                <a:cubicBezTo>
                  <a:pt x="7435283" y="108092"/>
                  <a:pt x="7461310" y="108395"/>
                  <a:pt x="7486650" y="104775"/>
                </a:cubicBezTo>
                <a:cubicBezTo>
                  <a:pt x="7527991" y="98869"/>
                  <a:pt x="7569200" y="92075"/>
                  <a:pt x="7610475" y="85725"/>
                </a:cubicBezTo>
                <a:cubicBezTo>
                  <a:pt x="7738482" y="91291"/>
                  <a:pt x="7786982" y="69203"/>
                  <a:pt x="7877175" y="114300"/>
                </a:cubicBezTo>
                <a:cubicBezTo>
                  <a:pt x="7887414" y="119420"/>
                  <a:pt x="7896435" y="126696"/>
                  <a:pt x="7905750" y="133350"/>
                </a:cubicBezTo>
                <a:cubicBezTo>
                  <a:pt x="7923081" y="145729"/>
                  <a:pt x="7952222" y="169751"/>
                  <a:pt x="7972425" y="180975"/>
                </a:cubicBezTo>
                <a:cubicBezTo>
                  <a:pt x="7991043" y="191318"/>
                  <a:pt x="8012536" y="196771"/>
                  <a:pt x="8029575" y="209550"/>
                </a:cubicBezTo>
                <a:cubicBezTo>
                  <a:pt x="8051128" y="225714"/>
                  <a:pt x="8065172" y="250536"/>
                  <a:pt x="8086725" y="266700"/>
                </a:cubicBezTo>
                <a:cubicBezTo>
                  <a:pt x="8112125" y="285750"/>
                  <a:pt x="8136507" y="306238"/>
                  <a:pt x="8162925" y="323850"/>
                </a:cubicBezTo>
                <a:cubicBezTo>
                  <a:pt x="8172450" y="330200"/>
                  <a:pt x="8182706" y="335571"/>
                  <a:pt x="8191500" y="342900"/>
                </a:cubicBezTo>
                <a:cubicBezTo>
                  <a:pt x="8239066" y="382538"/>
                  <a:pt x="8198432" y="364261"/>
                  <a:pt x="8248650" y="381000"/>
                </a:cubicBezTo>
                <a:cubicBezTo>
                  <a:pt x="8267700" y="400050"/>
                  <a:pt x="8284763" y="421320"/>
                  <a:pt x="8305800" y="438150"/>
                </a:cubicBezTo>
                <a:cubicBezTo>
                  <a:pt x="8374462" y="493080"/>
                  <a:pt x="8339050" y="461875"/>
                  <a:pt x="8410575" y="533400"/>
                </a:cubicBezTo>
                <a:lnTo>
                  <a:pt x="8439150" y="561975"/>
                </a:lnTo>
                <a:cubicBezTo>
                  <a:pt x="8448675" y="571500"/>
                  <a:pt x="8459643" y="579774"/>
                  <a:pt x="8467725" y="590550"/>
                </a:cubicBezTo>
                <a:cubicBezTo>
                  <a:pt x="8551287" y="701966"/>
                  <a:pt x="8445274" y="564358"/>
                  <a:pt x="8524875" y="657225"/>
                </a:cubicBezTo>
                <a:cubicBezTo>
                  <a:pt x="8614354" y="761617"/>
                  <a:pt x="8466299" y="608174"/>
                  <a:pt x="8610600" y="752475"/>
                </a:cubicBezTo>
                <a:cubicBezTo>
                  <a:pt x="8620125" y="762000"/>
                  <a:pt x="8627967" y="773578"/>
                  <a:pt x="8639175" y="781050"/>
                </a:cubicBezTo>
                <a:cubicBezTo>
                  <a:pt x="8658595" y="793997"/>
                  <a:pt x="8689605" y="813907"/>
                  <a:pt x="8705850" y="828675"/>
                </a:cubicBezTo>
                <a:lnTo>
                  <a:pt x="8810625" y="933450"/>
                </a:lnTo>
                <a:cubicBezTo>
                  <a:pt x="8823325" y="946150"/>
                  <a:pt x="8833781" y="961587"/>
                  <a:pt x="8848725" y="971550"/>
                </a:cubicBezTo>
                <a:lnTo>
                  <a:pt x="8877300" y="990600"/>
                </a:lnTo>
                <a:cubicBezTo>
                  <a:pt x="8883650" y="1000125"/>
                  <a:pt x="8888255" y="1011080"/>
                  <a:pt x="8896350" y="1019175"/>
                </a:cubicBezTo>
                <a:cubicBezTo>
                  <a:pt x="8907575" y="1030400"/>
                  <a:pt x="8920738" y="1039751"/>
                  <a:pt x="8934450" y="1047750"/>
                </a:cubicBezTo>
                <a:cubicBezTo>
                  <a:pt x="8970656" y="1068870"/>
                  <a:pt x="9001024" y="1084460"/>
                  <a:pt x="9039225" y="1095375"/>
                </a:cubicBezTo>
                <a:cubicBezTo>
                  <a:pt x="9051812" y="1098971"/>
                  <a:pt x="9064906" y="1100760"/>
                  <a:pt x="9077325" y="1104900"/>
                </a:cubicBezTo>
                <a:cubicBezTo>
                  <a:pt x="9093545" y="1110307"/>
                  <a:pt x="9108608" y="1118922"/>
                  <a:pt x="9124950" y="1123950"/>
                </a:cubicBezTo>
                <a:cubicBezTo>
                  <a:pt x="9149974" y="1131650"/>
                  <a:pt x="9175891" y="1136111"/>
                  <a:pt x="9201150" y="1143000"/>
                </a:cubicBezTo>
                <a:cubicBezTo>
                  <a:pt x="9210836" y="1145642"/>
                  <a:pt x="9220071" y="1149767"/>
                  <a:pt x="9229725" y="1152525"/>
                </a:cubicBezTo>
                <a:cubicBezTo>
                  <a:pt x="9242312" y="1156121"/>
                  <a:pt x="9255125" y="1158875"/>
                  <a:pt x="9267825" y="1162050"/>
                </a:cubicBezTo>
                <a:lnTo>
                  <a:pt x="9858375" y="1152525"/>
                </a:lnTo>
                <a:cubicBezTo>
                  <a:pt x="9885463" y="1151692"/>
                  <a:pt x="9931518" y="1112240"/>
                  <a:pt x="9944100" y="1104900"/>
                </a:cubicBezTo>
                <a:cubicBezTo>
                  <a:pt x="9962497" y="1094168"/>
                  <a:pt x="9982987" y="1087283"/>
                  <a:pt x="10001250" y="1076325"/>
                </a:cubicBezTo>
                <a:cubicBezTo>
                  <a:pt x="10073332" y="1033076"/>
                  <a:pt x="10007878" y="1058241"/>
                  <a:pt x="10067925" y="1038225"/>
                </a:cubicBezTo>
                <a:cubicBezTo>
                  <a:pt x="10133170" y="972980"/>
                  <a:pt x="10102659" y="996019"/>
                  <a:pt x="10153650" y="962025"/>
                </a:cubicBezTo>
                <a:cubicBezTo>
                  <a:pt x="10160000" y="952500"/>
                  <a:pt x="10164085" y="940988"/>
                  <a:pt x="10172700" y="933450"/>
                </a:cubicBezTo>
                <a:cubicBezTo>
                  <a:pt x="10189930" y="918373"/>
                  <a:pt x="10229850" y="895350"/>
                  <a:pt x="10229850" y="895350"/>
                </a:cubicBezTo>
                <a:cubicBezTo>
                  <a:pt x="10244537" y="851288"/>
                  <a:pt x="10232047" y="880405"/>
                  <a:pt x="10258425" y="838200"/>
                </a:cubicBezTo>
                <a:cubicBezTo>
                  <a:pt x="10268237" y="822501"/>
                  <a:pt x="10274952" y="804631"/>
                  <a:pt x="10287000" y="790575"/>
                </a:cubicBezTo>
                <a:cubicBezTo>
                  <a:pt x="10294450" y="781883"/>
                  <a:pt x="10306050" y="777875"/>
                  <a:pt x="10315575" y="771525"/>
                </a:cubicBezTo>
                <a:cubicBezTo>
                  <a:pt x="10321925" y="752475"/>
                  <a:pt x="10323486" y="731083"/>
                  <a:pt x="10334625" y="714375"/>
                </a:cubicBezTo>
                <a:cubicBezTo>
                  <a:pt x="10340975" y="704850"/>
                  <a:pt x="10348555" y="696039"/>
                  <a:pt x="10353675" y="685800"/>
                </a:cubicBezTo>
                <a:cubicBezTo>
                  <a:pt x="10358165" y="676820"/>
                  <a:pt x="10358710" y="666205"/>
                  <a:pt x="10363200" y="657225"/>
                </a:cubicBezTo>
                <a:cubicBezTo>
                  <a:pt x="10368320" y="646986"/>
                  <a:pt x="10377601" y="639111"/>
                  <a:pt x="10382250" y="628650"/>
                </a:cubicBezTo>
                <a:cubicBezTo>
                  <a:pt x="10419546" y="544735"/>
                  <a:pt x="10377719" y="595081"/>
                  <a:pt x="10429875" y="542925"/>
                </a:cubicBezTo>
                <a:cubicBezTo>
                  <a:pt x="10434192" y="525658"/>
                  <a:pt x="10450720" y="455405"/>
                  <a:pt x="10458450" y="447675"/>
                </a:cubicBezTo>
                <a:lnTo>
                  <a:pt x="10496550" y="409575"/>
                </a:lnTo>
                <a:cubicBezTo>
                  <a:pt x="10507236" y="377517"/>
                  <a:pt x="10506293" y="375856"/>
                  <a:pt x="10525125" y="342900"/>
                </a:cubicBezTo>
                <a:cubicBezTo>
                  <a:pt x="10530805" y="332961"/>
                  <a:pt x="10536725" y="323017"/>
                  <a:pt x="10544175" y="314325"/>
                </a:cubicBezTo>
                <a:cubicBezTo>
                  <a:pt x="10555864" y="300688"/>
                  <a:pt x="10569575" y="288925"/>
                  <a:pt x="10582275" y="276225"/>
                </a:cubicBezTo>
                <a:cubicBezTo>
                  <a:pt x="10585450" y="263525"/>
                  <a:pt x="10584293" y="248849"/>
                  <a:pt x="10591800" y="238125"/>
                </a:cubicBezTo>
                <a:cubicBezTo>
                  <a:pt x="10607250" y="216054"/>
                  <a:pt x="10648950" y="180975"/>
                  <a:pt x="10648950" y="180975"/>
                </a:cubicBezTo>
                <a:cubicBezTo>
                  <a:pt x="10664954" y="132963"/>
                  <a:pt x="10648136" y="165344"/>
                  <a:pt x="10696575" y="123825"/>
                </a:cubicBezTo>
                <a:cubicBezTo>
                  <a:pt x="10706802" y="115059"/>
                  <a:pt x="10712841" y="100721"/>
                  <a:pt x="10725150" y="95250"/>
                </a:cubicBezTo>
                <a:cubicBezTo>
                  <a:pt x="10742798" y="87406"/>
                  <a:pt x="10782300" y="85725"/>
                  <a:pt x="10782300" y="85725"/>
                </a:cubicBez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3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DF33F-FCA7-4BCD-B084-8ADB452D7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Exempel – mall</a:t>
            </a:r>
          </a:p>
        </p:txBody>
      </p:sp>
      <p:graphicFrame>
        <p:nvGraphicFramePr>
          <p:cNvPr id="3" name="Tabell 3">
            <a:extLst>
              <a:ext uri="{FF2B5EF4-FFF2-40B4-BE49-F238E27FC236}">
                <a16:creationId xmlns:a16="http://schemas.microsoft.com/office/drawing/2014/main" id="{0B48FC31-7EB1-4FEC-A851-2F40901C7727}"/>
              </a:ext>
            </a:extLst>
          </p:cNvPr>
          <p:cNvGraphicFramePr>
            <a:graphicFrameLocks noGrp="1"/>
          </p:cNvGraphicFramePr>
          <p:nvPr/>
        </p:nvGraphicFramePr>
        <p:xfrm>
          <a:off x="605810" y="569166"/>
          <a:ext cx="10889503" cy="4786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6378">
                  <a:extLst>
                    <a:ext uri="{9D8B030D-6E8A-4147-A177-3AD203B41FA5}">
                      <a16:colId xmlns:a16="http://schemas.microsoft.com/office/drawing/2014/main" val="1413118956"/>
                    </a:ext>
                  </a:extLst>
                </a:gridCol>
                <a:gridCol w="2183363">
                  <a:extLst>
                    <a:ext uri="{9D8B030D-6E8A-4147-A177-3AD203B41FA5}">
                      <a16:colId xmlns:a16="http://schemas.microsoft.com/office/drawing/2014/main" val="2170763888"/>
                    </a:ext>
                  </a:extLst>
                </a:gridCol>
                <a:gridCol w="5495731">
                  <a:extLst>
                    <a:ext uri="{9D8B030D-6E8A-4147-A177-3AD203B41FA5}">
                      <a16:colId xmlns:a16="http://schemas.microsoft.com/office/drawing/2014/main" val="4196901772"/>
                    </a:ext>
                  </a:extLst>
                </a:gridCol>
                <a:gridCol w="2174031">
                  <a:extLst>
                    <a:ext uri="{9D8B030D-6E8A-4147-A177-3AD203B41FA5}">
                      <a16:colId xmlns:a16="http://schemas.microsoft.com/office/drawing/2014/main" val="4136832709"/>
                    </a:ext>
                  </a:extLst>
                </a:gridCol>
              </a:tblGrid>
              <a:tr h="535883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570261"/>
                  </a:ext>
                </a:extLst>
              </a:tr>
              <a:tr h="106268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 Nova" panose="020B0504020202020204" pitchFamily="34" charset="0"/>
                        </a:rPr>
                        <a:t>Aktiviteter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80922"/>
                  </a:ext>
                </a:extLst>
              </a:tr>
              <a:tr h="106268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 Nova" panose="020B0504020202020204" pitchFamily="34" charset="0"/>
                        </a:rPr>
                        <a:t>Känsla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375767"/>
                  </a:ext>
                </a:extLst>
              </a:tr>
              <a:tr h="106268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 Nova" panose="020B0504020202020204" pitchFamily="34" charset="0"/>
                        </a:rPr>
                        <a:t>Behov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310350"/>
                  </a:ext>
                </a:extLst>
              </a:tr>
              <a:tr h="1062680">
                <a:tc>
                  <a:txBody>
                    <a:bodyPr/>
                    <a:lstStyle/>
                    <a:p>
                      <a:r>
                        <a:rPr lang="sv-SE" sz="1200" dirty="0">
                          <a:latin typeface="Arial Nova" panose="020B0504020202020204" pitchFamily="34" charset="0"/>
                        </a:rPr>
                        <a:t>Lösning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94427"/>
                  </a:ext>
                </a:extLst>
              </a:tr>
            </a:tbl>
          </a:graphicData>
        </a:graphic>
      </p:graphicFrame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3F90ABF0-81E6-41B8-988E-B3CC45C509D2}"/>
              </a:ext>
            </a:extLst>
          </p:cNvPr>
          <p:cNvSpPr/>
          <p:nvPr/>
        </p:nvSpPr>
        <p:spPr>
          <a:xfrm>
            <a:off x="1660850" y="541174"/>
            <a:ext cx="2164702" cy="531846"/>
          </a:xfrm>
          <a:prstGeom prst="homePlate">
            <a:avLst>
              <a:gd name="adj" fmla="val 2800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FÖRE</a:t>
            </a:r>
          </a:p>
        </p:txBody>
      </p:sp>
      <p:sp>
        <p:nvSpPr>
          <p:cNvPr id="6" name="Pil: femhörning 5">
            <a:extLst>
              <a:ext uri="{FF2B5EF4-FFF2-40B4-BE49-F238E27FC236}">
                <a16:creationId xmlns:a16="http://schemas.microsoft.com/office/drawing/2014/main" id="{E1A3E718-480E-447E-9EE2-7ABC56E9246C}"/>
              </a:ext>
            </a:extLst>
          </p:cNvPr>
          <p:cNvSpPr/>
          <p:nvPr/>
        </p:nvSpPr>
        <p:spPr>
          <a:xfrm>
            <a:off x="3834883" y="541174"/>
            <a:ext cx="5495721" cy="531846"/>
          </a:xfrm>
          <a:prstGeom prst="homePlate">
            <a:avLst>
              <a:gd name="adj" fmla="val 2800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UNDER</a:t>
            </a:r>
          </a:p>
        </p:txBody>
      </p:sp>
      <p:sp>
        <p:nvSpPr>
          <p:cNvPr id="8" name="Pil: femhörning 7">
            <a:extLst>
              <a:ext uri="{FF2B5EF4-FFF2-40B4-BE49-F238E27FC236}">
                <a16:creationId xmlns:a16="http://schemas.microsoft.com/office/drawing/2014/main" id="{EE68BB0F-22FB-4D0A-A4AC-49FFDD7FA8F4}"/>
              </a:ext>
            </a:extLst>
          </p:cNvPr>
          <p:cNvSpPr/>
          <p:nvPr/>
        </p:nvSpPr>
        <p:spPr>
          <a:xfrm>
            <a:off x="9330607" y="541173"/>
            <a:ext cx="2164703" cy="531847"/>
          </a:xfrm>
          <a:prstGeom prst="homePlate">
            <a:avLst>
              <a:gd name="adj" fmla="val 2800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EFTER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9FDA00-628D-429A-842F-4C95F8167A8D}"/>
              </a:ext>
            </a:extLst>
          </p:cNvPr>
          <p:cNvSpPr/>
          <p:nvPr/>
        </p:nvSpPr>
        <p:spPr>
          <a:xfrm>
            <a:off x="1865947" y="1155777"/>
            <a:ext cx="468221" cy="34645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cxnSp>
        <p:nvCxnSpPr>
          <p:cNvPr id="29" name="Rak pil 6">
            <a:extLst>
              <a:ext uri="{FF2B5EF4-FFF2-40B4-BE49-F238E27FC236}">
                <a16:creationId xmlns:a16="http://schemas.microsoft.com/office/drawing/2014/main" id="{98F149A8-5D70-4180-8B32-3E7F8216B558}"/>
              </a:ext>
            </a:extLst>
          </p:cNvPr>
          <p:cNvCxnSpPr>
            <a:cxnSpLocks/>
            <a:stCxn id="30" idx="2"/>
            <a:endCxn id="31" idx="0"/>
          </p:cNvCxnSpPr>
          <p:nvPr/>
        </p:nvCxnSpPr>
        <p:spPr bwMode="auto">
          <a:xfrm>
            <a:off x="1523633" y="2462566"/>
            <a:ext cx="0" cy="47190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ruta 42">
            <a:extLst>
              <a:ext uri="{FF2B5EF4-FFF2-40B4-BE49-F238E27FC236}">
                <a16:creationId xmlns:a16="http://schemas.microsoft.com/office/drawing/2014/main" id="{828B4A2D-120A-4D9A-B9AD-E8BDC9018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416" y="2185567"/>
            <a:ext cx="2744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</a:t>
            </a:r>
          </a:p>
        </p:txBody>
      </p:sp>
      <p:sp>
        <p:nvSpPr>
          <p:cNvPr id="31" name="textruta 45">
            <a:extLst>
              <a:ext uri="{FF2B5EF4-FFF2-40B4-BE49-F238E27FC236}">
                <a16:creationId xmlns:a16="http://schemas.microsoft.com/office/drawing/2014/main" id="{30CDB932-2597-4140-AF38-2E33DF72F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5652" y="2934474"/>
            <a:ext cx="2359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739D917C-2EF1-4728-B2F5-0CAA30BF078F}"/>
              </a:ext>
            </a:extLst>
          </p:cNvPr>
          <p:cNvSpPr/>
          <p:nvPr/>
        </p:nvSpPr>
        <p:spPr>
          <a:xfrm>
            <a:off x="1998815" y="2525294"/>
            <a:ext cx="468221" cy="34645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B6B670D7-2506-47A6-92D4-CC2B448CB880}"/>
              </a:ext>
            </a:extLst>
          </p:cNvPr>
          <p:cNvSpPr/>
          <p:nvPr/>
        </p:nvSpPr>
        <p:spPr>
          <a:xfrm>
            <a:off x="4474459" y="3513221"/>
            <a:ext cx="468221" cy="3464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  <p:sp>
        <p:nvSpPr>
          <p:cNvPr id="52" name="Frihandsfigur: Form 51">
            <a:extLst>
              <a:ext uri="{FF2B5EF4-FFF2-40B4-BE49-F238E27FC236}">
                <a16:creationId xmlns:a16="http://schemas.microsoft.com/office/drawing/2014/main" id="{0708B0C6-3C30-475A-AF8D-B86060F0BF71}"/>
              </a:ext>
            </a:extLst>
          </p:cNvPr>
          <p:cNvSpPr/>
          <p:nvPr/>
        </p:nvSpPr>
        <p:spPr>
          <a:xfrm>
            <a:off x="1931437" y="2227216"/>
            <a:ext cx="8472410" cy="982515"/>
          </a:xfrm>
          <a:custGeom>
            <a:avLst/>
            <a:gdLst>
              <a:gd name="connsiteX0" fmla="*/ 0 w 8472410"/>
              <a:gd name="connsiteY0" fmla="*/ 432008 h 982515"/>
              <a:gd name="connsiteX1" fmla="*/ 46653 w 8472410"/>
              <a:gd name="connsiteY1" fmla="*/ 441339 h 982515"/>
              <a:gd name="connsiteX2" fmla="*/ 261257 w 8472410"/>
              <a:gd name="connsiteY2" fmla="*/ 469331 h 982515"/>
              <a:gd name="connsiteX3" fmla="*/ 298579 w 8472410"/>
              <a:gd name="connsiteY3" fmla="*/ 478662 h 982515"/>
              <a:gd name="connsiteX4" fmla="*/ 391885 w 8472410"/>
              <a:gd name="connsiteY4" fmla="*/ 487992 h 982515"/>
              <a:gd name="connsiteX5" fmla="*/ 475861 w 8472410"/>
              <a:gd name="connsiteY5" fmla="*/ 525315 h 982515"/>
              <a:gd name="connsiteX6" fmla="*/ 550506 w 8472410"/>
              <a:gd name="connsiteY6" fmla="*/ 553306 h 982515"/>
              <a:gd name="connsiteX7" fmla="*/ 690465 w 8472410"/>
              <a:gd name="connsiteY7" fmla="*/ 525315 h 982515"/>
              <a:gd name="connsiteX8" fmla="*/ 727787 w 8472410"/>
              <a:gd name="connsiteY8" fmla="*/ 515984 h 982515"/>
              <a:gd name="connsiteX9" fmla="*/ 821094 w 8472410"/>
              <a:gd name="connsiteY9" fmla="*/ 534645 h 982515"/>
              <a:gd name="connsiteX10" fmla="*/ 849085 w 8472410"/>
              <a:gd name="connsiteY10" fmla="*/ 543976 h 982515"/>
              <a:gd name="connsiteX11" fmla="*/ 951722 w 8472410"/>
              <a:gd name="connsiteY11" fmla="*/ 562637 h 982515"/>
              <a:gd name="connsiteX12" fmla="*/ 979714 w 8472410"/>
              <a:gd name="connsiteY12" fmla="*/ 571968 h 982515"/>
              <a:gd name="connsiteX13" fmla="*/ 1063690 w 8472410"/>
              <a:gd name="connsiteY13" fmla="*/ 609290 h 982515"/>
              <a:gd name="connsiteX14" fmla="*/ 1101012 w 8472410"/>
              <a:gd name="connsiteY14" fmla="*/ 646613 h 982515"/>
              <a:gd name="connsiteX15" fmla="*/ 1175657 w 8472410"/>
              <a:gd name="connsiteY15" fmla="*/ 702596 h 982515"/>
              <a:gd name="connsiteX16" fmla="*/ 1240971 w 8472410"/>
              <a:gd name="connsiteY16" fmla="*/ 777241 h 982515"/>
              <a:gd name="connsiteX17" fmla="*/ 1268963 w 8472410"/>
              <a:gd name="connsiteY17" fmla="*/ 786572 h 982515"/>
              <a:gd name="connsiteX18" fmla="*/ 1306285 w 8472410"/>
              <a:gd name="connsiteY18" fmla="*/ 805233 h 982515"/>
              <a:gd name="connsiteX19" fmla="*/ 1334277 w 8472410"/>
              <a:gd name="connsiteY19" fmla="*/ 814564 h 982515"/>
              <a:gd name="connsiteX20" fmla="*/ 1371600 w 8472410"/>
              <a:gd name="connsiteY20" fmla="*/ 833225 h 982515"/>
              <a:gd name="connsiteX21" fmla="*/ 1455575 w 8472410"/>
              <a:gd name="connsiteY21" fmla="*/ 851886 h 982515"/>
              <a:gd name="connsiteX22" fmla="*/ 1614196 w 8472410"/>
              <a:gd name="connsiteY22" fmla="*/ 870547 h 982515"/>
              <a:gd name="connsiteX23" fmla="*/ 1670179 w 8472410"/>
              <a:gd name="connsiteY23" fmla="*/ 833225 h 982515"/>
              <a:gd name="connsiteX24" fmla="*/ 1698171 w 8472410"/>
              <a:gd name="connsiteY24" fmla="*/ 805233 h 982515"/>
              <a:gd name="connsiteX25" fmla="*/ 1782147 w 8472410"/>
              <a:gd name="connsiteY25" fmla="*/ 786572 h 982515"/>
              <a:gd name="connsiteX26" fmla="*/ 1810139 w 8472410"/>
              <a:gd name="connsiteY26" fmla="*/ 777241 h 982515"/>
              <a:gd name="connsiteX27" fmla="*/ 1875453 w 8472410"/>
              <a:gd name="connsiteY27" fmla="*/ 767911 h 982515"/>
              <a:gd name="connsiteX28" fmla="*/ 1950098 w 8472410"/>
              <a:gd name="connsiteY28" fmla="*/ 683935 h 982515"/>
              <a:gd name="connsiteX29" fmla="*/ 1968759 w 8472410"/>
              <a:gd name="connsiteY29" fmla="*/ 646613 h 982515"/>
              <a:gd name="connsiteX30" fmla="*/ 1996751 w 8472410"/>
              <a:gd name="connsiteY30" fmla="*/ 637282 h 982515"/>
              <a:gd name="connsiteX31" fmla="*/ 2127379 w 8472410"/>
              <a:gd name="connsiteY31" fmla="*/ 609290 h 982515"/>
              <a:gd name="connsiteX32" fmla="*/ 2183363 w 8472410"/>
              <a:gd name="connsiteY32" fmla="*/ 571968 h 982515"/>
              <a:gd name="connsiteX33" fmla="*/ 2239347 w 8472410"/>
              <a:gd name="connsiteY33" fmla="*/ 525315 h 982515"/>
              <a:gd name="connsiteX34" fmla="*/ 2425959 w 8472410"/>
              <a:gd name="connsiteY34" fmla="*/ 487992 h 982515"/>
              <a:gd name="connsiteX35" fmla="*/ 2463281 w 8472410"/>
              <a:gd name="connsiteY35" fmla="*/ 469331 h 982515"/>
              <a:gd name="connsiteX36" fmla="*/ 2519265 w 8472410"/>
              <a:gd name="connsiteY36" fmla="*/ 432008 h 982515"/>
              <a:gd name="connsiteX37" fmla="*/ 2565918 w 8472410"/>
              <a:gd name="connsiteY37" fmla="*/ 357364 h 982515"/>
              <a:gd name="connsiteX38" fmla="*/ 2603241 w 8472410"/>
              <a:gd name="connsiteY38" fmla="*/ 320041 h 982515"/>
              <a:gd name="connsiteX39" fmla="*/ 2659224 w 8472410"/>
              <a:gd name="connsiteY39" fmla="*/ 301380 h 982515"/>
              <a:gd name="connsiteX40" fmla="*/ 2733869 w 8472410"/>
              <a:gd name="connsiteY40" fmla="*/ 292049 h 982515"/>
              <a:gd name="connsiteX41" fmla="*/ 2920481 w 8472410"/>
              <a:gd name="connsiteY41" fmla="*/ 301380 h 982515"/>
              <a:gd name="connsiteX42" fmla="*/ 2948473 w 8472410"/>
              <a:gd name="connsiteY42" fmla="*/ 310711 h 982515"/>
              <a:gd name="connsiteX43" fmla="*/ 3060441 w 8472410"/>
              <a:gd name="connsiteY43" fmla="*/ 320041 h 982515"/>
              <a:gd name="connsiteX44" fmla="*/ 3097763 w 8472410"/>
              <a:gd name="connsiteY44" fmla="*/ 357364 h 982515"/>
              <a:gd name="connsiteX45" fmla="*/ 3125755 w 8472410"/>
              <a:gd name="connsiteY45" fmla="*/ 366694 h 982515"/>
              <a:gd name="connsiteX46" fmla="*/ 3256383 w 8472410"/>
              <a:gd name="connsiteY46" fmla="*/ 460000 h 982515"/>
              <a:gd name="connsiteX47" fmla="*/ 3284375 w 8472410"/>
              <a:gd name="connsiteY47" fmla="*/ 478662 h 982515"/>
              <a:gd name="connsiteX48" fmla="*/ 3321698 w 8472410"/>
              <a:gd name="connsiteY48" fmla="*/ 506653 h 982515"/>
              <a:gd name="connsiteX49" fmla="*/ 3368351 w 8472410"/>
              <a:gd name="connsiteY49" fmla="*/ 525315 h 982515"/>
              <a:gd name="connsiteX50" fmla="*/ 3424334 w 8472410"/>
              <a:gd name="connsiteY50" fmla="*/ 609290 h 982515"/>
              <a:gd name="connsiteX51" fmla="*/ 3461657 w 8472410"/>
              <a:gd name="connsiteY51" fmla="*/ 646613 h 982515"/>
              <a:gd name="connsiteX52" fmla="*/ 3489649 w 8472410"/>
              <a:gd name="connsiteY52" fmla="*/ 683935 h 982515"/>
              <a:gd name="connsiteX53" fmla="*/ 3526971 w 8472410"/>
              <a:gd name="connsiteY53" fmla="*/ 721257 h 982515"/>
              <a:gd name="connsiteX54" fmla="*/ 3564294 w 8472410"/>
              <a:gd name="connsiteY54" fmla="*/ 795902 h 982515"/>
              <a:gd name="connsiteX55" fmla="*/ 3592285 w 8472410"/>
              <a:gd name="connsiteY55" fmla="*/ 814564 h 982515"/>
              <a:gd name="connsiteX56" fmla="*/ 3657600 w 8472410"/>
              <a:gd name="connsiteY56" fmla="*/ 907870 h 982515"/>
              <a:gd name="connsiteX57" fmla="*/ 3713583 w 8472410"/>
              <a:gd name="connsiteY57" fmla="*/ 935862 h 982515"/>
              <a:gd name="connsiteX58" fmla="*/ 3834881 w 8472410"/>
              <a:gd name="connsiteY58" fmla="*/ 982515 h 982515"/>
              <a:gd name="connsiteX59" fmla="*/ 3909526 w 8472410"/>
              <a:gd name="connsiteY59" fmla="*/ 963853 h 982515"/>
              <a:gd name="connsiteX60" fmla="*/ 3956179 w 8472410"/>
              <a:gd name="connsiteY60" fmla="*/ 917200 h 982515"/>
              <a:gd name="connsiteX61" fmla="*/ 4021494 w 8472410"/>
              <a:gd name="connsiteY61" fmla="*/ 898539 h 982515"/>
              <a:gd name="connsiteX62" fmla="*/ 4049485 w 8472410"/>
              <a:gd name="connsiteY62" fmla="*/ 889208 h 982515"/>
              <a:gd name="connsiteX63" fmla="*/ 4077477 w 8472410"/>
              <a:gd name="connsiteY63" fmla="*/ 861217 h 982515"/>
              <a:gd name="connsiteX64" fmla="*/ 4133461 w 8472410"/>
              <a:gd name="connsiteY64" fmla="*/ 842555 h 982515"/>
              <a:gd name="connsiteX65" fmla="*/ 4226767 w 8472410"/>
              <a:gd name="connsiteY65" fmla="*/ 795902 h 982515"/>
              <a:gd name="connsiteX66" fmla="*/ 4301412 w 8472410"/>
              <a:gd name="connsiteY66" fmla="*/ 777241 h 982515"/>
              <a:gd name="connsiteX67" fmla="*/ 4329404 w 8472410"/>
              <a:gd name="connsiteY67" fmla="*/ 758580 h 982515"/>
              <a:gd name="connsiteX68" fmla="*/ 4366726 w 8472410"/>
              <a:gd name="connsiteY68" fmla="*/ 739919 h 982515"/>
              <a:gd name="connsiteX69" fmla="*/ 4404049 w 8472410"/>
              <a:gd name="connsiteY69" fmla="*/ 702596 h 982515"/>
              <a:gd name="connsiteX70" fmla="*/ 4432041 w 8472410"/>
              <a:gd name="connsiteY70" fmla="*/ 683935 h 982515"/>
              <a:gd name="connsiteX71" fmla="*/ 4469363 w 8472410"/>
              <a:gd name="connsiteY71" fmla="*/ 637282 h 982515"/>
              <a:gd name="connsiteX72" fmla="*/ 4534677 w 8472410"/>
              <a:gd name="connsiteY72" fmla="*/ 590629 h 982515"/>
              <a:gd name="connsiteX73" fmla="*/ 4572000 w 8472410"/>
              <a:gd name="connsiteY73" fmla="*/ 562637 h 982515"/>
              <a:gd name="connsiteX74" fmla="*/ 4609322 w 8472410"/>
              <a:gd name="connsiteY74" fmla="*/ 543976 h 982515"/>
              <a:gd name="connsiteX75" fmla="*/ 4655975 w 8472410"/>
              <a:gd name="connsiteY75" fmla="*/ 515984 h 982515"/>
              <a:gd name="connsiteX76" fmla="*/ 4674636 w 8472410"/>
              <a:gd name="connsiteY76" fmla="*/ 487992 h 982515"/>
              <a:gd name="connsiteX77" fmla="*/ 4702628 w 8472410"/>
              <a:gd name="connsiteY77" fmla="*/ 460000 h 982515"/>
              <a:gd name="connsiteX78" fmla="*/ 4721290 w 8472410"/>
              <a:gd name="connsiteY78" fmla="*/ 422678 h 982515"/>
              <a:gd name="connsiteX79" fmla="*/ 4749281 w 8472410"/>
              <a:gd name="connsiteY79" fmla="*/ 394686 h 982515"/>
              <a:gd name="connsiteX80" fmla="*/ 4767943 w 8472410"/>
              <a:gd name="connsiteY80" fmla="*/ 366694 h 982515"/>
              <a:gd name="connsiteX81" fmla="*/ 4842587 w 8472410"/>
              <a:gd name="connsiteY81" fmla="*/ 310711 h 982515"/>
              <a:gd name="connsiteX82" fmla="*/ 4917232 w 8472410"/>
              <a:gd name="connsiteY82" fmla="*/ 226735 h 982515"/>
              <a:gd name="connsiteX83" fmla="*/ 4982547 w 8472410"/>
              <a:gd name="connsiteY83" fmla="*/ 189413 h 982515"/>
              <a:gd name="connsiteX84" fmla="*/ 5010539 w 8472410"/>
              <a:gd name="connsiteY84" fmla="*/ 170751 h 982515"/>
              <a:gd name="connsiteX85" fmla="*/ 5047861 w 8472410"/>
              <a:gd name="connsiteY85" fmla="*/ 152090 h 982515"/>
              <a:gd name="connsiteX86" fmla="*/ 5094514 w 8472410"/>
              <a:gd name="connsiteY86" fmla="*/ 114768 h 982515"/>
              <a:gd name="connsiteX87" fmla="*/ 5206481 w 8472410"/>
              <a:gd name="connsiteY87" fmla="*/ 86776 h 982515"/>
              <a:gd name="connsiteX88" fmla="*/ 5281126 w 8472410"/>
              <a:gd name="connsiteY88" fmla="*/ 49453 h 982515"/>
              <a:gd name="connsiteX89" fmla="*/ 5467739 w 8472410"/>
              <a:gd name="connsiteY89" fmla="*/ 21462 h 982515"/>
              <a:gd name="connsiteX90" fmla="*/ 5495730 w 8472410"/>
              <a:gd name="connsiteY90" fmla="*/ 2800 h 982515"/>
              <a:gd name="connsiteX91" fmla="*/ 5728996 w 8472410"/>
              <a:gd name="connsiteY91" fmla="*/ 21462 h 982515"/>
              <a:gd name="connsiteX92" fmla="*/ 5840963 w 8472410"/>
              <a:gd name="connsiteY92" fmla="*/ 114768 h 982515"/>
              <a:gd name="connsiteX93" fmla="*/ 5859624 w 8472410"/>
              <a:gd name="connsiteY93" fmla="*/ 142760 h 982515"/>
              <a:gd name="connsiteX94" fmla="*/ 5980922 w 8472410"/>
              <a:gd name="connsiteY94" fmla="*/ 245396 h 982515"/>
              <a:gd name="connsiteX95" fmla="*/ 6027575 w 8472410"/>
              <a:gd name="connsiteY95" fmla="*/ 264057 h 982515"/>
              <a:gd name="connsiteX96" fmla="*/ 6214187 w 8472410"/>
              <a:gd name="connsiteY96" fmla="*/ 292049 h 982515"/>
              <a:gd name="connsiteX97" fmla="*/ 6298163 w 8472410"/>
              <a:gd name="connsiteY97" fmla="*/ 320041 h 982515"/>
              <a:gd name="connsiteX98" fmla="*/ 6391469 w 8472410"/>
              <a:gd name="connsiteY98" fmla="*/ 357364 h 982515"/>
              <a:gd name="connsiteX99" fmla="*/ 6522098 w 8472410"/>
              <a:gd name="connsiteY99" fmla="*/ 376025 h 982515"/>
              <a:gd name="connsiteX100" fmla="*/ 6559420 w 8472410"/>
              <a:gd name="connsiteY100" fmla="*/ 385355 h 982515"/>
              <a:gd name="connsiteX101" fmla="*/ 6587412 w 8472410"/>
              <a:gd name="connsiteY101" fmla="*/ 394686 h 982515"/>
              <a:gd name="connsiteX102" fmla="*/ 6876661 w 8472410"/>
              <a:gd name="connsiteY102" fmla="*/ 385355 h 982515"/>
              <a:gd name="connsiteX103" fmla="*/ 6960636 w 8472410"/>
              <a:gd name="connsiteY103" fmla="*/ 376025 h 982515"/>
              <a:gd name="connsiteX104" fmla="*/ 7007290 w 8472410"/>
              <a:gd name="connsiteY104" fmla="*/ 357364 h 982515"/>
              <a:gd name="connsiteX105" fmla="*/ 7035281 w 8472410"/>
              <a:gd name="connsiteY105" fmla="*/ 348033 h 982515"/>
              <a:gd name="connsiteX106" fmla="*/ 7277877 w 8472410"/>
              <a:gd name="connsiteY106" fmla="*/ 338702 h 982515"/>
              <a:gd name="connsiteX107" fmla="*/ 7501812 w 8472410"/>
              <a:gd name="connsiteY107" fmla="*/ 348033 h 982515"/>
              <a:gd name="connsiteX108" fmla="*/ 7623110 w 8472410"/>
              <a:gd name="connsiteY108" fmla="*/ 366694 h 982515"/>
              <a:gd name="connsiteX109" fmla="*/ 7716416 w 8472410"/>
              <a:gd name="connsiteY109" fmla="*/ 422678 h 982515"/>
              <a:gd name="connsiteX110" fmla="*/ 7744408 w 8472410"/>
              <a:gd name="connsiteY110" fmla="*/ 441339 h 982515"/>
              <a:gd name="connsiteX111" fmla="*/ 7791061 w 8472410"/>
              <a:gd name="connsiteY111" fmla="*/ 450670 h 982515"/>
              <a:gd name="connsiteX112" fmla="*/ 7884367 w 8472410"/>
              <a:gd name="connsiteY112" fmla="*/ 478662 h 982515"/>
              <a:gd name="connsiteX113" fmla="*/ 7931020 w 8472410"/>
              <a:gd name="connsiteY113" fmla="*/ 497323 h 982515"/>
              <a:gd name="connsiteX114" fmla="*/ 7959012 w 8472410"/>
              <a:gd name="connsiteY114" fmla="*/ 515984 h 982515"/>
              <a:gd name="connsiteX115" fmla="*/ 8024326 w 8472410"/>
              <a:gd name="connsiteY115" fmla="*/ 543976 h 982515"/>
              <a:gd name="connsiteX116" fmla="*/ 8070979 w 8472410"/>
              <a:gd name="connsiteY116" fmla="*/ 562637 h 982515"/>
              <a:gd name="connsiteX117" fmla="*/ 8126963 w 8472410"/>
              <a:gd name="connsiteY117" fmla="*/ 571968 h 982515"/>
              <a:gd name="connsiteX118" fmla="*/ 8154955 w 8472410"/>
              <a:gd name="connsiteY118" fmla="*/ 581298 h 982515"/>
              <a:gd name="connsiteX119" fmla="*/ 8257592 w 8472410"/>
              <a:gd name="connsiteY119" fmla="*/ 599960 h 982515"/>
              <a:gd name="connsiteX120" fmla="*/ 8369559 w 8472410"/>
              <a:gd name="connsiteY120" fmla="*/ 627951 h 982515"/>
              <a:gd name="connsiteX121" fmla="*/ 8425543 w 8472410"/>
              <a:gd name="connsiteY121" fmla="*/ 637282 h 982515"/>
              <a:gd name="connsiteX122" fmla="*/ 8462865 w 8472410"/>
              <a:gd name="connsiteY122" fmla="*/ 609290 h 98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</a:cxnLst>
            <a:rect l="l" t="t" r="r" b="b"/>
            <a:pathLst>
              <a:path w="8472410" h="982515">
                <a:moveTo>
                  <a:pt x="0" y="432008"/>
                </a:moveTo>
                <a:cubicBezTo>
                  <a:pt x="15551" y="435118"/>
                  <a:pt x="31010" y="438732"/>
                  <a:pt x="46653" y="441339"/>
                </a:cubicBezTo>
                <a:cubicBezTo>
                  <a:pt x="95934" y="449553"/>
                  <a:pt x="239918" y="466664"/>
                  <a:pt x="261257" y="469331"/>
                </a:cubicBezTo>
                <a:cubicBezTo>
                  <a:pt x="273698" y="472441"/>
                  <a:pt x="285884" y="476848"/>
                  <a:pt x="298579" y="478662"/>
                </a:cubicBezTo>
                <a:cubicBezTo>
                  <a:pt x="329522" y="483082"/>
                  <a:pt x="361657" y="480037"/>
                  <a:pt x="391885" y="487992"/>
                </a:cubicBezTo>
                <a:cubicBezTo>
                  <a:pt x="421509" y="495788"/>
                  <a:pt x="447706" y="513248"/>
                  <a:pt x="475861" y="525315"/>
                </a:cubicBezTo>
                <a:cubicBezTo>
                  <a:pt x="514912" y="542051"/>
                  <a:pt x="516451" y="541955"/>
                  <a:pt x="550506" y="553306"/>
                </a:cubicBezTo>
                <a:lnTo>
                  <a:pt x="690465" y="525315"/>
                </a:lnTo>
                <a:cubicBezTo>
                  <a:pt x="703014" y="522673"/>
                  <a:pt x="714963" y="515984"/>
                  <a:pt x="727787" y="515984"/>
                </a:cubicBezTo>
                <a:cubicBezTo>
                  <a:pt x="746110" y="515984"/>
                  <a:pt x="799519" y="528481"/>
                  <a:pt x="821094" y="534645"/>
                </a:cubicBezTo>
                <a:cubicBezTo>
                  <a:pt x="830551" y="537347"/>
                  <a:pt x="839544" y="541591"/>
                  <a:pt x="849085" y="543976"/>
                </a:cubicBezTo>
                <a:cubicBezTo>
                  <a:pt x="916982" y="560950"/>
                  <a:pt x="876885" y="546006"/>
                  <a:pt x="951722" y="562637"/>
                </a:cubicBezTo>
                <a:cubicBezTo>
                  <a:pt x="961323" y="564771"/>
                  <a:pt x="970505" y="568515"/>
                  <a:pt x="979714" y="571968"/>
                </a:cubicBezTo>
                <a:cubicBezTo>
                  <a:pt x="1027369" y="589839"/>
                  <a:pt x="1021279" y="588085"/>
                  <a:pt x="1063690" y="609290"/>
                </a:cubicBezTo>
                <a:cubicBezTo>
                  <a:pt x="1076131" y="621731"/>
                  <a:pt x="1087496" y="635350"/>
                  <a:pt x="1101012" y="646613"/>
                </a:cubicBezTo>
                <a:cubicBezTo>
                  <a:pt x="1124905" y="666524"/>
                  <a:pt x="1156996" y="677714"/>
                  <a:pt x="1175657" y="702596"/>
                </a:cubicBezTo>
                <a:cubicBezTo>
                  <a:pt x="1194494" y="727712"/>
                  <a:pt x="1214953" y="758657"/>
                  <a:pt x="1240971" y="777241"/>
                </a:cubicBezTo>
                <a:cubicBezTo>
                  <a:pt x="1248974" y="782958"/>
                  <a:pt x="1259923" y="782698"/>
                  <a:pt x="1268963" y="786572"/>
                </a:cubicBezTo>
                <a:cubicBezTo>
                  <a:pt x="1281747" y="792051"/>
                  <a:pt x="1293501" y="799754"/>
                  <a:pt x="1306285" y="805233"/>
                </a:cubicBezTo>
                <a:cubicBezTo>
                  <a:pt x="1315325" y="809107"/>
                  <a:pt x="1325237" y="810690"/>
                  <a:pt x="1334277" y="814564"/>
                </a:cubicBezTo>
                <a:cubicBezTo>
                  <a:pt x="1347062" y="820043"/>
                  <a:pt x="1358576" y="828341"/>
                  <a:pt x="1371600" y="833225"/>
                </a:cubicBezTo>
                <a:cubicBezTo>
                  <a:pt x="1385691" y="838509"/>
                  <a:pt x="1444106" y="849801"/>
                  <a:pt x="1455575" y="851886"/>
                </a:cubicBezTo>
                <a:cubicBezTo>
                  <a:pt x="1530468" y="865503"/>
                  <a:pt x="1519914" y="861977"/>
                  <a:pt x="1614196" y="870547"/>
                </a:cubicBezTo>
                <a:cubicBezTo>
                  <a:pt x="1632857" y="858106"/>
                  <a:pt x="1652476" y="846994"/>
                  <a:pt x="1670179" y="833225"/>
                </a:cubicBezTo>
                <a:cubicBezTo>
                  <a:pt x="1680595" y="825124"/>
                  <a:pt x="1687192" y="812553"/>
                  <a:pt x="1698171" y="805233"/>
                </a:cubicBezTo>
                <a:cubicBezTo>
                  <a:pt x="1713486" y="795023"/>
                  <a:pt x="1775369" y="787702"/>
                  <a:pt x="1782147" y="786572"/>
                </a:cubicBezTo>
                <a:cubicBezTo>
                  <a:pt x="1791478" y="783462"/>
                  <a:pt x="1800495" y="779170"/>
                  <a:pt x="1810139" y="777241"/>
                </a:cubicBezTo>
                <a:cubicBezTo>
                  <a:pt x="1831704" y="772928"/>
                  <a:pt x="1856089" y="778338"/>
                  <a:pt x="1875453" y="767911"/>
                </a:cubicBezTo>
                <a:cubicBezTo>
                  <a:pt x="1898843" y="755316"/>
                  <a:pt x="1934016" y="712078"/>
                  <a:pt x="1950098" y="683935"/>
                </a:cubicBezTo>
                <a:cubicBezTo>
                  <a:pt x="1956999" y="671859"/>
                  <a:pt x="1958924" y="656448"/>
                  <a:pt x="1968759" y="646613"/>
                </a:cubicBezTo>
                <a:cubicBezTo>
                  <a:pt x="1975714" y="639658"/>
                  <a:pt x="1987330" y="640108"/>
                  <a:pt x="1996751" y="637282"/>
                </a:cubicBezTo>
                <a:cubicBezTo>
                  <a:pt x="2075349" y="613703"/>
                  <a:pt x="2047287" y="620732"/>
                  <a:pt x="2127379" y="609290"/>
                </a:cubicBezTo>
                <a:cubicBezTo>
                  <a:pt x="2146040" y="596849"/>
                  <a:pt x="2167504" y="587827"/>
                  <a:pt x="2183363" y="571968"/>
                </a:cubicBezTo>
                <a:cubicBezTo>
                  <a:pt x="2200476" y="554854"/>
                  <a:pt x="2217161" y="536408"/>
                  <a:pt x="2239347" y="525315"/>
                </a:cubicBezTo>
                <a:cubicBezTo>
                  <a:pt x="2291465" y="499256"/>
                  <a:pt x="2377808" y="494871"/>
                  <a:pt x="2425959" y="487992"/>
                </a:cubicBezTo>
                <a:cubicBezTo>
                  <a:pt x="2438400" y="481772"/>
                  <a:pt x="2451354" y="476487"/>
                  <a:pt x="2463281" y="469331"/>
                </a:cubicBezTo>
                <a:cubicBezTo>
                  <a:pt x="2482513" y="457792"/>
                  <a:pt x="2519265" y="432008"/>
                  <a:pt x="2519265" y="432008"/>
                </a:cubicBezTo>
                <a:cubicBezTo>
                  <a:pt x="2537659" y="395221"/>
                  <a:pt x="2537655" y="389664"/>
                  <a:pt x="2565918" y="357364"/>
                </a:cubicBezTo>
                <a:cubicBezTo>
                  <a:pt x="2577504" y="344123"/>
                  <a:pt x="2586550" y="325605"/>
                  <a:pt x="2603241" y="320041"/>
                </a:cubicBezTo>
                <a:cubicBezTo>
                  <a:pt x="2621902" y="313821"/>
                  <a:pt x="2639990" y="305502"/>
                  <a:pt x="2659224" y="301380"/>
                </a:cubicBezTo>
                <a:cubicBezTo>
                  <a:pt x="2683743" y="296126"/>
                  <a:pt x="2708987" y="295159"/>
                  <a:pt x="2733869" y="292049"/>
                </a:cubicBezTo>
                <a:cubicBezTo>
                  <a:pt x="2796073" y="295159"/>
                  <a:pt x="2858433" y="295984"/>
                  <a:pt x="2920481" y="301380"/>
                </a:cubicBezTo>
                <a:cubicBezTo>
                  <a:pt x="2930279" y="302232"/>
                  <a:pt x="2938724" y="309411"/>
                  <a:pt x="2948473" y="310711"/>
                </a:cubicBezTo>
                <a:cubicBezTo>
                  <a:pt x="2985596" y="315661"/>
                  <a:pt x="3023118" y="316931"/>
                  <a:pt x="3060441" y="320041"/>
                </a:cubicBezTo>
                <a:cubicBezTo>
                  <a:pt x="3072882" y="332482"/>
                  <a:pt x="3083446" y="347138"/>
                  <a:pt x="3097763" y="357364"/>
                </a:cubicBezTo>
                <a:cubicBezTo>
                  <a:pt x="3105766" y="363081"/>
                  <a:pt x="3117752" y="360977"/>
                  <a:pt x="3125755" y="366694"/>
                </a:cubicBezTo>
                <a:cubicBezTo>
                  <a:pt x="3266073" y="466921"/>
                  <a:pt x="3179766" y="434462"/>
                  <a:pt x="3256383" y="460000"/>
                </a:cubicBezTo>
                <a:cubicBezTo>
                  <a:pt x="3265714" y="466221"/>
                  <a:pt x="3275250" y="472144"/>
                  <a:pt x="3284375" y="478662"/>
                </a:cubicBezTo>
                <a:cubicBezTo>
                  <a:pt x="3297029" y="487701"/>
                  <a:pt x="3308104" y="499101"/>
                  <a:pt x="3321698" y="506653"/>
                </a:cubicBezTo>
                <a:cubicBezTo>
                  <a:pt x="3336339" y="514787"/>
                  <a:pt x="3352800" y="519094"/>
                  <a:pt x="3368351" y="525315"/>
                </a:cubicBezTo>
                <a:cubicBezTo>
                  <a:pt x="3387857" y="557825"/>
                  <a:pt x="3399599" y="581021"/>
                  <a:pt x="3424334" y="609290"/>
                </a:cubicBezTo>
                <a:cubicBezTo>
                  <a:pt x="3435920" y="622531"/>
                  <a:pt x="3450071" y="633372"/>
                  <a:pt x="3461657" y="646613"/>
                </a:cubicBezTo>
                <a:cubicBezTo>
                  <a:pt x="3471897" y="658316"/>
                  <a:pt x="3479409" y="672232"/>
                  <a:pt x="3489649" y="683935"/>
                </a:cubicBezTo>
                <a:cubicBezTo>
                  <a:pt x="3501235" y="697176"/>
                  <a:pt x="3515521" y="707899"/>
                  <a:pt x="3526971" y="721257"/>
                </a:cubicBezTo>
                <a:cubicBezTo>
                  <a:pt x="3587030" y="791327"/>
                  <a:pt x="3493511" y="696805"/>
                  <a:pt x="3564294" y="795902"/>
                </a:cubicBezTo>
                <a:cubicBezTo>
                  <a:pt x="3570812" y="805027"/>
                  <a:pt x="3582955" y="808343"/>
                  <a:pt x="3592285" y="814564"/>
                </a:cubicBezTo>
                <a:cubicBezTo>
                  <a:pt x="3613909" y="850605"/>
                  <a:pt x="3627192" y="877462"/>
                  <a:pt x="3657600" y="907870"/>
                </a:cubicBezTo>
                <a:cubicBezTo>
                  <a:pt x="3688664" y="938934"/>
                  <a:pt x="3679436" y="916891"/>
                  <a:pt x="3713583" y="935862"/>
                </a:cubicBezTo>
                <a:cubicBezTo>
                  <a:pt x="3807863" y="988240"/>
                  <a:pt x="3727756" y="967211"/>
                  <a:pt x="3834881" y="982515"/>
                </a:cubicBezTo>
                <a:cubicBezTo>
                  <a:pt x="3838607" y="981770"/>
                  <a:pt x="3899092" y="971678"/>
                  <a:pt x="3909526" y="963853"/>
                </a:cubicBezTo>
                <a:cubicBezTo>
                  <a:pt x="3927120" y="950658"/>
                  <a:pt x="3935315" y="924154"/>
                  <a:pt x="3956179" y="917200"/>
                </a:cubicBezTo>
                <a:cubicBezTo>
                  <a:pt x="4023320" y="894821"/>
                  <a:pt x="3939447" y="921982"/>
                  <a:pt x="4021494" y="898539"/>
                </a:cubicBezTo>
                <a:cubicBezTo>
                  <a:pt x="4030951" y="895837"/>
                  <a:pt x="4040155" y="892318"/>
                  <a:pt x="4049485" y="889208"/>
                </a:cubicBezTo>
                <a:cubicBezTo>
                  <a:pt x="4058816" y="879878"/>
                  <a:pt x="4065942" y="867625"/>
                  <a:pt x="4077477" y="861217"/>
                </a:cubicBezTo>
                <a:cubicBezTo>
                  <a:pt x="4094672" y="851664"/>
                  <a:pt x="4115867" y="851352"/>
                  <a:pt x="4133461" y="842555"/>
                </a:cubicBezTo>
                <a:cubicBezTo>
                  <a:pt x="4164563" y="827004"/>
                  <a:pt x="4192669" y="802721"/>
                  <a:pt x="4226767" y="795902"/>
                </a:cubicBezTo>
                <a:cubicBezTo>
                  <a:pt x="4244516" y="792352"/>
                  <a:pt x="4282282" y="786806"/>
                  <a:pt x="4301412" y="777241"/>
                </a:cubicBezTo>
                <a:cubicBezTo>
                  <a:pt x="4311442" y="772226"/>
                  <a:pt x="4319667" y="764144"/>
                  <a:pt x="4329404" y="758580"/>
                </a:cubicBezTo>
                <a:cubicBezTo>
                  <a:pt x="4341480" y="751679"/>
                  <a:pt x="4355599" y="748264"/>
                  <a:pt x="4366726" y="739919"/>
                </a:cubicBezTo>
                <a:cubicBezTo>
                  <a:pt x="4380801" y="729362"/>
                  <a:pt x="4390690" y="714046"/>
                  <a:pt x="4404049" y="702596"/>
                </a:cubicBezTo>
                <a:cubicBezTo>
                  <a:pt x="4412563" y="695298"/>
                  <a:pt x="4424112" y="691864"/>
                  <a:pt x="4432041" y="683935"/>
                </a:cubicBezTo>
                <a:cubicBezTo>
                  <a:pt x="4446123" y="669853"/>
                  <a:pt x="4455281" y="651364"/>
                  <a:pt x="4469363" y="637282"/>
                </a:cubicBezTo>
                <a:cubicBezTo>
                  <a:pt x="4484613" y="622032"/>
                  <a:pt x="4516132" y="603876"/>
                  <a:pt x="4534677" y="590629"/>
                </a:cubicBezTo>
                <a:cubicBezTo>
                  <a:pt x="4547332" y="581590"/>
                  <a:pt x="4558813" y="570879"/>
                  <a:pt x="4572000" y="562637"/>
                </a:cubicBezTo>
                <a:cubicBezTo>
                  <a:pt x="4583795" y="555265"/>
                  <a:pt x="4597163" y="550731"/>
                  <a:pt x="4609322" y="543976"/>
                </a:cubicBezTo>
                <a:cubicBezTo>
                  <a:pt x="4625175" y="535169"/>
                  <a:pt x="4640424" y="525315"/>
                  <a:pt x="4655975" y="515984"/>
                </a:cubicBezTo>
                <a:cubicBezTo>
                  <a:pt x="4662195" y="506653"/>
                  <a:pt x="4667457" y="496607"/>
                  <a:pt x="4674636" y="487992"/>
                </a:cubicBezTo>
                <a:cubicBezTo>
                  <a:pt x="4683084" y="477855"/>
                  <a:pt x="4694958" y="470738"/>
                  <a:pt x="4702628" y="460000"/>
                </a:cubicBezTo>
                <a:cubicBezTo>
                  <a:pt x="4710713" y="448682"/>
                  <a:pt x="4713205" y="433996"/>
                  <a:pt x="4721290" y="422678"/>
                </a:cubicBezTo>
                <a:cubicBezTo>
                  <a:pt x="4728960" y="411941"/>
                  <a:pt x="4740834" y="404823"/>
                  <a:pt x="4749281" y="394686"/>
                </a:cubicBezTo>
                <a:cubicBezTo>
                  <a:pt x="4756460" y="386071"/>
                  <a:pt x="4759328" y="373873"/>
                  <a:pt x="4767943" y="366694"/>
                </a:cubicBezTo>
                <a:cubicBezTo>
                  <a:pt x="4855420" y="293797"/>
                  <a:pt x="4751893" y="416520"/>
                  <a:pt x="4842587" y="310711"/>
                </a:cubicBezTo>
                <a:cubicBezTo>
                  <a:pt x="4879979" y="267087"/>
                  <a:pt x="4843692" y="275761"/>
                  <a:pt x="4917232" y="226735"/>
                </a:cubicBezTo>
                <a:cubicBezTo>
                  <a:pt x="4985441" y="181263"/>
                  <a:pt x="4899666" y="236774"/>
                  <a:pt x="4982547" y="189413"/>
                </a:cubicBezTo>
                <a:cubicBezTo>
                  <a:pt x="4992284" y="183849"/>
                  <a:pt x="5000802" y="176315"/>
                  <a:pt x="5010539" y="170751"/>
                </a:cubicBezTo>
                <a:cubicBezTo>
                  <a:pt x="5022615" y="163850"/>
                  <a:pt x="5036288" y="159805"/>
                  <a:pt x="5047861" y="152090"/>
                </a:cubicBezTo>
                <a:cubicBezTo>
                  <a:pt x="5064431" y="141043"/>
                  <a:pt x="5077031" y="124304"/>
                  <a:pt x="5094514" y="114768"/>
                </a:cubicBezTo>
                <a:cubicBezTo>
                  <a:pt x="5127047" y="97023"/>
                  <a:pt x="5170910" y="92704"/>
                  <a:pt x="5206481" y="86776"/>
                </a:cubicBezTo>
                <a:cubicBezTo>
                  <a:pt x="5242248" y="51011"/>
                  <a:pt x="5209652" y="78042"/>
                  <a:pt x="5281126" y="49453"/>
                </a:cubicBezTo>
                <a:cubicBezTo>
                  <a:pt x="5371192" y="13427"/>
                  <a:pt x="5311067" y="31906"/>
                  <a:pt x="5467739" y="21462"/>
                </a:cubicBezTo>
                <a:cubicBezTo>
                  <a:pt x="5477069" y="15241"/>
                  <a:pt x="5484526" y="3267"/>
                  <a:pt x="5495730" y="2800"/>
                </a:cubicBezTo>
                <a:cubicBezTo>
                  <a:pt x="5640578" y="-3236"/>
                  <a:pt x="5640770" y="-595"/>
                  <a:pt x="5728996" y="21462"/>
                </a:cubicBezTo>
                <a:cubicBezTo>
                  <a:pt x="5755832" y="42335"/>
                  <a:pt x="5813034" y="81252"/>
                  <a:pt x="5840963" y="114768"/>
                </a:cubicBezTo>
                <a:cubicBezTo>
                  <a:pt x="5848142" y="123383"/>
                  <a:pt x="5852122" y="134425"/>
                  <a:pt x="5859624" y="142760"/>
                </a:cubicBezTo>
                <a:cubicBezTo>
                  <a:pt x="5886103" y="172181"/>
                  <a:pt x="5939161" y="228692"/>
                  <a:pt x="5980922" y="245396"/>
                </a:cubicBezTo>
                <a:cubicBezTo>
                  <a:pt x="5996473" y="251616"/>
                  <a:pt x="6011151" y="260772"/>
                  <a:pt x="6027575" y="264057"/>
                </a:cubicBezTo>
                <a:cubicBezTo>
                  <a:pt x="6089253" y="276393"/>
                  <a:pt x="6151983" y="282718"/>
                  <a:pt x="6214187" y="292049"/>
                </a:cubicBezTo>
                <a:cubicBezTo>
                  <a:pt x="6251784" y="329646"/>
                  <a:pt x="6215680" y="301007"/>
                  <a:pt x="6298163" y="320041"/>
                </a:cubicBezTo>
                <a:cubicBezTo>
                  <a:pt x="6424376" y="349166"/>
                  <a:pt x="6296224" y="325615"/>
                  <a:pt x="6391469" y="357364"/>
                </a:cubicBezTo>
                <a:cubicBezTo>
                  <a:pt x="6421172" y="367265"/>
                  <a:pt x="6501509" y="373737"/>
                  <a:pt x="6522098" y="376025"/>
                </a:cubicBezTo>
                <a:cubicBezTo>
                  <a:pt x="6534539" y="379135"/>
                  <a:pt x="6547090" y="381832"/>
                  <a:pt x="6559420" y="385355"/>
                </a:cubicBezTo>
                <a:cubicBezTo>
                  <a:pt x="6568877" y="388057"/>
                  <a:pt x="6577577" y="394686"/>
                  <a:pt x="6587412" y="394686"/>
                </a:cubicBezTo>
                <a:cubicBezTo>
                  <a:pt x="6683878" y="394686"/>
                  <a:pt x="6780245" y="388465"/>
                  <a:pt x="6876661" y="385355"/>
                </a:cubicBezTo>
                <a:cubicBezTo>
                  <a:pt x="6904653" y="382245"/>
                  <a:pt x="6933097" y="381926"/>
                  <a:pt x="6960636" y="376025"/>
                </a:cubicBezTo>
                <a:cubicBezTo>
                  <a:pt x="6977013" y="372516"/>
                  <a:pt x="6991607" y="363245"/>
                  <a:pt x="7007290" y="357364"/>
                </a:cubicBezTo>
                <a:cubicBezTo>
                  <a:pt x="7016499" y="353911"/>
                  <a:pt x="7025469" y="348710"/>
                  <a:pt x="7035281" y="348033"/>
                </a:cubicBezTo>
                <a:cubicBezTo>
                  <a:pt x="7116014" y="342465"/>
                  <a:pt x="7197012" y="341812"/>
                  <a:pt x="7277877" y="338702"/>
                </a:cubicBezTo>
                <a:cubicBezTo>
                  <a:pt x="7352522" y="341812"/>
                  <a:pt x="7427248" y="343373"/>
                  <a:pt x="7501812" y="348033"/>
                </a:cubicBezTo>
                <a:cubicBezTo>
                  <a:pt x="7551105" y="351114"/>
                  <a:pt x="7577855" y="357644"/>
                  <a:pt x="7623110" y="366694"/>
                </a:cubicBezTo>
                <a:cubicBezTo>
                  <a:pt x="7680494" y="395386"/>
                  <a:pt x="7648857" y="377638"/>
                  <a:pt x="7716416" y="422678"/>
                </a:cubicBezTo>
                <a:cubicBezTo>
                  <a:pt x="7725747" y="428898"/>
                  <a:pt x="7733412" y="439140"/>
                  <a:pt x="7744408" y="441339"/>
                </a:cubicBezTo>
                <a:cubicBezTo>
                  <a:pt x="7759959" y="444449"/>
                  <a:pt x="7775580" y="447230"/>
                  <a:pt x="7791061" y="450670"/>
                </a:cubicBezTo>
                <a:cubicBezTo>
                  <a:pt x="7822001" y="457545"/>
                  <a:pt x="7855282" y="467028"/>
                  <a:pt x="7884367" y="478662"/>
                </a:cubicBezTo>
                <a:cubicBezTo>
                  <a:pt x="7899918" y="484882"/>
                  <a:pt x="7916039" y="489833"/>
                  <a:pt x="7931020" y="497323"/>
                </a:cubicBezTo>
                <a:cubicBezTo>
                  <a:pt x="7941050" y="502338"/>
                  <a:pt x="7949275" y="510420"/>
                  <a:pt x="7959012" y="515984"/>
                </a:cubicBezTo>
                <a:cubicBezTo>
                  <a:pt x="8000714" y="539813"/>
                  <a:pt x="7986262" y="529702"/>
                  <a:pt x="8024326" y="543976"/>
                </a:cubicBezTo>
                <a:cubicBezTo>
                  <a:pt x="8040008" y="549857"/>
                  <a:pt x="8054820" y="558230"/>
                  <a:pt x="8070979" y="562637"/>
                </a:cubicBezTo>
                <a:cubicBezTo>
                  <a:pt x="8089231" y="567615"/>
                  <a:pt x="8108495" y="567864"/>
                  <a:pt x="8126963" y="571968"/>
                </a:cubicBezTo>
                <a:cubicBezTo>
                  <a:pt x="8136564" y="574102"/>
                  <a:pt x="8145413" y="578913"/>
                  <a:pt x="8154955" y="581298"/>
                </a:cubicBezTo>
                <a:cubicBezTo>
                  <a:pt x="8185689" y="588981"/>
                  <a:pt x="8227086" y="594413"/>
                  <a:pt x="8257592" y="599960"/>
                </a:cubicBezTo>
                <a:cubicBezTo>
                  <a:pt x="8364216" y="619346"/>
                  <a:pt x="8235073" y="596916"/>
                  <a:pt x="8369559" y="627951"/>
                </a:cubicBezTo>
                <a:cubicBezTo>
                  <a:pt x="8387993" y="632205"/>
                  <a:pt x="8406882" y="634172"/>
                  <a:pt x="8425543" y="637282"/>
                </a:cubicBezTo>
                <a:cubicBezTo>
                  <a:pt x="8479016" y="626587"/>
                  <a:pt x="8479289" y="642136"/>
                  <a:pt x="8462865" y="60929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41960533-B4C7-4326-998D-5F60D888EEDF}"/>
              </a:ext>
            </a:extLst>
          </p:cNvPr>
          <p:cNvSpPr/>
          <p:nvPr/>
        </p:nvSpPr>
        <p:spPr>
          <a:xfrm>
            <a:off x="4486899" y="4645337"/>
            <a:ext cx="468221" cy="3464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59386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DF33F-FCA7-4BCD-B084-8ADB452D7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Exempel – mall</a:t>
            </a:r>
          </a:p>
        </p:txBody>
      </p:sp>
      <p:grpSp>
        <p:nvGrpSpPr>
          <p:cNvPr id="14" name="Grupp 13">
            <a:extLst>
              <a:ext uri="{FF2B5EF4-FFF2-40B4-BE49-F238E27FC236}">
                <a16:creationId xmlns:a16="http://schemas.microsoft.com/office/drawing/2014/main" id="{9409C47D-99F3-7DB5-F3B2-0FBAFFC77835}"/>
              </a:ext>
            </a:extLst>
          </p:cNvPr>
          <p:cNvGrpSpPr/>
          <p:nvPr/>
        </p:nvGrpSpPr>
        <p:grpSpPr>
          <a:xfrm>
            <a:off x="308584" y="223409"/>
            <a:ext cx="11696058" cy="4966410"/>
            <a:chOff x="308584" y="223409"/>
            <a:chExt cx="11696058" cy="4966410"/>
          </a:xfrm>
        </p:grpSpPr>
        <p:sp>
          <p:nvSpPr>
            <p:cNvPr id="5" name="Pil: sparr 4">
              <a:extLst>
                <a:ext uri="{FF2B5EF4-FFF2-40B4-BE49-F238E27FC236}">
                  <a16:creationId xmlns:a16="http://schemas.microsoft.com/office/drawing/2014/main" id="{BEDA7723-CA00-3942-F409-AF63C0C1AE4F}"/>
                </a:ext>
              </a:extLst>
            </p:cNvPr>
            <p:cNvSpPr/>
            <p:nvPr/>
          </p:nvSpPr>
          <p:spPr>
            <a:xfrm>
              <a:off x="4363348" y="243840"/>
              <a:ext cx="3890803" cy="32004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" name="Pil: sparr 6">
              <a:extLst>
                <a:ext uri="{FF2B5EF4-FFF2-40B4-BE49-F238E27FC236}">
                  <a16:creationId xmlns:a16="http://schemas.microsoft.com/office/drawing/2014/main" id="{5B6338D1-9BC4-B2F0-2E64-ECB5E9133FFD}"/>
                </a:ext>
              </a:extLst>
            </p:cNvPr>
            <p:cNvSpPr/>
            <p:nvPr/>
          </p:nvSpPr>
          <p:spPr>
            <a:xfrm>
              <a:off x="8165884" y="243840"/>
              <a:ext cx="2811544" cy="32004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9" name="Pil: femhörning 8">
              <a:extLst>
                <a:ext uri="{FF2B5EF4-FFF2-40B4-BE49-F238E27FC236}">
                  <a16:creationId xmlns:a16="http://schemas.microsoft.com/office/drawing/2014/main" id="{CDB51587-51ED-1BAC-6E58-466B3A6F523C}"/>
                </a:ext>
              </a:extLst>
            </p:cNvPr>
            <p:cNvSpPr/>
            <p:nvPr/>
          </p:nvSpPr>
          <p:spPr>
            <a:xfrm>
              <a:off x="612857" y="243840"/>
              <a:ext cx="3831043" cy="32004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DA953D29-F5BC-630A-5042-F0BECF5D7324}"/>
                </a:ext>
              </a:extLst>
            </p:cNvPr>
            <p:cNvSpPr/>
            <p:nvPr/>
          </p:nvSpPr>
          <p:spPr>
            <a:xfrm>
              <a:off x="612857" y="675060"/>
              <a:ext cx="11391785" cy="132115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5AE7D6EB-2333-6569-2178-776A887D1F59}"/>
                </a:ext>
              </a:extLst>
            </p:cNvPr>
            <p:cNvSpPr/>
            <p:nvPr/>
          </p:nvSpPr>
          <p:spPr>
            <a:xfrm>
              <a:off x="612857" y="2096112"/>
              <a:ext cx="11391785" cy="1272885"/>
            </a:xfrm>
            <a:prstGeom prst="rect">
              <a:avLst/>
            </a:prstGeom>
            <a:solidFill>
              <a:schemeClr val="accent1">
                <a:alpha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29C1EB54-53F5-C192-9263-89C21430FFC0}"/>
                </a:ext>
              </a:extLst>
            </p:cNvPr>
            <p:cNvSpPr/>
            <p:nvPr/>
          </p:nvSpPr>
          <p:spPr>
            <a:xfrm>
              <a:off x="612857" y="3476728"/>
              <a:ext cx="11391785" cy="914809"/>
            </a:xfrm>
            <a:prstGeom prst="rect">
              <a:avLst/>
            </a:prstGeom>
            <a:solidFill>
              <a:schemeClr val="accent1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Rektangel 20">
              <a:extLst>
                <a:ext uri="{FF2B5EF4-FFF2-40B4-BE49-F238E27FC236}">
                  <a16:creationId xmlns:a16="http://schemas.microsoft.com/office/drawing/2014/main" id="{B73CE3A5-11CD-F7D0-8F3A-49292DEFC4E5}"/>
                </a:ext>
              </a:extLst>
            </p:cNvPr>
            <p:cNvSpPr/>
            <p:nvPr/>
          </p:nvSpPr>
          <p:spPr>
            <a:xfrm>
              <a:off x="603419" y="4521772"/>
              <a:ext cx="11401223" cy="660225"/>
            </a:xfrm>
            <a:prstGeom prst="rect">
              <a:avLst/>
            </a:prstGeom>
            <a:solidFill>
              <a:schemeClr val="accent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B042C56-AE44-FC30-86B1-D82C65C65A52}"/>
                </a:ext>
              </a:extLst>
            </p:cNvPr>
            <p:cNvSpPr/>
            <p:nvPr/>
          </p:nvSpPr>
          <p:spPr>
            <a:xfrm>
              <a:off x="8837153" y="243839"/>
              <a:ext cx="3167489" cy="320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9F2D069A-4DC4-6949-16A2-3716D89BCD72}"/>
                </a:ext>
              </a:extLst>
            </p:cNvPr>
            <p:cNvSpPr txBox="1"/>
            <p:nvPr/>
          </p:nvSpPr>
          <p:spPr>
            <a:xfrm>
              <a:off x="2227705" y="223409"/>
              <a:ext cx="97769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Före                                                         Under                                                          Efter</a:t>
              </a:r>
            </a:p>
          </p:txBody>
        </p:sp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96F186A1-9E8E-1147-226E-B73CBD3A1138}"/>
                </a:ext>
              </a:extLst>
            </p:cNvPr>
            <p:cNvSpPr txBox="1"/>
            <p:nvPr/>
          </p:nvSpPr>
          <p:spPr>
            <a:xfrm rot="16200000">
              <a:off x="93026" y="1212524"/>
              <a:ext cx="6896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Aktivitet</a:t>
              </a:r>
            </a:p>
          </p:txBody>
        </p:sp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4966FD9A-C61B-807D-FDCF-68B2FC0D8843}"/>
                </a:ext>
              </a:extLst>
            </p:cNvPr>
            <p:cNvSpPr txBox="1"/>
            <p:nvPr/>
          </p:nvSpPr>
          <p:spPr>
            <a:xfrm rot="16200000">
              <a:off x="136308" y="2622347"/>
              <a:ext cx="60305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Känsla</a:t>
              </a:r>
            </a:p>
          </p:txBody>
        </p:sp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ACB743AF-D9DE-9B37-5E13-EA7DC7A7BEEC}"/>
                </a:ext>
              </a:extLst>
            </p:cNvPr>
            <p:cNvSpPr txBox="1"/>
            <p:nvPr/>
          </p:nvSpPr>
          <p:spPr>
            <a:xfrm rot="16200000">
              <a:off x="-66472" y="3820952"/>
              <a:ext cx="100860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Behov/brister</a:t>
              </a:r>
            </a:p>
          </p:txBody>
        </p:sp>
        <p:sp>
          <p:nvSpPr>
            <p:cNvPr id="28" name="textruta 27">
              <a:extLst>
                <a:ext uri="{FF2B5EF4-FFF2-40B4-BE49-F238E27FC236}">
                  <a16:creationId xmlns:a16="http://schemas.microsoft.com/office/drawing/2014/main" id="{04F2D1FF-792D-28BF-45B6-CE77AEFB0F12}"/>
                </a:ext>
              </a:extLst>
            </p:cNvPr>
            <p:cNvSpPr txBox="1"/>
            <p:nvPr/>
          </p:nvSpPr>
          <p:spPr>
            <a:xfrm rot="16200000">
              <a:off x="90095" y="4725108"/>
              <a:ext cx="6832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Lösning</a:t>
              </a:r>
            </a:p>
          </p:txBody>
        </p:sp>
        <p:cxnSp>
          <p:nvCxnSpPr>
            <p:cNvPr id="30" name="Rak pilkoppling 29">
              <a:extLst>
                <a:ext uri="{FF2B5EF4-FFF2-40B4-BE49-F238E27FC236}">
                  <a16:creationId xmlns:a16="http://schemas.microsoft.com/office/drawing/2014/main" id="{FB5D9366-FB65-F211-1B09-1EB942B934C2}"/>
                </a:ext>
              </a:extLst>
            </p:cNvPr>
            <p:cNvCxnSpPr/>
            <p:nvPr/>
          </p:nvCxnSpPr>
          <p:spPr>
            <a:xfrm>
              <a:off x="754840" y="2221563"/>
              <a:ext cx="0" cy="103713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sp>
          <p:nvSpPr>
            <p:cNvPr id="32" name="textruta 31">
              <a:extLst>
                <a:ext uri="{FF2B5EF4-FFF2-40B4-BE49-F238E27FC236}">
                  <a16:creationId xmlns:a16="http://schemas.microsoft.com/office/drawing/2014/main" id="{99C30230-F1B7-5A29-0F8A-52F8498830FA}"/>
                </a:ext>
              </a:extLst>
            </p:cNvPr>
            <p:cNvSpPr txBox="1"/>
            <p:nvPr/>
          </p:nvSpPr>
          <p:spPr>
            <a:xfrm>
              <a:off x="628804" y="2044886"/>
              <a:ext cx="24622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33" name="textruta 32">
              <a:extLst>
                <a:ext uri="{FF2B5EF4-FFF2-40B4-BE49-F238E27FC236}">
                  <a16:creationId xmlns:a16="http://schemas.microsoft.com/office/drawing/2014/main" id="{FD45BE92-7CFF-3ACE-DDF1-A78FEED125AA}"/>
                </a:ext>
              </a:extLst>
            </p:cNvPr>
            <p:cNvSpPr txBox="1"/>
            <p:nvPr/>
          </p:nvSpPr>
          <p:spPr>
            <a:xfrm>
              <a:off x="643350" y="3184845"/>
              <a:ext cx="2279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-</a:t>
              </a:r>
            </a:p>
          </p:txBody>
        </p:sp>
      </p:grpSp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015ED612-209A-AC01-16BD-011E0E5D19D8}"/>
              </a:ext>
            </a:extLst>
          </p:cNvPr>
          <p:cNvSpPr>
            <a:spLocks noChangeAspect="1"/>
          </p:cNvSpPr>
          <p:nvPr/>
        </p:nvSpPr>
        <p:spPr>
          <a:xfrm>
            <a:off x="5733732" y="979953"/>
            <a:ext cx="1099190" cy="720000"/>
          </a:xfrm>
          <a:prstGeom prst="roundRect">
            <a:avLst>
              <a:gd name="adj" fmla="val 5645"/>
            </a:avLst>
          </a:prstGeom>
          <a:solidFill>
            <a:srgbClr val="66AF00"/>
          </a:solidFill>
          <a:ln w="19050">
            <a:solidFill>
              <a:srgbClr val="5A9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Aktivitet</a:t>
            </a:r>
          </a:p>
        </p:txBody>
      </p: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86B40D07-11EB-5FAC-921E-20B448807EAE}"/>
              </a:ext>
            </a:extLst>
          </p:cNvPr>
          <p:cNvSpPr>
            <a:spLocks noChangeAspect="1"/>
          </p:cNvSpPr>
          <p:nvPr/>
        </p:nvSpPr>
        <p:spPr>
          <a:xfrm>
            <a:off x="7356855" y="977199"/>
            <a:ext cx="1099190" cy="720000"/>
          </a:xfrm>
          <a:prstGeom prst="roundRect">
            <a:avLst>
              <a:gd name="adj" fmla="val 5645"/>
            </a:avLst>
          </a:prstGeom>
          <a:solidFill>
            <a:srgbClr val="66AF00"/>
          </a:solidFill>
          <a:ln w="19050">
            <a:solidFill>
              <a:srgbClr val="5A9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Aktivitet</a:t>
            </a:r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9FE6C490-0455-BDC4-131F-27D8AA73F8DF}"/>
              </a:ext>
            </a:extLst>
          </p:cNvPr>
          <p:cNvSpPr>
            <a:spLocks noChangeAspect="1"/>
          </p:cNvSpPr>
          <p:nvPr/>
        </p:nvSpPr>
        <p:spPr>
          <a:xfrm>
            <a:off x="4105879" y="977198"/>
            <a:ext cx="1099190" cy="720000"/>
          </a:xfrm>
          <a:prstGeom prst="roundRect">
            <a:avLst>
              <a:gd name="adj" fmla="val 5645"/>
            </a:avLst>
          </a:prstGeom>
          <a:solidFill>
            <a:srgbClr val="66AF00"/>
          </a:solidFill>
          <a:ln w="19050">
            <a:solidFill>
              <a:srgbClr val="5A9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Aktivitet</a:t>
            </a:r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FEFB2A85-9959-FEC2-FEB4-5AE2594A758C}"/>
              </a:ext>
            </a:extLst>
          </p:cNvPr>
          <p:cNvCxnSpPr>
            <a:cxnSpLocks/>
            <a:stCxn id="6" idx="3"/>
            <a:endCxn id="3" idx="1"/>
          </p:cNvCxnSpPr>
          <p:nvPr/>
        </p:nvCxnSpPr>
        <p:spPr>
          <a:xfrm>
            <a:off x="5205069" y="1337198"/>
            <a:ext cx="528663" cy="2755"/>
          </a:xfrm>
          <a:prstGeom prst="straightConnector1">
            <a:avLst/>
          </a:prstGeom>
          <a:ln w="38100">
            <a:solidFill>
              <a:srgbClr val="FF9122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0BD08057-FEC8-BAF9-5BC9-B6FF06C9E5E1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 flipV="1">
            <a:off x="6832922" y="1337199"/>
            <a:ext cx="523933" cy="2754"/>
          </a:xfrm>
          <a:prstGeom prst="straightConnector1">
            <a:avLst/>
          </a:prstGeom>
          <a:ln w="38100">
            <a:solidFill>
              <a:srgbClr val="FF9122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2E08E0D2-FCD1-8BA4-FB73-711450D5FC87}"/>
              </a:ext>
            </a:extLst>
          </p:cNvPr>
          <p:cNvSpPr/>
          <p:nvPr/>
        </p:nvSpPr>
        <p:spPr>
          <a:xfrm>
            <a:off x="4094922" y="2510437"/>
            <a:ext cx="4414460" cy="680104"/>
          </a:xfrm>
          <a:custGeom>
            <a:avLst/>
            <a:gdLst>
              <a:gd name="connsiteX0" fmla="*/ 0 w 4414460"/>
              <a:gd name="connsiteY0" fmla="*/ 660146 h 680104"/>
              <a:gd name="connsiteX1" fmla="*/ 715617 w 4414460"/>
              <a:gd name="connsiteY1" fmla="*/ 292398 h 680104"/>
              <a:gd name="connsiteX2" fmla="*/ 1470991 w 4414460"/>
              <a:gd name="connsiteY2" fmla="*/ 431546 h 680104"/>
              <a:gd name="connsiteX3" fmla="*/ 1997765 w 4414460"/>
              <a:gd name="connsiteY3" fmla="*/ 53859 h 680104"/>
              <a:gd name="connsiteX4" fmla="*/ 2782956 w 4414460"/>
              <a:gd name="connsiteY4" fmla="*/ 33980 h 680104"/>
              <a:gd name="connsiteX5" fmla="*/ 3071191 w 4414460"/>
              <a:gd name="connsiteY5" fmla="*/ 352033 h 680104"/>
              <a:gd name="connsiteX6" fmla="*/ 3866321 w 4414460"/>
              <a:gd name="connsiteY6" fmla="*/ 680024 h 680104"/>
              <a:gd name="connsiteX7" fmla="*/ 4363278 w 4414460"/>
              <a:gd name="connsiteY7" fmla="*/ 322215 h 680104"/>
              <a:gd name="connsiteX8" fmla="*/ 4373217 w 4414460"/>
              <a:gd name="connsiteY8" fmla="*/ 322215 h 680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14460" h="680104">
                <a:moveTo>
                  <a:pt x="0" y="660146"/>
                </a:moveTo>
                <a:cubicBezTo>
                  <a:pt x="235226" y="495322"/>
                  <a:pt x="470452" y="330498"/>
                  <a:pt x="715617" y="292398"/>
                </a:cubicBezTo>
                <a:cubicBezTo>
                  <a:pt x="960782" y="254298"/>
                  <a:pt x="1257300" y="471302"/>
                  <a:pt x="1470991" y="431546"/>
                </a:cubicBezTo>
                <a:cubicBezTo>
                  <a:pt x="1684682" y="391790"/>
                  <a:pt x="1779104" y="120120"/>
                  <a:pt x="1997765" y="53859"/>
                </a:cubicBezTo>
                <a:cubicBezTo>
                  <a:pt x="2216426" y="-12402"/>
                  <a:pt x="2604052" y="-15716"/>
                  <a:pt x="2782956" y="33980"/>
                </a:cubicBezTo>
                <a:cubicBezTo>
                  <a:pt x="2961860" y="83676"/>
                  <a:pt x="2890630" y="244359"/>
                  <a:pt x="3071191" y="352033"/>
                </a:cubicBezTo>
                <a:cubicBezTo>
                  <a:pt x="3251752" y="459707"/>
                  <a:pt x="3650973" y="684994"/>
                  <a:pt x="3866321" y="680024"/>
                </a:cubicBezTo>
                <a:cubicBezTo>
                  <a:pt x="4081669" y="675054"/>
                  <a:pt x="4363278" y="322215"/>
                  <a:pt x="4363278" y="322215"/>
                </a:cubicBezTo>
                <a:cubicBezTo>
                  <a:pt x="4447761" y="262580"/>
                  <a:pt x="4410489" y="292397"/>
                  <a:pt x="4373217" y="322215"/>
                </a:cubicBezTo>
              </a:path>
            </a:pathLst>
          </a:cu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8519A069-C4B4-5E8D-C650-974C581690C3}"/>
              </a:ext>
            </a:extLst>
          </p:cNvPr>
          <p:cNvSpPr/>
          <p:nvPr/>
        </p:nvSpPr>
        <p:spPr>
          <a:xfrm>
            <a:off x="4188719" y="3668555"/>
            <a:ext cx="565512" cy="525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text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D573AEDB-1EB2-3F6A-8DD9-BEDD5E03B1D8}"/>
              </a:ext>
            </a:extLst>
          </p:cNvPr>
          <p:cNvSpPr/>
          <p:nvPr/>
        </p:nvSpPr>
        <p:spPr>
          <a:xfrm>
            <a:off x="5074251" y="4585518"/>
            <a:ext cx="565512" cy="52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text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584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4875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Region Kalmar län">
      <a:dk1>
        <a:sysClr val="windowText" lastClr="000000"/>
      </a:dk1>
      <a:lt1>
        <a:sysClr val="window" lastClr="FFFFFF"/>
      </a:lt1>
      <a:dk2>
        <a:srgbClr val="757070"/>
      </a:dk2>
      <a:lt2>
        <a:srgbClr val="E7E6E6"/>
      </a:lt2>
      <a:accent1>
        <a:srgbClr val="FFCD00"/>
      </a:accent1>
      <a:accent2>
        <a:srgbClr val="DB0D15"/>
      </a:accent2>
      <a:accent3>
        <a:srgbClr val="B6ADA5"/>
      </a:accent3>
      <a:accent4>
        <a:srgbClr val="000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8A24378-3847-4504-9AC8-75210D6EE2C6}" vid="{B95858A7-A334-4826-8877-DE7814140C9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186</Words>
  <Application>Microsoft Office PowerPoint</Application>
  <PresentationFormat>Bredbild</PresentationFormat>
  <Paragraphs>78</Paragraphs>
  <Slides>6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Arial Nova</vt:lpstr>
      <vt:lpstr>Calibri</vt:lpstr>
      <vt:lpstr>1_Office-tema</vt:lpstr>
      <vt:lpstr>PowerPoint-presentation</vt:lpstr>
      <vt:lpstr>Användarresa – mall</vt:lpstr>
      <vt:lpstr>Exempel – mall</vt:lpstr>
      <vt:lpstr>Exempel – mall</vt:lpstr>
      <vt:lpstr>Exempel – mall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Användarresa</dc:title>
  <dc:creator>Daniel Sahlberg</dc:creator>
  <cp:lastModifiedBy>Daniel Sahlberg</cp:lastModifiedBy>
  <cp:revision>4</cp:revision>
  <dcterms:created xsi:type="dcterms:W3CDTF">2023-06-29T09:25:23Z</dcterms:created>
  <dcterms:modified xsi:type="dcterms:W3CDTF">2024-01-12T09:16:23Z</dcterms:modified>
</cp:coreProperties>
</file>