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72" r:id="rId3"/>
    <p:sldId id="258" r:id="rId4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B400"/>
    <a:srgbClr val="F6C700"/>
    <a:srgbClr val="DB0D15"/>
    <a:srgbClr val="E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7" autoAdjust="0"/>
    <p:restoredTop sz="94675" autoAdjust="0"/>
  </p:normalViewPr>
  <p:slideViewPr>
    <p:cSldViewPr snapToGrid="0">
      <p:cViewPr varScale="1">
        <p:scale>
          <a:sx n="110" d="100"/>
          <a:sy n="110" d="100"/>
        </p:scale>
        <p:origin x="26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nlig tex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377217" y="374277"/>
            <a:ext cx="11223100" cy="1130331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2400">
                <a:solidFill>
                  <a:srgbClr val="DB0D1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 dirty="0"/>
              <a:t>Rubrik i överkant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5B3E5ED0-B940-429B-B70C-B1B3B7A7C79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68157" y="1631850"/>
            <a:ext cx="8402637" cy="334140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1800"/>
            </a:lvl1pPr>
            <a:lvl2pPr marL="457200" indent="0">
              <a:lnSpc>
                <a:spcPct val="100000"/>
              </a:lnSpc>
              <a:buFontTx/>
              <a:buNone/>
              <a:defRPr sz="1600"/>
            </a:lvl2pPr>
            <a:lvl3pPr marL="914400" indent="0">
              <a:lnSpc>
                <a:spcPct val="100000"/>
              </a:lnSpc>
              <a:buFontTx/>
              <a:buNone/>
              <a:defRPr sz="1400"/>
            </a:lvl3pPr>
            <a:lvl4pPr marL="1371600" indent="0">
              <a:lnSpc>
                <a:spcPct val="100000"/>
              </a:lnSpc>
              <a:buFontTx/>
              <a:buNone/>
              <a:defRPr sz="1200"/>
            </a:lvl4pPr>
            <a:lvl5pPr marL="1828800" indent="0">
              <a:lnSpc>
                <a:spcPct val="100000"/>
              </a:lnSpc>
              <a:buFontTx/>
              <a:buNone/>
              <a:defRPr sz="1100"/>
            </a:lvl5pPr>
          </a:lstStyle>
          <a:p>
            <a:pPr lvl="0"/>
            <a:r>
              <a:rPr lang="sv-SE" dirty="0"/>
              <a:t>Klicka här för att lägga in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970236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sida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293196" y="5869693"/>
            <a:ext cx="9554189" cy="486704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2400">
                <a:solidFill>
                  <a:srgbClr val="DB0D1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 dirty="0"/>
              <a:t>Detta rubrikfält används när du behöver hela satsytan</a:t>
            </a:r>
          </a:p>
        </p:txBody>
      </p:sp>
    </p:spTree>
    <p:extLst>
      <p:ext uri="{BB962C8B-B14F-4D97-AF65-F5344CB8AC3E}">
        <p14:creationId xmlns:p14="http://schemas.microsoft.com/office/powerpoint/2010/main" val="2008382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bild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293196" y="5869694"/>
            <a:ext cx="9554189" cy="486704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2400">
                <a:solidFill>
                  <a:srgbClr val="DB0D1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 dirty="0"/>
              <a:t>Detta rubrikfält används vid helbild</a:t>
            </a:r>
          </a:p>
        </p:txBody>
      </p:sp>
      <p:sp>
        <p:nvSpPr>
          <p:cNvPr id="9" name="Platshållare för bild 9">
            <a:extLst>
              <a:ext uri="{FF2B5EF4-FFF2-40B4-BE49-F238E27FC236}">
                <a16:creationId xmlns:a16="http://schemas.microsoft.com/office/drawing/2014/main" id="{347E835F-CBD4-4961-833E-DF753E0BB00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87326" y="177657"/>
            <a:ext cx="11822785" cy="5418298"/>
          </a:xfrm>
          <a:custGeom>
            <a:avLst/>
            <a:gdLst>
              <a:gd name="connsiteX0" fmla="*/ 0 w 5468938"/>
              <a:gd name="connsiteY0" fmla="*/ 0 h 6858000"/>
              <a:gd name="connsiteX1" fmla="*/ 2734469 w 5468938"/>
              <a:gd name="connsiteY1" fmla="*/ 0 h 6858000"/>
              <a:gd name="connsiteX2" fmla="*/ 5468938 w 5468938"/>
              <a:gd name="connsiteY2" fmla="*/ 3429000 h 6858000"/>
              <a:gd name="connsiteX3" fmla="*/ 2734469 w 5468938"/>
              <a:gd name="connsiteY3" fmla="*/ 6858000 h 6858000"/>
              <a:gd name="connsiteX4" fmla="*/ 0 w 5468938"/>
              <a:gd name="connsiteY4" fmla="*/ 6858000 h 6858000"/>
              <a:gd name="connsiteX5" fmla="*/ 0 w 5468938"/>
              <a:gd name="connsiteY5" fmla="*/ 0 h 6858000"/>
              <a:gd name="connsiteX0" fmla="*/ 0 w 5792556"/>
              <a:gd name="connsiteY0" fmla="*/ 0 h 6858000"/>
              <a:gd name="connsiteX1" fmla="*/ 4724633 w 5792556"/>
              <a:gd name="connsiteY1" fmla="*/ 0 h 6858000"/>
              <a:gd name="connsiteX2" fmla="*/ 5468938 w 5792556"/>
              <a:gd name="connsiteY2" fmla="*/ 3429000 h 6858000"/>
              <a:gd name="connsiteX3" fmla="*/ 2734469 w 5792556"/>
              <a:gd name="connsiteY3" fmla="*/ 6858000 h 6858000"/>
              <a:gd name="connsiteX4" fmla="*/ 0 w 5792556"/>
              <a:gd name="connsiteY4" fmla="*/ 6858000 h 6858000"/>
              <a:gd name="connsiteX5" fmla="*/ 0 w 5792556"/>
              <a:gd name="connsiteY5" fmla="*/ 0 h 6858000"/>
              <a:gd name="connsiteX0" fmla="*/ 0 w 5715582"/>
              <a:gd name="connsiteY0" fmla="*/ 0 h 6858000"/>
              <a:gd name="connsiteX1" fmla="*/ 4724633 w 5715582"/>
              <a:gd name="connsiteY1" fmla="*/ 0 h 6858000"/>
              <a:gd name="connsiteX2" fmla="*/ 5468938 w 5715582"/>
              <a:gd name="connsiteY2" fmla="*/ 3429000 h 6858000"/>
              <a:gd name="connsiteX3" fmla="*/ 4814281 w 5715582"/>
              <a:gd name="connsiteY3" fmla="*/ 6858000 h 6858000"/>
              <a:gd name="connsiteX4" fmla="*/ 0 w 5715582"/>
              <a:gd name="connsiteY4" fmla="*/ 6858000 h 6858000"/>
              <a:gd name="connsiteX5" fmla="*/ 0 w 5715582"/>
              <a:gd name="connsiteY5" fmla="*/ 0 h 6858000"/>
              <a:gd name="connsiteX0" fmla="*/ 0 w 5657592"/>
              <a:gd name="connsiteY0" fmla="*/ 0 h 6858000"/>
              <a:gd name="connsiteX1" fmla="*/ 4724633 w 5657592"/>
              <a:gd name="connsiteY1" fmla="*/ 0 h 6858000"/>
              <a:gd name="connsiteX2" fmla="*/ 5468938 w 5657592"/>
              <a:gd name="connsiteY2" fmla="*/ 3429000 h 6858000"/>
              <a:gd name="connsiteX3" fmla="*/ 4814281 w 5657592"/>
              <a:gd name="connsiteY3" fmla="*/ 6858000 h 6858000"/>
              <a:gd name="connsiteX4" fmla="*/ 0 w 5657592"/>
              <a:gd name="connsiteY4" fmla="*/ 6858000 h 6858000"/>
              <a:gd name="connsiteX5" fmla="*/ 0 w 5657592"/>
              <a:gd name="connsiteY5" fmla="*/ 0 h 6858000"/>
              <a:gd name="connsiteX0" fmla="*/ 0 w 5540797"/>
              <a:gd name="connsiteY0" fmla="*/ 0 h 6858000"/>
              <a:gd name="connsiteX1" fmla="*/ 4724633 w 5540797"/>
              <a:gd name="connsiteY1" fmla="*/ 0 h 6858000"/>
              <a:gd name="connsiteX2" fmla="*/ 5468938 w 5540797"/>
              <a:gd name="connsiteY2" fmla="*/ 3429000 h 6858000"/>
              <a:gd name="connsiteX3" fmla="*/ 4814281 w 5540797"/>
              <a:gd name="connsiteY3" fmla="*/ 6858000 h 6858000"/>
              <a:gd name="connsiteX4" fmla="*/ 0 w 5540797"/>
              <a:gd name="connsiteY4" fmla="*/ 6858000 h 6858000"/>
              <a:gd name="connsiteX5" fmla="*/ 0 w 5540797"/>
              <a:gd name="connsiteY5" fmla="*/ 0 h 6858000"/>
              <a:gd name="connsiteX0" fmla="*/ 0 w 5367229"/>
              <a:gd name="connsiteY0" fmla="*/ 0 h 6858000"/>
              <a:gd name="connsiteX1" fmla="*/ 4724633 w 5367229"/>
              <a:gd name="connsiteY1" fmla="*/ 0 h 6858000"/>
              <a:gd name="connsiteX2" fmla="*/ 4814281 w 5367229"/>
              <a:gd name="connsiteY2" fmla="*/ 6858000 h 6858000"/>
              <a:gd name="connsiteX3" fmla="*/ 0 w 5367229"/>
              <a:gd name="connsiteY3" fmla="*/ 6858000 h 6858000"/>
              <a:gd name="connsiteX4" fmla="*/ 0 w 5367229"/>
              <a:gd name="connsiteY4" fmla="*/ 0 h 6858000"/>
              <a:gd name="connsiteX0" fmla="*/ 0 w 5373612"/>
              <a:gd name="connsiteY0" fmla="*/ 0 h 6858000"/>
              <a:gd name="connsiteX1" fmla="*/ 4724633 w 5373612"/>
              <a:gd name="connsiteY1" fmla="*/ 0 h 6858000"/>
              <a:gd name="connsiteX2" fmla="*/ 4814281 w 5373612"/>
              <a:gd name="connsiteY2" fmla="*/ 6858000 h 6858000"/>
              <a:gd name="connsiteX3" fmla="*/ 0 w 5373612"/>
              <a:gd name="connsiteY3" fmla="*/ 6858000 h 6858000"/>
              <a:gd name="connsiteX4" fmla="*/ 0 w 5373612"/>
              <a:gd name="connsiteY4" fmla="*/ 0 h 6858000"/>
              <a:gd name="connsiteX0" fmla="*/ 0 w 5409044"/>
              <a:gd name="connsiteY0" fmla="*/ 0 h 6858000"/>
              <a:gd name="connsiteX1" fmla="*/ 4724633 w 5409044"/>
              <a:gd name="connsiteY1" fmla="*/ 0 h 6858000"/>
              <a:gd name="connsiteX2" fmla="*/ 4814281 w 5409044"/>
              <a:gd name="connsiteY2" fmla="*/ 6858000 h 6858000"/>
              <a:gd name="connsiteX3" fmla="*/ 0 w 5409044"/>
              <a:gd name="connsiteY3" fmla="*/ 6858000 h 6858000"/>
              <a:gd name="connsiteX4" fmla="*/ 0 w 5409044"/>
              <a:gd name="connsiteY4" fmla="*/ 0 h 6858000"/>
              <a:gd name="connsiteX0" fmla="*/ 0 w 5409044"/>
              <a:gd name="connsiteY0" fmla="*/ 0 h 6858000"/>
              <a:gd name="connsiteX1" fmla="*/ 4724633 w 5409044"/>
              <a:gd name="connsiteY1" fmla="*/ 0 h 6858000"/>
              <a:gd name="connsiteX2" fmla="*/ 4814281 w 5409044"/>
              <a:gd name="connsiteY2" fmla="*/ 6858000 h 6858000"/>
              <a:gd name="connsiteX3" fmla="*/ 0 w 5409044"/>
              <a:gd name="connsiteY3" fmla="*/ 6858000 h 6858000"/>
              <a:gd name="connsiteX4" fmla="*/ 0 w 5409044"/>
              <a:gd name="connsiteY4" fmla="*/ 0 h 6858000"/>
              <a:gd name="connsiteX0" fmla="*/ 0 w 5409044"/>
              <a:gd name="connsiteY0" fmla="*/ 0 h 7446632"/>
              <a:gd name="connsiteX1" fmla="*/ 4724633 w 5409044"/>
              <a:gd name="connsiteY1" fmla="*/ 0 h 7446632"/>
              <a:gd name="connsiteX2" fmla="*/ 4814281 w 5409044"/>
              <a:gd name="connsiteY2" fmla="*/ 6858000 h 7446632"/>
              <a:gd name="connsiteX3" fmla="*/ 2262026 w 5409044"/>
              <a:gd name="connsiteY3" fmla="*/ 7446629 h 7446632"/>
              <a:gd name="connsiteX4" fmla="*/ 0 w 5409044"/>
              <a:gd name="connsiteY4" fmla="*/ 6858000 h 7446632"/>
              <a:gd name="connsiteX5" fmla="*/ 0 w 5409044"/>
              <a:gd name="connsiteY5" fmla="*/ 0 h 7446632"/>
              <a:gd name="connsiteX0" fmla="*/ 0 w 5409044"/>
              <a:gd name="connsiteY0" fmla="*/ 334 h 7446966"/>
              <a:gd name="connsiteX1" fmla="*/ 357026 w 5409044"/>
              <a:gd name="connsiteY1" fmla="*/ 2352 h 7446966"/>
              <a:gd name="connsiteX2" fmla="*/ 4724633 w 5409044"/>
              <a:gd name="connsiteY2" fmla="*/ 334 h 7446966"/>
              <a:gd name="connsiteX3" fmla="*/ 4814281 w 5409044"/>
              <a:gd name="connsiteY3" fmla="*/ 6858334 h 7446966"/>
              <a:gd name="connsiteX4" fmla="*/ 2262026 w 5409044"/>
              <a:gd name="connsiteY4" fmla="*/ 7446963 h 7446966"/>
              <a:gd name="connsiteX5" fmla="*/ 0 w 5409044"/>
              <a:gd name="connsiteY5" fmla="*/ 6858334 h 7446966"/>
              <a:gd name="connsiteX6" fmla="*/ 0 w 5409044"/>
              <a:gd name="connsiteY6" fmla="*/ 334 h 7446966"/>
              <a:gd name="connsiteX0" fmla="*/ 3175 w 5409044"/>
              <a:gd name="connsiteY0" fmla="*/ 199091 h 7446632"/>
              <a:gd name="connsiteX1" fmla="*/ 357026 w 5409044"/>
              <a:gd name="connsiteY1" fmla="*/ 2018 h 7446632"/>
              <a:gd name="connsiteX2" fmla="*/ 4724633 w 5409044"/>
              <a:gd name="connsiteY2" fmla="*/ 0 h 7446632"/>
              <a:gd name="connsiteX3" fmla="*/ 4814281 w 5409044"/>
              <a:gd name="connsiteY3" fmla="*/ 6858000 h 7446632"/>
              <a:gd name="connsiteX4" fmla="*/ 2262026 w 5409044"/>
              <a:gd name="connsiteY4" fmla="*/ 7446629 h 7446632"/>
              <a:gd name="connsiteX5" fmla="*/ 0 w 5409044"/>
              <a:gd name="connsiteY5" fmla="*/ 6858000 h 7446632"/>
              <a:gd name="connsiteX6" fmla="*/ 3175 w 5409044"/>
              <a:gd name="connsiteY6" fmla="*/ 199091 h 7446632"/>
              <a:gd name="connsiteX0" fmla="*/ 3175 w 5409044"/>
              <a:gd name="connsiteY0" fmla="*/ 199867 h 7447408"/>
              <a:gd name="connsiteX1" fmla="*/ 357026 w 5409044"/>
              <a:gd name="connsiteY1" fmla="*/ 2794 h 7447408"/>
              <a:gd name="connsiteX2" fmla="*/ 4724633 w 5409044"/>
              <a:gd name="connsiteY2" fmla="*/ 776 h 7447408"/>
              <a:gd name="connsiteX3" fmla="*/ 4814281 w 5409044"/>
              <a:gd name="connsiteY3" fmla="*/ 6858776 h 7447408"/>
              <a:gd name="connsiteX4" fmla="*/ 2262026 w 5409044"/>
              <a:gd name="connsiteY4" fmla="*/ 7447405 h 7447408"/>
              <a:gd name="connsiteX5" fmla="*/ 0 w 5409044"/>
              <a:gd name="connsiteY5" fmla="*/ 6858776 h 7447408"/>
              <a:gd name="connsiteX6" fmla="*/ 3175 w 5409044"/>
              <a:gd name="connsiteY6" fmla="*/ 199867 h 7447408"/>
              <a:gd name="connsiteX0" fmla="*/ 3175 w 5409044"/>
              <a:gd name="connsiteY0" fmla="*/ 202804 h 7450345"/>
              <a:gd name="connsiteX1" fmla="*/ 103026 w 5409044"/>
              <a:gd name="connsiteY1" fmla="*/ 2176 h 7450345"/>
              <a:gd name="connsiteX2" fmla="*/ 4724633 w 5409044"/>
              <a:gd name="connsiteY2" fmla="*/ 3713 h 7450345"/>
              <a:gd name="connsiteX3" fmla="*/ 4814281 w 5409044"/>
              <a:gd name="connsiteY3" fmla="*/ 6861713 h 7450345"/>
              <a:gd name="connsiteX4" fmla="*/ 2262026 w 5409044"/>
              <a:gd name="connsiteY4" fmla="*/ 7450342 h 7450345"/>
              <a:gd name="connsiteX5" fmla="*/ 0 w 5409044"/>
              <a:gd name="connsiteY5" fmla="*/ 6861713 h 7450345"/>
              <a:gd name="connsiteX6" fmla="*/ 3175 w 5409044"/>
              <a:gd name="connsiteY6" fmla="*/ 202804 h 7450345"/>
              <a:gd name="connsiteX0" fmla="*/ 3175 w 5409044"/>
              <a:gd name="connsiteY0" fmla="*/ 205811 h 7449797"/>
              <a:gd name="connsiteX1" fmla="*/ 103026 w 5409044"/>
              <a:gd name="connsiteY1" fmla="*/ 1628 h 7449797"/>
              <a:gd name="connsiteX2" fmla="*/ 4724633 w 5409044"/>
              <a:gd name="connsiteY2" fmla="*/ 3165 h 7449797"/>
              <a:gd name="connsiteX3" fmla="*/ 4814281 w 5409044"/>
              <a:gd name="connsiteY3" fmla="*/ 6861165 h 7449797"/>
              <a:gd name="connsiteX4" fmla="*/ 2262026 w 5409044"/>
              <a:gd name="connsiteY4" fmla="*/ 7449794 h 7449797"/>
              <a:gd name="connsiteX5" fmla="*/ 0 w 5409044"/>
              <a:gd name="connsiteY5" fmla="*/ 6861165 h 7449797"/>
              <a:gd name="connsiteX6" fmla="*/ 3175 w 5409044"/>
              <a:gd name="connsiteY6" fmla="*/ 205811 h 7449797"/>
              <a:gd name="connsiteX0" fmla="*/ 3175 w 5409044"/>
              <a:gd name="connsiteY0" fmla="*/ 205811 h 7449797"/>
              <a:gd name="connsiteX1" fmla="*/ 141126 w 5409044"/>
              <a:gd name="connsiteY1" fmla="*/ 1628 h 7449797"/>
              <a:gd name="connsiteX2" fmla="*/ 4724633 w 5409044"/>
              <a:gd name="connsiteY2" fmla="*/ 3165 h 7449797"/>
              <a:gd name="connsiteX3" fmla="*/ 4814281 w 5409044"/>
              <a:gd name="connsiteY3" fmla="*/ 6861165 h 7449797"/>
              <a:gd name="connsiteX4" fmla="*/ 2262026 w 5409044"/>
              <a:gd name="connsiteY4" fmla="*/ 7449794 h 7449797"/>
              <a:gd name="connsiteX5" fmla="*/ 0 w 5409044"/>
              <a:gd name="connsiteY5" fmla="*/ 6861165 h 7449797"/>
              <a:gd name="connsiteX6" fmla="*/ 3175 w 5409044"/>
              <a:gd name="connsiteY6" fmla="*/ 205811 h 7449797"/>
              <a:gd name="connsiteX0" fmla="*/ 9525 w 5415394"/>
              <a:gd name="connsiteY0" fmla="*/ 205811 h 7449797"/>
              <a:gd name="connsiteX1" fmla="*/ 147476 w 5415394"/>
              <a:gd name="connsiteY1" fmla="*/ 1628 h 7449797"/>
              <a:gd name="connsiteX2" fmla="*/ 4730983 w 5415394"/>
              <a:gd name="connsiteY2" fmla="*/ 3165 h 7449797"/>
              <a:gd name="connsiteX3" fmla="*/ 4820631 w 5415394"/>
              <a:gd name="connsiteY3" fmla="*/ 6861165 h 7449797"/>
              <a:gd name="connsiteX4" fmla="*/ 2268376 w 5415394"/>
              <a:gd name="connsiteY4" fmla="*/ 7449794 h 7449797"/>
              <a:gd name="connsiteX5" fmla="*/ 0 w 5415394"/>
              <a:gd name="connsiteY5" fmla="*/ 5211548 h 7449797"/>
              <a:gd name="connsiteX6" fmla="*/ 9525 w 5415394"/>
              <a:gd name="connsiteY6" fmla="*/ 205811 h 7449797"/>
              <a:gd name="connsiteX0" fmla="*/ 9525 w 5415394"/>
              <a:gd name="connsiteY0" fmla="*/ 205811 h 6861165"/>
              <a:gd name="connsiteX1" fmla="*/ 147476 w 5415394"/>
              <a:gd name="connsiteY1" fmla="*/ 1628 h 6861165"/>
              <a:gd name="connsiteX2" fmla="*/ 4730983 w 5415394"/>
              <a:gd name="connsiteY2" fmla="*/ 3165 h 6861165"/>
              <a:gd name="connsiteX3" fmla="*/ 4820631 w 5415394"/>
              <a:gd name="connsiteY3" fmla="*/ 6861165 h 6861165"/>
              <a:gd name="connsiteX4" fmla="*/ 2042951 w 5415394"/>
              <a:gd name="connsiteY4" fmla="*/ 5558423 h 6861165"/>
              <a:gd name="connsiteX5" fmla="*/ 0 w 5415394"/>
              <a:gd name="connsiteY5" fmla="*/ 5211548 h 6861165"/>
              <a:gd name="connsiteX6" fmla="*/ 9525 w 5415394"/>
              <a:gd name="connsiteY6" fmla="*/ 205811 h 6861165"/>
              <a:gd name="connsiteX0" fmla="*/ 3175 w 5409044"/>
              <a:gd name="connsiteY0" fmla="*/ 205811 h 6861165"/>
              <a:gd name="connsiteX1" fmla="*/ 141126 w 5409044"/>
              <a:gd name="connsiteY1" fmla="*/ 1628 h 6861165"/>
              <a:gd name="connsiteX2" fmla="*/ 4724633 w 5409044"/>
              <a:gd name="connsiteY2" fmla="*/ 3165 h 6861165"/>
              <a:gd name="connsiteX3" fmla="*/ 4814281 w 5409044"/>
              <a:gd name="connsiteY3" fmla="*/ 6861165 h 6861165"/>
              <a:gd name="connsiteX4" fmla="*/ 2036601 w 5409044"/>
              <a:gd name="connsiteY4" fmla="*/ 5558423 h 6861165"/>
              <a:gd name="connsiteX5" fmla="*/ 0 w 5409044"/>
              <a:gd name="connsiteY5" fmla="*/ 5222214 h 6861165"/>
              <a:gd name="connsiteX6" fmla="*/ 3175 w 5409044"/>
              <a:gd name="connsiteY6" fmla="*/ 205811 h 6861165"/>
              <a:gd name="connsiteX0" fmla="*/ 3175 w 5409044"/>
              <a:gd name="connsiteY0" fmla="*/ 205811 h 6861165"/>
              <a:gd name="connsiteX1" fmla="*/ 141126 w 5409044"/>
              <a:gd name="connsiteY1" fmla="*/ 1628 h 6861165"/>
              <a:gd name="connsiteX2" fmla="*/ 4724633 w 5409044"/>
              <a:gd name="connsiteY2" fmla="*/ 3165 h 6861165"/>
              <a:gd name="connsiteX3" fmla="*/ 4814281 w 5409044"/>
              <a:gd name="connsiteY3" fmla="*/ 6861165 h 6861165"/>
              <a:gd name="connsiteX4" fmla="*/ 1906426 w 5409044"/>
              <a:gd name="connsiteY4" fmla="*/ 6066818 h 6861165"/>
              <a:gd name="connsiteX5" fmla="*/ 0 w 5409044"/>
              <a:gd name="connsiteY5" fmla="*/ 5222214 h 6861165"/>
              <a:gd name="connsiteX6" fmla="*/ 3175 w 5409044"/>
              <a:gd name="connsiteY6" fmla="*/ 205811 h 6861165"/>
              <a:gd name="connsiteX0" fmla="*/ 3175 w 6997717"/>
              <a:gd name="connsiteY0" fmla="*/ 205811 h 6068353"/>
              <a:gd name="connsiteX1" fmla="*/ 141126 w 6997717"/>
              <a:gd name="connsiteY1" fmla="*/ 1628 h 6068353"/>
              <a:gd name="connsiteX2" fmla="*/ 4724633 w 6997717"/>
              <a:gd name="connsiteY2" fmla="*/ 3165 h 6068353"/>
              <a:gd name="connsiteX3" fmla="*/ 6789131 w 6997717"/>
              <a:gd name="connsiteY3" fmla="*/ 6068353 h 6068353"/>
              <a:gd name="connsiteX4" fmla="*/ 1906426 w 6997717"/>
              <a:gd name="connsiteY4" fmla="*/ 6066818 h 6068353"/>
              <a:gd name="connsiteX5" fmla="*/ 0 w 6997717"/>
              <a:gd name="connsiteY5" fmla="*/ 5222214 h 6068353"/>
              <a:gd name="connsiteX6" fmla="*/ 3175 w 6997717"/>
              <a:gd name="connsiteY6" fmla="*/ 205811 h 6068353"/>
              <a:gd name="connsiteX0" fmla="*/ 3175 w 6997717"/>
              <a:gd name="connsiteY0" fmla="*/ 205811 h 6068353"/>
              <a:gd name="connsiteX1" fmla="*/ 141126 w 6997717"/>
              <a:gd name="connsiteY1" fmla="*/ 1628 h 6068353"/>
              <a:gd name="connsiteX2" fmla="*/ 4724633 w 6997717"/>
              <a:gd name="connsiteY2" fmla="*/ 3165 h 6068353"/>
              <a:gd name="connsiteX3" fmla="*/ 6789131 w 6997717"/>
              <a:gd name="connsiteY3" fmla="*/ 6068353 h 6068353"/>
              <a:gd name="connsiteX4" fmla="*/ 1906426 w 6997717"/>
              <a:gd name="connsiteY4" fmla="*/ 6066818 h 6068353"/>
              <a:gd name="connsiteX5" fmla="*/ 0 w 6997717"/>
              <a:gd name="connsiteY5" fmla="*/ 5222214 h 6068353"/>
              <a:gd name="connsiteX6" fmla="*/ 3175 w 6997717"/>
              <a:gd name="connsiteY6" fmla="*/ 205811 h 6068353"/>
              <a:gd name="connsiteX0" fmla="*/ 3175 w 6997717"/>
              <a:gd name="connsiteY0" fmla="*/ 205811 h 6068353"/>
              <a:gd name="connsiteX1" fmla="*/ 141126 w 6997717"/>
              <a:gd name="connsiteY1" fmla="*/ 1628 h 6068353"/>
              <a:gd name="connsiteX2" fmla="*/ 4724633 w 6997717"/>
              <a:gd name="connsiteY2" fmla="*/ 3165 h 6068353"/>
              <a:gd name="connsiteX3" fmla="*/ 6789131 w 6997717"/>
              <a:gd name="connsiteY3" fmla="*/ 6068353 h 6068353"/>
              <a:gd name="connsiteX4" fmla="*/ 1906426 w 6997717"/>
              <a:gd name="connsiteY4" fmla="*/ 6066818 h 6068353"/>
              <a:gd name="connsiteX5" fmla="*/ 0 w 6997717"/>
              <a:gd name="connsiteY5" fmla="*/ 5222214 h 6068353"/>
              <a:gd name="connsiteX6" fmla="*/ 3175 w 6997717"/>
              <a:gd name="connsiteY6" fmla="*/ 205811 h 6068353"/>
              <a:gd name="connsiteX0" fmla="*/ 775 w 6995317"/>
              <a:gd name="connsiteY0" fmla="*/ 205811 h 6068353"/>
              <a:gd name="connsiteX1" fmla="*/ 138726 w 6995317"/>
              <a:gd name="connsiteY1" fmla="*/ 1628 h 6068353"/>
              <a:gd name="connsiteX2" fmla="*/ 4722233 w 6995317"/>
              <a:gd name="connsiteY2" fmla="*/ 3165 h 6068353"/>
              <a:gd name="connsiteX3" fmla="*/ 6786731 w 6995317"/>
              <a:gd name="connsiteY3" fmla="*/ 6068353 h 6068353"/>
              <a:gd name="connsiteX4" fmla="*/ 1904026 w 6995317"/>
              <a:gd name="connsiteY4" fmla="*/ 6066818 h 6068353"/>
              <a:gd name="connsiteX5" fmla="*/ 7125 w 6995317"/>
              <a:gd name="connsiteY5" fmla="*/ 5495965 h 6068353"/>
              <a:gd name="connsiteX6" fmla="*/ 775 w 6995317"/>
              <a:gd name="connsiteY6" fmla="*/ 205811 h 6068353"/>
              <a:gd name="connsiteX0" fmla="*/ 775 w 6995317"/>
              <a:gd name="connsiteY0" fmla="*/ 205811 h 6068572"/>
              <a:gd name="connsiteX1" fmla="*/ 138726 w 6995317"/>
              <a:gd name="connsiteY1" fmla="*/ 1628 h 6068572"/>
              <a:gd name="connsiteX2" fmla="*/ 4722233 w 6995317"/>
              <a:gd name="connsiteY2" fmla="*/ 3165 h 6068572"/>
              <a:gd name="connsiteX3" fmla="*/ 6786731 w 6995317"/>
              <a:gd name="connsiteY3" fmla="*/ 6068353 h 6068572"/>
              <a:gd name="connsiteX4" fmla="*/ 1904026 w 6995317"/>
              <a:gd name="connsiteY4" fmla="*/ 6066818 h 6068572"/>
              <a:gd name="connsiteX5" fmla="*/ 7125 w 6995317"/>
              <a:gd name="connsiteY5" fmla="*/ 5495965 h 6068572"/>
              <a:gd name="connsiteX6" fmla="*/ 775 w 6995317"/>
              <a:gd name="connsiteY6" fmla="*/ 205811 h 6068572"/>
              <a:gd name="connsiteX0" fmla="*/ 775 w 6995317"/>
              <a:gd name="connsiteY0" fmla="*/ 205811 h 6070189"/>
              <a:gd name="connsiteX1" fmla="*/ 138726 w 6995317"/>
              <a:gd name="connsiteY1" fmla="*/ 1628 h 6070189"/>
              <a:gd name="connsiteX2" fmla="*/ 4722233 w 6995317"/>
              <a:gd name="connsiteY2" fmla="*/ 3165 h 6070189"/>
              <a:gd name="connsiteX3" fmla="*/ 6786731 w 6995317"/>
              <a:gd name="connsiteY3" fmla="*/ 6068353 h 6070189"/>
              <a:gd name="connsiteX4" fmla="*/ 1904026 w 6995317"/>
              <a:gd name="connsiteY4" fmla="*/ 6066818 h 6070189"/>
              <a:gd name="connsiteX5" fmla="*/ 7125 w 6995317"/>
              <a:gd name="connsiteY5" fmla="*/ 5495965 h 6070189"/>
              <a:gd name="connsiteX6" fmla="*/ 775 w 6995317"/>
              <a:gd name="connsiteY6" fmla="*/ 205811 h 6070189"/>
              <a:gd name="connsiteX0" fmla="*/ 775 w 6995317"/>
              <a:gd name="connsiteY0" fmla="*/ 205811 h 6069883"/>
              <a:gd name="connsiteX1" fmla="*/ 138726 w 6995317"/>
              <a:gd name="connsiteY1" fmla="*/ 1628 h 6069883"/>
              <a:gd name="connsiteX2" fmla="*/ 4722233 w 6995317"/>
              <a:gd name="connsiteY2" fmla="*/ 3165 h 6069883"/>
              <a:gd name="connsiteX3" fmla="*/ 6786731 w 6995317"/>
              <a:gd name="connsiteY3" fmla="*/ 6068353 h 6069883"/>
              <a:gd name="connsiteX4" fmla="*/ 1904026 w 6995317"/>
              <a:gd name="connsiteY4" fmla="*/ 6066818 h 6069883"/>
              <a:gd name="connsiteX5" fmla="*/ 7125 w 6995317"/>
              <a:gd name="connsiteY5" fmla="*/ 5495965 h 6069883"/>
              <a:gd name="connsiteX6" fmla="*/ 775 w 6995317"/>
              <a:gd name="connsiteY6" fmla="*/ 205811 h 6069883"/>
              <a:gd name="connsiteX0" fmla="*/ 775 w 8098398"/>
              <a:gd name="connsiteY0" fmla="*/ 205811 h 6069883"/>
              <a:gd name="connsiteX1" fmla="*/ 138726 w 8098398"/>
              <a:gd name="connsiteY1" fmla="*/ 1628 h 6069883"/>
              <a:gd name="connsiteX2" fmla="*/ 7782933 w 8098398"/>
              <a:gd name="connsiteY2" fmla="*/ 6721 h 6069883"/>
              <a:gd name="connsiteX3" fmla="*/ 6786731 w 8098398"/>
              <a:gd name="connsiteY3" fmla="*/ 6068353 h 6069883"/>
              <a:gd name="connsiteX4" fmla="*/ 1904026 w 8098398"/>
              <a:gd name="connsiteY4" fmla="*/ 6066818 h 6069883"/>
              <a:gd name="connsiteX5" fmla="*/ 7125 w 8098398"/>
              <a:gd name="connsiteY5" fmla="*/ 5495965 h 6069883"/>
              <a:gd name="connsiteX6" fmla="*/ 775 w 8098398"/>
              <a:gd name="connsiteY6" fmla="*/ 205811 h 6069883"/>
              <a:gd name="connsiteX0" fmla="*/ 775 w 11796917"/>
              <a:gd name="connsiteY0" fmla="*/ 205811 h 6069883"/>
              <a:gd name="connsiteX1" fmla="*/ 138726 w 11796917"/>
              <a:gd name="connsiteY1" fmla="*/ 1628 h 6069883"/>
              <a:gd name="connsiteX2" fmla="*/ 11704058 w 11796917"/>
              <a:gd name="connsiteY2" fmla="*/ 10276 h 6069883"/>
              <a:gd name="connsiteX3" fmla="*/ 6786731 w 11796917"/>
              <a:gd name="connsiteY3" fmla="*/ 6068353 h 6069883"/>
              <a:gd name="connsiteX4" fmla="*/ 1904026 w 11796917"/>
              <a:gd name="connsiteY4" fmla="*/ 6066818 h 6069883"/>
              <a:gd name="connsiteX5" fmla="*/ 7125 w 11796917"/>
              <a:gd name="connsiteY5" fmla="*/ 5495965 h 6069883"/>
              <a:gd name="connsiteX6" fmla="*/ 775 w 11796917"/>
              <a:gd name="connsiteY6" fmla="*/ 205811 h 6069883"/>
              <a:gd name="connsiteX0" fmla="*/ 775 w 12397281"/>
              <a:gd name="connsiteY0" fmla="*/ 205811 h 6069883"/>
              <a:gd name="connsiteX1" fmla="*/ 138726 w 12397281"/>
              <a:gd name="connsiteY1" fmla="*/ 1628 h 6069883"/>
              <a:gd name="connsiteX2" fmla="*/ 11704058 w 12397281"/>
              <a:gd name="connsiteY2" fmla="*/ 10276 h 6069883"/>
              <a:gd name="connsiteX3" fmla="*/ 11809581 w 12397281"/>
              <a:gd name="connsiteY3" fmla="*/ 6064798 h 6069883"/>
              <a:gd name="connsiteX4" fmla="*/ 1904026 w 12397281"/>
              <a:gd name="connsiteY4" fmla="*/ 6066818 h 6069883"/>
              <a:gd name="connsiteX5" fmla="*/ 7125 w 12397281"/>
              <a:gd name="connsiteY5" fmla="*/ 5495965 h 6069883"/>
              <a:gd name="connsiteX6" fmla="*/ 775 w 12397281"/>
              <a:gd name="connsiteY6" fmla="*/ 205811 h 6069883"/>
              <a:gd name="connsiteX0" fmla="*/ 775 w 12104055"/>
              <a:gd name="connsiteY0" fmla="*/ 205811 h 6069883"/>
              <a:gd name="connsiteX1" fmla="*/ 138726 w 12104055"/>
              <a:gd name="connsiteY1" fmla="*/ 1628 h 6069883"/>
              <a:gd name="connsiteX2" fmla="*/ 11704058 w 12104055"/>
              <a:gd name="connsiteY2" fmla="*/ 10276 h 6069883"/>
              <a:gd name="connsiteX3" fmla="*/ 11809581 w 12104055"/>
              <a:gd name="connsiteY3" fmla="*/ 6064798 h 6069883"/>
              <a:gd name="connsiteX4" fmla="*/ 1904026 w 12104055"/>
              <a:gd name="connsiteY4" fmla="*/ 6066818 h 6069883"/>
              <a:gd name="connsiteX5" fmla="*/ 7125 w 12104055"/>
              <a:gd name="connsiteY5" fmla="*/ 5495965 h 6069883"/>
              <a:gd name="connsiteX6" fmla="*/ 775 w 12104055"/>
              <a:gd name="connsiteY6" fmla="*/ 205811 h 6069883"/>
              <a:gd name="connsiteX0" fmla="*/ 775 w 12100788"/>
              <a:gd name="connsiteY0" fmla="*/ 205811 h 6069883"/>
              <a:gd name="connsiteX1" fmla="*/ 138726 w 12100788"/>
              <a:gd name="connsiteY1" fmla="*/ 1628 h 6069883"/>
              <a:gd name="connsiteX2" fmla="*/ 11704058 w 12100788"/>
              <a:gd name="connsiteY2" fmla="*/ 10276 h 6069883"/>
              <a:gd name="connsiteX3" fmla="*/ 11809581 w 12100788"/>
              <a:gd name="connsiteY3" fmla="*/ 6064798 h 6069883"/>
              <a:gd name="connsiteX4" fmla="*/ 1904026 w 12100788"/>
              <a:gd name="connsiteY4" fmla="*/ 6066818 h 6069883"/>
              <a:gd name="connsiteX5" fmla="*/ 7125 w 12100788"/>
              <a:gd name="connsiteY5" fmla="*/ 5495965 h 6069883"/>
              <a:gd name="connsiteX6" fmla="*/ 775 w 12100788"/>
              <a:gd name="connsiteY6" fmla="*/ 205811 h 6069883"/>
              <a:gd name="connsiteX0" fmla="*/ 775 w 11811571"/>
              <a:gd name="connsiteY0" fmla="*/ 205811 h 6069883"/>
              <a:gd name="connsiteX1" fmla="*/ 138726 w 11811571"/>
              <a:gd name="connsiteY1" fmla="*/ 1628 h 6069883"/>
              <a:gd name="connsiteX2" fmla="*/ 11704058 w 11811571"/>
              <a:gd name="connsiteY2" fmla="*/ 10276 h 6069883"/>
              <a:gd name="connsiteX3" fmla="*/ 11809581 w 11811571"/>
              <a:gd name="connsiteY3" fmla="*/ 6064798 h 6069883"/>
              <a:gd name="connsiteX4" fmla="*/ 1904026 w 11811571"/>
              <a:gd name="connsiteY4" fmla="*/ 6066818 h 6069883"/>
              <a:gd name="connsiteX5" fmla="*/ 7125 w 11811571"/>
              <a:gd name="connsiteY5" fmla="*/ 5495965 h 6069883"/>
              <a:gd name="connsiteX6" fmla="*/ 775 w 11811571"/>
              <a:gd name="connsiteY6" fmla="*/ 205811 h 6069883"/>
              <a:gd name="connsiteX0" fmla="*/ 775 w 12594111"/>
              <a:gd name="connsiteY0" fmla="*/ 499933 h 6364005"/>
              <a:gd name="connsiteX1" fmla="*/ 138726 w 12594111"/>
              <a:gd name="connsiteY1" fmla="*/ 295750 h 6364005"/>
              <a:gd name="connsiteX2" fmla="*/ 11704058 w 12594111"/>
              <a:gd name="connsiteY2" fmla="*/ 304398 h 6364005"/>
              <a:gd name="connsiteX3" fmla="*/ 11816376 w 12594111"/>
              <a:gd name="connsiteY3" fmla="*/ 413074 h 6364005"/>
              <a:gd name="connsiteX4" fmla="*/ 11809581 w 12594111"/>
              <a:gd name="connsiteY4" fmla="*/ 6358920 h 6364005"/>
              <a:gd name="connsiteX5" fmla="*/ 1904026 w 12594111"/>
              <a:gd name="connsiteY5" fmla="*/ 6360940 h 6364005"/>
              <a:gd name="connsiteX6" fmla="*/ 7125 w 12594111"/>
              <a:gd name="connsiteY6" fmla="*/ 5790087 h 6364005"/>
              <a:gd name="connsiteX7" fmla="*/ 775 w 12594111"/>
              <a:gd name="connsiteY7" fmla="*/ 499933 h 6364005"/>
              <a:gd name="connsiteX0" fmla="*/ 775 w 12594111"/>
              <a:gd name="connsiteY0" fmla="*/ 499933 h 6364005"/>
              <a:gd name="connsiteX1" fmla="*/ 138726 w 12594111"/>
              <a:gd name="connsiteY1" fmla="*/ 295750 h 6364005"/>
              <a:gd name="connsiteX2" fmla="*/ 11704058 w 12594111"/>
              <a:gd name="connsiteY2" fmla="*/ 304398 h 6364005"/>
              <a:gd name="connsiteX3" fmla="*/ 11816376 w 12594111"/>
              <a:gd name="connsiteY3" fmla="*/ 413074 h 6364005"/>
              <a:gd name="connsiteX4" fmla="*/ 11809581 w 12594111"/>
              <a:gd name="connsiteY4" fmla="*/ 6358920 h 6364005"/>
              <a:gd name="connsiteX5" fmla="*/ 1904026 w 12594111"/>
              <a:gd name="connsiteY5" fmla="*/ 6360940 h 6364005"/>
              <a:gd name="connsiteX6" fmla="*/ 7125 w 12594111"/>
              <a:gd name="connsiteY6" fmla="*/ 5790087 h 6364005"/>
              <a:gd name="connsiteX7" fmla="*/ 775 w 12594111"/>
              <a:gd name="connsiteY7" fmla="*/ 499933 h 6364005"/>
              <a:gd name="connsiteX0" fmla="*/ 775 w 12594111"/>
              <a:gd name="connsiteY0" fmla="*/ 499933 h 6364005"/>
              <a:gd name="connsiteX1" fmla="*/ 138726 w 12594111"/>
              <a:gd name="connsiteY1" fmla="*/ 295750 h 6364005"/>
              <a:gd name="connsiteX2" fmla="*/ 11704058 w 12594111"/>
              <a:gd name="connsiteY2" fmla="*/ 304398 h 6364005"/>
              <a:gd name="connsiteX3" fmla="*/ 11816376 w 12594111"/>
              <a:gd name="connsiteY3" fmla="*/ 413074 h 6364005"/>
              <a:gd name="connsiteX4" fmla="*/ 11809581 w 12594111"/>
              <a:gd name="connsiteY4" fmla="*/ 6358920 h 6364005"/>
              <a:gd name="connsiteX5" fmla="*/ 1904026 w 12594111"/>
              <a:gd name="connsiteY5" fmla="*/ 6360940 h 6364005"/>
              <a:gd name="connsiteX6" fmla="*/ 7125 w 12594111"/>
              <a:gd name="connsiteY6" fmla="*/ 5790087 h 6364005"/>
              <a:gd name="connsiteX7" fmla="*/ 775 w 12594111"/>
              <a:gd name="connsiteY7" fmla="*/ 499933 h 6364005"/>
              <a:gd name="connsiteX0" fmla="*/ 775 w 12594111"/>
              <a:gd name="connsiteY0" fmla="*/ 499933 h 6364005"/>
              <a:gd name="connsiteX1" fmla="*/ 138726 w 12594111"/>
              <a:gd name="connsiteY1" fmla="*/ 295750 h 6364005"/>
              <a:gd name="connsiteX2" fmla="*/ 11704058 w 12594111"/>
              <a:gd name="connsiteY2" fmla="*/ 304398 h 6364005"/>
              <a:gd name="connsiteX3" fmla="*/ 11816376 w 12594111"/>
              <a:gd name="connsiteY3" fmla="*/ 413074 h 6364005"/>
              <a:gd name="connsiteX4" fmla="*/ 11809581 w 12594111"/>
              <a:gd name="connsiteY4" fmla="*/ 6358920 h 6364005"/>
              <a:gd name="connsiteX5" fmla="*/ 1904026 w 12594111"/>
              <a:gd name="connsiteY5" fmla="*/ 6360940 h 6364005"/>
              <a:gd name="connsiteX6" fmla="*/ 7125 w 12594111"/>
              <a:gd name="connsiteY6" fmla="*/ 5790087 h 6364005"/>
              <a:gd name="connsiteX7" fmla="*/ 775 w 12594111"/>
              <a:gd name="connsiteY7" fmla="*/ 499933 h 6364005"/>
              <a:gd name="connsiteX0" fmla="*/ 775 w 12594986"/>
              <a:gd name="connsiteY0" fmla="*/ 205812 h 6069884"/>
              <a:gd name="connsiteX1" fmla="*/ 138726 w 12594986"/>
              <a:gd name="connsiteY1" fmla="*/ 1629 h 6069884"/>
              <a:gd name="connsiteX2" fmla="*/ 11704058 w 12594986"/>
              <a:gd name="connsiteY2" fmla="*/ 10277 h 6069884"/>
              <a:gd name="connsiteX3" fmla="*/ 11819551 w 12594986"/>
              <a:gd name="connsiteY3" fmla="*/ 1121522 h 6069884"/>
              <a:gd name="connsiteX4" fmla="*/ 11809581 w 12594986"/>
              <a:gd name="connsiteY4" fmla="*/ 6064799 h 6069884"/>
              <a:gd name="connsiteX5" fmla="*/ 1904026 w 12594986"/>
              <a:gd name="connsiteY5" fmla="*/ 6066819 h 6069884"/>
              <a:gd name="connsiteX6" fmla="*/ 7125 w 12594986"/>
              <a:gd name="connsiteY6" fmla="*/ 5495966 h 6069884"/>
              <a:gd name="connsiteX7" fmla="*/ 775 w 12594986"/>
              <a:gd name="connsiteY7" fmla="*/ 205812 h 6069884"/>
              <a:gd name="connsiteX0" fmla="*/ 775 w 11821813"/>
              <a:gd name="connsiteY0" fmla="*/ 205812 h 6069884"/>
              <a:gd name="connsiteX1" fmla="*/ 138726 w 11821813"/>
              <a:gd name="connsiteY1" fmla="*/ 1629 h 6069884"/>
              <a:gd name="connsiteX2" fmla="*/ 9735558 w 11821813"/>
              <a:gd name="connsiteY2" fmla="*/ 6722 h 6069884"/>
              <a:gd name="connsiteX3" fmla="*/ 11819551 w 11821813"/>
              <a:gd name="connsiteY3" fmla="*/ 1121522 h 6069884"/>
              <a:gd name="connsiteX4" fmla="*/ 11809581 w 11821813"/>
              <a:gd name="connsiteY4" fmla="*/ 6064799 h 6069884"/>
              <a:gd name="connsiteX5" fmla="*/ 1904026 w 11821813"/>
              <a:gd name="connsiteY5" fmla="*/ 6066819 h 6069884"/>
              <a:gd name="connsiteX6" fmla="*/ 7125 w 11821813"/>
              <a:gd name="connsiteY6" fmla="*/ 5495966 h 6069884"/>
              <a:gd name="connsiteX7" fmla="*/ 775 w 11821813"/>
              <a:gd name="connsiteY7" fmla="*/ 205812 h 6069884"/>
              <a:gd name="connsiteX0" fmla="*/ 775 w 11821813"/>
              <a:gd name="connsiteY0" fmla="*/ 205812 h 6069884"/>
              <a:gd name="connsiteX1" fmla="*/ 138726 w 11821813"/>
              <a:gd name="connsiteY1" fmla="*/ 1629 h 6069884"/>
              <a:gd name="connsiteX2" fmla="*/ 9735558 w 11821813"/>
              <a:gd name="connsiteY2" fmla="*/ 6722 h 6069884"/>
              <a:gd name="connsiteX3" fmla="*/ 11819551 w 11821813"/>
              <a:gd name="connsiteY3" fmla="*/ 1121522 h 6069884"/>
              <a:gd name="connsiteX4" fmla="*/ 11809581 w 11821813"/>
              <a:gd name="connsiteY4" fmla="*/ 6064799 h 6069884"/>
              <a:gd name="connsiteX5" fmla="*/ 1904026 w 11821813"/>
              <a:gd name="connsiteY5" fmla="*/ 6066819 h 6069884"/>
              <a:gd name="connsiteX6" fmla="*/ 7125 w 11821813"/>
              <a:gd name="connsiteY6" fmla="*/ 5495966 h 6069884"/>
              <a:gd name="connsiteX7" fmla="*/ 775 w 11821813"/>
              <a:gd name="connsiteY7" fmla="*/ 205812 h 6069884"/>
              <a:gd name="connsiteX0" fmla="*/ 775 w 11837957"/>
              <a:gd name="connsiteY0" fmla="*/ 205812 h 6069884"/>
              <a:gd name="connsiteX1" fmla="*/ 138726 w 11837957"/>
              <a:gd name="connsiteY1" fmla="*/ 1629 h 6069884"/>
              <a:gd name="connsiteX2" fmla="*/ 11192883 w 11837957"/>
              <a:gd name="connsiteY2" fmla="*/ 6722 h 6069884"/>
              <a:gd name="connsiteX3" fmla="*/ 11819551 w 11837957"/>
              <a:gd name="connsiteY3" fmla="*/ 1121522 h 6069884"/>
              <a:gd name="connsiteX4" fmla="*/ 11809581 w 11837957"/>
              <a:gd name="connsiteY4" fmla="*/ 6064799 h 6069884"/>
              <a:gd name="connsiteX5" fmla="*/ 1904026 w 11837957"/>
              <a:gd name="connsiteY5" fmla="*/ 6066819 h 6069884"/>
              <a:gd name="connsiteX6" fmla="*/ 7125 w 11837957"/>
              <a:gd name="connsiteY6" fmla="*/ 5495966 h 6069884"/>
              <a:gd name="connsiteX7" fmla="*/ 775 w 11837957"/>
              <a:gd name="connsiteY7" fmla="*/ 205812 h 6069884"/>
              <a:gd name="connsiteX0" fmla="*/ 775 w 11825545"/>
              <a:gd name="connsiteY0" fmla="*/ 205812 h 6069884"/>
              <a:gd name="connsiteX1" fmla="*/ 138726 w 11825545"/>
              <a:gd name="connsiteY1" fmla="*/ 1629 h 6069884"/>
              <a:gd name="connsiteX2" fmla="*/ 11192883 w 11825545"/>
              <a:gd name="connsiteY2" fmla="*/ 6722 h 6069884"/>
              <a:gd name="connsiteX3" fmla="*/ 11819551 w 11825545"/>
              <a:gd name="connsiteY3" fmla="*/ 1121522 h 6069884"/>
              <a:gd name="connsiteX4" fmla="*/ 11809581 w 11825545"/>
              <a:gd name="connsiteY4" fmla="*/ 6064799 h 6069884"/>
              <a:gd name="connsiteX5" fmla="*/ 1904026 w 11825545"/>
              <a:gd name="connsiteY5" fmla="*/ 6066819 h 6069884"/>
              <a:gd name="connsiteX6" fmla="*/ 7125 w 11825545"/>
              <a:gd name="connsiteY6" fmla="*/ 5495966 h 6069884"/>
              <a:gd name="connsiteX7" fmla="*/ 775 w 11825545"/>
              <a:gd name="connsiteY7" fmla="*/ 205812 h 6069884"/>
              <a:gd name="connsiteX0" fmla="*/ 775 w 11821813"/>
              <a:gd name="connsiteY0" fmla="*/ 205812 h 6069884"/>
              <a:gd name="connsiteX1" fmla="*/ 138726 w 11821813"/>
              <a:gd name="connsiteY1" fmla="*/ 1629 h 6069884"/>
              <a:gd name="connsiteX2" fmla="*/ 11192883 w 11821813"/>
              <a:gd name="connsiteY2" fmla="*/ 6722 h 6069884"/>
              <a:gd name="connsiteX3" fmla="*/ 11819551 w 11821813"/>
              <a:gd name="connsiteY3" fmla="*/ 1121522 h 6069884"/>
              <a:gd name="connsiteX4" fmla="*/ 11809581 w 11821813"/>
              <a:gd name="connsiteY4" fmla="*/ 6064799 h 6069884"/>
              <a:gd name="connsiteX5" fmla="*/ 1904026 w 11821813"/>
              <a:gd name="connsiteY5" fmla="*/ 6066819 h 6069884"/>
              <a:gd name="connsiteX6" fmla="*/ 7125 w 11821813"/>
              <a:gd name="connsiteY6" fmla="*/ 5495966 h 6069884"/>
              <a:gd name="connsiteX7" fmla="*/ 775 w 11821813"/>
              <a:gd name="connsiteY7" fmla="*/ 205812 h 6069884"/>
              <a:gd name="connsiteX0" fmla="*/ 775 w 11866535"/>
              <a:gd name="connsiteY0" fmla="*/ 205812 h 6069884"/>
              <a:gd name="connsiteX1" fmla="*/ 138726 w 11866535"/>
              <a:gd name="connsiteY1" fmla="*/ 1629 h 6069884"/>
              <a:gd name="connsiteX2" fmla="*/ 11700883 w 11866535"/>
              <a:gd name="connsiteY2" fmla="*/ 13832 h 6069884"/>
              <a:gd name="connsiteX3" fmla="*/ 11819551 w 11866535"/>
              <a:gd name="connsiteY3" fmla="*/ 1121522 h 6069884"/>
              <a:gd name="connsiteX4" fmla="*/ 11809581 w 11866535"/>
              <a:gd name="connsiteY4" fmla="*/ 6064799 h 6069884"/>
              <a:gd name="connsiteX5" fmla="*/ 1904026 w 11866535"/>
              <a:gd name="connsiteY5" fmla="*/ 6066819 h 6069884"/>
              <a:gd name="connsiteX6" fmla="*/ 7125 w 11866535"/>
              <a:gd name="connsiteY6" fmla="*/ 5495966 h 6069884"/>
              <a:gd name="connsiteX7" fmla="*/ 775 w 11866535"/>
              <a:gd name="connsiteY7" fmla="*/ 205812 h 6069884"/>
              <a:gd name="connsiteX0" fmla="*/ 775 w 11871795"/>
              <a:gd name="connsiteY0" fmla="*/ 205812 h 6069884"/>
              <a:gd name="connsiteX1" fmla="*/ 138726 w 11871795"/>
              <a:gd name="connsiteY1" fmla="*/ 1629 h 6069884"/>
              <a:gd name="connsiteX2" fmla="*/ 11700883 w 11871795"/>
              <a:gd name="connsiteY2" fmla="*/ 13832 h 6069884"/>
              <a:gd name="connsiteX3" fmla="*/ 11819551 w 11871795"/>
              <a:gd name="connsiteY3" fmla="*/ 1121522 h 6069884"/>
              <a:gd name="connsiteX4" fmla="*/ 11809581 w 11871795"/>
              <a:gd name="connsiteY4" fmla="*/ 6064799 h 6069884"/>
              <a:gd name="connsiteX5" fmla="*/ 1904026 w 11871795"/>
              <a:gd name="connsiteY5" fmla="*/ 6066819 h 6069884"/>
              <a:gd name="connsiteX6" fmla="*/ 7125 w 11871795"/>
              <a:gd name="connsiteY6" fmla="*/ 5495966 h 6069884"/>
              <a:gd name="connsiteX7" fmla="*/ 775 w 11871795"/>
              <a:gd name="connsiteY7" fmla="*/ 205812 h 6069884"/>
              <a:gd name="connsiteX0" fmla="*/ 775 w 11850218"/>
              <a:gd name="connsiteY0" fmla="*/ 205812 h 6069884"/>
              <a:gd name="connsiteX1" fmla="*/ 138726 w 11850218"/>
              <a:gd name="connsiteY1" fmla="*/ 1629 h 6069884"/>
              <a:gd name="connsiteX2" fmla="*/ 11659608 w 11850218"/>
              <a:gd name="connsiteY2" fmla="*/ 10277 h 6069884"/>
              <a:gd name="connsiteX3" fmla="*/ 11819551 w 11850218"/>
              <a:gd name="connsiteY3" fmla="*/ 1121522 h 6069884"/>
              <a:gd name="connsiteX4" fmla="*/ 11809581 w 11850218"/>
              <a:gd name="connsiteY4" fmla="*/ 6064799 h 6069884"/>
              <a:gd name="connsiteX5" fmla="*/ 1904026 w 11850218"/>
              <a:gd name="connsiteY5" fmla="*/ 6066819 h 6069884"/>
              <a:gd name="connsiteX6" fmla="*/ 7125 w 11850218"/>
              <a:gd name="connsiteY6" fmla="*/ 5495966 h 6069884"/>
              <a:gd name="connsiteX7" fmla="*/ 775 w 11850218"/>
              <a:gd name="connsiteY7" fmla="*/ 205812 h 6069884"/>
              <a:gd name="connsiteX0" fmla="*/ 775 w 11831396"/>
              <a:gd name="connsiteY0" fmla="*/ 205812 h 6069884"/>
              <a:gd name="connsiteX1" fmla="*/ 138726 w 11831396"/>
              <a:gd name="connsiteY1" fmla="*/ 1629 h 6069884"/>
              <a:gd name="connsiteX2" fmla="*/ 11659608 w 11831396"/>
              <a:gd name="connsiteY2" fmla="*/ 10277 h 6069884"/>
              <a:gd name="connsiteX3" fmla="*/ 11819551 w 11831396"/>
              <a:gd name="connsiteY3" fmla="*/ 1121522 h 6069884"/>
              <a:gd name="connsiteX4" fmla="*/ 11809581 w 11831396"/>
              <a:gd name="connsiteY4" fmla="*/ 6064799 h 6069884"/>
              <a:gd name="connsiteX5" fmla="*/ 1904026 w 11831396"/>
              <a:gd name="connsiteY5" fmla="*/ 6066819 h 6069884"/>
              <a:gd name="connsiteX6" fmla="*/ 7125 w 11831396"/>
              <a:gd name="connsiteY6" fmla="*/ 5495966 h 6069884"/>
              <a:gd name="connsiteX7" fmla="*/ 775 w 11831396"/>
              <a:gd name="connsiteY7" fmla="*/ 205812 h 6069884"/>
              <a:gd name="connsiteX0" fmla="*/ 775 w 11826314"/>
              <a:gd name="connsiteY0" fmla="*/ 205812 h 6069884"/>
              <a:gd name="connsiteX1" fmla="*/ 138726 w 11826314"/>
              <a:gd name="connsiteY1" fmla="*/ 1629 h 6069884"/>
              <a:gd name="connsiteX2" fmla="*/ 11659608 w 11826314"/>
              <a:gd name="connsiteY2" fmla="*/ 10277 h 6069884"/>
              <a:gd name="connsiteX3" fmla="*/ 11819551 w 11826314"/>
              <a:gd name="connsiteY3" fmla="*/ 1121522 h 6069884"/>
              <a:gd name="connsiteX4" fmla="*/ 11809581 w 11826314"/>
              <a:gd name="connsiteY4" fmla="*/ 6064799 h 6069884"/>
              <a:gd name="connsiteX5" fmla="*/ 1904026 w 11826314"/>
              <a:gd name="connsiteY5" fmla="*/ 6066819 h 6069884"/>
              <a:gd name="connsiteX6" fmla="*/ 7125 w 11826314"/>
              <a:gd name="connsiteY6" fmla="*/ 5495966 h 6069884"/>
              <a:gd name="connsiteX7" fmla="*/ 775 w 11826314"/>
              <a:gd name="connsiteY7" fmla="*/ 205812 h 6069884"/>
              <a:gd name="connsiteX0" fmla="*/ 775 w 11823476"/>
              <a:gd name="connsiteY0" fmla="*/ 205812 h 6069884"/>
              <a:gd name="connsiteX1" fmla="*/ 138726 w 11823476"/>
              <a:gd name="connsiteY1" fmla="*/ 1629 h 6069884"/>
              <a:gd name="connsiteX2" fmla="*/ 11659608 w 11823476"/>
              <a:gd name="connsiteY2" fmla="*/ 10277 h 6069884"/>
              <a:gd name="connsiteX3" fmla="*/ 11819551 w 11823476"/>
              <a:gd name="connsiteY3" fmla="*/ 1121522 h 6069884"/>
              <a:gd name="connsiteX4" fmla="*/ 11809581 w 11823476"/>
              <a:gd name="connsiteY4" fmla="*/ 6064799 h 6069884"/>
              <a:gd name="connsiteX5" fmla="*/ 1904026 w 11823476"/>
              <a:gd name="connsiteY5" fmla="*/ 6066819 h 6069884"/>
              <a:gd name="connsiteX6" fmla="*/ 7125 w 11823476"/>
              <a:gd name="connsiteY6" fmla="*/ 5495966 h 6069884"/>
              <a:gd name="connsiteX7" fmla="*/ 775 w 11823476"/>
              <a:gd name="connsiteY7" fmla="*/ 205812 h 6069884"/>
              <a:gd name="connsiteX0" fmla="*/ 775 w 12559042"/>
              <a:gd name="connsiteY0" fmla="*/ 205812 h 6069884"/>
              <a:gd name="connsiteX1" fmla="*/ 138726 w 12559042"/>
              <a:gd name="connsiteY1" fmla="*/ 1629 h 6069884"/>
              <a:gd name="connsiteX2" fmla="*/ 11659608 w 12559042"/>
              <a:gd name="connsiteY2" fmla="*/ 10277 h 6069884"/>
              <a:gd name="connsiteX3" fmla="*/ 11810026 w 12559042"/>
              <a:gd name="connsiteY3" fmla="*/ 122510 h 6069884"/>
              <a:gd name="connsiteX4" fmla="*/ 11819551 w 12559042"/>
              <a:gd name="connsiteY4" fmla="*/ 1121522 h 6069884"/>
              <a:gd name="connsiteX5" fmla="*/ 11809581 w 12559042"/>
              <a:gd name="connsiteY5" fmla="*/ 6064799 h 6069884"/>
              <a:gd name="connsiteX6" fmla="*/ 1904026 w 12559042"/>
              <a:gd name="connsiteY6" fmla="*/ 6066819 h 6069884"/>
              <a:gd name="connsiteX7" fmla="*/ 7125 w 12559042"/>
              <a:gd name="connsiteY7" fmla="*/ 5495966 h 6069884"/>
              <a:gd name="connsiteX8" fmla="*/ 775 w 12559042"/>
              <a:gd name="connsiteY8" fmla="*/ 205812 h 6069884"/>
              <a:gd name="connsiteX0" fmla="*/ 775 w 11825341"/>
              <a:gd name="connsiteY0" fmla="*/ 211183 h 6075255"/>
              <a:gd name="connsiteX1" fmla="*/ 138726 w 11825341"/>
              <a:gd name="connsiteY1" fmla="*/ 7000 h 6075255"/>
              <a:gd name="connsiteX2" fmla="*/ 11659608 w 11825341"/>
              <a:gd name="connsiteY2" fmla="*/ 15648 h 6075255"/>
              <a:gd name="connsiteX3" fmla="*/ 11810026 w 11825341"/>
              <a:gd name="connsiteY3" fmla="*/ 127881 h 6075255"/>
              <a:gd name="connsiteX4" fmla="*/ 11819551 w 11825341"/>
              <a:gd name="connsiteY4" fmla="*/ 1126893 h 6075255"/>
              <a:gd name="connsiteX5" fmla="*/ 11809581 w 11825341"/>
              <a:gd name="connsiteY5" fmla="*/ 6070170 h 6075255"/>
              <a:gd name="connsiteX6" fmla="*/ 1904026 w 11825341"/>
              <a:gd name="connsiteY6" fmla="*/ 6072190 h 6075255"/>
              <a:gd name="connsiteX7" fmla="*/ 7125 w 11825341"/>
              <a:gd name="connsiteY7" fmla="*/ 5501337 h 6075255"/>
              <a:gd name="connsiteX8" fmla="*/ 775 w 11825341"/>
              <a:gd name="connsiteY8" fmla="*/ 211183 h 6075255"/>
              <a:gd name="connsiteX0" fmla="*/ 775 w 11821813"/>
              <a:gd name="connsiteY0" fmla="*/ 211183 h 6075255"/>
              <a:gd name="connsiteX1" fmla="*/ 138726 w 11821813"/>
              <a:gd name="connsiteY1" fmla="*/ 7000 h 6075255"/>
              <a:gd name="connsiteX2" fmla="*/ 11659608 w 11821813"/>
              <a:gd name="connsiteY2" fmla="*/ 15648 h 6075255"/>
              <a:gd name="connsiteX3" fmla="*/ 11810026 w 11821813"/>
              <a:gd name="connsiteY3" fmla="*/ 127881 h 6075255"/>
              <a:gd name="connsiteX4" fmla="*/ 11819551 w 11821813"/>
              <a:gd name="connsiteY4" fmla="*/ 1126893 h 6075255"/>
              <a:gd name="connsiteX5" fmla="*/ 11809581 w 11821813"/>
              <a:gd name="connsiteY5" fmla="*/ 6070170 h 6075255"/>
              <a:gd name="connsiteX6" fmla="*/ 1904026 w 11821813"/>
              <a:gd name="connsiteY6" fmla="*/ 6072190 h 6075255"/>
              <a:gd name="connsiteX7" fmla="*/ 7125 w 11821813"/>
              <a:gd name="connsiteY7" fmla="*/ 5501337 h 6075255"/>
              <a:gd name="connsiteX8" fmla="*/ 775 w 11821813"/>
              <a:gd name="connsiteY8" fmla="*/ 211183 h 6075255"/>
              <a:gd name="connsiteX0" fmla="*/ 775 w 11821813"/>
              <a:gd name="connsiteY0" fmla="*/ 205812 h 6069884"/>
              <a:gd name="connsiteX1" fmla="*/ 138726 w 11821813"/>
              <a:gd name="connsiteY1" fmla="*/ 1629 h 6069884"/>
              <a:gd name="connsiteX2" fmla="*/ 11659608 w 11821813"/>
              <a:gd name="connsiteY2" fmla="*/ 10277 h 6069884"/>
              <a:gd name="connsiteX3" fmla="*/ 11816376 w 11821813"/>
              <a:gd name="connsiteY3" fmla="*/ 193614 h 6069884"/>
              <a:gd name="connsiteX4" fmla="*/ 11819551 w 11821813"/>
              <a:gd name="connsiteY4" fmla="*/ 1121522 h 6069884"/>
              <a:gd name="connsiteX5" fmla="*/ 11809581 w 11821813"/>
              <a:gd name="connsiteY5" fmla="*/ 6064799 h 6069884"/>
              <a:gd name="connsiteX6" fmla="*/ 1904026 w 11821813"/>
              <a:gd name="connsiteY6" fmla="*/ 6066819 h 6069884"/>
              <a:gd name="connsiteX7" fmla="*/ 7125 w 11821813"/>
              <a:gd name="connsiteY7" fmla="*/ 5495966 h 6069884"/>
              <a:gd name="connsiteX8" fmla="*/ 775 w 11821813"/>
              <a:gd name="connsiteY8" fmla="*/ 205812 h 6069884"/>
              <a:gd name="connsiteX0" fmla="*/ 775 w 11821813"/>
              <a:gd name="connsiteY0" fmla="*/ 205812 h 6069884"/>
              <a:gd name="connsiteX1" fmla="*/ 138726 w 11821813"/>
              <a:gd name="connsiteY1" fmla="*/ 1629 h 6069884"/>
              <a:gd name="connsiteX2" fmla="*/ 11659608 w 11821813"/>
              <a:gd name="connsiteY2" fmla="*/ 10277 h 6069884"/>
              <a:gd name="connsiteX3" fmla="*/ 11816376 w 11821813"/>
              <a:gd name="connsiteY3" fmla="*/ 193614 h 6069884"/>
              <a:gd name="connsiteX4" fmla="*/ 11819551 w 11821813"/>
              <a:gd name="connsiteY4" fmla="*/ 1121522 h 6069884"/>
              <a:gd name="connsiteX5" fmla="*/ 11809581 w 11821813"/>
              <a:gd name="connsiteY5" fmla="*/ 6064799 h 6069884"/>
              <a:gd name="connsiteX6" fmla="*/ 1904026 w 11821813"/>
              <a:gd name="connsiteY6" fmla="*/ 6066819 h 6069884"/>
              <a:gd name="connsiteX7" fmla="*/ 7125 w 11821813"/>
              <a:gd name="connsiteY7" fmla="*/ 5495966 h 6069884"/>
              <a:gd name="connsiteX8" fmla="*/ 775 w 11821813"/>
              <a:gd name="connsiteY8" fmla="*/ 205812 h 6069884"/>
              <a:gd name="connsiteX0" fmla="*/ 775 w 11821813"/>
              <a:gd name="connsiteY0" fmla="*/ 174049 h 6080783"/>
              <a:gd name="connsiteX1" fmla="*/ 138726 w 11821813"/>
              <a:gd name="connsiteY1" fmla="*/ 12528 h 6080783"/>
              <a:gd name="connsiteX2" fmla="*/ 11659608 w 11821813"/>
              <a:gd name="connsiteY2" fmla="*/ 21176 h 6080783"/>
              <a:gd name="connsiteX3" fmla="*/ 11816376 w 11821813"/>
              <a:gd name="connsiteY3" fmla="*/ 204513 h 6080783"/>
              <a:gd name="connsiteX4" fmla="*/ 11819551 w 11821813"/>
              <a:gd name="connsiteY4" fmla="*/ 1132421 h 6080783"/>
              <a:gd name="connsiteX5" fmla="*/ 11809581 w 11821813"/>
              <a:gd name="connsiteY5" fmla="*/ 6075698 h 6080783"/>
              <a:gd name="connsiteX6" fmla="*/ 1904026 w 11821813"/>
              <a:gd name="connsiteY6" fmla="*/ 6077718 h 6080783"/>
              <a:gd name="connsiteX7" fmla="*/ 7125 w 11821813"/>
              <a:gd name="connsiteY7" fmla="*/ 5506865 h 6080783"/>
              <a:gd name="connsiteX8" fmla="*/ 775 w 11821813"/>
              <a:gd name="connsiteY8" fmla="*/ 174049 h 6080783"/>
              <a:gd name="connsiteX0" fmla="*/ 2536 w 11823574"/>
              <a:gd name="connsiteY0" fmla="*/ 174049 h 6080783"/>
              <a:gd name="connsiteX1" fmla="*/ 140487 w 11823574"/>
              <a:gd name="connsiteY1" fmla="*/ 12528 h 6080783"/>
              <a:gd name="connsiteX2" fmla="*/ 11661369 w 11823574"/>
              <a:gd name="connsiteY2" fmla="*/ 21176 h 6080783"/>
              <a:gd name="connsiteX3" fmla="*/ 11818137 w 11823574"/>
              <a:gd name="connsiteY3" fmla="*/ 204513 h 6080783"/>
              <a:gd name="connsiteX4" fmla="*/ 11821312 w 11823574"/>
              <a:gd name="connsiteY4" fmla="*/ 1132421 h 6080783"/>
              <a:gd name="connsiteX5" fmla="*/ 11811342 w 11823574"/>
              <a:gd name="connsiteY5" fmla="*/ 6075698 h 6080783"/>
              <a:gd name="connsiteX6" fmla="*/ 1905787 w 11823574"/>
              <a:gd name="connsiteY6" fmla="*/ 6077718 h 6080783"/>
              <a:gd name="connsiteX7" fmla="*/ 8886 w 11823574"/>
              <a:gd name="connsiteY7" fmla="*/ 5506865 h 6080783"/>
              <a:gd name="connsiteX8" fmla="*/ 2536 w 11823574"/>
              <a:gd name="connsiteY8" fmla="*/ 174049 h 6080783"/>
              <a:gd name="connsiteX0" fmla="*/ 2536 w 11823574"/>
              <a:gd name="connsiteY0" fmla="*/ 163317 h 6070051"/>
              <a:gd name="connsiteX1" fmla="*/ 140487 w 11823574"/>
              <a:gd name="connsiteY1" fmla="*/ 1796 h 6070051"/>
              <a:gd name="connsiteX2" fmla="*/ 11661369 w 11823574"/>
              <a:gd name="connsiteY2" fmla="*/ 10444 h 6070051"/>
              <a:gd name="connsiteX3" fmla="*/ 11818137 w 11823574"/>
              <a:gd name="connsiteY3" fmla="*/ 193781 h 6070051"/>
              <a:gd name="connsiteX4" fmla="*/ 11821312 w 11823574"/>
              <a:gd name="connsiteY4" fmla="*/ 1121689 h 6070051"/>
              <a:gd name="connsiteX5" fmla="*/ 11811342 w 11823574"/>
              <a:gd name="connsiteY5" fmla="*/ 6064966 h 6070051"/>
              <a:gd name="connsiteX6" fmla="*/ 1905787 w 11823574"/>
              <a:gd name="connsiteY6" fmla="*/ 6066986 h 6070051"/>
              <a:gd name="connsiteX7" fmla="*/ 8886 w 11823574"/>
              <a:gd name="connsiteY7" fmla="*/ 5496133 h 6070051"/>
              <a:gd name="connsiteX8" fmla="*/ 2536 w 11823574"/>
              <a:gd name="connsiteY8" fmla="*/ 163317 h 6070051"/>
              <a:gd name="connsiteX0" fmla="*/ 1747 w 11822785"/>
              <a:gd name="connsiteY0" fmla="*/ 163317 h 6070051"/>
              <a:gd name="connsiteX1" fmla="*/ 158748 w 11822785"/>
              <a:gd name="connsiteY1" fmla="*/ 1796 h 6070051"/>
              <a:gd name="connsiteX2" fmla="*/ 11660580 w 11822785"/>
              <a:gd name="connsiteY2" fmla="*/ 10444 h 6070051"/>
              <a:gd name="connsiteX3" fmla="*/ 11817348 w 11822785"/>
              <a:gd name="connsiteY3" fmla="*/ 193781 h 6070051"/>
              <a:gd name="connsiteX4" fmla="*/ 11820523 w 11822785"/>
              <a:gd name="connsiteY4" fmla="*/ 1121689 h 6070051"/>
              <a:gd name="connsiteX5" fmla="*/ 11810553 w 11822785"/>
              <a:gd name="connsiteY5" fmla="*/ 6064966 h 6070051"/>
              <a:gd name="connsiteX6" fmla="*/ 1904998 w 11822785"/>
              <a:gd name="connsiteY6" fmla="*/ 6066986 h 6070051"/>
              <a:gd name="connsiteX7" fmla="*/ 8097 w 11822785"/>
              <a:gd name="connsiteY7" fmla="*/ 5496133 h 6070051"/>
              <a:gd name="connsiteX8" fmla="*/ 1747 w 11822785"/>
              <a:gd name="connsiteY8" fmla="*/ 163317 h 6070051"/>
              <a:gd name="connsiteX0" fmla="*/ 1747 w 11822785"/>
              <a:gd name="connsiteY0" fmla="*/ 163317 h 6069854"/>
              <a:gd name="connsiteX1" fmla="*/ 158748 w 11822785"/>
              <a:gd name="connsiteY1" fmla="*/ 1796 h 6069854"/>
              <a:gd name="connsiteX2" fmla="*/ 11660580 w 11822785"/>
              <a:gd name="connsiteY2" fmla="*/ 10444 h 6069854"/>
              <a:gd name="connsiteX3" fmla="*/ 11817348 w 11822785"/>
              <a:gd name="connsiteY3" fmla="*/ 193781 h 6069854"/>
              <a:gd name="connsiteX4" fmla="*/ 11820523 w 11822785"/>
              <a:gd name="connsiteY4" fmla="*/ 1121689 h 6069854"/>
              <a:gd name="connsiteX5" fmla="*/ 11810553 w 11822785"/>
              <a:gd name="connsiteY5" fmla="*/ 6064966 h 6069854"/>
              <a:gd name="connsiteX6" fmla="*/ 1904998 w 11822785"/>
              <a:gd name="connsiteY6" fmla="*/ 6066986 h 6069854"/>
              <a:gd name="connsiteX7" fmla="*/ 8097 w 11822785"/>
              <a:gd name="connsiteY7" fmla="*/ 5496133 h 6069854"/>
              <a:gd name="connsiteX8" fmla="*/ 1747 w 11822785"/>
              <a:gd name="connsiteY8" fmla="*/ 163317 h 6069854"/>
              <a:gd name="connsiteX0" fmla="*/ 1747 w 11822785"/>
              <a:gd name="connsiteY0" fmla="*/ 163317 h 6071616"/>
              <a:gd name="connsiteX1" fmla="*/ 158748 w 11822785"/>
              <a:gd name="connsiteY1" fmla="*/ 1796 h 6071616"/>
              <a:gd name="connsiteX2" fmla="*/ 11660580 w 11822785"/>
              <a:gd name="connsiteY2" fmla="*/ 10444 h 6071616"/>
              <a:gd name="connsiteX3" fmla="*/ 11817348 w 11822785"/>
              <a:gd name="connsiteY3" fmla="*/ 193781 h 6071616"/>
              <a:gd name="connsiteX4" fmla="*/ 11820523 w 11822785"/>
              <a:gd name="connsiteY4" fmla="*/ 1121689 h 6071616"/>
              <a:gd name="connsiteX5" fmla="*/ 11810553 w 11822785"/>
              <a:gd name="connsiteY5" fmla="*/ 6064966 h 6071616"/>
              <a:gd name="connsiteX6" fmla="*/ 1527173 w 11822785"/>
              <a:gd name="connsiteY6" fmla="*/ 6068764 h 6071616"/>
              <a:gd name="connsiteX7" fmla="*/ 8097 w 11822785"/>
              <a:gd name="connsiteY7" fmla="*/ 5496133 h 6071616"/>
              <a:gd name="connsiteX8" fmla="*/ 1747 w 11822785"/>
              <a:gd name="connsiteY8" fmla="*/ 163317 h 6071616"/>
              <a:gd name="connsiteX0" fmla="*/ 1747 w 11822785"/>
              <a:gd name="connsiteY0" fmla="*/ 163317 h 6072159"/>
              <a:gd name="connsiteX1" fmla="*/ 158748 w 11822785"/>
              <a:gd name="connsiteY1" fmla="*/ 1796 h 6072159"/>
              <a:gd name="connsiteX2" fmla="*/ 11660580 w 11822785"/>
              <a:gd name="connsiteY2" fmla="*/ 10444 h 6072159"/>
              <a:gd name="connsiteX3" fmla="*/ 11817348 w 11822785"/>
              <a:gd name="connsiteY3" fmla="*/ 193781 h 6072159"/>
              <a:gd name="connsiteX4" fmla="*/ 11820523 w 11822785"/>
              <a:gd name="connsiteY4" fmla="*/ 1121689 h 6072159"/>
              <a:gd name="connsiteX5" fmla="*/ 11810553 w 11822785"/>
              <a:gd name="connsiteY5" fmla="*/ 6064966 h 6072159"/>
              <a:gd name="connsiteX6" fmla="*/ 1527173 w 11822785"/>
              <a:gd name="connsiteY6" fmla="*/ 6068764 h 6072159"/>
              <a:gd name="connsiteX7" fmla="*/ 8097 w 11822785"/>
              <a:gd name="connsiteY7" fmla="*/ 5496133 h 6072159"/>
              <a:gd name="connsiteX8" fmla="*/ 1747 w 11822785"/>
              <a:gd name="connsiteY8" fmla="*/ 163317 h 6072159"/>
              <a:gd name="connsiteX0" fmla="*/ 1747 w 11822785"/>
              <a:gd name="connsiteY0" fmla="*/ 163317 h 6072036"/>
              <a:gd name="connsiteX1" fmla="*/ 158748 w 11822785"/>
              <a:gd name="connsiteY1" fmla="*/ 1796 h 6072036"/>
              <a:gd name="connsiteX2" fmla="*/ 11660580 w 11822785"/>
              <a:gd name="connsiteY2" fmla="*/ 10444 h 6072036"/>
              <a:gd name="connsiteX3" fmla="*/ 11817348 w 11822785"/>
              <a:gd name="connsiteY3" fmla="*/ 193781 h 6072036"/>
              <a:gd name="connsiteX4" fmla="*/ 11820523 w 11822785"/>
              <a:gd name="connsiteY4" fmla="*/ 1121689 h 6072036"/>
              <a:gd name="connsiteX5" fmla="*/ 11810553 w 11822785"/>
              <a:gd name="connsiteY5" fmla="*/ 6064966 h 6072036"/>
              <a:gd name="connsiteX6" fmla="*/ 1527173 w 11822785"/>
              <a:gd name="connsiteY6" fmla="*/ 6068764 h 6072036"/>
              <a:gd name="connsiteX7" fmla="*/ 8097 w 11822785"/>
              <a:gd name="connsiteY7" fmla="*/ 5483690 h 6072036"/>
              <a:gd name="connsiteX8" fmla="*/ 1747 w 11822785"/>
              <a:gd name="connsiteY8" fmla="*/ 163317 h 6072036"/>
              <a:gd name="connsiteX0" fmla="*/ 1747 w 11822785"/>
              <a:gd name="connsiteY0" fmla="*/ 163317 h 6071507"/>
              <a:gd name="connsiteX1" fmla="*/ 158748 w 11822785"/>
              <a:gd name="connsiteY1" fmla="*/ 1796 h 6071507"/>
              <a:gd name="connsiteX2" fmla="*/ 11660580 w 11822785"/>
              <a:gd name="connsiteY2" fmla="*/ 10444 h 6071507"/>
              <a:gd name="connsiteX3" fmla="*/ 11817348 w 11822785"/>
              <a:gd name="connsiteY3" fmla="*/ 193781 h 6071507"/>
              <a:gd name="connsiteX4" fmla="*/ 11820523 w 11822785"/>
              <a:gd name="connsiteY4" fmla="*/ 1121689 h 6071507"/>
              <a:gd name="connsiteX5" fmla="*/ 11810553 w 11822785"/>
              <a:gd name="connsiteY5" fmla="*/ 6064966 h 6071507"/>
              <a:gd name="connsiteX6" fmla="*/ 1527173 w 11822785"/>
              <a:gd name="connsiteY6" fmla="*/ 6068764 h 6071507"/>
              <a:gd name="connsiteX7" fmla="*/ 8097 w 11822785"/>
              <a:gd name="connsiteY7" fmla="*/ 5483690 h 6071507"/>
              <a:gd name="connsiteX8" fmla="*/ 1747 w 11822785"/>
              <a:gd name="connsiteY8" fmla="*/ 163317 h 6071507"/>
              <a:gd name="connsiteX0" fmla="*/ 1747 w 11822785"/>
              <a:gd name="connsiteY0" fmla="*/ 163317 h 6071988"/>
              <a:gd name="connsiteX1" fmla="*/ 158748 w 11822785"/>
              <a:gd name="connsiteY1" fmla="*/ 1796 h 6071988"/>
              <a:gd name="connsiteX2" fmla="*/ 11660580 w 11822785"/>
              <a:gd name="connsiteY2" fmla="*/ 10444 h 6071988"/>
              <a:gd name="connsiteX3" fmla="*/ 11817348 w 11822785"/>
              <a:gd name="connsiteY3" fmla="*/ 193781 h 6071988"/>
              <a:gd name="connsiteX4" fmla="*/ 11820523 w 11822785"/>
              <a:gd name="connsiteY4" fmla="*/ 1121689 h 6071988"/>
              <a:gd name="connsiteX5" fmla="*/ 11810553 w 11822785"/>
              <a:gd name="connsiteY5" fmla="*/ 6064966 h 6071988"/>
              <a:gd name="connsiteX6" fmla="*/ 1527173 w 11822785"/>
              <a:gd name="connsiteY6" fmla="*/ 6068764 h 6071988"/>
              <a:gd name="connsiteX7" fmla="*/ 8097 w 11822785"/>
              <a:gd name="connsiteY7" fmla="*/ 5483690 h 6071988"/>
              <a:gd name="connsiteX8" fmla="*/ 1747 w 11822785"/>
              <a:gd name="connsiteY8" fmla="*/ 163317 h 6071988"/>
              <a:gd name="connsiteX0" fmla="*/ 1747 w 11822785"/>
              <a:gd name="connsiteY0" fmla="*/ 163317 h 6071988"/>
              <a:gd name="connsiteX1" fmla="*/ 158748 w 11822785"/>
              <a:gd name="connsiteY1" fmla="*/ 1796 h 6071988"/>
              <a:gd name="connsiteX2" fmla="*/ 11660580 w 11822785"/>
              <a:gd name="connsiteY2" fmla="*/ 10444 h 6071988"/>
              <a:gd name="connsiteX3" fmla="*/ 11817348 w 11822785"/>
              <a:gd name="connsiteY3" fmla="*/ 193781 h 6071988"/>
              <a:gd name="connsiteX4" fmla="*/ 11820523 w 11822785"/>
              <a:gd name="connsiteY4" fmla="*/ 1121689 h 6071988"/>
              <a:gd name="connsiteX5" fmla="*/ 11810553 w 11822785"/>
              <a:gd name="connsiteY5" fmla="*/ 6064966 h 6071988"/>
              <a:gd name="connsiteX6" fmla="*/ 1417636 w 11822785"/>
              <a:gd name="connsiteY6" fmla="*/ 6068764 h 6071988"/>
              <a:gd name="connsiteX7" fmla="*/ 8097 w 11822785"/>
              <a:gd name="connsiteY7" fmla="*/ 5483690 h 6071988"/>
              <a:gd name="connsiteX8" fmla="*/ 1747 w 11822785"/>
              <a:gd name="connsiteY8" fmla="*/ 163317 h 6071988"/>
              <a:gd name="connsiteX0" fmla="*/ 1747 w 11822785"/>
              <a:gd name="connsiteY0" fmla="*/ 163317 h 6068782"/>
              <a:gd name="connsiteX1" fmla="*/ 158748 w 11822785"/>
              <a:gd name="connsiteY1" fmla="*/ 1796 h 6068782"/>
              <a:gd name="connsiteX2" fmla="*/ 11660580 w 11822785"/>
              <a:gd name="connsiteY2" fmla="*/ 10444 h 6068782"/>
              <a:gd name="connsiteX3" fmla="*/ 11817348 w 11822785"/>
              <a:gd name="connsiteY3" fmla="*/ 193781 h 6068782"/>
              <a:gd name="connsiteX4" fmla="*/ 11820523 w 11822785"/>
              <a:gd name="connsiteY4" fmla="*/ 1121689 h 6068782"/>
              <a:gd name="connsiteX5" fmla="*/ 11810553 w 11822785"/>
              <a:gd name="connsiteY5" fmla="*/ 6064966 h 6068782"/>
              <a:gd name="connsiteX6" fmla="*/ 1417636 w 11822785"/>
              <a:gd name="connsiteY6" fmla="*/ 6068764 h 6068782"/>
              <a:gd name="connsiteX7" fmla="*/ 8097 w 11822785"/>
              <a:gd name="connsiteY7" fmla="*/ 5483690 h 6068782"/>
              <a:gd name="connsiteX8" fmla="*/ 1747 w 11822785"/>
              <a:gd name="connsiteY8" fmla="*/ 163317 h 6068782"/>
              <a:gd name="connsiteX0" fmla="*/ 1747 w 11822785"/>
              <a:gd name="connsiteY0" fmla="*/ 161678 h 6067143"/>
              <a:gd name="connsiteX1" fmla="*/ 158748 w 11822785"/>
              <a:gd name="connsiteY1" fmla="*/ 157 h 6067143"/>
              <a:gd name="connsiteX2" fmla="*/ 11660580 w 11822785"/>
              <a:gd name="connsiteY2" fmla="*/ 8805 h 6067143"/>
              <a:gd name="connsiteX3" fmla="*/ 11817348 w 11822785"/>
              <a:gd name="connsiteY3" fmla="*/ 192142 h 6067143"/>
              <a:gd name="connsiteX4" fmla="*/ 11820523 w 11822785"/>
              <a:gd name="connsiteY4" fmla="*/ 1120050 h 6067143"/>
              <a:gd name="connsiteX5" fmla="*/ 11810553 w 11822785"/>
              <a:gd name="connsiteY5" fmla="*/ 6063327 h 6067143"/>
              <a:gd name="connsiteX6" fmla="*/ 1417636 w 11822785"/>
              <a:gd name="connsiteY6" fmla="*/ 6067125 h 6067143"/>
              <a:gd name="connsiteX7" fmla="*/ 8097 w 11822785"/>
              <a:gd name="connsiteY7" fmla="*/ 5482051 h 6067143"/>
              <a:gd name="connsiteX8" fmla="*/ 1747 w 11822785"/>
              <a:gd name="connsiteY8" fmla="*/ 161678 h 6067143"/>
              <a:gd name="connsiteX0" fmla="*/ 1747 w 11824170"/>
              <a:gd name="connsiteY0" fmla="*/ 161678 h 6067143"/>
              <a:gd name="connsiteX1" fmla="*/ 158748 w 11824170"/>
              <a:gd name="connsiteY1" fmla="*/ 157 h 6067143"/>
              <a:gd name="connsiteX2" fmla="*/ 11660580 w 11824170"/>
              <a:gd name="connsiteY2" fmla="*/ 8805 h 6067143"/>
              <a:gd name="connsiteX3" fmla="*/ 11820523 w 11824170"/>
              <a:gd name="connsiteY3" fmla="*/ 192143 h 6067143"/>
              <a:gd name="connsiteX4" fmla="*/ 11820523 w 11824170"/>
              <a:gd name="connsiteY4" fmla="*/ 1120050 h 6067143"/>
              <a:gd name="connsiteX5" fmla="*/ 11810553 w 11824170"/>
              <a:gd name="connsiteY5" fmla="*/ 6063327 h 6067143"/>
              <a:gd name="connsiteX6" fmla="*/ 1417636 w 11824170"/>
              <a:gd name="connsiteY6" fmla="*/ 6067125 h 6067143"/>
              <a:gd name="connsiteX7" fmla="*/ 8097 w 11824170"/>
              <a:gd name="connsiteY7" fmla="*/ 5482051 h 6067143"/>
              <a:gd name="connsiteX8" fmla="*/ 1747 w 11824170"/>
              <a:gd name="connsiteY8" fmla="*/ 161678 h 6067143"/>
              <a:gd name="connsiteX0" fmla="*/ 1747 w 11824170"/>
              <a:gd name="connsiteY0" fmla="*/ 161678 h 6067143"/>
              <a:gd name="connsiteX1" fmla="*/ 158748 w 11824170"/>
              <a:gd name="connsiteY1" fmla="*/ 157 h 6067143"/>
              <a:gd name="connsiteX2" fmla="*/ 11660580 w 11824170"/>
              <a:gd name="connsiteY2" fmla="*/ 8805 h 6067143"/>
              <a:gd name="connsiteX3" fmla="*/ 11820523 w 11824170"/>
              <a:gd name="connsiteY3" fmla="*/ 192143 h 6067143"/>
              <a:gd name="connsiteX4" fmla="*/ 11820523 w 11824170"/>
              <a:gd name="connsiteY4" fmla="*/ 1120050 h 6067143"/>
              <a:gd name="connsiteX5" fmla="*/ 11810553 w 11824170"/>
              <a:gd name="connsiteY5" fmla="*/ 6063327 h 6067143"/>
              <a:gd name="connsiteX6" fmla="*/ 1417636 w 11824170"/>
              <a:gd name="connsiteY6" fmla="*/ 6067125 h 6067143"/>
              <a:gd name="connsiteX7" fmla="*/ 8097 w 11824170"/>
              <a:gd name="connsiteY7" fmla="*/ 5482051 h 6067143"/>
              <a:gd name="connsiteX8" fmla="*/ 1747 w 11824170"/>
              <a:gd name="connsiteY8" fmla="*/ 161678 h 6067143"/>
              <a:gd name="connsiteX0" fmla="*/ 1747 w 11822785"/>
              <a:gd name="connsiteY0" fmla="*/ 161678 h 6067143"/>
              <a:gd name="connsiteX1" fmla="*/ 158748 w 11822785"/>
              <a:gd name="connsiteY1" fmla="*/ 157 h 6067143"/>
              <a:gd name="connsiteX2" fmla="*/ 11660580 w 11822785"/>
              <a:gd name="connsiteY2" fmla="*/ 8805 h 6067143"/>
              <a:gd name="connsiteX3" fmla="*/ 11820523 w 11822785"/>
              <a:gd name="connsiteY3" fmla="*/ 192143 h 6067143"/>
              <a:gd name="connsiteX4" fmla="*/ 11820523 w 11822785"/>
              <a:gd name="connsiteY4" fmla="*/ 1120050 h 6067143"/>
              <a:gd name="connsiteX5" fmla="*/ 11810553 w 11822785"/>
              <a:gd name="connsiteY5" fmla="*/ 6063327 h 6067143"/>
              <a:gd name="connsiteX6" fmla="*/ 1417636 w 11822785"/>
              <a:gd name="connsiteY6" fmla="*/ 6067125 h 6067143"/>
              <a:gd name="connsiteX7" fmla="*/ 8097 w 11822785"/>
              <a:gd name="connsiteY7" fmla="*/ 5482051 h 6067143"/>
              <a:gd name="connsiteX8" fmla="*/ 1747 w 11822785"/>
              <a:gd name="connsiteY8" fmla="*/ 161678 h 6067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822785" h="6067143">
                <a:moveTo>
                  <a:pt x="1747" y="161678"/>
                </a:moveTo>
                <a:cubicBezTo>
                  <a:pt x="-9419" y="-21337"/>
                  <a:pt x="31802" y="1855"/>
                  <a:pt x="158748" y="157"/>
                </a:cubicBezTo>
                <a:lnTo>
                  <a:pt x="11660580" y="8805"/>
                </a:lnTo>
                <a:cubicBezTo>
                  <a:pt x="11839967" y="5251"/>
                  <a:pt x="11816091" y="10491"/>
                  <a:pt x="11820523" y="192143"/>
                </a:cubicBezTo>
                <a:cubicBezTo>
                  <a:pt x="11821780" y="388017"/>
                  <a:pt x="11821656" y="162850"/>
                  <a:pt x="11820523" y="1120050"/>
                </a:cubicBezTo>
                <a:cubicBezTo>
                  <a:pt x="11828585" y="1709622"/>
                  <a:pt x="11812670" y="4906106"/>
                  <a:pt x="11810553" y="6063327"/>
                </a:cubicBezTo>
                <a:lnTo>
                  <a:pt x="1417636" y="6067125"/>
                </a:lnTo>
                <a:cubicBezTo>
                  <a:pt x="644049" y="6070006"/>
                  <a:pt x="243522" y="5731592"/>
                  <a:pt x="8097" y="5482051"/>
                </a:cubicBezTo>
                <a:cubicBezTo>
                  <a:pt x="9155" y="3262415"/>
                  <a:pt x="689" y="2381314"/>
                  <a:pt x="1747" y="161678"/>
                </a:cubicBez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300000"/>
              </a:lnSpc>
              <a:spcBef>
                <a:spcPts val="4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300000"/>
              </a:lnSpc>
              <a:spcBef>
                <a:spcPts val="4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dirty="0"/>
              <a:t>Klicka på ikonen för att lägga in bild   </a:t>
            </a:r>
          </a:p>
          <a:p>
            <a:pPr marL="0" marR="0" lvl="0" indent="0" algn="ctr" defTabSz="914400" rtl="0" eaLnBrk="1" fontAlgn="auto" latinLnBrk="0" hangingPunct="1">
              <a:lnSpc>
                <a:spcPct val="300000"/>
              </a:lnSpc>
              <a:spcBef>
                <a:spcPts val="4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dirty="0"/>
              <a:t>  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16663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vbild med text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293196" y="5869693"/>
            <a:ext cx="9554189" cy="486704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2400">
                <a:solidFill>
                  <a:srgbClr val="DB0D1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 dirty="0"/>
              <a:t>Detta rubrikfält används vid </a:t>
            </a:r>
            <a:r>
              <a:rPr lang="sv-SE" dirty="0" err="1"/>
              <a:t>halvbild</a:t>
            </a:r>
            <a:endParaRPr lang="sv-SE" dirty="0"/>
          </a:p>
        </p:txBody>
      </p:sp>
      <p:sp>
        <p:nvSpPr>
          <p:cNvPr id="9" name="Platshållare för bild 9">
            <a:extLst>
              <a:ext uri="{FF2B5EF4-FFF2-40B4-BE49-F238E27FC236}">
                <a16:creationId xmlns:a16="http://schemas.microsoft.com/office/drawing/2014/main" id="{347E835F-CBD4-4961-833E-DF753E0BB00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88644" y="177224"/>
            <a:ext cx="5813861" cy="5420085"/>
          </a:xfrm>
          <a:custGeom>
            <a:avLst/>
            <a:gdLst>
              <a:gd name="connsiteX0" fmla="*/ 0 w 5468938"/>
              <a:gd name="connsiteY0" fmla="*/ 0 h 6858000"/>
              <a:gd name="connsiteX1" fmla="*/ 2734469 w 5468938"/>
              <a:gd name="connsiteY1" fmla="*/ 0 h 6858000"/>
              <a:gd name="connsiteX2" fmla="*/ 5468938 w 5468938"/>
              <a:gd name="connsiteY2" fmla="*/ 3429000 h 6858000"/>
              <a:gd name="connsiteX3" fmla="*/ 2734469 w 5468938"/>
              <a:gd name="connsiteY3" fmla="*/ 6858000 h 6858000"/>
              <a:gd name="connsiteX4" fmla="*/ 0 w 5468938"/>
              <a:gd name="connsiteY4" fmla="*/ 6858000 h 6858000"/>
              <a:gd name="connsiteX5" fmla="*/ 0 w 5468938"/>
              <a:gd name="connsiteY5" fmla="*/ 0 h 6858000"/>
              <a:gd name="connsiteX0" fmla="*/ 0 w 5792556"/>
              <a:gd name="connsiteY0" fmla="*/ 0 h 6858000"/>
              <a:gd name="connsiteX1" fmla="*/ 4724633 w 5792556"/>
              <a:gd name="connsiteY1" fmla="*/ 0 h 6858000"/>
              <a:gd name="connsiteX2" fmla="*/ 5468938 w 5792556"/>
              <a:gd name="connsiteY2" fmla="*/ 3429000 h 6858000"/>
              <a:gd name="connsiteX3" fmla="*/ 2734469 w 5792556"/>
              <a:gd name="connsiteY3" fmla="*/ 6858000 h 6858000"/>
              <a:gd name="connsiteX4" fmla="*/ 0 w 5792556"/>
              <a:gd name="connsiteY4" fmla="*/ 6858000 h 6858000"/>
              <a:gd name="connsiteX5" fmla="*/ 0 w 5792556"/>
              <a:gd name="connsiteY5" fmla="*/ 0 h 6858000"/>
              <a:gd name="connsiteX0" fmla="*/ 0 w 5715582"/>
              <a:gd name="connsiteY0" fmla="*/ 0 h 6858000"/>
              <a:gd name="connsiteX1" fmla="*/ 4724633 w 5715582"/>
              <a:gd name="connsiteY1" fmla="*/ 0 h 6858000"/>
              <a:gd name="connsiteX2" fmla="*/ 5468938 w 5715582"/>
              <a:gd name="connsiteY2" fmla="*/ 3429000 h 6858000"/>
              <a:gd name="connsiteX3" fmla="*/ 4814281 w 5715582"/>
              <a:gd name="connsiteY3" fmla="*/ 6858000 h 6858000"/>
              <a:gd name="connsiteX4" fmla="*/ 0 w 5715582"/>
              <a:gd name="connsiteY4" fmla="*/ 6858000 h 6858000"/>
              <a:gd name="connsiteX5" fmla="*/ 0 w 5715582"/>
              <a:gd name="connsiteY5" fmla="*/ 0 h 6858000"/>
              <a:gd name="connsiteX0" fmla="*/ 0 w 5657592"/>
              <a:gd name="connsiteY0" fmla="*/ 0 h 6858000"/>
              <a:gd name="connsiteX1" fmla="*/ 4724633 w 5657592"/>
              <a:gd name="connsiteY1" fmla="*/ 0 h 6858000"/>
              <a:gd name="connsiteX2" fmla="*/ 5468938 w 5657592"/>
              <a:gd name="connsiteY2" fmla="*/ 3429000 h 6858000"/>
              <a:gd name="connsiteX3" fmla="*/ 4814281 w 5657592"/>
              <a:gd name="connsiteY3" fmla="*/ 6858000 h 6858000"/>
              <a:gd name="connsiteX4" fmla="*/ 0 w 5657592"/>
              <a:gd name="connsiteY4" fmla="*/ 6858000 h 6858000"/>
              <a:gd name="connsiteX5" fmla="*/ 0 w 5657592"/>
              <a:gd name="connsiteY5" fmla="*/ 0 h 6858000"/>
              <a:gd name="connsiteX0" fmla="*/ 0 w 5540797"/>
              <a:gd name="connsiteY0" fmla="*/ 0 h 6858000"/>
              <a:gd name="connsiteX1" fmla="*/ 4724633 w 5540797"/>
              <a:gd name="connsiteY1" fmla="*/ 0 h 6858000"/>
              <a:gd name="connsiteX2" fmla="*/ 5468938 w 5540797"/>
              <a:gd name="connsiteY2" fmla="*/ 3429000 h 6858000"/>
              <a:gd name="connsiteX3" fmla="*/ 4814281 w 5540797"/>
              <a:gd name="connsiteY3" fmla="*/ 6858000 h 6858000"/>
              <a:gd name="connsiteX4" fmla="*/ 0 w 5540797"/>
              <a:gd name="connsiteY4" fmla="*/ 6858000 h 6858000"/>
              <a:gd name="connsiteX5" fmla="*/ 0 w 5540797"/>
              <a:gd name="connsiteY5" fmla="*/ 0 h 6858000"/>
              <a:gd name="connsiteX0" fmla="*/ 0 w 5367229"/>
              <a:gd name="connsiteY0" fmla="*/ 0 h 6858000"/>
              <a:gd name="connsiteX1" fmla="*/ 4724633 w 5367229"/>
              <a:gd name="connsiteY1" fmla="*/ 0 h 6858000"/>
              <a:gd name="connsiteX2" fmla="*/ 4814281 w 5367229"/>
              <a:gd name="connsiteY2" fmla="*/ 6858000 h 6858000"/>
              <a:gd name="connsiteX3" fmla="*/ 0 w 5367229"/>
              <a:gd name="connsiteY3" fmla="*/ 6858000 h 6858000"/>
              <a:gd name="connsiteX4" fmla="*/ 0 w 5367229"/>
              <a:gd name="connsiteY4" fmla="*/ 0 h 6858000"/>
              <a:gd name="connsiteX0" fmla="*/ 0 w 5373612"/>
              <a:gd name="connsiteY0" fmla="*/ 0 h 6858000"/>
              <a:gd name="connsiteX1" fmla="*/ 4724633 w 5373612"/>
              <a:gd name="connsiteY1" fmla="*/ 0 h 6858000"/>
              <a:gd name="connsiteX2" fmla="*/ 4814281 w 5373612"/>
              <a:gd name="connsiteY2" fmla="*/ 6858000 h 6858000"/>
              <a:gd name="connsiteX3" fmla="*/ 0 w 5373612"/>
              <a:gd name="connsiteY3" fmla="*/ 6858000 h 6858000"/>
              <a:gd name="connsiteX4" fmla="*/ 0 w 5373612"/>
              <a:gd name="connsiteY4" fmla="*/ 0 h 6858000"/>
              <a:gd name="connsiteX0" fmla="*/ 0 w 5409044"/>
              <a:gd name="connsiteY0" fmla="*/ 0 h 6858000"/>
              <a:gd name="connsiteX1" fmla="*/ 4724633 w 5409044"/>
              <a:gd name="connsiteY1" fmla="*/ 0 h 6858000"/>
              <a:gd name="connsiteX2" fmla="*/ 4814281 w 5409044"/>
              <a:gd name="connsiteY2" fmla="*/ 6858000 h 6858000"/>
              <a:gd name="connsiteX3" fmla="*/ 0 w 5409044"/>
              <a:gd name="connsiteY3" fmla="*/ 6858000 h 6858000"/>
              <a:gd name="connsiteX4" fmla="*/ 0 w 5409044"/>
              <a:gd name="connsiteY4" fmla="*/ 0 h 6858000"/>
              <a:gd name="connsiteX0" fmla="*/ 0 w 5409044"/>
              <a:gd name="connsiteY0" fmla="*/ 0 h 6858000"/>
              <a:gd name="connsiteX1" fmla="*/ 4724633 w 5409044"/>
              <a:gd name="connsiteY1" fmla="*/ 0 h 6858000"/>
              <a:gd name="connsiteX2" fmla="*/ 4814281 w 5409044"/>
              <a:gd name="connsiteY2" fmla="*/ 6858000 h 6858000"/>
              <a:gd name="connsiteX3" fmla="*/ 0 w 5409044"/>
              <a:gd name="connsiteY3" fmla="*/ 6858000 h 6858000"/>
              <a:gd name="connsiteX4" fmla="*/ 0 w 5409044"/>
              <a:gd name="connsiteY4" fmla="*/ 0 h 6858000"/>
              <a:gd name="connsiteX0" fmla="*/ 0 w 5409044"/>
              <a:gd name="connsiteY0" fmla="*/ 0 h 7446632"/>
              <a:gd name="connsiteX1" fmla="*/ 4724633 w 5409044"/>
              <a:gd name="connsiteY1" fmla="*/ 0 h 7446632"/>
              <a:gd name="connsiteX2" fmla="*/ 4814281 w 5409044"/>
              <a:gd name="connsiteY2" fmla="*/ 6858000 h 7446632"/>
              <a:gd name="connsiteX3" fmla="*/ 2262026 w 5409044"/>
              <a:gd name="connsiteY3" fmla="*/ 7446629 h 7446632"/>
              <a:gd name="connsiteX4" fmla="*/ 0 w 5409044"/>
              <a:gd name="connsiteY4" fmla="*/ 6858000 h 7446632"/>
              <a:gd name="connsiteX5" fmla="*/ 0 w 5409044"/>
              <a:gd name="connsiteY5" fmla="*/ 0 h 7446632"/>
              <a:gd name="connsiteX0" fmla="*/ 0 w 5409044"/>
              <a:gd name="connsiteY0" fmla="*/ 334 h 7446966"/>
              <a:gd name="connsiteX1" fmla="*/ 357026 w 5409044"/>
              <a:gd name="connsiteY1" fmla="*/ 2352 h 7446966"/>
              <a:gd name="connsiteX2" fmla="*/ 4724633 w 5409044"/>
              <a:gd name="connsiteY2" fmla="*/ 334 h 7446966"/>
              <a:gd name="connsiteX3" fmla="*/ 4814281 w 5409044"/>
              <a:gd name="connsiteY3" fmla="*/ 6858334 h 7446966"/>
              <a:gd name="connsiteX4" fmla="*/ 2262026 w 5409044"/>
              <a:gd name="connsiteY4" fmla="*/ 7446963 h 7446966"/>
              <a:gd name="connsiteX5" fmla="*/ 0 w 5409044"/>
              <a:gd name="connsiteY5" fmla="*/ 6858334 h 7446966"/>
              <a:gd name="connsiteX6" fmla="*/ 0 w 5409044"/>
              <a:gd name="connsiteY6" fmla="*/ 334 h 7446966"/>
              <a:gd name="connsiteX0" fmla="*/ 3175 w 5409044"/>
              <a:gd name="connsiteY0" fmla="*/ 199091 h 7446632"/>
              <a:gd name="connsiteX1" fmla="*/ 357026 w 5409044"/>
              <a:gd name="connsiteY1" fmla="*/ 2018 h 7446632"/>
              <a:gd name="connsiteX2" fmla="*/ 4724633 w 5409044"/>
              <a:gd name="connsiteY2" fmla="*/ 0 h 7446632"/>
              <a:gd name="connsiteX3" fmla="*/ 4814281 w 5409044"/>
              <a:gd name="connsiteY3" fmla="*/ 6858000 h 7446632"/>
              <a:gd name="connsiteX4" fmla="*/ 2262026 w 5409044"/>
              <a:gd name="connsiteY4" fmla="*/ 7446629 h 7446632"/>
              <a:gd name="connsiteX5" fmla="*/ 0 w 5409044"/>
              <a:gd name="connsiteY5" fmla="*/ 6858000 h 7446632"/>
              <a:gd name="connsiteX6" fmla="*/ 3175 w 5409044"/>
              <a:gd name="connsiteY6" fmla="*/ 199091 h 7446632"/>
              <a:gd name="connsiteX0" fmla="*/ 3175 w 5409044"/>
              <a:gd name="connsiteY0" fmla="*/ 199867 h 7447408"/>
              <a:gd name="connsiteX1" fmla="*/ 357026 w 5409044"/>
              <a:gd name="connsiteY1" fmla="*/ 2794 h 7447408"/>
              <a:gd name="connsiteX2" fmla="*/ 4724633 w 5409044"/>
              <a:gd name="connsiteY2" fmla="*/ 776 h 7447408"/>
              <a:gd name="connsiteX3" fmla="*/ 4814281 w 5409044"/>
              <a:gd name="connsiteY3" fmla="*/ 6858776 h 7447408"/>
              <a:gd name="connsiteX4" fmla="*/ 2262026 w 5409044"/>
              <a:gd name="connsiteY4" fmla="*/ 7447405 h 7447408"/>
              <a:gd name="connsiteX5" fmla="*/ 0 w 5409044"/>
              <a:gd name="connsiteY5" fmla="*/ 6858776 h 7447408"/>
              <a:gd name="connsiteX6" fmla="*/ 3175 w 5409044"/>
              <a:gd name="connsiteY6" fmla="*/ 199867 h 7447408"/>
              <a:gd name="connsiteX0" fmla="*/ 3175 w 5409044"/>
              <a:gd name="connsiteY0" fmla="*/ 202804 h 7450345"/>
              <a:gd name="connsiteX1" fmla="*/ 103026 w 5409044"/>
              <a:gd name="connsiteY1" fmla="*/ 2176 h 7450345"/>
              <a:gd name="connsiteX2" fmla="*/ 4724633 w 5409044"/>
              <a:gd name="connsiteY2" fmla="*/ 3713 h 7450345"/>
              <a:gd name="connsiteX3" fmla="*/ 4814281 w 5409044"/>
              <a:gd name="connsiteY3" fmla="*/ 6861713 h 7450345"/>
              <a:gd name="connsiteX4" fmla="*/ 2262026 w 5409044"/>
              <a:gd name="connsiteY4" fmla="*/ 7450342 h 7450345"/>
              <a:gd name="connsiteX5" fmla="*/ 0 w 5409044"/>
              <a:gd name="connsiteY5" fmla="*/ 6861713 h 7450345"/>
              <a:gd name="connsiteX6" fmla="*/ 3175 w 5409044"/>
              <a:gd name="connsiteY6" fmla="*/ 202804 h 7450345"/>
              <a:gd name="connsiteX0" fmla="*/ 3175 w 5409044"/>
              <a:gd name="connsiteY0" fmla="*/ 205811 h 7449797"/>
              <a:gd name="connsiteX1" fmla="*/ 103026 w 5409044"/>
              <a:gd name="connsiteY1" fmla="*/ 1628 h 7449797"/>
              <a:gd name="connsiteX2" fmla="*/ 4724633 w 5409044"/>
              <a:gd name="connsiteY2" fmla="*/ 3165 h 7449797"/>
              <a:gd name="connsiteX3" fmla="*/ 4814281 w 5409044"/>
              <a:gd name="connsiteY3" fmla="*/ 6861165 h 7449797"/>
              <a:gd name="connsiteX4" fmla="*/ 2262026 w 5409044"/>
              <a:gd name="connsiteY4" fmla="*/ 7449794 h 7449797"/>
              <a:gd name="connsiteX5" fmla="*/ 0 w 5409044"/>
              <a:gd name="connsiteY5" fmla="*/ 6861165 h 7449797"/>
              <a:gd name="connsiteX6" fmla="*/ 3175 w 5409044"/>
              <a:gd name="connsiteY6" fmla="*/ 205811 h 7449797"/>
              <a:gd name="connsiteX0" fmla="*/ 3175 w 5409044"/>
              <a:gd name="connsiteY0" fmla="*/ 205811 h 7449797"/>
              <a:gd name="connsiteX1" fmla="*/ 141126 w 5409044"/>
              <a:gd name="connsiteY1" fmla="*/ 1628 h 7449797"/>
              <a:gd name="connsiteX2" fmla="*/ 4724633 w 5409044"/>
              <a:gd name="connsiteY2" fmla="*/ 3165 h 7449797"/>
              <a:gd name="connsiteX3" fmla="*/ 4814281 w 5409044"/>
              <a:gd name="connsiteY3" fmla="*/ 6861165 h 7449797"/>
              <a:gd name="connsiteX4" fmla="*/ 2262026 w 5409044"/>
              <a:gd name="connsiteY4" fmla="*/ 7449794 h 7449797"/>
              <a:gd name="connsiteX5" fmla="*/ 0 w 5409044"/>
              <a:gd name="connsiteY5" fmla="*/ 6861165 h 7449797"/>
              <a:gd name="connsiteX6" fmla="*/ 3175 w 5409044"/>
              <a:gd name="connsiteY6" fmla="*/ 205811 h 7449797"/>
              <a:gd name="connsiteX0" fmla="*/ 9525 w 5415394"/>
              <a:gd name="connsiteY0" fmla="*/ 205811 h 7449797"/>
              <a:gd name="connsiteX1" fmla="*/ 147476 w 5415394"/>
              <a:gd name="connsiteY1" fmla="*/ 1628 h 7449797"/>
              <a:gd name="connsiteX2" fmla="*/ 4730983 w 5415394"/>
              <a:gd name="connsiteY2" fmla="*/ 3165 h 7449797"/>
              <a:gd name="connsiteX3" fmla="*/ 4820631 w 5415394"/>
              <a:gd name="connsiteY3" fmla="*/ 6861165 h 7449797"/>
              <a:gd name="connsiteX4" fmla="*/ 2268376 w 5415394"/>
              <a:gd name="connsiteY4" fmla="*/ 7449794 h 7449797"/>
              <a:gd name="connsiteX5" fmla="*/ 0 w 5415394"/>
              <a:gd name="connsiteY5" fmla="*/ 5211548 h 7449797"/>
              <a:gd name="connsiteX6" fmla="*/ 9525 w 5415394"/>
              <a:gd name="connsiteY6" fmla="*/ 205811 h 7449797"/>
              <a:gd name="connsiteX0" fmla="*/ 9525 w 5415394"/>
              <a:gd name="connsiteY0" fmla="*/ 205811 h 6861165"/>
              <a:gd name="connsiteX1" fmla="*/ 147476 w 5415394"/>
              <a:gd name="connsiteY1" fmla="*/ 1628 h 6861165"/>
              <a:gd name="connsiteX2" fmla="*/ 4730983 w 5415394"/>
              <a:gd name="connsiteY2" fmla="*/ 3165 h 6861165"/>
              <a:gd name="connsiteX3" fmla="*/ 4820631 w 5415394"/>
              <a:gd name="connsiteY3" fmla="*/ 6861165 h 6861165"/>
              <a:gd name="connsiteX4" fmla="*/ 2042951 w 5415394"/>
              <a:gd name="connsiteY4" fmla="*/ 5558423 h 6861165"/>
              <a:gd name="connsiteX5" fmla="*/ 0 w 5415394"/>
              <a:gd name="connsiteY5" fmla="*/ 5211548 h 6861165"/>
              <a:gd name="connsiteX6" fmla="*/ 9525 w 5415394"/>
              <a:gd name="connsiteY6" fmla="*/ 205811 h 6861165"/>
              <a:gd name="connsiteX0" fmla="*/ 3175 w 5409044"/>
              <a:gd name="connsiteY0" fmla="*/ 205811 h 6861165"/>
              <a:gd name="connsiteX1" fmla="*/ 141126 w 5409044"/>
              <a:gd name="connsiteY1" fmla="*/ 1628 h 6861165"/>
              <a:gd name="connsiteX2" fmla="*/ 4724633 w 5409044"/>
              <a:gd name="connsiteY2" fmla="*/ 3165 h 6861165"/>
              <a:gd name="connsiteX3" fmla="*/ 4814281 w 5409044"/>
              <a:gd name="connsiteY3" fmla="*/ 6861165 h 6861165"/>
              <a:gd name="connsiteX4" fmla="*/ 2036601 w 5409044"/>
              <a:gd name="connsiteY4" fmla="*/ 5558423 h 6861165"/>
              <a:gd name="connsiteX5" fmla="*/ 0 w 5409044"/>
              <a:gd name="connsiteY5" fmla="*/ 5222214 h 6861165"/>
              <a:gd name="connsiteX6" fmla="*/ 3175 w 5409044"/>
              <a:gd name="connsiteY6" fmla="*/ 205811 h 6861165"/>
              <a:gd name="connsiteX0" fmla="*/ 3175 w 5409044"/>
              <a:gd name="connsiteY0" fmla="*/ 205811 h 6861165"/>
              <a:gd name="connsiteX1" fmla="*/ 141126 w 5409044"/>
              <a:gd name="connsiteY1" fmla="*/ 1628 h 6861165"/>
              <a:gd name="connsiteX2" fmla="*/ 4724633 w 5409044"/>
              <a:gd name="connsiteY2" fmla="*/ 3165 h 6861165"/>
              <a:gd name="connsiteX3" fmla="*/ 4814281 w 5409044"/>
              <a:gd name="connsiteY3" fmla="*/ 6861165 h 6861165"/>
              <a:gd name="connsiteX4" fmla="*/ 1906426 w 5409044"/>
              <a:gd name="connsiteY4" fmla="*/ 6066818 h 6861165"/>
              <a:gd name="connsiteX5" fmla="*/ 0 w 5409044"/>
              <a:gd name="connsiteY5" fmla="*/ 5222214 h 6861165"/>
              <a:gd name="connsiteX6" fmla="*/ 3175 w 5409044"/>
              <a:gd name="connsiteY6" fmla="*/ 205811 h 6861165"/>
              <a:gd name="connsiteX0" fmla="*/ 3175 w 6997717"/>
              <a:gd name="connsiteY0" fmla="*/ 205811 h 6068353"/>
              <a:gd name="connsiteX1" fmla="*/ 141126 w 6997717"/>
              <a:gd name="connsiteY1" fmla="*/ 1628 h 6068353"/>
              <a:gd name="connsiteX2" fmla="*/ 4724633 w 6997717"/>
              <a:gd name="connsiteY2" fmla="*/ 3165 h 6068353"/>
              <a:gd name="connsiteX3" fmla="*/ 6789131 w 6997717"/>
              <a:gd name="connsiteY3" fmla="*/ 6068353 h 6068353"/>
              <a:gd name="connsiteX4" fmla="*/ 1906426 w 6997717"/>
              <a:gd name="connsiteY4" fmla="*/ 6066818 h 6068353"/>
              <a:gd name="connsiteX5" fmla="*/ 0 w 6997717"/>
              <a:gd name="connsiteY5" fmla="*/ 5222214 h 6068353"/>
              <a:gd name="connsiteX6" fmla="*/ 3175 w 6997717"/>
              <a:gd name="connsiteY6" fmla="*/ 205811 h 6068353"/>
              <a:gd name="connsiteX0" fmla="*/ 3175 w 6997717"/>
              <a:gd name="connsiteY0" fmla="*/ 205811 h 6068353"/>
              <a:gd name="connsiteX1" fmla="*/ 141126 w 6997717"/>
              <a:gd name="connsiteY1" fmla="*/ 1628 h 6068353"/>
              <a:gd name="connsiteX2" fmla="*/ 4724633 w 6997717"/>
              <a:gd name="connsiteY2" fmla="*/ 3165 h 6068353"/>
              <a:gd name="connsiteX3" fmla="*/ 6789131 w 6997717"/>
              <a:gd name="connsiteY3" fmla="*/ 6068353 h 6068353"/>
              <a:gd name="connsiteX4" fmla="*/ 1906426 w 6997717"/>
              <a:gd name="connsiteY4" fmla="*/ 6066818 h 6068353"/>
              <a:gd name="connsiteX5" fmla="*/ 0 w 6997717"/>
              <a:gd name="connsiteY5" fmla="*/ 5222214 h 6068353"/>
              <a:gd name="connsiteX6" fmla="*/ 3175 w 6997717"/>
              <a:gd name="connsiteY6" fmla="*/ 205811 h 6068353"/>
              <a:gd name="connsiteX0" fmla="*/ 3175 w 6997717"/>
              <a:gd name="connsiteY0" fmla="*/ 205811 h 6068353"/>
              <a:gd name="connsiteX1" fmla="*/ 141126 w 6997717"/>
              <a:gd name="connsiteY1" fmla="*/ 1628 h 6068353"/>
              <a:gd name="connsiteX2" fmla="*/ 4724633 w 6997717"/>
              <a:gd name="connsiteY2" fmla="*/ 3165 h 6068353"/>
              <a:gd name="connsiteX3" fmla="*/ 6789131 w 6997717"/>
              <a:gd name="connsiteY3" fmla="*/ 6068353 h 6068353"/>
              <a:gd name="connsiteX4" fmla="*/ 1906426 w 6997717"/>
              <a:gd name="connsiteY4" fmla="*/ 6066818 h 6068353"/>
              <a:gd name="connsiteX5" fmla="*/ 0 w 6997717"/>
              <a:gd name="connsiteY5" fmla="*/ 5222214 h 6068353"/>
              <a:gd name="connsiteX6" fmla="*/ 3175 w 6997717"/>
              <a:gd name="connsiteY6" fmla="*/ 205811 h 6068353"/>
              <a:gd name="connsiteX0" fmla="*/ 775 w 6995317"/>
              <a:gd name="connsiteY0" fmla="*/ 205811 h 6068353"/>
              <a:gd name="connsiteX1" fmla="*/ 138726 w 6995317"/>
              <a:gd name="connsiteY1" fmla="*/ 1628 h 6068353"/>
              <a:gd name="connsiteX2" fmla="*/ 4722233 w 6995317"/>
              <a:gd name="connsiteY2" fmla="*/ 3165 h 6068353"/>
              <a:gd name="connsiteX3" fmla="*/ 6786731 w 6995317"/>
              <a:gd name="connsiteY3" fmla="*/ 6068353 h 6068353"/>
              <a:gd name="connsiteX4" fmla="*/ 1904026 w 6995317"/>
              <a:gd name="connsiteY4" fmla="*/ 6066818 h 6068353"/>
              <a:gd name="connsiteX5" fmla="*/ 7125 w 6995317"/>
              <a:gd name="connsiteY5" fmla="*/ 5495965 h 6068353"/>
              <a:gd name="connsiteX6" fmla="*/ 775 w 6995317"/>
              <a:gd name="connsiteY6" fmla="*/ 205811 h 6068353"/>
              <a:gd name="connsiteX0" fmla="*/ 775 w 6995317"/>
              <a:gd name="connsiteY0" fmla="*/ 205811 h 6068572"/>
              <a:gd name="connsiteX1" fmla="*/ 138726 w 6995317"/>
              <a:gd name="connsiteY1" fmla="*/ 1628 h 6068572"/>
              <a:gd name="connsiteX2" fmla="*/ 4722233 w 6995317"/>
              <a:gd name="connsiteY2" fmla="*/ 3165 h 6068572"/>
              <a:gd name="connsiteX3" fmla="*/ 6786731 w 6995317"/>
              <a:gd name="connsiteY3" fmla="*/ 6068353 h 6068572"/>
              <a:gd name="connsiteX4" fmla="*/ 1904026 w 6995317"/>
              <a:gd name="connsiteY4" fmla="*/ 6066818 h 6068572"/>
              <a:gd name="connsiteX5" fmla="*/ 7125 w 6995317"/>
              <a:gd name="connsiteY5" fmla="*/ 5495965 h 6068572"/>
              <a:gd name="connsiteX6" fmla="*/ 775 w 6995317"/>
              <a:gd name="connsiteY6" fmla="*/ 205811 h 6068572"/>
              <a:gd name="connsiteX0" fmla="*/ 775 w 6995317"/>
              <a:gd name="connsiteY0" fmla="*/ 205811 h 6070189"/>
              <a:gd name="connsiteX1" fmla="*/ 138726 w 6995317"/>
              <a:gd name="connsiteY1" fmla="*/ 1628 h 6070189"/>
              <a:gd name="connsiteX2" fmla="*/ 4722233 w 6995317"/>
              <a:gd name="connsiteY2" fmla="*/ 3165 h 6070189"/>
              <a:gd name="connsiteX3" fmla="*/ 6786731 w 6995317"/>
              <a:gd name="connsiteY3" fmla="*/ 6068353 h 6070189"/>
              <a:gd name="connsiteX4" fmla="*/ 1904026 w 6995317"/>
              <a:gd name="connsiteY4" fmla="*/ 6066818 h 6070189"/>
              <a:gd name="connsiteX5" fmla="*/ 7125 w 6995317"/>
              <a:gd name="connsiteY5" fmla="*/ 5495965 h 6070189"/>
              <a:gd name="connsiteX6" fmla="*/ 775 w 6995317"/>
              <a:gd name="connsiteY6" fmla="*/ 205811 h 6070189"/>
              <a:gd name="connsiteX0" fmla="*/ 775 w 6995317"/>
              <a:gd name="connsiteY0" fmla="*/ 205811 h 6069883"/>
              <a:gd name="connsiteX1" fmla="*/ 138726 w 6995317"/>
              <a:gd name="connsiteY1" fmla="*/ 1628 h 6069883"/>
              <a:gd name="connsiteX2" fmla="*/ 4722233 w 6995317"/>
              <a:gd name="connsiteY2" fmla="*/ 3165 h 6069883"/>
              <a:gd name="connsiteX3" fmla="*/ 6786731 w 6995317"/>
              <a:gd name="connsiteY3" fmla="*/ 6068353 h 6069883"/>
              <a:gd name="connsiteX4" fmla="*/ 1904026 w 6995317"/>
              <a:gd name="connsiteY4" fmla="*/ 6066818 h 6069883"/>
              <a:gd name="connsiteX5" fmla="*/ 7125 w 6995317"/>
              <a:gd name="connsiteY5" fmla="*/ 5495965 h 6069883"/>
              <a:gd name="connsiteX6" fmla="*/ 775 w 6995317"/>
              <a:gd name="connsiteY6" fmla="*/ 205811 h 6069883"/>
              <a:gd name="connsiteX0" fmla="*/ 775 w 8098398"/>
              <a:gd name="connsiteY0" fmla="*/ 205811 h 6069883"/>
              <a:gd name="connsiteX1" fmla="*/ 138726 w 8098398"/>
              <a:gd name="connsiteY1" fmla="*/ 1628 h 6069883"/>
              <a:gd name="connsiteX2" fmla="*/ 7782933 w 8098398"/>
              <a:gd name="connsiteY2" fmla="*/ 6721 h 6069883"/>
              <a:gd name="connsiteX3" fmla="*/ 6786731 w 8098398"/>
              <a:gd name="connsiteY3" fmla="*/ 6068353 h 6069883"/>
              <a:gd name="connsiteX4" fmla="*/ 1904026 w 8098398"/>
              <a:gd name="connsiteY4" fmla="*/ 6066818 h 6069883"/>
              <a:gd name="connsiteX5" fmla="*/ 7125 w 8098398"/>
              <a:gd name="connsiteY5" fmla="*/ 5495965 h 6069883"/>
              <a:gd name="connsiteX6" fmla="*/ 775 w 8098398"/>
              <a:gd name="connsiteY6" fmla="*/ 205811 h 6069883"/>
              <a:gd name="connsiteX0" fmla="*/ 775 w 11796917"/>
              <a:gd name="connsiteY0" fmla="*/ 205811 h 6069883"/>
              <a:gd name="connsiteX1" fmla="*/ 138726 w 11796917"/>
              <a:gd name="connsiteY1" fmla="*/ 1628 h 6069883"/>
              <a:gd name="connsiteX2" fmla="*/ 11704058 w 11796917"/>
              <a:gd name="connsiteY2" fmla="*/ 10276 h 6069883"/>
              <a:gd name="connsiteX3" fmla="*/ 6786731 w 11796917"/>
              <a:gd name="connsiteY3" fmla="*/ 6068353 h 6069883"/>
              <a:gd name="connsiteX4" fmla="*/ 1904026 w 11796917"/>
              <a:gd name="connsiteY4" fmla="*/ 6066818 h 6069883"/>
              <a:gd name="connsiteX5" fmla="*/ 7125 w 11796917"/>
              <a:gd name="connsiteY5" fmla="*/ 5495965 h 6069883"/>
              <a:gd name="connsiteX6" fmla="*/ 775 w 11796917"/>
              <a:gd name="connsiteY6" fmla="*/ 205811 h 6069883"/>
              <a:gd name="connsiteX0" fmla="*/ 775 w 12397281"/>
              <a:gd name="connsiteY0" fmla="*/ 205811 h 6069883"/>
              <a:gd name="connsiteX1" fmla="*/ 138726 w 12397281"/>
              <a:gd name="connsiteY1" fmla="*/ 1628 h 6069883"/>
              <a:gd name="connsiteX2" fmla="*/ 11704058 w 12397281"/>
              <a:gd name="connsiteY2" fmla="*/ 10276 h 6069883"/>
              <a:gd name="connsiteX3" fmla="*/ 11809581 w 12397281"/>
              <a:gd name="connsiteY3" fmla="*/ 6064798 h 6069883"/>
              <a:gd name="connsiteX4" fmla="*/ 1904026 w 12397281"/>
              <a:gd name="connsiteY4" fmla="*/ 6066818 h 6069883"/>
              <a:gd name="connsiteX5" fmla="*/ 7125 w 12397281"/>
              <a:gd name="connsiteY5" fmla="*/ 5495965 h 6069883"/>
              <a:gd name="connsiteX6" fmla="*/ 775 w 12397281"/>
              <a:gd name="connsiteY6" fmla="*/ 205811 h 6069883"/>
              <a:gd name="connsiteX0" fmla="*/ 775 w 12104055"/>
              <a:gd name="connsiteY0" fmla="*/ 205811 h 6069883"/>
              <a:gd name="connsiteX1" fmla="*/ 138726 w 12104055"/>
              <a:gd name="connsiteY1" fmla="*/ 1628 h 6069883"/>
              <a:gd name="connsiteX2" fmla="*/ 11704058 w 12104055"/>
              <a:gd name="connsiteY2" fmla="*/ 10276 h 6069883"/>
              <a:gd name="connsiteX3" fmla="*/ 11809581 w 12104055"/>
              <a:gd name="connsiteY3" fmla="*/ 6064798 h 6069883"/>
              <a:gd name="connsiteX4" fmla="*/ 1904026 w 12104055"/>
              <a:gd name="connsiteY4" fmla="*/ 6066818 h 6069883"/>
              <a:gd name="connsiteX5" fmla="*/ 7125 w 12104055"/>
              <a:gd name="connsiteY5" fmla="*/ 5495965 h 6069883"/>
              <a:gd name="connsiteX6" fmla="*/ 775 w 12104055"/>
              <a:gd name="connsiteY6" fmla="*/ 205811 h 6069883"/>
              <a:gd name="connsiteX0" fmla="*/ 775 w 12100788"/>
              <a:gd name="connsiteY0" fmla="*/ 205811 h 6069883"/>
              <a:gd name="connsiteX1" fmla="*/ 138726 w 12100788"/>
              <a:gd name="connsiteY1" fmla="*/ 1628 h 6069883"/>
              <a:gd name="connsiteX2" fmla="*/ 11704058 w 12100788"/>
              <a:gd name="connsiteY2" fmla="*/ 10276 h 6069883"/>
              <a:gd name="connsiteX3" fmla="*/ 11809581 w 12100788"/>
              <a:gd name="connsiteY3" fmla="*/ 6064798 h 6069883"/>
              <a:gd name="connsiteX4" fmla="*/ 1904026 w 12100788"/>
              <a:gd name="connsiteY4" fmla="*/ 6066818 h 6069883"/>
              <a:gd name="connsiteX5" fmla="*/ 7125 w 12100788"/>
              <a:gd name="connsiteY5" fmla="*/ 5495965 h 6069883"/>
              <a:gd name="connsiteX6" fmla="*/ 775 w 12100788"/>
              <a:gd name="connsiteY6" fmla="*/ 205811 h 6069883"/>
              <a:gd name="connsiteX0" fmla="*/ 775 w 11811571"/>
              <a:gd name="connsiteY0" fmla="*/ 205811 h 6069883"/>
              <a:gd name="connsiteX1" fmla="*/ 138726 w 11811571"/>
              <a:gd name="connsiteY1" fmla="*/ 1628 h 6069883"/>
              <a:gd name="connsiteX2" fmla="*/ 11704058 w 11811571"/>
              <a:gd name="connsiteY2" fmla="*/ 10276 h 6069883"/>
              <a:gd name="connsiteX3" fmla="*/ 11809581 w 11811571"/>
              <a:gd name="connsiteY3" fmla="*/ 6064798 h 6069883"/>
              <a:gd name="connsiteX4" fmla="*/ 1904026 w 11811571"/>
              <a:gd name="connsiteY4" fmla="*/ 6066818 h 6069883"/>
              <a:gd name="connsiteX5" fmla="*/ 7125 w 11811571"/>
              <a:gd name="connsiteY5" fmla="*/ 5495965 h 6069883"/>
              <a:gd name="connsiteX6" fmla="*/ 775 w 11811571"/>
              <a:gd name="connsiteY6" fmla="*/ 205811 h 6069883"/>
              <a:gd name="connsiteX0" fmla="*/ 775 w 12594111"/>
              <a:gd name="connsiteY0" fmla="*/ 499933 h 6364005"/>
              <a:gd name="connsiteX1" fmla="*/ 138726 w 12594111"/>
              <a:gd name="connsiteY1" fmla="*/ 295750 h 6364005"/>
              <a:gd name="connsiteX2" fmla="*/ 11704058 w 12594111"/>
              <a:gd name="connsiteY2" fmla="*/ 304398 h 6364005"/>
              <a:gd name="connsiteX3" fmla="*/ 11816376 w 12594111"/>
              <a:gd name="connsiteY3" fmla="*/ 413074 h 6364005"/>
              <a:gd name="connsiteX4" fmla="*/ 11809581 w 12594111"/>
              <a:gd name="connsiteY4" fmla="*/ 6358920 h 6364005"/>
              <a:gd name="connsiteX5" fmla="*/ 1904026 w 12594111"/>
              <a:gd name="connsiteY5" fmla="*/ 6360940 h 6364005"/>
              <a:gd name="connsiteX6" fmla="*/ 7125 w 12594111"/>
              <a:gd name="connsiteY6" fmla="*/ 5790087 h 6364005"/>
              <a:gd name="connsiteX7" fmla="*/ 775 w 12594111"/>
              <a:gd name="connsiteY7" fmla="*/ 499933 h 6364005"/>
              <a:gd name="connsiteX0" fmla="*/ 775 w 12594111"/>
              <a:gd name="connsiteY0" fmla="*/ 499933 h 6364005"/>
              <a:gd name="connsiteX1" fmla="*/ 138726 w 12594111"/>
              <a:gd name="connsiteY1" fmla="*/ 295750 h 6364005"/>
              <a:gd name="connsiteX2" fmla="*/ 11704058 w 12594111"/>
              <a:gd name="connsiteY2" fmla="*/ 304398 h 6364005"/>
              <a:gd name="connsiteX3" fmla="*/ 11816376 w 12594111"/>
              <a:gd name="connsiteY3" fmla="*/ 413074 h 6364005"/>
              <a:gd name="connsiteX4" fmla="*/ 11809581 w 12594111"/>
              <a:gd name="connsiteY4" fmla="*/ 6358920 h 6364005"/>
              <a:gd name="connsiteX5" fmla="*/ 1904026 w 12594111"/>
              <a:gd name="connsiteY5" fmla="*/ 6360940 h 6364005"/>
              <a:gd name="connsiteX6" fmla="*/ 7125 w 12594111"/>
              <a:gd name="connsiteY6" fmla="*/ 5790087 h 6364005"/>
              <a:gd name="connsiteX7" fmla="*/ 775 w 12594111"/>
              <a:gd name="connsiteY7" fmla="*/ 499933 h 6364005"/>
              <a:gd name="connsiteX0" fmla="*/ 775 w 12594111"/>
              <a:gd name="connsiteY0" fmla="*/ 499933 h 6364005"/>
              <a:gd name="connsiteX1" fmla="*/ 138726 w 12594111"/>
              <a:gd name="connsiteY1" fmla="*/ 295750 h 6364005"/>
              <a:gd name="connsiteX2" fmla="*/ 11704058 w 12594111"/>
              <a:gd name="connsiteY2" fmla="*/ 304398 h 6364005"/>
              <a:gd name="connsiteX3" fmla="*/ 11816376 w 12594111"/>
              <a:gd name="connsiteY3" fmla="*/ 413074 h 6364005"/>
              <a:gd name="connsiteX4" fmla="*/ 11809581 w 12594111"/>
              <a:gd name="connsiteY4" fmla="*/ 6358920 h 6364005"/>
              <a:gd name="connsiteX5" fmla="*/ 1904026 w 12594111"/>
              <a:gd name="connsiteY5" fmla="*/ 6360940 h 6364005"/>
              <a:gd name="connsiteX6" fmla="*/ 7125 w 12594111"/>
              <a:gd name="connsiteY6" fmla="*/ 5790087 h 6364005"/>
              <a:gd name="connsiteX7" fmla="*/ 775 w 12594111"/>
              <a:gd name="connsiteY7" fmla="*/ 499933 h 6364005"/>
              <a:gd name="connsiteX0" fmla="*/ 775 w 12594111"/>
              <a:gd name="connsiteY0" fmla="*/ 499933 h 6364005"/>
              <a:gd name="connsiteX1" fmla="*/ 138726 w 12594111"/>
              <a:gd name="connsiteY1" fmla="*/ 295750 h 6364005"/>
              <a:gd name="connsiteX2" fmla="*/ 11704058 w 12594111"/>
              <a:gd name="connsiteY2" fmla="*/ 304398 h 6364005"/>
              <a:gd name="connsiteX3" fmla="*/ 11816376 w 12594111"/>
              <a:gd name="connsiteY3" fmla="*/ 413074 h 6364005"/>
              <a:gd name="connsiteX4" fmla="*/ 11809581 w 12594111"/>
              <a:gd name="connsiteY4" fmla="*/ 6358920 h 6364005"/>
              <a:gd name="connsiteX5" fmla="*/ 1904026 w 12594111"/>
              <a:gd name="connsiteY5" fmla="*/ 6360940 h 6364005"/>
              <a:gd name="connsiteX6" fmla="*/ 7125 w 12594111"/>
              <a:gd name="connsiteY6" fmla="*/ 5790087 h 6364005"/>
              <a:gd name="connsiteX7" fmla="*/ 775 w 12594111"/>
              <a:gd name="connsiteY7" fmla="*/ 499933 h 6364005"/>
              <a:gd name="connsiteX0" fmla="*/ 775 w 12594986"/>
              <a:gd name="connsiteY0" fmla="*/ 205812 h 6069884"/>
              <a:gd name="connsiteX1" fmla="*/ 138726 w 12594986"/>
              <a:gd name="connsiteY1" fmla="*/ 1629 h 6069884"/>
              <a:gd name="connsiteX2" fmla="*/ 11704058 w 12594986"/>
              <a:gd name="connsiteY2" fmla="*/ 10277 h 6069884"/>
              <a:gd name="connsiteX3" fmla="*/ 11819551 w 12594986"/>
              <a:gd name="connsiteY3" fmla="*/ 1121522 h 6069884"/>
              <a:gd name="connsiteX4" fmla="*/ 11809581 w 12594986"/>
              <a:gd name="connsiteY4" fmla="*/ 6064799 h 6069884"/>
              <a:gd name="connsiteX5" fmla="*/ 1904026 w 12594986"/>
              <a:gd name="connsiteY5" fmla="*/ 6066819 h 6069884"/>
              <a:gd name="connsiteX6" fmla="*/ 7125 w 12594986"/>
              <a:gd name="connsiteY6" fmla="*/ 5495966 h 6069884"/>
              <a:gd name="connsiteX7" fmla="*/ 775 w 12594986"/>
              <a:gd name="connsiteY7" fmla="*/ 205812 h 6069884"/>
              <a:gd name="connsiteX0" fmla="*/ 775 w 11821813"/>
              <a:gd name="connsiteY0" fmla="*/ 205812 h 6069884"/>
              <a:gd name="connsiteX1" fmla="*/ 138726 w 11821813"/>
              <a:gd name="connsiteY1" fmla="*/ 1629 h 6069884"/>
              <a:gd name="connsiteX2" fmla="*/ 9735558 w 11821813"/>
              <a:gd name="connsiteY2" fmla="*/ 6722 h 6069884"/>
              <a:gd name="connsiteX3" fmla="*/ 11819551 w 11821813"/>
              <a:gd name="connsiteY3" fmla="*/ 1121522 h 6069884"/>
              <a:gd name="connsiteX4" fmla="*/ 11809581 w 11821813"/>
              <a:gd name="connsiteY4" fmla="*/ 6064799 h 6069884"/>
              <a:gd name="connsiteX5" fmla="*/ 1904026 w 11821813"/>
              <a:gd name="connsiteY5" fmla="*/ 6066819 h 6069884"/>
              <a:gd name="connsiteX6" fmla="*/ 7125 w 11821813"/>
              <a:gd name="connsiteY6" fmla="*/ 5495966 h 6069884"/>
              <a:gd name="connsiteX7" fmla="*/ 775 w 11821813"/>
              <a:gd name="connsiteY7" fmla="*/ 205812 h 6069884"/>
              <a:gd name="connsiteX0" fmla="*/ 775 w 11821813"/>
              <a:gd name="connsiteY0" fmla="*/ 205812 h 6069884"/>
              <a:gd name="connsiteX1" fmla="*/ 138726 w 11821813"/>
              <a:gd name="connsiteY1" fmla="*/ 1629 h 6069884"/>
              <a:gd name="connsiteX2" fmla="*/ 9735558 w 11821813"/>
              <a:gd name="connsiteY2" fmla="*/ 6722 h 6069884"/>
              <a:gd name="connsiteX3" fmla="*/ 11819551 w 11821813"/>
              <a:gd name="connsiteY3" fmla="*/ 1121522 h 6069884"/>
              <a:gd name="connsiteX4" fmla="*/ 11809581 w 11821813"/>
              <a:gd name="connsiteY4" fmla="*/ 6064799 h 6069884"/>
              <a:gd name="connsiteX5" fmla="*/ 1904026 w 11821813"/>
              <a:gd name="connsiteY5" fmla="*/ 6066819 h 6069884"/>
              <a:gd name="connsiteX6" fmla="*/ 7125 w 11821813"/>
              <a:gd name="connsiteY6" fmla="*/ 5495966 h 6069884"/>
              <a:gd name="connsiteX7" fmla="*/ 775 w 11821813"/>
              <a:gd name="connsiteY7" fmla="*/ 205812 h 6069884"/>
              <a:gd name="connsiteX0" fmla="*/ 775 w 11837957"/>
              <a:gd name="connsiteY0" fmla="*/ 205812 h 6069884"/>
              <a:gd name="connsiteX1" fmla="*/ 138726 w 11837957"/>
              <a:gd name="connsiteY1" fmla="*/ 1629 h 6069884"/>
              <a:gd name="connsiteX2" fmla="*/ 11192883 w 11837957"/>
              <a:gd name="connsiteY2" fmla="*/ 6722 h 6069884"/>
              <a:gd name="connsiteX3" fmla="*/ 11819551 w 11837957"/>
              <a:gd name="connsiteY3" fmla="*/ 1121522 h 6069884"/>
              <a:gd name="connsiteX4" fmla="*/ 11809581 w 11837957"/>
              <a:gd name="connsiteY4" fmla="*/ 6064799 h 6069884"/>
              <a:gd name="connsiteX5" fmla="*/ 1904026 w 11837957"/>
              <a:gd name="connsiteY5" fmla="*/ 6066819 h 6069884"/>
              <a:gd name="connsiteX6" fmla="*/ 7125 w 11837957"/>
              <a:gd name="connsiteY6" fmla="*/ 5495966 h 6069884"/>
              <a:gd name="connsiteX7" fmla="*/ 775 w 11837957"/>
              <a:gd name="connsiteY7" fmla="*/ 205812 h 6069884"/>
              <a:gd name="connsiteX0" fmla="*/ 775 w 11825545"/>
              <a:gd name="connsiteY0" fmla="*/ 205812 h 6069884"/>
              <a:gd name="connsiteX1" fmla="*/ 138726 w 11825545"/>
              <a:gd name="connsiteY1" fmla="*/ 1629 h 6069884"/>
              <a:gd name="connsiteX2" fmla="*/ 11192883 w 11825545"/>
              <a:gd name="connsiteY2" fmla="*/ 6722 h 6069884"/>
              <a:gd name="connsiteX3" fmla="*/ 11819551 w 11825545"/>
              <a:gd name="connsiteY3" fmla="*/ 1121522 h 6069884"/>
              <a:gd name="connsiteX4" fmla="*/ 11809581 w 11825545"/>
              <a:gd name="connsiteY4" fmla="*/ 6064799 h 6069884"/>
              <a:gd name="connsiteX5" fmla="*/ 1904026 w 11825545"/>
              <a:gd name="connsiteY5" fmla="*/ 6066819 h 6069884"/>
              <a:gd name="connsiteX6" fmla="*/ 7125 w 11825545"/>
              <a:gd name="connsiteY6" fmla="*/ 5495966 h 6069884"/>
              <a:gd name="connsiteX7" fmla="*/ 775 w 11825545"/>
              <a:gd name="connsiteY7" fmla="*/ 205812 h 6069884"/>
              <a:gd name="connsiteX0" fmla="*/ 775 w 11821813"/>
              <a:gd name="connsiteY0" fmla="*/ 205812 h 6069884"/>
              <a:gd name="connsiteX1" fmla="*/ 138726 w 11821813"/>
              <a:gd name="connsiteY1" fmla="*/ 1629 h 6069884"/>
              <a:gd name="connsiteX2" fmla="*/ 11192883 w 11821813"/>
              <a:gd name="connsiteY2" fmla="*/ 6722 h 6069884"/>
              <a:gd name="connsiteX3" fmla="*/ 11819551 w 11821813"/>
              <a:gd name="connsiteY3" fmla="*/ 1121522 h 6069884"/>
              <a:gd name="connsiteX4" fmla="*/ 11809581 w 11821813"/>
              <a:gd name="connsiteY4" fmla="*/ 6064799 h 6069884"/>
              <a:gd name="connsiteX5" fmla="*/ 1904026 w 11821813"/>
              <a:gd name="connsiteY5" fmla="*/ 6066819 h 6069884"/>
              <a:gd name="connsiteX6" fmla="*/ 7125 w 11821813"/>
              <a:gd name="connsiteY6" fmla="*/ 5495966 h 6069884"/>
              <a:gd name="connsiteX7" fmla="*/ 775 w 11821813"/>
              <a:gd name="connsiteY7" fmla="*/ 205812 h 6069884"/>
              <a:gd name="connsiteX0" fmla="*/ 775 w 11866535"/>
              <a:gd name="connsiteY0" fmla="*/ 205812 h 6069884"/>
              <a:gd name="connsiteX1" fmla="*/ 138726 w 11866535"/>
              <a:gd name="connsiteY1" fmla="*/ 1629 h 6069884"/>
              <a:gd name="connsiteX2" fmla="*/ 11700883 w 11866535"/>
              <a:gd name="connsiteY2" fmla="*/ 13832 h 6069884"/>
              <a:gd name="connsiteX3" fmla="*/ 11819551 w 11866535"/>
              <a:gd name="connsiteY3" fmla="*/ 1121522 h 6069884"/>
              <a:gd name="connsiteX4" fmla="*/ 11809581 w 11866535"/>
              <a:gd name="connsiteY4" fmla="*/ 6064799 h 6069884"/>
              <a:gd name="connsiteX5" fmla="*/ 1904026 w 11866535"/>
              <a:gd name="connsiteY5" fmla="*/ 6066819 h 6069884"/>
              <a:gd name="connsiteX6" fmla="*/ 7125 w 11866535"/>
              <a:gd name="connsiteY6" fmla="*/ 5495966 h 6069884"/>
              <a:gd name="connsiteX7" fmla="*/ 775 w 11866535"/>
              <a:gd name="connsiteY7" fmla="*/ 205812 h 6069884"/>
              <a:gd name="connsiteX0" fmla="*/ 775 w 11871795"/>
              <a:gd name="connsiteY0" fmla="*/ 205812 h 6069884"/>
              <a:gd name="connsiteX1" fmla="*/ 138726 w 11871795"/>
              <a:gd name="connsiteY1" fmla="*/ 1629 h 6069884"/>
              <a:gd name="connsiteX2" fmla="*/ 11700883 w 11871795"/>
              <a:gd name="connsiteY2" fmla="*/ 13832 h 6069884"/>
              <a:gd name="connsiteX3" fmla="*/ 11819551 w 11871795"/>
              <a:gd name="connsiteY3" fmla="*/ 1121522 h 6069884"/>
              <a:gd name="connsiteX4" fmla="*/ 11809581 w 11871795"/>
              <a:gd name="connsiteY4" fmla="*/ 6064799 h 6069884"/>
              <a:gd name="connsiteX5" fmla="*/ 1904026 w 11871795"/>
              <a:gd name="connsiteY5" fmla="*/ 6066819 h 6069884"/>
              <a:gd name="connsiteX6" fmla="*/ 7125 w 11871795"/>
              <a:gd name="connsiteY6" fmla="*/ 5495966 h 6069884"/>
              <a:gd name="connsiteX7" fmla="*/ 775 w 11871795"/>
              <a:gd name="connsiteY7" fmla="*/ 205812 h 6069884"/>
              <a:gd name="connsiteX0" fmla="*/ 775 w 11850218"/>
              <a:gd name="connsiteY0" fmla="*/ 205812 h 6069884"/>
              <a:gd name="connsiteX1" fmla="*/ 138726 w 11850218"/>
              <a:gd name="connsiteY1" fmla="*/ 1629 h 6069884"/>
              <a:gd name="connsiteX2" fmla="*/ 11659608 w 11850218"/>
              <a:gd name="connsiteY2" fmla="*/ 10277 h 6069884"/>
              <a:gd name="connsiteX3" fmla="*/ 11819551 w 11850218"/>
              <a:gd name="connsiteY3" fmla="*/ 1121522 h 6069884"/>
              <a:gd name="connsiteX4" fmla="*/ 11809581 w 11850218"/>
              <a:gd name="connsiteY4" fmla="*/ 6064799 h 6069884"/>
              <a:gd name="connsiteX5" fmla="*/ 1904026 w 11850218"/>
              <a:gd name="connsiteY5" fmla="*/ 6066819 h 6069884"/>
              <a:gd name="connsiteX6" fmla="*/ 7125 w 11850218"/>
              <a:gd name="connsiteY6" fmla="*/ 5495966 h 6069884"/>
              <a:gd name="connsiteX7" fmla="*/ 775 w 11850218"/>
              <a:gd name="connsiteY7" fmla="*/ 205812 h 6069884"/>
              <a:gd name="connsiteX0" fmla="*/ 775 w 11831396"/>
              <a:gd name="connsiteY0" fmla="*/ 205812 h 6069884"/>
              <a:gd name="connsiteX1" fmla="*/ 138726 w 11831396"/>
              <a:gd name="connsiteY1" fmla="*/ 1629 h 6069884"/>
              <a:gd name="connsiteX2" fmla="*/ 11659608 w 11831396"/>
              <a:gd name="connsiteY2" fmla="*/ 10277 h 6069884"/>
              <a:gd name="connsiteX3" fmla="*/ 11819551 w 11831396"/>
              <a:gd name="connsiteY3" fmla="*/ 1121522 h 6069884"/>
              <a:gd name="connsiteX4" fmla="*/ 11809581 w 11831396"/>
              <a:gd name="connsiteY4" fmla="*/ 6064799 h 6069884"/>
              <a:gd name="connsiteX5" fmla="*/ 1904026 w 11831396"/>
              <a:gd name="connsiteY5" fmla="*/ 6066819 h 6069884"/>
              <a:gd name="connsiteX6" fmla="*/ 7125 w 11831396"/>
              <a:gd name="connsiteY6" fmla="*/ 5495966 h 6069884"/>
              <a:gd name="connsiteX7" fmla="*/ 775 w 11831396"/>
              <a:gd name="connsiteY7" fmla="*/ 205812 h 6069884"/>
              <a:gd name="connsiteX0" fmla="*/ 775 w 11826314"/>
              <a:gd name="connsiteY0" fmla="*/ 205812 h 6069884"/>
              <a:gd name="connsiteX1" fmla="*/ 138726 w 11826314"/>
              <a:gd name="connsiteY1" fmla="*/ 1629 h 6069884"/>
              <a:gd name="connsiteX2" fmla="*/ 11659608 w 11826314"/>
              <a:gd name="connsiteY2" fmla="*/ 10277 h 6069884"/>
              <a:gd name="connsiteX3" fmla="*/ 11819551 w 11826314"/>
              <a:gd name="connsiteY3" fmla="*/ 1121522 h 6069884"/>
              <a:gd name="connsiteX4" fmla="*/ 11809581 w 11826314"/>
              <a:gd name="connsiteY4" fmla="*/ 6064799 h 6069884"/>
              <a:gd name="connsiteX5" fmla="*/ 1904026 w 11826314"/>
              <a:gd name="connsiteY5" fmla="*/ 6066819 h 6069884"/>
              <a:gd name="connsiteX6" fmla="*/ 7125 w 11826314"/>
              <a:gd name="connsiteY6" fmla="*/ 5495966 h 6069884"/>
              <a:gd name="connsiteX7" fmla="*/ 775 w 11826314"/>
              <a:gd name="connsiteY7" fmla="*/ 205812 h 6069884"/>
              <a:gd name="connsiteX0" fmla="*/ 775 w 11823476"/>
              <a:gd name="connsiteY0" fmla="*/ 205812 h 6069884"/>
              <a:gd name="connsiteX1" fmla="*/ 138726 w 11823476"/>
              <a:gd name="connsiteY1" fmla="*/ 1629 h 6069884"/>
              <a:gd name="connsiteX2" fmla="*/ 11659608 w 11823476"/>
              <a:gd name="connsiteY2" fmla="*/ 10277 h 6069884"/>
              <a:gd name="connsiteX3" fmla="*/ 11819551 w 11823476"/>
              <a:gd name="connsiteY3" fmla="*/ 1121522 h 6069884"/>
              <a:gd name="connsiteX4" fmla="*/ 11809581 w 11823476"/>
              <a:gd name="connsiteY4" fmla="*/ 6064799 h 6069884"/>
              <a:gd name="connsiteX5" fmla="*/ 1904026 w 11823476"/>
              <a:gd name="connsiteY5" fmla="*/ 6066819 h 6069884"/>
              <a:gd name="connsiteX6" fmla="*/ 7125 w 11823476"/>
              <a:gd name="connsiteY6" fmla="*/ 5495966 h 6069884"/>
              <a:gd name="connsiteX7" fmla="*/ 775 w 11823476"/>
              <a:gd name="connsiteY7" fmla="*/ 205812 h 6069884"/>
              <a:gd name="connsiteX0" fmla="*/ 775 w 12559042"/>
              <a:gd name="connsiteY0" fmla="*/ 205812 h 6069884"/>
              <a:gd name="connsiteX1" fmla="*/ 138726 w 12559042"/>
              <a:gd name="connsiteY1" fmla="*/ 1629 h 6069884"/>
              <a:gd name="connsiteX2" fmla="*/ 11659608 w 12559042"/>
              <a:gd name="connsiteY2" fmla="*/ 10277 h 6069884"/>
              <a:gd name="connsiteX3" fmla="*/ 11810026 w 12559042"/>
              <a:gd name="connsiteY3" fmla="*/ 122510 h 6069884"/>
              <a:gd name="connsiteX4" fmla="*/ 11819551 w 12559042"/>
              <a:gd name="connsiteY4" fmla="*/ 1121522 h 6069884"/>
              <a:gd name="connsiteX5" fmla="*/ 11809581 w 12559042"/>
              <a:gd name="connsiteY5" fmla="*/ 6064799 h 6069884"/>
              <a:gd name="connsiteX6" fmla="*/ 1904026 w 12559042"/>
              <a:gd name="connsiteY6" fmla="*/ 6066819 h 6069884"/>
              <a:gd name="connsiteX7" fmla="*/ 7125 w 12559042"/>
              <a:gd name="connsiteY7" fmla="*/ 5495966 h 6069884"/>
              <a:gd name="connsiteX8" fmla="*/ 775 w 12559042"/>
              <a:gd name="connsiteY8" fmla="*/ 205812 h 6069884"/>
              <a:gd name="connsiteX0" fmla="*/ 775 w 11825341"/>
              <a:gd name="connsiteY0" fmla="*/ 211183 h 6075255"/>
              <a:gd name="connsiteX1" fmla="*/ 138726 w 11825341"/>
              <a:gd name="connsiteY1" fmla="*/ 7000 h 6075255"/>
              <a:gd name="connsiteX2" fmla="*/ 11659608 w 11825341"/>
              <a:gd name="connsiteY2" fmla="*/ 15648 h 6075255"/>
              <a:gd name="connsiteX3" fmla="*/ 11810026 w 11825341"/>
              <a:gd name="connsiteY3" fmla="*/ 127881 h 6075255"/>
              <a:gd name="connsiteX4" fmla="*/ 11819551 w 11825341"/>
              <a:gd name="connsiteY4" fmla="*/ 1126893 h 6075255"/>
              <a:gd name="connsiteX5" fmla="*/ 11809581 w 11825341"/>
              <a:gd name="connsiteY5" fmla="*/ 6070170 h 6075255"/>
              <a:gd name="connsiteX6" fmla="*/ 1904026 w 11825341"/>
              <a:gd name="connsiteY6" fmla="*/ 6072190 h 6075255"/>
              <a:gd name="connsiteX7" fmla="*/ 7125 w 11825341"/>
              <a:gd name="connsiteY7" fmla="*/ 5501337 h 6075255"/>
              <a:gd name="connsiteX8" fmla="*/ 775 w 11825341"/>
              <a:gd name="connsiteY8" fmla="*/ 211183 h 6075255"/>
              <a:gd name="connsiteX0" fmla="*/ 775 w 11821813"/>
              <a:gd name="connsiteY0" fmla="*/ 211183 h 6075255"/>
              <a:gd name="connsiteX1" fmla="*/ 138726 w 11821813"/>
              <a:gd name="connsiteY1" fmla="*/ 7000 h 6075255"/>
              <a:gd name="connsiteX2" fmla="*/ 11659608 w 11821813"/>
              <a:gd name="connsiteY2" fmla="*/ 15648 h 6075255"/>
              <a:gd name="connsiteX3" fmla="*/ 11810026 w 11821813"/>
              <a:gd name="connsiteY3" fmla="*/ 127881 h 6075255"/>
              <a:gd name="connsiteX4" fmla="*/ 11819551 w 11821813"/>
              <a:gd name="connsiteY4" fmla="*/ 1126893 h 6075255"/>
              <a:gd name="connsiteX5" fmla="*/ 11809581 w 11821813"/>
              <a:gd name="connsiteY5" fmla="*/ 6070170 h 6075255"/>
              <a:gd name="connsiteX6" fmla="*/ 1904026 w 11821813"/>
              <a:gd name="connsiteY6" fmla="*/ 6072190 h 6075255"/>
              <a:gd name="connsiteX7" fmla="*/ 7125 w 11821813"/>
              <a:gd name="connsiteY7" fmla="*/ 5501337 h 6075255"/>
              <a:gd name="connsiteX8" fmla="*/ 775 w 11821813"/>
              <a:gd name="connsiteY8" fmla="*/ 211183 h 6075255"/>
              <a:gd name="connsiteX0" fmla="*/ 775 w 11821813"/>
              <a:gd name="connsiteY0" fmla="*/ 205812 h 6069884"/>
              <a:gd name="connsiteX1" fmla="*/ 138726 w 11821813"/>
              <a:gd name="connsiteY1" fmla="*/ 1629 h 6069884"/>
              <a:gd name="connsiteX2" fmla="*/ 11659608 w 11821813"/>
              <a:gd name="connsiteY2" fmla="*/ 10277 h 6069884"/>
              <a:gd name="connsiteX3" fmla="*/ 11816376 w 11821813"/>
              <a:gd name="connsiteY3" fmla="*/ 193614 h 6069884"/>
              <a:gd name="connsiteX4" fmla="*/ 11819551 w 11821813"/>
              <a:gd name="connsiteY4" fmla="*/ 1121522 h 6069884"/>
              <a:gd name="connsiteX5" fmla="*/ 11809581 w 11821813"/>
              <a:gd name="connsiteY5" fmla="*/ 6064799 h 6069884"/>
              <a:gd name="connsiteX6" fmla="*/ 1904026 w 11821813"/>
              <a:gd name="connsiteY6" fmla="*/ 6066819 h 6069884"/>
              <a:gd name="connsiteX7" fmla="*/ 7125 w 11821813"/>
              <a:gd name="connsiteY7" fmla="*/ 5495966 h 6069884"/>
              <a:gd name="connsiteX8" fmla="*/ 775 w 11821813"/>
              <a:gd name="connsiteY8" fmla="*/ 205812 h 6069884"/>
              <a:gd name="connsiteX0" fmla="*/ 775 w 11821813"/>
              <a:gd name="connsiteY0" fmla="*/ 205812 h 6069884"/>
              <a:gd name="connsiteX1" fmla="*/ 138726 w 11821813"/>
              <a:gd name="connsiteY1" fmla="*/ 1629 h 6069884"/>
              <a:gd name="connsiteX2" fmla="*/ 11659608 w 11821813"/>
              <a:gd name="connsiteY2" fmla="*/ 10277 h 6069884"/>
              <a:gd name="connsiteX3" fmla="*/ 11816376 w 11821813"/>
              <a:gd name="connsiteY3" fmla="*/ 193614 h 6069884"/>
              <a:gd name="connsiteX4" fmla="*/ 11819551 w 11821813"/>
              <a:gd name="connsiteY4" fmla="*/ 1121522 h 6069884"/>
              <a:gd name="connsiteX5" fmla="*/ 11809581 w 11821813"/>
              <a:gd name="connsiteY5" fmla="*/ 6064799 h 6069884"/>
              <a:gd name="connsiteX6" fmla="*/ 1904026 w 11821813"/>
              <a:gd name="connsiteY6" fmla="*/ 6066819 h 6069884"/>
              <a:gd name="connsiteX7" fmla="*/ 7125 w 11821813"/>
              <a:gd name="connsiteY7" fmla="*/ 5495966 h 6069884"/>
              <a:gd name="connsiteX8" fmla="*/ 775 w 11821813"/>
              <a:gd name="connsiteY8" fmla="*/ 205812 h 6069884"/>
              <a:gd name="connsiteX0" fmla="*/ 775 w 11821813"/>
              <a:gd name="connsiteY0" fmla="*/ 174049 h 6080783"/>
              <a:gd name="connsiteX1" fmla="*/ 138726 w 11821813"/>
              <a:gd name="connsiteY1" fmla="*/ 12528 h 6080783"/>
              <a:gd name="connsiteX2" fmla="*/ 11659608 w 11821813"/>
              <a:gd name="connsiteY2" fmla="*/ 21176 h 6080783"/>
              <a:gd name="connsiteX3" fmla="*/ 11816376 w 11821813"/>
              <a:gd name="connsiteY3" fmla="*/ 204513 h 6080783"/>
              <a:gd name="connsiteX4" fmla="*/ 11819551 w 11821813"/>
              <a:gd name="connsiteY4" fmla="*/ 1132421 h 6080783"/>
              <a:gd name="connsiteX5" fmla="*/ 11809581 w 11821813"/>
              <a:gd name="connsiteY5" fmla="*/ 6075698 h 6080783"/>
              <a:gd name="connsiteX6" fmla="*/ 1904026 w 11821813"/>
              <a:gd name="connsiteY6" fmla="*/ 6077718 h 6080783"/>
              <a:gd name="connsiteX7" fmla="*/ 7125 w 11821813"/>
              <a:gd name="connsiteY7" fmla="*/ 5506865 h 6080783"/>
              <a:gd name="connsiteX8" fmla="*/ 775 w 11821813"/>
              <a:gd name="connsiteY8" fmla="*/ 174049 h 6080783"/>
              <a:gd name="connsiteX0" fmla="*/ 2536 w 11823574"/>
              <a:gd name="connsiteY0" fmla="*/ 174049 h 6080783"/>
              <a:gd name="connsiteX1" fmla="*/ 140487 w 11823574"/>
              <a:gd name="connsiteY1" fmla="*/ 12528 h 6080783"/>
              <a:gd name="connsiteX2" fmla="*/ 11661369 w 11823574"/>
              <a:gd name="connsiteY2" fmla="*/ 21176 h 6080783"/>
              <a:gd name="connsiteX3" fmla="*/ 11818137 w 11823574"/>
              <a:gd name="connsiteY3" fmla="*/ 204513 h 6080783"/>
              <a:gd name="connsiteX4" fmla="*/ 11821312 w 11823574"/>
              <a:gd name="connsiteY4" fmla="*/ 1132421 h 6080783"/>
              <a:gd name="connsiteX5" fmla="*/ 11811342 w 11823574"/>
              <a:gd name="connsiteY5" fmla="*/ 6075698 h 6080783"/>
              <a:gd name="connsiteX6" fmla="*/ 1905787 w 11823574"/>
              <a:gd name="connsiteY6" fmla="*/ 6077718 h 6080783"/>
              <a:gd name="connsiteX7" fmla="*/ 8886 w 11823574"/>
              <a:gd name="connsiteY7" fmla="*/ 5506865 h 6080783"/>
              <a:gd name="connsiteX8" fmla="*/ 2536 w 11823574"/>
              <a:gd name="connsiteY8" fmla="*/ 174049 h 6080783"/>
              <a:gd name="connsiteX0" fmla="*/ 2536 w 11823574"/>
              <a:gd name="connsiteY0" fmla="*/ 163317 h 6070051"/>
              <a:gd name="connsiteX1" fmla="*/ 140487 w 11823574"/>
              <a:gd name="connsiteY1" fmla="*/ 1796 h 6070051"/>
              <a:gd name="connsiteX2" fmla="*/ 11661369 w 11823574"/>
              <a:gd name="connsiteY2" fmla="*/ 10444 h 6070051"/>
              <a:gd name="connsiteX3" fmla="*/ 11818137 w 11823574"/>
              <a:gd name="connsiteY3" fmla="*/ 193781 h 6070051"/>
              <a:gd name="connsiteX4" fmla="*/ 11821312 w 11823574"/>
              <a:gd name="connsiteY4" fmla="*/ 1121689 h 6070051"/>
              <a:gd name="connsiteX5" fmla="*/ 11811342 w 11823574"/>
              <a:gd name="connsiteY5" fmla="*/ 6064966 h 6070051"/>
              <a:gd name="connsiteX6" fmla="*/ 1905787 w 11823574"/>
              <a:gd name="connsiteY6" fmla="*/ 6066986 h 6070051"/>
              <a:gd name="connsiteX7" fmla="*/ 8886 w 11823574"/>
              <a:gd name="connsiteY7" fmla="*/ 5496133 h 6070051"/>
              <a:gd name="connsiteX8" fmla="*/ 2536 w 11823574"/>
              <a:gd name="connsiteY8" fmla="*/ 163317 h 6070051"/>
              <a:gd name="connsiteX0" fmla="*/ 1747 w 11822785"/>
              <a:gd name="connsiteY0" fmla="*/ 163317 h 6070051"/>
              <a:gd name="connsiteX1" fmla="*/ 158748 w 11822785"/>
              <a:gd name="connsiteY1" fmla="*/ 1796 h 6070051"/>
              <a:gd name="connsiteX2" fmla="*/ 11660580 w 11822785"/>
              <a:gd name="connsiteY2" fmla="*/ 10444 h 6070051"/>
              <a:gd name="connsiteX3" fmla="*/ 11817348 w 11822785"/>
              <a:gd name="connsiteY3" fmla="*/ 193781 h 6070051"/>
              <a:gd name="connsiteX4" fmla="*/ 11820523 w 11822785"/>
              <a:gd name="connsiteY4" fmla="*/ 1121689 h 6070051"/>
              <a:gd name="connsiteX5" fmla="*/ 11810553 w 11822785"/>
              <a:gd name="connsiteY5" fmla="*/ 6064966 h 6070051"/>
              <a:gd name="connsiteX6" fmla="*/ 1904998 w 11822785"/>
              <a:gd name="connsiteY6" fmla="*/ 6066986 h 6070051"/>
              <a:gd name="connsiteX7" fmla="*/ 8097 w 11822785"/>
              <a:gd name="connsiteY7" fmla="*/ 5496133 h 6070051"/>
              <a:gd name="connsiteX8" fmla="*/ 1747 w 11822785"/>
              <a:gd name="connsiteY8" fmla="*/ 163317 h 6070051"/>
              <a:gd name="connsiteX0" fmla="*/ 1747 w 11822213"/>
              <a:gd name="connsiteY0" fmla="*/ 163317 h 6070300"/>
              <a:gd name="connsiteX1" fmla="*/ 158748 w 11822213"/>
              <a:gd name="connsiteY1" fmla="*/ 1796 h 6070300"/>
              <a:gd name="connsiteX2" fmla="*/ 11660580 w 11822213"/>
              <a:gd name="connsiteY2" fmla="*/ 10444 h 6070300"/>
              <a:gd name="connsiteX3" fmla="*/ 11817348 w 11822213"/>
              <a:gd name="connsiteY3" fmla="*/ 193781 h 6070300"/>
              <a:gd name="connsiteX4" fmla="*/ 11820523 w 11822213"/>
              <a:gd name="connsiteY4" fmla="*/ 1121689 h 6070300"/>
              <a:gd name="connsiteX5" fmla="*/ 5762178 w 11822213"/>
              <a:gd name="connsiteY5" fmla="*/ 6070300 h 6070300"/>
              <a:gd name="connsiteX6" fmla="*/ 1904998 w 11822213"/>
              <a:gd name="connsiteY6" fmla="*/ 6066986 h 6070300"/>
              <a:gd name="connsiteX7" fmla="*/ 8097 w 11822213"/>
              <a:gd name="connsiteY7" fmla="*/ 5496133 h 6070300"/>
              <a:gd name="connsiteX8" fmla="*/ 1747 w 11822213"/>
              <a:gd name="connsiteY8" fmla="*/ 163317 h 6070300"/>
              <a:gd name="connsiteX0" fmla="*/ 1747 w 11817348"/>
              <a:gd name="connsiteY0" fmla="*/ 163317 h 6070300"/>
              <a:gd name="connsiteX1" fmla="*/ 158748 w 11817348"/>
              <a:gd name="connsiteY1" fmla="*/ 1796 h 6070300"/>
              <a:gd name="connsiteX2" fmla="*/ 11660580 w 11817348"/>
              <a:gd name="connsiteY2" fmla="*/ 10444 h 6070300"/>
              <a:gd name="connsiteX3" fmla="*/ 11817348 w 11817348"/>
              <a:gd name="connsiteY3" fmla="*/ 193781 h 6070300"/>
              <a:gd name="connsiteX4" fmla="*/ 5762178 w 11817348"/>
              <a:gd name="connsiteY4" fmla="*/ 6070300 h 6070300"/>
              <a:gd name="connsiteX5" fmla="*/ 1904998 w 11817348"/>
              <a:gd name="connsiteY5" fmla="*/ 6066986 h 6070300"/>
              <a:gd name="connsiteX6" fmla="*/ 8097 w 11817348"/>
              <a:gd name="connsiteY6" fmla="*/ 5496133 h 6070300"/>
              <a:gd name="connsiteX7" fmla="*/ 1747 w 11817348"/>
              <a:gd name="connsiteY7" fmla="*/ 163317 h 6070300"/>
              <a:gd name="connsiteX0" fmla="*/ 1747 w 11771826"/>
              <a:gd name="connsiteY0" fmla="*/ 163317 h 6070300"/>
              <a:gd name="connsiteX1" fmla="*/ 158748 w 11771826"/>
              <a:gd name="connsiteY1" fmla="*/ 1796 h 6070300"/>
              <a:gd name="connsiteX2" fmla="*/ 11660580 w 11771826"/>
              <a:gd name="connsiteY2" fmla="*/ 10444 h 6070300"/>
              <a:gd name="connsiteX3" fmla="*/ 5762178 w 11771826"/>
              <a:gd name="connsiteY3" fmla="*/ 6070300 h 6070300"/>
              <a:gd name="connsiteX4" fmla="*/ 1904998 w 11771826"/>
              <a:gd name="connsiteY4" fmla="*/ 6066986 h 6070300"/>
              <a:gd name="connsiteX5" fmla="*/ 8097 w 11771826"/>
              <a:gd name="connsiteY5" fmla="*/ 5496133 h 6070300"/>
              <a:gd name="connsiteX6" fmla="*/ 1747 w 11771826"/>
              <a:gd name="connsiteY6" fmla="*/ 163317 h 6070300"/>
              <a:gd name="connsiteX0" fmla="*/ 1747 w 11765947"/>
              <a:gd name="connsiteY0" fmla="*/ 163317 h 6070300"/>
              <a:gd name="connsiteX1" fmla="*/ 158748 w 11765947"/>
              <a:gd name="connsiteY1" fmla="*/ 1796 h 6070300"/>
              <a:gd name="connsiteX2" fmla="*/ 11660580 w 11765947"/>
              <a:gd name="connsiteY2" fmla="*/ 10444 h 6070300"/>
              <a:gd name="connsiteX3" fmla="*/ 5762178 w 11765947"/>
              <a:gd name="connsiteY3" fmla="*/ 6070300 h 6070300"/>
              <a:gd name="connsiteX4" fmla="*/ 1904998 w 11765947"/>
              <a:gd name="connsiteY4" fmla="*/ 6066986 h 6070300"/>
              <a:gd name="connsiteX5" fmla="*/ 8097 w 11765947"/>
              <a:gd name="connsiteY5" fmla="*/ 5496133 h 6070300"/>
              <a:gd name="connsiteX6" fmla="*/ 1747 w 11765947"/>
              <a:gd name="connsiteY6" fmla="*/ 163317 h 6070300"/>
              <a:gd name="connsiteX0" fmla="*/ 1747 w 12679266"/>
              <a:gd name="connsiteY0" fmla="*/ 163317 h 6070300"/>
              <a:gd name="connsiteX1" fmla="*/ 158748 w 12679266"/>
              <a:gd name="connsiteY1" fmla="*/ 1796 h 6070300"/>
              <a:gd name="connsiteX2" fmla="*/ 11660580 w 12679266"/>
              <a:gd name="connsiteY2" fmla="*/ 10444 h 6070300"/>
              <a:gd name="connsiteX3" fmla="*/ 5762178 w 12679266"/>
              <a:gd name="connsiteY3" fmla="*/ 6070300 h 6070300"/>
              <a:gd name="connsiteX4" fmla="*/ 1904998 w 12679266"/>
              <a:gd name="connsiteY4" fmla="*/ 6066986 h 6070300"/>
              <a:gd name="connsiteX5" fmla="*/ 8097 w 12679266"/>
              <a:gd name="connsiteY5" fmla="*/ 5496133 h 6070300"/>
              <a:gd name="connsiteX6" fmla="*/ 1747 w 12679266"/>
              <a:gd name="connsiteY6" fmla="*/ 163317 h 6070300"/>
              <a:gd name="connsiteX0" fmla="*/ 1747 w 7662612"/>
              <a:gd name="connsiteY0" fmla="*/ 163317 h 6518320"/>
              <a:gd name="connsiteX1" fmla="*/ 158748 w 7662612"/>
              <a:gd name="connsiteY1" fmla="*/ 1796 h 6518320"/>
              <a:gd name="connsiteX2" fmla="*/ 5821755 w 7662612"/>
              <a:gd name="connsiteY2" fmla="*/ 10444 h 6518320"/>
              <a:gd name="connsiteX3" fmla="*/ 5762178 w 7662612"/>
              <a:gd name="connsiteY3" fmla="*/ 6070300 h 6518320"/>
              <a:gd name="connsiteX4" fmla="*/ 1904998 w 7662612"/>
              <a:gd name="connsiteY4" fmla="*/ 6066986 h 6518320"/>
              <a:gd name="connsiteX5" fmla="*/ 8097 w 7662612"/>
              <a:gd name="connsiteY5" fmla="*/ 5496133 h 6518320"/>
              <a:gd name="connsiteX6" fmla="*/ 1747 w 7662612"/>
              <a:gd name="connsiteY6" fmla="*/ 163317 h 6518320"/>
              <a:gd name="connsiteX0" fmla="*/ 1747 w 7516956"/>
              <a:gd name="connsiteY0" fmla="*/ 163317 h 6518320"/>
              <a:gd name="connsiteX1" fmla="*/ 158748 w 7516956"/>
              <a:gd name="connsiteY1" fmla="*/ 1796 h 6518320"/>
              <a:gd name="connsiteX2" fmla="*/ 5821755 w 7516956"/>
              <a:gd name="connsiteY2" fmla="*/ 10444 h 6518320"/>
              <a:gd name="connsiteX3" fmla="*/ 5762178 w 7516956"/>
              <a:gd name="connsiteY3" fmla="*/ 6070300 h 6518320"/>
              <a:gd name="connsiteX4" fmla="*/ 1904998 w 7516956"/>
              <a:gd name="connsiteY4" fmla="*/ 6066986 h 6518320"/>
              <a:gd name="connsiteX5" fmla="*/ 8097 w 7516956"/>
              <a:gd name="connsiteY5" fmla="*/ 5496133 h 6518320"/>
              <a:gd name="connsiteX6" fmla="*/ 1747 w 7516956"/>
              <a:gd name="connsiteY6" fmla="*/ 163317 h 6518320"/>
              <a:gd name="connsiteX0" fmla="*/ 1747 w 5821755"/>
              <a:gd name="connsiteY0" fmla="*/ 163317 h 6518320"/>
              <a:gd name="connsiteX1" fmla="*/ 158748 w 5821755"/>
              <a:gd name="connsiteY1" fmla="*/ 1796 h 6518320"/>
              <a:gd name="connsiteX2" fmla="*/ 5821755 w 5821755"/>
              <a:gd name="connsiteY2" fmla="*/ 10444 h 6518320"/>
              <a:gd name="connsiteX3" fmla="*/ 5762178 w 5821755"/>
              <a:gd name="connsiteY3" fmla="*/ 6070300 h 6518320"/>
              <a:gd name="connsiteX4" fmla="*/ 1904998 w 5821755"/>
              <a:gd name="connsiteY4" fmla="*/ 6066986 h 6518320"/>
              <a:gd name="connsiteX5" fmla="*/ 8097 w 5821755"/>
              <a:gd name="connsiteY5" fmla="*/ 5496133 h 6518320"/>
              <a:gd name="connsiteX6" fmla="*/ 1747 w 5821755"/>
              <a:gd name="connsiteY6" fmla="*/ 163317 h 6518320"/>
              <a:gd name="connsiteX0" fmla="*/ 1747 w 5821755"/>
              <a:gd name="connsiteY0" fmla="*/ 163317 h 6070300"/>
              <a:gd name="connsiteX1" fmla="*/ 158748 w 5821755"/>
              <a:gd name="connsiteY1" fmla="*/ 1796 h 6070300"/>
              <a:gd name="connsiteX2" fmla="*/ 5821755 w 5821755"/>
              <a:gd name="connsiteY2" fmla="*/ 10444 h 6070300"/>
              <a:gd name="connsiteX3" fmla="*/ 5762178 w 5821755"/>
              <a:gd name="connsiteY3" fmla="*/ 6070300 h 6070300"/>
              <a:gd name="connsiteX4" fmla="*/ 1904998 w 5821755"/>
              <a:gd name="connsiteY4" fmla="*/ 6066986 h 6070300"/>
              <a:gd name="connsiteX5" fmla="*/ 8097 w 5821755"/>
              <a:gd name="connsiteY5" fmla="*/ 5496133 h 6070300"/>
              <a:gd name="connsiteX6" fmla="*/ 1747 w 5821755"/>
              <a:gd name="connsiteY6" fmla="*/ 163317 h 6070300"/>
              <a:gd name="connsiteX0" fmla="*/ 1747 w 5821755"/>
              <a:gd name="connsiteY0" fmla="*/ 163317 h 6070300"/>
              <a:gd name="connsiteX1" fmla="*/ 158748 w 5821755"/>
              <a:gd name="connsiteY1" fmla="*/ 1796 h 6070300"/>
              <a:gd name="connsiteX2" fmla="*/ 5821755 w 5821755"/>
              <a:gd name="connsiteY2" fmla="*/ 10444 h 6070300"/>
              <a:gd name="connsiteX3" fmla="*/ 5762178 w 5821755"/>
              <a:gd name="connsiteY3" fmla="*/ 6070300 h 6070300"/>
              <a:gd name="connsiteX4" fmla="*/ 1904998 w 5821755"/>
              <a:gd name="connsiteY4" fmla="*/ 6066986 h 6070300"/>
              <a:gd name="connsiteX5" fmla="*/ 8097 w 5821755"/>
              <a:gd name="connsiteY5" fmla="*/ 5496133 h 6070300"/>
              <a:gd name="connsiteX6" fmla="*/ 1747 w 5821755"/>
              <a:gd name="connsiteY6" fmla="*/ 163317 h 6070300"/>
              <a:gd name="connsiteX0" fmla="*/ 1747 w 5821755"/>
              <a:gd name="connsiteY0" fmla="*/ 163317 h 6070300"/>
              <a:gd name="connsiteX1" fmla="*/ 158748 w 5821755"/>
              <a:gd name="connsiteY1" fmla="*/ 1796 h 6070300"/>
              <a:gd name="connsiteX2" fmla="*/ 5821755 w 5821755"/>
              <a:gd name="connsiteY2" fmla="*/ 10444 h 6070300"/>
              <a:gd name="connsiteX3" fmla="*/ 5762178 w 5821755"/>
              <a:gd name="connsiteY3" fmla="*/ 6070300 h 6070300"/>
              <a:gd name="connsiteX4" fmla="*/ 1904998 w 5821755"/>
              <a:gd name="connsiteY4" fmla="*/ 6066986 h 6070300"/>
              <a:gd name="connsiteX5" fmla="*/ 6510 w 5821755"/>
              <a:gd name="connsiteY5" fmla="*/ 5492578 h 6070300"/>
              <a:gd name="connsiteX6" fmla="*/ 1747 w 5821755"/>
              <a:gd name="connsiteY6" fmla="*/ 163317 h 6070300"/>
              <a:gd name="connsiteX0" fmla="*/ 1747 w 5821755"/>
              <a:gd name="connsiteY0" fmla="*/ 163317 h 6070300"/>
              <a:gd name="connsiteX1" fmla="*/ 158748 w 5821755"/>
              <a:gd name="connsiteY1" fmla="*/ 1796 h 6070300"/>
              <a:gd name="connsiteX2" fmla="*/ 5821755 w 5821755"/>
              <a:gd name="connsiteY2" fmla="*/ 10444 h 6070300"/>
              <a:gd name="connsiteX3" fmla="*/ 5762178 w 5821755"/>
              <a:gd name="connsiteY3" fmla="*/ 6070300 h 6070300"/>
              <a:gd name="connsiteX4" fmla="*/ 1904998 w 5821755"/>
              <a:gd name="connsiteY4" fmla="*/ 6066986 h 6070300"/>
              <a:gd name="connsiteX5" fmla="*/ 6510 w 5821755"/>
              <a:gd name="connsiteY5" fmla="*/ 5489023 h 6070300"/>
              <a:gd name="connsiteX6" fmla="*/ 1747 w 5821755"/>
              <a:gd name="connsiteY6" fmla="*/ 163317 h 6070300"/>
              <a:gd name="connsiteX0" fmla="*/ 1747 w 5821755"/>
              <a:gd name="connsiteY0" fmla="*/ 163317 h 6070300"/>
              <a:gd name="connsiteX1" fmla="*/ 158748 w 5821755"/>
              <a:gd name="connsiteY1" fmla="*/ 1796 h 6070300"/>
              <a:gd name="connsiteX2" fmla="*/ 5821755 w 5821755"/>
              <a:gd name="connsiteY2" fmla="*/ 10444 h 6070300"/>
              <a:gd name="connsiteX3" fmla="*/ 5762178 w 5821755"/>
              <a:gd name="connsiteY3" fmla="*/ 6070300 h 6070300"/>
              <a:gd name="connsiteX4" fmla="*/ 1492248 w 5821755"/>
              <a:gd name="connsiteY4" fmla="*/ 6066987 h 6070300"/>
              <a:gd name="connsiteX5" fmla="*/ 6510 w 5821755"/>
              <a:gd name="connsiteY5" fmla="*/ 5489023 h 6070300"/>
              <a:gd name="connsiteX6" fmla="*/ 1747 w 5821755"/>
              <a:gd name="connsiteY6" fmla="*/ 163317 h 6070300"/>
              <a:gd name="connsiteX0" fmla="*/ 1747 w 5821755"/>
              <a:gd name="connsiteY0" fmla="*/ 163317 h 6071460"/>
              <a:gd name="connsiteX1" fmla="*/ 158748 w 5821755"/>
              <a:gd name="connsiteY1" fmla="*/ 1796 h 6071460"/>
              <a:gd name="connsiteX2" fmla="*/ 5821755 w 5821755"/>
              <a:gd name="connsiteY2" fmla="*/ 10444 h 6071460"/>
              <a:gd name="connsiteX3" fmla="*/ 5762178 w 5821755"/>
              <a:gd name="connsiteY3" fmla="*/ 6070300 h 6071460"/>
              <a:gd name="connsiteX4" fmla="*/ 1492248 w 5821755"/>
              <a:gd name="connsiteY4" fmla="*/ 6066987 h 6071460"/>
              <a:gd name="connsiteX5" fmla="*/ 6510 w 5821755"/>
              <a:gd name="connsiteY5" fmla="*/ 5489023 h 6071460"/>
              <a:gd name="connsiteX6" fmla="*/ 1747 w 5821755"/>
              <a:gd name="connsiteY6" fmla="*/ 163317 h 6071460"/>
              <a:gd name="connsiteX0" fmla="*/ 1747 w 5821755"/>
              <a:gd name="connsiteY0" fmla="*/ 163317 h 6071641"/>
              <a:gd name="connsiteX1" fmla="*/ 158748 w 5821755"/>
              <a:gd name="connsiteY1" fmla="*/ 1796 h 6071641"/>
              <a:gd name="connsiteX2" fmla="*/ 5821755 w 5821755"/>
              <a:gd name="connsiteY2" fmla="*/ 10444 h 6071641"/>
              <a:gd name="connsiteX3" fmla="*/ 5762178 w 5821755"/>
              <a:gd name="connsiteY3" fmla="*/ 6070300 h 6071641"/>
              <a:gd name="connsiteX4" fmla="*/ 1492248 w 5821755"/>
              <a:gd name="connsiteY4" fmla="*/ 6066987 h 6071641"/>
              <a:gd name="connsiteX5" fmla="*/ 6510 w 5821755"/>
              <a:gd name="connsiteY5" fmla="*/ 5489023 h 6071641"/>
              <a:gd name="connsiteX6" fmla="*/ 1747 w 5821755"/>
              <a:gd name="connsiteY6" fmla="*/ 163317 h 6071641"/>
              <a:gd name="connsiteX0" fmla="*/ 1747 w 5821755"/>
              <a:gd name="connsiteY0" fmla="*/ 163317 h 6070723"/>
              <a:gd name="connsiteX1" fmla="*/ 158748 w 5821755"/>
              <a:gd name="connsiteY1" fmla="*/ 1796 h 6070723"/>
              <a:gd name="connsiteX2" fmla="*/ 5821755 w 5821755"/>
              <a:gd name="connsiteY2" fmla="*/ 10444 h 6070723"/>
              <a:gd name="connsiteX3" fmla="*/ 5762178 w 5821755"/>
              <a:gd name="connsiteY3" fmla="*/ 6070300 h 6070723"/>
              <a:gd name="connsiteX4" fmla="*/ 1492248 w 5821755"/>
              <a:gd name="connsiteY4" fmla="*/ 6066987 h 6070723"/>
              <a:gd name="connsiteX5" fmla="*/ 6510 w 5821755"/>
              <a:gd name="connsiteY5" fmla="*/ 5489023 h 6070723"/>
              <a:gd name="connsiteX6" fmla="*/ 1747 w 5821755"/>
              <a:gd name="connsiteY6" fmla="*/ 163317 h 6070723"/>
              <a:gd name="connsiteX0" fmla="*/ 1747 w 5821755"/>
              <a:gd name="connsiteY0" fmla="*/ 163317 h 6070723"/>
              <a:gd name="connsiteX1" fmla="*/ 158748 w 5821755"/>
              <a:gd name="connsiteY1" fmla="*/ 1796 h 6070723"/>
              <a:gd name="connsiteX2" fmla="*/ 5821755 w 5821755"/>
              <a:gd name="connsiteY2" fmla="*/ 10444 h 6070723"/>
              <a:gd name="connsiteX3" fmla="*/ 5762178 w 5821755"/>
              <a:gd name="connsiteY3" fmla="*/ 6070300 h 6070723"/>
              <a:gd name="connsiteX4" fmla="*/ 1492248 w 5821755"/>
              <a:gd name="connsiteY4" fmla="*/ 6066987 h 6070723"/>
              <a:gd name="connsiteX5" fmla="*/ 6510 w 5821755"/>
              <a:gd name="connsiteY5" fmla="*/ 5489023 h 6070723"/>
              <a:gd name="connsiteX6" fmla="*/ 1747 w 5821755"/>
              <a:gd name="connsiteY6" fmla="*/ 163317 h 6070723"/>
              <a:gd name="connsiteX0" fmla="*/ 1747 w 5821755"/>
              <a:gd name="connsiteY0" fmla="*/ 163317 h 6070300"/>
              <a:gd name="connsiteX1" fmla="*/ 158748 w 5821755"/>
              <a:gd name="connsiteY1" fmla="*/ 1796 h 6070300"/>
              <a:gd name="connsiteX2" fmla="*/ 5821755 w 5821755"/>
              <a:gd name="connsiteY2" fmla="*/ 10444 h 6070300"/>
              <a:gd name="connsiteX3" fmla="*/ 5762178 w 5821755"/>
              <a:gd name="connsiteY3" fmla="*/ 6070300 h 6070300"/>
              <a:gd name="connsiteX4" fmla="*/ 1358898 w 5821755"/>
              <a:gd name="connsiteY4" fmla="*/ 6065210 h 6070300"/>
              <a:gd name="connsiteX5" fmla="*/ 6510 w 5821755"/>
              <a:gd name="connsiteY5" fmla="*/ 5489023 h 6070300"/>
              <a:gd name="connsiteX6" fmla="*/ 1747 w 5821755"/>
              <a:gd name="connsiteY6" fmla="*/ 163317 h 6070300"/>
              <a:gd name="connsiteX0" fmla="*/ 1747 w 5821755"/>
              <a:gd name="connsiteY0" fmla="*/ 163317 h 6070300"/>
              <a:gd name="connsiteX1" fmla="*/ 158748 w 5821755"/>
              <a:gd name="connsiteY1" fmla="*/ 1796 h 6070300"/>
              <a:gd name="connsiteX2" fmla="*/ 5821755 w 5821755"/>
              <a:gd name="connsiteY2" fmla="*/ 10444 h 6070300"/>
              <a:gd name="connsiteX3" fmla="*/ 5762178 w 5821755"/>
              <a:gd name="connsiteY3" fmla="*/ 6070300 h 6070300"/>
              <a:gd name="connsiteX4" fmla="*/ 1358898 w 5821755"/>
              <a:gd name="connsiteY4" fmla="*/ 6063433 h 6070300"/>
              <a:gd name="connsiteX5" fmla="*/ 6510 w 5821755"/>
              <a:gd name="connsiteY5" fmla="*/ 5489023 h 6070300"/>
              <a:gd name="connsiteX6" fmla="*/ 1747 w 5821755"/>
              <a:gd name="connsiteY6" fmla="*/ 163317 h 6070300"/>
              <a:gd name="connsiteX0" fmla="*/ 1747 w 5821755"/>
              <a:gd name="connsiteY0" fmla="*/ 163317 h 6070300"/>
              <a:gd name="connsiteX1" fmla="*/ 158748 w 5821755"/>
              <a:gd name="connsiteY1" fmla="*/ 1796 h 6070300"/>
              <a:gd name="connsiteX2" fmla="*/ 5821755 w 5821755"/>
              <a:gd name="connsiteY2" fmla="*/ 10444 h 6070300"/>
              <a:gd name="connsiteX3" fmla="*/ 5762178 w 5821755"/>
              <a:gd name="connsiteY3" fmla="*/ 6070300 h 6070300"/>
              <a:gd name="connsiteX4" fmla="*/ 1358898 w 5821755"/>
              <a:gd name="connsiteY4" fmla="*/ 6063433 h 6070300"/>
              <a:gd name="connsiteX5" fmla="*/ 6510 w 5821755"/>
              <a:gd name="connsiteY5" fmla="*/ 5489023 h 6070300"/>
              <a:gd name="connsiteX6" fmla="*/ 1747 w 5821755"/>
              <a:gd name="connsiteY6" fmla="*/ 163317 h 6070300"/>
              <a:gd name="connsiteX0" fmla="*/ 1747 w 5821755"/>
              <a:gd name="connsiteY0" fmla="*/ 163317 h 6070300"/>
              <a:gd name="connsiteX1" fmla="*/ 158748 w 5821755"/>
              <a:gd name="connsiteY1" fmla="*/ 1796 h 6070300"/>
              <a:gd name="connsiteX2" fmla="*/ 5821755 w 5821755"/>
              <a:gd name="connsiteY2" fmla="*/ 10444 h 6070300"/>
              <a:gd name="connsiteX3" fmla="*/ 5762178 w 5821755"/>
              <a:gd name="connsiteY3" fmla="*/ 6070300 h 6070300"/>
              <a:gd name="connsiteX4" fmla="*/ 1314448 w 5821755"/>
              <a:gd name="connsiteY4" fmla="*/ 6063434 h 6070300"/>
              <a:gd name="connsiteX5" fmla="*/ 6510 w 5821755"/>
              <a:gd name="connsiteY5" fmla="*/ 5489023 h 6070300"/>
              <a:gd name="connsiteX6" fmla="*/ 1747 w 5821755"/>
              <a:gd name="connsiteY6" fmla="*/ 163317 h 6070300"/>
              <a:gd name="connsiteX0" fmla="*/ 1747 w 5821755"/>
              <a:gd name="connsiteY0" fmla="*/ 163317 h 6070300"/>
              <a:gd name="connsiteX1" fmla="*/ 158748 w 5821755"/>
              <a:gd name="connsiteY1" fmla="*/ 1796 h 6070300"/>
              <a:gd name="connsiteX2" fmla="*/ 5821755 w 5821755"/>
              <a:gd name="connsiteY2" fmla="*/ 10444 h 6070300"/>
              <a:gd name="connsiteX3" fmla="*/ 5762178 w 5821755"/>
              <a:gd name="connsiteY3" fmla="*/ 6070300 h 6070300"/>
              <a:gd name="connsiteX4" fmla="*/ 1268410 w 5821755"/>
              <a:gd name="connsiteY4" fmla="*/ 6063435 h 6070300"/>
              <a:gd name="connsiteX5" fmla="*/ 6510 w 5821755"/>
              <a:gd name="connsiteY5" fmla="*/ 5489023 h 6070300"/>
              <a:gd name="connsiteX6" fmla="*/ 1747 w 5821755"/>
              <a:gd name="connsiteY6" fmla="*/ 163317 h 6070300"/>
              <a:gd name="connsiteX0" fmla="*/ 1747 w 5821755"/>
              <a:gd name="connsiteY0" fmla="*/ 163317 h 6070300"/>
              <a:gd name="connsiteX1" fmla="*/ 158748 w 5821755"/>
              <a:gd name="connsiteY1" fmla="*/ 1796 h 6070300"/>
              <a:gd name="connsiteX2" fmla="*/ 5821755 w 5821755"/>
              <a:gd name="connsiteY2" fmla="*/ 10444 h 6070300"/>
              <a:gd name="connsiteX3" fmla="*/ 5762178 w 5821755"/>
              <a:gd name="connsiteY3" fmla="*/ 6070300 h 6070300"/>
              <a:gd name="connsiteX4" fmla="*/ 1268410 w 5821755"/>
              <a:gd name="connsiteY4" fmla="*/ 6063435 h 6070300"/>
              <a:gd name="connsiteX5" fmla="*/ 6510 w 5821755"/>
              <a:gd name="connsiteY5" fmla="*/ 5489023 h 6070300"/>
              <a:gd name="connsiteX6" fmla="*/ 1747 w 5821755"/>
              <a:gd name="connsiteY6" fmla="*/ 163317 h 6070300"/>
              <a:gd name="connsiteX0" fmla="*/ 1747 w 5821755"/>
              <a:gd name="connsiteY0" fmla="*/ 163317 h 6070300"/>
              <a:gd name="connsiteX1" fmla="*/ 158748 w 5821755"/>
              <a:gd name="connsiteY1" fmla="*/ 1796 h 6070300"/>
              <a:gd name="connsiteX2" fmla="*/ 5821755 w 5821755"/>
              <a:gd name="connsiteY2" fmla="*/ 10444 h 6070300"/>
              <a:gd name="connsiteX3" fmla="*/ 5814565 w 5821755"/>
              <a:gd name="connsiteY3" fmla="*/ 6070300 h 6070300"/>
              <a:gd name="connsiteX4" fmla="*/ 1268410 w 5821755"/>
              <a:gd name="connsiteY4" fmla="*/ 6063435 h 6070300"/>
              <a:gd name="connsiteX5" fmla="*/ 6510 w 5821755"/>
              <a:gd name="connsiteY5" fmla="*/ 5489023 h 6070300"/>
              <a:gd name="connsiteX6" fmla="*/ 1747 w 5821755"/>
              <a:gd name="connsiteY6" fmla="*/ 163317 h 6070300"/>
              <a:gd name="connsiteX0" fmla="*/ 1747 w 5815180"/>
              <a:gd name="connsiteY0" fmla="*/ 163317 h 6070300"/>
              <a:gd name="connsiteX1" fmla="*/ 158748 w 5815180"/>
              <a:gd name="connsiteY1" fmla="*/ 1796 h 6070300"/>
              <a:gd name="connsiteX2" fmla="*/ 5813817 w 5815180"/>
              <a:gd name="connsiteY2" fmla="*/ 10444 h 6070300"/>
              <a:gd name="connsiteX3" fmla="*/ 5814565 w 5815180"/>
              <a:gd name="connsiteY3" fmla="*/ 6070300 h 6070300"/>
              <a:gd name="connsiteX4" fmla="*/ 1268410 w 5815180"/>
              <a:gd name="connsiteY4" fmla="*/ 6063435 h 6070300"/>
              <a:gd name="connsiteX5" fmla="*/ 6510 w 5815180"/>
              <a:gd name="connsiteY5" fmla="*/ 5489023 h 6070300"/>
              <a:gd name="connsiteX6" fmla="*/ 1747 w 5815180"/>
              <a:gd name="connsiteY6" fmla="*/ 163317 h 6070300"/>
              <a:gd name="connsiteX0" fmla="*/ 428 w 5813861"/>
              <a:gd name="connsiteY0" fmla="*/ 162163 h 6069146"/>
              <a:gd name="connsiteX1" fmla="*/ 157429 w 5813861"/>
              <a:gd name="connsiteY1" fmla="*/ 642 h 6069146"/>
              <a:gd name="connsiteX2" fmla="*/ 5812498 w 5813861"/>
              <a:gd name="connsiteY2" fmla="*/ 9290 h 6069146"/>
              <a:gd name="connsiteX3" fmla="*/ 5813246 w 5813861"/>
              <a:gd name="connsiteY3" fmla="*/ 6069146 h 6069146"/>
              <a:gd name="connsiteX4" fmla="*/ 1267091 w 5813861"/>
              <a:gd name="connsiteY4" fmla="*/ 6062281 h 6069146"/>
              <a:gd name="connsiteX5" fmla="*/ 5191 w 5813861"/>
              <a:gd name="connsiteY5" fmla="*/ 5487869 h 6069146"/>
              <a:gd name="connsiteX6" fmla="*/ 428 w 5813861"/>
              <a:gd name="connsiteY6" fmla="*/ 162163 h 60691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813861" h="6069146">
                <a:moveTo>
                  <a:pt x="428" y="162163"/>
                </a:moveTo>
                <a:cubicBezTo>
                  <a:pt x="-4388" y="-26184"/>
                  <a:pt x="30483" y="2340"/>
                  <a:pt x="157429" y="642"/>
                </a:cubicBezTo>
                <a:lnTo>
                  <a:pt x="5812498" y="9290"/>
                </a:lnTo>
                <a:cubicBezTo>
                  <a:pt x="5810101" y="2029242"/>
                  <a:pt x="5815643" y="4049194"/>
                  <a:pt x="5813246" y="6069146"/>
                </a:cubicBezTo>
                <a:cubicBezTo>
                  <a:pt x="5084253" y="6060002"/>
                  <a:pt x="2552818" y="6063386"/>
                  <a:pt x="1267091" y="6062281"/>
                </a:cubicBezTo>
                <a:cubicBezTo>
                  <a:pt x="710990" y="6042055"/>
                  <a:pt x="345391" y="5815623"/>
                  <a:pt x="5191" y="5487869"/>
                </a:cubicBezTo>
                <a:cubicBezTo>
                  <a:pt x="6249" y="3268233"/>
                  <a:pt x="-630" y="2381799"/>
                  <a:pt x="428" y="162163"/>
                </a:cubicBez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300000"/>
              </a:lnSpc>
              <a:spcBef>
                <a:spcPts val="4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300000"/>
              </a:lnSpc>
              <a:spcBef>
                <a:spcPts val="4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dirty="0"/>
              <a:t>Klicka på ikonen för att lägga in bild   </a:t>
            </a:r>
          </a:p>
          <a:p>
            <a:pPr marL="0" marR="0" lvl="0" indent="0" algn="ctr" defTabSz="914400" rtl="0" eaLnBrk="1" fontAlgn="auto" latinLnBrk="0" hangingPunct="1">
              <a:lnSpc>
                <a:spcPct val="300000"/>
              </a:lnSpc>
              <a:spcBef>
                <a:spcPts val="4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dirty="0"/>
              <a:t>                      </a:t>
            </a:r>
          </a:p>
          <a:p>
            <a:endParaRPr lang="sv-SE" dirty="0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E83620DD-DA98-4275-991F-5E42BBF29D4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770688" y="674688"/>
            <a:ext cx="4687887" cy="432593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1800"/>
            </a:lvl1pPr>
            <a:lvl2pPr marL="457200" indent="0">
              <a:lnSpc>
                <a:spcPct val="100000"/>
              </a:lnSpc>
              <a:buFontTx/>
              <a:buNone/>
              <a:defRPr sz="1600"/>
            </a:lvl2pPr>
            <a:lvl3pPr marL="914400" indent="0">
              <a:lnSpc>
                <a:spcPct val="100000"/>
              </a:lnSpc>
              <a:buFontTx/>
              <a:buNone/>
              <a:defRPr sz="1400"/>
            </a:lvl3pPr>
            <a:lvl4pPr marL="1371600" indent="0">
              <a:lnSpc>
                <a:spcPct val="100000"/>
              </a:lnSpc>
              <a:buFontTx/>
              <a:buNone/>
              <a:defRPr sz="1200"/>
            </a:lvl4pPr>
            <a:lvl5pPr marL="1828800" indent="0">
              <a:lnSpc>
                <a:spcPct val="100000"/>
              </a:lnSpc>
              <a:buFontTx/>
              <a:buNone/>
              <a:defRPr sz="1000"/>
            </a:lvl5pPr>
          </a:lstStyle>
          <a:p>
            <a:pPr lvl="0"/>
            <a:r>
              <a:rPr lang="sv-SE" dirty="0"/>
              <a:t>Klicka här för att lägga in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757397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sida två spal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77960" y="371181"/>
            <a:ext cx="10975839" cy="1325563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2400">
                <a:solidFill>
                  <a:srgbClr val="DB0D1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 dirty="0"/>
              <a:t>Rubrik i överkant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 hasCustomPrompt="1"/>
          </p:nvPr>
        </p:nvSpPr>
        <p:spPr>
          <a:xfrm>
            <a:off x="1325619" y="1825623"/>
            <a:ext cx="4454431" cy="306732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lnSpc>
                <a:spcPct val="100000"/>
              </a:lnSpc>
              <a:buFontTx/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lnSpc>
                <a:spcPct val="100000"/>
              </a:lnSpc>
              <a:buFontTx/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lnSpc>
                <a:spcPct val="100000"/>
              </a:lnSpc>
              <a:buFontTx/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lnSpc>
                <a:spcPct val="100000"/>
              </a:lnSpc>
              <a:buFontTx/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sv-SE" dirty="0"/>
              <a:t>Klicka här för att skriva in text</a:t>
            </a:r>
          </a:p>
          <a:p>
            <a:pPr lvl="1"/>
            <a:r>
              <a:rPr lang="sv-SE" dirty="0"/>
              <a:t>Nivå 2</a:t>
            </a:r>
          </a:p>
          <a:p>
            <a:pPr lvl="2"/>
            <a:r>
              <a:rPr lang="sv-SE" dirty="0"/>
              <a:t>Nivå 3</a:t>
            </a:r>
          </a:p>
          <a:p>
            <a:pPr lvl="3"/>
            <a:r>
              <a:rPr lang="sv-SE" dirty="0"/>
              <a:t>Nivå 4</a:t>
            </a:r>
          </a:p>
          <a:p>
            <a:pPr lvl="4"/>
            <a:r>
              <a:rPr lang="sv-SE" dirty="0"/>
              <a:t>Nivå 5</a:t>
            </a:r>
          </a:p>
        </p:txBody>
      </p:sp>
      <p:sp>
        <p:nvSpPr>
          <p:cNvPr id="7" name="Platshållare för innehåll 2"/>
          <p:cNvSpPr>
            <a:spLocks noGrp="1"/>
          </p:cNvSpPr>
          <p:nvPr>
            <p:ph sz="half" idx="10" hasCustomPrompt="1"/>
          </p:nvPr>
        </p:nvSpPr>
        <p:spPr>
          <a:xfrm>
            <a:off x="6196536" y="1825622"/>
            <a:ext cx="4454431" cy="3067323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sv-SE" dirty="0"/>
              <a:t>Klicka här för att skriva in text</a:t>
            </a:r>
          </a:p>
          <a:p>
            <a:pPr lvl="1"/>
            <a:r>
              <a:rPr lang="sv-SE" dirty="0"/>
              <a:t>Nivå 2</a:t>
            </a:r>
          </a:p>
          <a:p>
            <a:pPr lvl="2"/>
            <a:r>
              <a:rPr lang="sv-SE" dirty="0"/>
              <a:t>Nivå 3</a:t>
            </a:r>
          </a:p>
          <a:p>
            <a:pPr lvl="3"/>
            <a:r>
              <a:rPr lang="sv-SE" dirty="0"/>
              <a:t>Nivå 4</a:t>
            </a:r>
          </a:p>
          <a:p>
            <a:pPr lvl="4"/>
            <a:r>
              <a:rPr lang="sv-SE" dirty="0"/>
              <a:t>Nivå 5</a:t>
            </a:r>
          </a:p>
        </p:txBody>
      </p:sp>
    </p:spTree>
    <p:extLst>
      <p:ext uri="{BB962C8B-B14F-4D97-AF65-F5344CB8AC3E}">
        <p14:creationId xmlns:p14="http://schemas.microsoft.com/office/powerpoint/2010/main" val="886535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bild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innehåll 2"/>
          <p:cNvSpPr>
            <a:spLocks noGrp="1"/>
          </p:cNvSpPr>
          <p:nvPr>
            <p:ph idx="1" hasCustomPrompt="1"/>
          </p:nvPr>
        </p:nvSpPr>
        <p:spPr>
          <a:xfrm>
            <a:off x="852162" y="584067"/>
            <a:ext cx="10474907" cy="4361352"/>
          </a:xfrm>
          <a:prstGeom prst="rect">
            <a:avLst/>
          </a:prstGeom>
          <a:solidFill>
            <a:schemeClr val="bg1"/>
          </a:solidFill>
        </p:spPr>
        <p:txBody>
          <a:bodyPr tIns="1188000" anchor="t"/>
          <a:lstStyle>
            <a:lvl1pPr marL="0" indent="0" algn="ctr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dirty="0"/>
              <a:t>Klicka på ikonerna för att infoga tabeller, video, </a:t>
            </a:r>
            <a:r>
              <a:rPr lang="sv-SE"/>
              <a:t>smartart </a:t>
            </a:r>
            <a:r>
              <a:rPr lang="sv-SE" dirty="0"/>
              <a:t>och diagram</a:t>
            </a:r>
          </a:p>
        </p:txBody>
      </p:sp>
      <p:sp>
        <p:nvSpPr>
          <p:cNvPr id="10" name="Rubrik 1"/>
          <p:cNvSpPr>
            <a:spLocks noGrp="1"/>
          </p:cNvSpPr>
          <p:nvPr>
            <p:ph type="title" hasCustomPrompt="1"/>
          </p:nvPr>
        </p:nvSpPr>
        <p:spPr>
          <a:xfrm>
            <a:off x="293196" y="5869693"/>
            <a:ext cx="9521364" cy="486704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2400" baseline="0">
                <a:solidFill>
                  <a:srgbClr val="DB0D1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 dirty="0"/>
              <a:t>Detta rubrikfält används när man använder helsidesdiagram</a:t>
            </a:r>
          </a:p>
        </p:txBody>
      </p:sp>
    </p:spTree>
    <p:extLst>
      <p:ext uri="{BB962C8B-B14F-4D97-AF65-F5344CB8AC3E}">
        <p14:creationId xmlns:p14="http://schemas.microsoft.com/office/powerpoint/2010/main" val="4237194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ak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773" y="143622"/>
            <a:ext cx="11887200" cy="6551055"/>
          </a:xfrm>
          <a:prstGeom prst="rect">
            <a:avLst/>
          </a:prstGeom>
        </p:spPr>
      </p:pic>
      <p:pic>
        <p:nvPicPr>
          <p:cNvPr id="6" name="Bildobjekt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239" y="3279035"/>
            <a:ext cx="2453344" cy="1493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9025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Helbild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293196" y="5869694"/>
            <a:ext cx="9554189" cy="486704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2400">
                <a:solidFill>
                  <a:srgbClr val="DB0D1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 dirty="0"/>
              <a:t>Detta rubrikfält används vid helbild</a:t>
            </a:r>
          </a:p>
        </p:txBody>
      </p:sp>
      <p:sp>
        <p:nvSpPr>
          <p:cNvPr id="9" name="Platshållare för bild 9">
            <a:extLst>
              <a:ext uri="{FF2B5EF4-FFF2-40B4-BE49-F238E27FC236}">
                <a16:creationId xmlns:a16="http://schemas.microsoft.com/office/drawing/2014/main" id="{347E835F-CBD4-4961-833E-DF753E0BB00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87326" y="177657"/>
            <a:ext cx="11822785" cy="5418298"/>
          </a:xfrm>
          <a:custGeom>
            <a:avLst/>
            <a:gdLst>
              <a:gd name="connsiteX0" fmla="*/ 0 w 5468938"/>
              <a:gd name="connsiteY0" fmla="*/ 0 h 6858000"/>
              <a:gd name="connsiteX1" fmla="*/ 2734469 w 5468938"/>
              <a:gd name="connsiteY1" fmla="*/ 0 h 6858000"/>
              <a:gd name="connsiteX2" fmla="*/ 5468938 w 5468938"/>
              <a:gd name="connsiteY2" fmla="*/ 3429000 h 6858000"/>
              <a:gd name="connsiteX3" fmla="*/ 2734469 w 5468938"/>
              <a:gd name="connsiteY3" fmla="*/ 6858000 h 6858000"/>
              <a:gd name="connsiteX4" fmla="*/ 0 w 5468938"/>
              <a:gd name="connsiteY4" fmla="*/ 6858000 h 6858000"/>
              <a:gd name="connsiteX5" fmla="*/ 0 w 5468938"/>
              <a:gd name="connsiteY5" fmla="*/ 0 h 6858000"/>
              <a:gd name="connsiteX0" fmla="*/ 0 w 5792556"/>
              <a:gd name="connsiteY0" fmla="*/ 0 h 6858000"/>
              <a:gd name="connsiteX1" fmla="*/ 4724633 w 5792556"/>
              <a:gd name="connsiteY1" fmla="*/ 0 h 6858000"/>
              <a:gd name="connsiteX2" fmla="*/ 5468938 w 5792556"/>
              <a:gd name="connsiteY2" fmla="*/ 3429000 h 6858000"/>
              <a:gd name="connsiteX3" fmla="*/ 2734469 w 5792556"/>
              <a:gd name="connsiteY3" fmla="*/ 6858000 h 6858000"/>
              <a:gd name="connsiteX4" fmla="*/ 0 w 5792556"/>
              <a:gd name="connsiteY4" fmla="*/ 6858000 h 6858000"/>
              <a:gd name="connsiteX5" fmla="*/ 0 w 5792556"/>
              <a:gd name="connsiteY5" fmla="*/ 0 h 6858000"/>
              <a:gd name="connsiteX0" fmla="*/ 0 w 5715582"/>
              <a:gd name="connsiteY0" fmla="*/ 0 h 6858000"/>
              <a:gd name="connsiteX1" fmla="*/ 4724633 w 5715582"/>
              <a:gd name="connsiteY1" fmla="*/ 0 h 6858000"/>
              <a:gd name="connsiteX2" fmla="*/ 5468938 w 5715582"/>
              <a:gd name="connsiteY2" fmla="*/ 3429000 h 6858000"/>
              <a:gd name="connsiteX3" fmla="*/ 4814281 w 5715582"/>
              <a:gd name="connsiteY3" fmla="*/ 6858000 h 6858000"/>
              <a:gd name="connsiteX4" fmla="*/ 0 w 5715582"/>
              <a:gd name="connsiteY4" fmla="*/ 6858000 h 6858000"/>
              <a:gd name="connsiteX5" fmla="*/ 0 w 5715582"/>
              <a:gd name="connsiteY5" fmla="*/ 0 h 6858000"/>
              <a:gd name="connsiteX0" fmla="*/ 0 w 5657592"/>
              <a:gd name="connsiteY0" fmla="*/ 0 h 6858000"/>
              <a:gd name="connsiteX1" fmla="*/ 4724633 w 5657592"/>
              <a:gd name="connsiteY1" fmla="*/ 0 h 6858000"/>
              <a:gd name="connsiteX2" fmla="*/ 5468938 w 5657592"/>
              <a:gd name="connsiteY2" fmla="*/ 3429000 h 6858000"/>
              <a:gd name="connsiteX3" fmla="*/ 4814281 w 5657592"/>
              <a:gd name="connsiteY3" fmla="*/ 6858000 h 6858000"/>
              <a:gd name="connsiteX4" fmla="*/ 0 w 5657592"/>
              <a:gd name="connsiteY4" fmla="*/ 6858000 h 6858000"/>
              <a:gd name="connsiteX5" fmla="*/ 0 w 5657592"/>
              <a:gd name="connsiteY5" fmla="*/ 0 h 6858000"/>
              <a:gd name="connsiteX0" fmla="*/ 0 w 5540797"/>
              <a:gd name="connsiteY0" fmla="*/ 0 h 6858000"/>
              <a:gd name="connsiteX1" fmla="*/ 4724633 w 5540797"/>
              <a:gd name="connsiteY1" fmla="*/ 0 h 6858000"/>
              <a:gd name="connsiteX2" fmla="*/ 5468938 w 5540797"/>
              <a:gd name="connsiteY2" fmla="*/ 3429000 h 6858000"/>
              <a:gd name="connsiteX3" fmla="*/ 4814281 w 5540797"/>
              <a:gd name="connsiteY3" fmla="*/ 6858000 h 6858000"/>
              <a:gd name="connsiteX4" fmla="*/ 0 w 5540797"/>
              <a:gd name="connsiteY4" fmla="*/ 6858000 h 6858000"/>
              <a:gd name="connsiteX5" fmla="*/ 0 w 5540797"/>
              <a:gd name="connsiteY5" fmla="*/ 0 h 6858000"/>
              <a:gd name="connsiteX0" fmla="*/ 0 w 5367229"/>
              <a:gd name="connsiteY0" fmla="*/ 0 h 6858000"/>
              <a:gd name="connsiteX1" fmla="*/ 4724633 w 5367229"/>
              <a:gd name="connsiteY1" fmla="*/ 0 h 6858000"/>
              <a:gd name="connsiteX2" fmla="*/ 4814281 w 5367229"/>
              <a:gd name="connsiteY2" fmla="*/ 6858000 h 6858000"/>
              <a:gd name="connsiteX3" fmla="*/ 0 w 5367229"/>
              <a:gd name="connsiteY3" fmla="*/ 6858000 h 6858000"/>
              <a:gd name="connsiteX4" fmla="*/ 0 w 5367229"/>
              <a:gd name="connsiteY4" fmla="*/ 0 h 6858000"/>
              <a:gd name="connsiteX0" fmla="*/ 0 w 5373612"/>
              <a:gd name="connsiteY0" fmla="*/ 0 h 6858000"/>
              <a:gd name="connsiteX1" fmla="*/ 4724633 w 5373612"/>
              <a:gd name="connsiteY1" fmla="*/ 0 h 6858000"/>
              <a:gd name="connsiteX2" fmla="*/ 4814281 w 5373612"/>
              <a:gd name="connsiteY2" fmla="*/ 6858000 h 6858000"/>
              <a:gd name="connsiteX3" fmla="*/ 0 w 5373612"/>
              <a:gd name="connsiteY3" fmla="*/ 6858000 h 6858000"/>
              <a:gd name="connsiteX4" fmla="*/ 0 w 5373612"/>
              <a:gd name="connsiteY4" fmla="*/ 0 h 6858000"/>
              <a:gd name="connsiteX0" fmla="*/ 0 w 5409044"/>
              <a:gd name="connsiteY0" fmla="*/ 0 h 6858000"/>
              <a:gd name="connsiteX1" fmla="*/ 4724633 w 5409044"/>
              <a:gd name="connsiteY1" fmla="*/ 0 h 6858000"/>
              <a:gd name="connsiteX2" fmla="*/ 4814281 w 5409044"/>
              <a:gd name="connsiteY2" fmla="*/ 6858000 h 6858000"/>
              <a:gd name="connsiteX3" fmla="*/ 0 w 5409044"/>
              <a:gd name="connsiteY3" fmla="*/ 6858000 h 6858000"/>
              <a:gd name="connsiteX4" fmla="*/ 0 w 5409044"/>
              <a:gd name="connsiteY4" fmla="*/ 0 h 6858000"/>
              <a:gd name="connsiteX0" fmla="*/ 0 w 5409044"/>
              <a:gd name="connsiteY0" fmla="*/ 0 h 6858000"/>
              <a:gd name="connsiteX1" fmla="*/ 4724633 w 5409044"/>
              <a:gd name="connsiteY1" fmla="*/ 0 h 6858000"/>
              <a:gd name="connsiteX2" fmla="*/ 4814281 w 5409044"/>
              <a:gd name="connsiteY2" fmla="*/ 6858000 h 6858000"/>
              <a:gd name="connsiteX3" fmla="*/ 0 w 5409044"/>
              <a:gd name="connsiteY3" fmla="*/ 6858000 h 6858000"/>
              <a:gd name="connsiteX4" fmla="*/ 0 w 5409044"/>
              <a:gd name="connsiteY4" fmla="*/ 0 h 6858000"/>
              <a:gd name="connsiteX0" fmla="*/ 0 w 5409044"/>
              <a:gd name="connsiteY0" fmla="*/ 0 h 7446632"/>
              <a:gd name="connsiteX1" fmla="*/ 4724633 w 5409044"/>
              <a:gd name="connsiteY1" fmla="*/ 0 h 7446632"/>
              <a:gd name="connsiteX2" fmla="*/ 4814281 w 5409044"/>
              <a:gd name="connsiteY2" fmla="*/ 6858000 h 7446632"/>
              <a:gd name="connsiteX3" fmla="*/ 2262026 w 5409044"/>
              <a:gd name="connsiteY3" fmla="*/ 7446629 h 7446632"/>
              <a:gd name="connsiteX4" fmla="*/ 0 w 5409044"/>
              <a:gd name="connsiteY4" fmla="*/ 6858000 h 7446632"/>
              <a:gd name="connsiteX5" fmla="*/ 0 w 5409044"/>
              <a:gd name="connsiteY5" fmla="*/ 0 h 7446632"/>
              <a:gd name="connsiteX0" fmla="*/ 0 w 5409044"/>
              <a:gd name="connsiteY0" fmla="*/ 334 h 7446966"/>
              <a:gd name="connsiteX1" fmla="*/ 357026 w 5409044"/>
              <a:gd name="connsiteY1" fmla="*/ 2352 h 7446966"/>
              <a:gd name="connsiteX2" fmla="*/ 4724633 w 5409044"/>
              <a:gd name="connsiteY2" fmla="*/ 334 h 7446966"/>
              <a:gd name="connsiteX3" fmla="*/ 4814281 w 5409044"/>
              <a:gd name="connsiteY3" fmla="*/ 6858334 h 7446966"/>
              <a:gd name="connsiteX4" fmla="*/ 2262026 w 5409044"/>
              <a:gd name="connsiteY4" fmla="*/ 7446963 h 7446966"/>
              <a:gd name="connsiteX5" fmla="*/ 0 w 5409044"/>
              <a:gd name="connsiteY5" fmla="*/ 6858334 h 7446966"/>
              <a:gd name="connsiteX6" fmla="*/ 0 w 5409044"/>
              <a:gd name="connsiteY6" fmla="*/ 334 h 7446966"/>
              <a:gd name="connsiteX0" fmla="*/ 3175 w 5409044"/>
              <a:gd name="connsiteY0" fmla="*/ 199091 h 7446632"/>
              <a:gd name="connsiteX1" fmla="*/ 357026 w 5409044"/>
              <a:gd name="connsiteY1" fmla="*/ 2018 h 7446632"/>
              <a:gd name="connsiteX2" fmla="*/ 4724633 w 5409044"/>
              <a:gd name="connsiteY2" fmla="*/ 0 h 7446632"/>
              <a:gd name="connsiteX3" fmla="*/ 4814281 w 5409044"/>
              <a:gd name="connsiteY3" fmla="*/ 6858000 h 7446632"/>
              <a:gd name="connsiteX4" fmla="*/ 2262026 w 5409044"/>
              <a:gd name="connsiteY4" fmla="*/ 7446629 h 7446632"/>
              <a:gd name="connsiteX5" fmla="*/ 0 w 5409044"/>
              <a:gd name="connsiteY5" fmla="*/ 6858000 h 7446632"/>
              <a:gd name="connsiteX6" fmla="*/ 3175 w 5409044"/>
              <a:gd name="connsiteY6" fmla="*/ 199091 h 7446632"/>
              <a:gd name="connsiteX0" fmla="*/ 3175 w 5409044"/>
              <a:gd name="connsiteY0" fmla="*/ 199867 h 7447408"/>
              <a:gd name="connsiteX1" fmla="*/ 357026 w 5409044"/>
              <a:gd name="connsiteY1" fmla="*/ 2794 h 7447408"/>
              <a:gd name="connsiteX2" fmla="*/ 4724633 w 5409044"/>
              <a:gd name="connsiteY2" fmla="*/ 776 h 7447408"/>
              <a:gd name="connsiteX3" fmla="*/ 4814281 w 5409044"/>
              <a:gd name="connsiteY3" fmla="*/ 6858776 h 7447408"/>
              <a:gd name="connsiteX4" fmla="*/ 2262026 w 5409044"/>
              <a:gd name="connsiteY4" fmla="*/ 7447405 h 7447408"/>
              <a:gd name="connsiteX5" fmla="*/ 0 w 5409044"/>
              <a:gd name="connsiteY5" fmla="*/ 6858776 h 7447408"/>
              <a:gd name="connsiteX6" fmla="*/ 3175 w 5409044"/>
              <a:gd name="connsiteY6" fmla="*/ 199867 h 7447408"/>
              <a:gd name="connsiteX0" fmla="*/ 3175 w 5409044"/>
              <a:gd name="connsiteY0" fmla="*/ 202804 h 7450345"/>
              <a:gd name="connsiteX1" fmla="*/ 103026 w 5409044"/>
              <a:gd name="connsiteY1" fmla="*/ 2176 h 7450345"/>
              <a:gd name="connsiteX2" fmla="*/ 4724633 w 5409044"/>
              <a:gd name="connsiteY2" fmla="*/ 3713 h 7450345"/>
              <a:gd name="connsiteX3" fmla="*/ 4814281 w 5409044"/>
              <a:gd name="connsiteY3" fmla="*/ 6861713 h 7450345"/>
              <a:gd name="connsiteX4" fmla="*/ 2262026 w 5409044"/>
              <a:gd name="connsiteY4" fmla="*/ 7450342 h 7450345"/>
              <a:gd name="connsiteX5" fmla="*/ 0 w 5409044"/>
              <a:gd name="connsiteY5" fmla="*/ 6861713 h 7450345"/>
              <a:gd name="connsiteX6" fmla="*/ 3175 w 5409044"/>
              <a:gd name="connsiteY6" fmla="*/ 202804 h 7450345"/>
              <a:gd name="connsiteX0" fmla="*/ 3175 w 5409044"/>
              <a:gd name="connsiteY0" fmla="*/ 205811 h 7449797"/>
              <a:gd name="connsiteX1" fmla="*/ 103026 w 5409044"/>
              <a:gd name="connsiteY1" fmla="*/ 1628 h 7449797"/>
              <a:gd name="connsiteX2" fmla="*/ 4724633 w 5409044"/>
              <a:gd name="connsiteY2" fmla="*/ 3165 h 7449797"/>
              <a:gd name="connsiteX3" fmla="*/ 4814281 w 5409044"/>
              <a:gd name="connsiteY3" fmla="*/ 6861165 h 7449797"/>
              <a:gd name="connsiteX4" fmla="*/ 2262026 w 5409044"/>
              <a:gd name="connsiteY4" fmla="*/ 7449794 h 7449797"/>
              <a:gd name="connsiteX5" fmla="*/ 0 w 5409044"/>
              <a:gd name="connsiteY5" fmla="*/ 6861165 h 7449797"/>
              <a:gd name="connsiteX6" fmla="*/ 3175 w 5409044"/>
              <a:gd name="connsiteY6" fmla="*/ 205811 h 7449797"/>
              <a:gd name="connsiteX0" fmla="*/ 3175 w 5409044"/>
              <a:gd name="connsiteY0" fmla="*/ 205811 h 7449797"/>
              <a:gd name="connsiteX1" fmla="*/ 141126 w 5409044"/>
              <a:gd name="connsiteY1" fmla="*/ 1628 h 7449797"/>
              <a:gd name="connsiteX2" fmla="*/ 4724633 w 5409044"/>
              <a:gd name="connsiteY2" fmla="*/ 3165 h 7449797"/>
              <a:gd name="connsiteX3" fmla="*/ 4814281 w 5409044"/>
              <a:gd name="connsiteY3" fmla="*/ 6861165 h 7449797"/>
              <a:gd name="connsiteX4" fmla="*/ 2262026 w 5409044"/>
              <a:gd name="connsiteY4" fmla="*/ 7449794 h 7449797"/>
              <a:gd name="connsiteX5" fmla="*/ 0 w 5409044"/>
              <a:gd name="connsiteY5" fmla="*/ 6861165 h 7449797"/>
              <a:gd name="connsiteX6" fmla="*/ 3175 w 5409044"/>
              <a:gd name="connsiteY6" fmla="*/ 205811 h 7449797"/>
              <a:gd name="connsiteX0" fmla="*/ 9525 w 5415394"/>
              <a:gd name="connsiteY0" fmla="*/ 205811 h 7449797"/>
              <a:gd name="connsiteX1" fmla="*/ 147476 w 5415394"/>
              <a:gd name="connsiteY1" fmla="*/ 1628 h 7449797"/>
              <a:gd name="connsiteX2" fmla="*/ 4730983 w 5415394"/>
              <a:gd name="connsiteY2" fmla="*/ 3165 h 7449797"/>
              <a:gd name="connsiteX3" fmla="*/ 4820631 w 5415394"/>
              <a:gd name="connsiteY3" fmla="*/ 6861165 h 7449797"/>
              <a:gd name="connsiteX4" fmla="*/ 2268376 w 5415394"/>
              <a:gd name="connsiteY4" fmla="*/ 7449794 h 7449797"/>
              <a:gd name="connsiteX5" fmla="*/ 0 w 5415394"/>
              <a:gd name="connsiteY5" fmla="*/ 5211548 h 7449797"/>
              <a:gd name="connsiteX6" fmla="*/ 9525 w 5415394"/>
              <a:gd name="connsiteY6" fmla="*/ 205811 h 7449797"/>
              <a:gd name="connsiteX0" fmla="*/ 9525 w 5415394"/>
              <a:gd name="connsiteY0" fmla="*/ 205811 h 6861165"/>
              <a:gd name="connsiteX1" fmla="*/ 147476 w 5415394"/>
              <a:gd name="connsiteY1" fmla="*/ 1628 h 6861165"/>
              <a:gd name="connsiteX2" fmla="*/ 4730983 w 5415394"/>
              <a:gd name="connsiteY2" fmla="*/ 3165 h 6861165"/>
              <a:gd name="connsiteX3" fmla="*/ 4820631 w 5415394"/>
              <a:gd name="connsiteY3" fmla="*/ 6861165 h 6861165"/>
              <a:gd name="connsiteX4" fmla="*/ 2042951 w 5415394"/>
              <a:gd name="connsiteY4" fmla="*/ 5558423 h 6861165"/>
              <a:gd name="connsiteX5" fmla="*/ 0 w 5415394"/>
              <a:gd name="connsiteY5" fmla="*/ 5211548 h 6861165"/>
              <a:gd name="connsiteX6" fmla="*/ 9525 w 5415394"/>
              <a:gd name="connsiteY6" fmla="*/ 205811 h 6861165"/>
              <a:gd name="connsiteX0" fmla="*/ 3175 w 5409044"/>
              <a:gd name="connsiteY0" fmla="*/ 205811 h 6861165"/>
              <a:gd name="connsiteX1" fmla="*/ 141126 w 5409044"/>
              <a:gd name="connsiteY1" fmla="*/ 1628 h 6861165"/>
              <a:gd name="connsiteX2" fmla="*/ 4724633 w 5409044"/>
              <a:gd name="connsiteY2" fmla="*/ 3165 h 6861165"/>
              <a:gd name="connsiteX3" fmla="*/ 4814281 w 5409044"/>
              <a:gd name="connsiteY3" fmla="*/ 6861165 h 6861165"/>
              <a:gd name="connsiteX4" fmla="*/ 2036601 w 5409044"/>
              <a:gd name="connsiteY4" fmla="*/ 5558423 h 6861165"/>
              <a:gd name="connsiteX5" fmla="*/ 0 w 5409044"/>
              <a:gd name="connsiteY5" fmla="*/ 5222214 h 6861165"/>
              <a:gd name="connsiteX6" fmla="*/ 3175 w 5409044"/>
              <a:gd name="connsiteY6" fmla="*/ 205811 h 6861165"/>
              <a:gd name="connsiteX0" fmla="*/ 3175 w 5409044"/>
              <a:gd name="connsiteY0" fmla="*/ 205811 h 6861165"/>
              <a:gd name="connsiteX1" fmla="*/ 141126 w 5409044"/>
              <a:gd name="connsiteY1" fmla="*/ 1628 h 6861165"/>
              <a:gd name="connsiteX2" fmla="*/ 4724633 w 5409044"/>
              <a:gd name="connsiteY2" fmla="*/ 3165 h 6861165"/>
              <a:gd name="connsiteX3" fmla="*/ 4814281 w 5409044"/>
              <a:gd name="connsiteY3" fmla="*/ 6861165 h 6861165"/>
              <a:gd name="connsiteX4" fmla="*/ 1906426 w 5409044"/>
              <a:gd name="connsiteY4" fmla="*/ 6066818 h 6861165"/>
              <a:gd name="connsiteX5" fmla="*/ 0 w 5409044"/>
              <a:gd name="connsiteY5" fmla="*/ 5222214 h 6861165"/>
              <a:gd name="connsiteX6" fmla="*/ 3175 w 5409044"/>
              <a:gd name="connsiteY6" fmla="*/ 205811 h 6861165"/>
              <a:gd name="connsiteX0" fmla="*/ 3175 w 6997717"/>
              <a:gd name="connsiteY0" fmla="*/ 205811 h 6068353"/>
              <a:gd name="connsiteX1" fmla="*/ 141126 w 6997717"/>
              <a:gd name="connsiteY1" fmla="*/ 1628 h 6068353"/>
              <a:gd name="connsiteX2" fmla="*/ 4724633 w 6997717"/>
              <a:gd name="connsiteY2" fmla="*/ 3165 h 6068353"/>
              <a:gd name="connsiteX3" fmla="*/ 6789131 w 6997717"/>
              <a:gd name="connsiteY3" fmla="*/ 6068353 h 6068353"/>
              <a:gd name="connsiteX4" fmla="*/ 1906426 w 6997717"/>
              <a:gd name="connsiteY4" fmla="*/ 6066818 h 6068353"/>
              <a:gd name="connsiteX5" fmla="*/ 0 w 6997717"/>
              <a:gd name="connsiteY5" fmla="*/ 5222214 h 6068353"/>
              <a:gd name="connsiteX6" fmla="*/ 3175 w 6997717"/>
              <a:gd name="connsiteY6" fmla="*/ 205811 h 6068353"/>
              <a:gd name="connsiteX0" fmla="*/ 3175 w 6997717"/>
              <a:gd name="connsiteY0" fmla="*/ 205811 h 6068353"/>
              <a:gd name="connsiteX1" fmla="*/ 141126 w 6997717"/>
              <a:gd name="connsiteY1" fmla="*/ 1628 h 6068353"/>
              <a:gd name="connsiteX2" fmla="*/ 4724633 w 6997717"/>
              <a:gd name="connsiteY2" fmla="*/ 3165 h 6068353"/>
              <a:gd name="connsiteX3" fmla="*/ 6789131 w 6997717"/>
              <a:gd name="connsiteY3" fmla="*/ 6068353 h 6068353"/>
              <a:gd name="connsiteX4" fmla="*/ 1906426 w 6997717"/>
              <a:gd name="connsiteY4" fmla="*/ 6066818 h 6068353"/>
              <a:gd name="connsiteX5" fmla="*/ 0 w 6997717"/>
              <a:gd name="connsiteY5" fmla="*/ 5222214 h 6068353"/>
              <a:gd name="connsiteX6" fmla="*/ 3175 w 6997717"/>
              <a:gd name="connsiteY6" fmla="*/ 205811 h 6068353"/>
              <a:gd name="connsiteX0" fmla="*/ 3175 w 6997717"/>
              <a:gd name="connsiteY0" fmla="*/ 205811 h 6068353"/>
              <a:gd name="connsiteX1" fmla="*/ 141126 w 6997717"/>
              <a:gd name="connsiteY1" fmla="*/ 1628 h 6068353"/>
              <a:gd name="connsiteX2" fmla="*/ 4724633 w 6997717"/>
              <a:gd name="connsiteY2" fmla="*/ 3165 h 6068353"/>
              <a:gd name="connsiteX3" fmla="*/ 6789131 w 6997717"/>
              <a:gd name="connsiteY3" fmla="*/ 6068353 h 6068353"/>
              <a:gd name="connsiteX4" fmla="*/ 1906426 w 6997717"/>
              <a:gd name="connsiteY4" fmla="*/ 6066818 h 6068353"/>
              <a:gd name="connsiteX5" fmla="*/ 0 w 6997717"/>
              <a:gd name="connsiteY5" fmla="*/ 5222214 h 6068353"/>
              <a:gd name="connsiteX6" fmla="*/ 3175 w 6997717"/>
              <a:gd name="connsiteY6" fmla="*/ 205811 h 6068353"/>
              <a:gd name="connsiteX0" fmla="*/ 775 w 6995317"/>
              <a:gd name="connsiteY0" fmla="*/ 205811 h 6068353"/>
              <a:gd name="connsiteX1" fmla="*/ 138726 w 6995317"/>
              <a:gd name="connsiteY1" fmla="*/ 1628 h 6068353"/>
              <a:gd name="connsiteX2" fmla="*/ 4722233 w 6995317"/>
              <a:gd name="connsiteY2" fmla="*/ 3165 h 6068353"/>
              <a:gd name="connsiteX3" fmla="*/ 6786731 w 6995317"/>
              <a:gd name="connsiteY3" fmla="*/ 6068353 h 6068353"/>
              <a:gd name="connsiteX4" fmla="*/ 1904026 w 6995317"/>
              <a:gd name="connsiteY4" fmla="*/ 6066818 h 6068353"/>
              <a:gd name="connsiteX5" fmla="*/ 7125 w 6995317"/>
              <a:gd name="connsiteY5" fmla="*/ 5495965 h 6068353"/>
              <a:gd name="connsiteX6" fmla="*/ 775 w 6995317"/>
              <a:gd name="connsiteY6" fmla="*/ 205811 h 6068353"/>
              <a:gd name="connsiteX0" fmla="*/ 775 w 6995317"/>
              <a:gd name="connsiteY0" fmla="*/ 205811 h 6068572"/>
              <a:gd name="connsiteX1" fmla="*/ 138726 w 6995317"/>
              <a:gd name="connsiteY1" fmla="*/ 1628 h 6068572"/>
              <a:gd name="connsiteX2" fmla="*/ 4722233 w 6995317"/>
              <a:gd name="connsiteY2" fmla="*/ 3165 h 6068572"/>
              <a:gd name="connsiteX3" fmla="*/ 6786731 w 6995317"/>
              <a:gd name="connsiteY3" fmla="*/ 6068353 h 6068572"/>
              <a:gd name="connsiteX4" fmla="*/ 1904026 w 6995317"/>
              <a:gd name="connsiteY4" fmla="*/ 6066818 h 6068572"/>
              <a:gd name="connsiteX5" fmla="*/ 7125 w 6995317"/>
              <a:gd name="connsiteY5" fmla="*/ 5495965 h 6068572"/>
              <a:gd name="connsiteX6" fmla="*/ 775 w 6995317"/>
              <a:gd name="connsiteY6" fmla="*/ 205811 h 6068572"/>
              <a:gd name="connsiteX0" fmla="*/ 775 w 6995317"/>
              <a:gd name="connsiteY0" fmla="*/ 205811 h 6070189"/>
              <a:gd name="connsiteX1" fmla="*/ 138726 w 6995317"/>
              <a:gd name="connsiteY1" fmla="*/ 1628 h 6070189"/>
              <a:gd name="connsiteX2" fmla="*/ 4722233 w 6995317"/>
              <a:gd name="connsiteY2" fmla="*/ 3165 h 6070189"/>
              <a:gd name="connsiteX3" fmla="*/ 6786731 w 6995317"/>
              <a:gd name="connsiteY3" fmla="*/ 6068353 h 6070189"/>
              <a:gd name="connsiteX4" fmla="*/ 1904026 w 6995317"/>
              <a:gd name="connsiteY4" fmla="*/ 6066818 h 6070189"/>
              <a:gd name="connsiteX5" fmla="*/ 7125 w 6995317"/>
              <a:gd name="connsiteY5" fmla="*/ 5495965 h 6070189"/>
              <a:gd name="connsiteX6" fmla="*/ 775 w 6995317"/>
              <a:gd name="connsiteY6" fmla="*/ 205811 h 6070189"/>
              <a:gd name="connsiteX0" fmla="*/ 775 w 6995317"/>
              <a:gd name="connsiteY0" fmla="*/ 205811 h 6069883"/>
              <a:gd name="connsiteX1" fmla="*/ 138726 w 6995317"/>
              <a:gd name="connsiteY1" fmla="*/ 1628 h 6069883"/>
              <a:gd name="connsiteX2" fmla="*/ 4722233 w 6995317"/>
              <a:gd name="connsiteY2" fmla="*/ 3165 h 6069883"/>
              <a:gd name="connsiteX3" fmla="*/ 6786731 w 6995317"/>
              <a:gd name="connsiteY3" fmla="*/ 6068353 h 6069883"/>
              <a:gd name="connsiteX4" fmla="*/ 1904026 w 6995317"/>
              <a:gd name="connsiteY4" fmla="*/ 6066818 h 6069883"/>
              <a:gd name="connsiteX5" fmla="*/ 7125 w 6995317"/>
              <a:gd name="connsiteY5" fmla="*/ 5495965 h 6069883"/>
              <a:gd name="connsiteX6" fmla="*/ 775 w 6995317"/>
              <a:gd name="connsiteY6" fmla="*/ 205811 h 6069883"/>
              <a:gd name="connsiteX0" fmla="*/ 775 w 8098398"/>
              <a:gd name="connsiteY0" fmla="*/ 205811 h 6069883"/>
              <a:gd name="connsiteX1" fmla="*/ 138726 w 8098398"/>
              <a:gd name="connsiteY1" fmla="*/ 1628 h 6069883"/>
              <a:gd name="connsiteX2" fmla="*/ 7782933 w 8098398"/>
              <a:gd name="connsiteY2" fmla="*/ 6721 h 6069883"/>
              <a:gd name="connsiteX3" fmla="*/ 6786731 w 8098398"/>
              <a:gd name="connsiteY3" fmla="*/ 6068353 h 6069883"/>
              <a:gd name="connsiteX4" fmla="*/ 1904026 w 8098398"/>
              <a:gd name="connsiteY4" fmla="*/ 6066818 h 6069883"/>
              <a:gd name="connsiteX5" fmla="*/ 7125 w 8098398"/>
              <a:gd name="connsiteY5" fmla="*/ 5495965 h 6069883"/>
              <a:gd name="connsiteX6" fmla="*/ 775 w 8098398"/>
              <a:gd name="connsiteY6" fmla="*/ 205811 h 6069883"/>
              <a:gd name="connsiteX0" fmla="*/ 775 w 11796917"/>
              <a:gd name="connsiteY0" fmla="*/ 205811 h 6069883"/>
              <a:gd name="connsiteX1" fmla="*/ 138726 w 11796917"/>
              <a:gd name="connsiteY1" fmla="*/ 1628 h 6069883"/>
              <a:gd name="connsiteX2" fmla="*/ 11704058 w 11796917"/>
              <a:gd name="connsiteY2" fmla="*/ 10276 h 6069883"/>
              <a:gd name="connsiteX3" fmla="*/ 6786731 w 11796917"/>
              <a:gd name="connsiteY3" fmla="*/ 6068353 h 6069883"/>
              <a:gd name="connsiteX4" fmla="*/ 1904026 w 11796917"/>
              <a:gd name="connsiteY4" fmla="*/ 6066818 h 6069883"/>
              <a:gd name="connsiteX5" fmla="*/ 7125 w 11796917"/>
              <a:gd name="connsiteY5" fmla="*/ 5495965 h 6069883"/>
              <a:gd name="connsiteX6" fmla="*/ 775 w 11796917"/>
              <a:gd name="connsiteY6" fmla="*/ 205811 h 6069883"/>
              <a:gd name="connsiteX0" fmla="*/ 775 w 12397281"/>
              <a:gd name="connsiteY0" fmla="*/ 205811 h 6069883"/>
              <a:gd name="connsiteX1" fmla="*/ 138726 w 12397281"/>
              <a:gd name="connsiteY1" fmla="*/ 1628 h 6069883"/>
              <a:gd name="connsiteX2" fmla="*/ 11704058 w 12397281"/>
              <a:gd name="connsiteY2" fmla="*/ 10276 h 6069883"/>
              <a:gd name="connsiteX3" fmla="*/ 11809581 w 12397281"/>
              <a:gd name="connsiteY3" fmla="*/ 6064798 h 6069883"/>
              <a:gd name="connsiteX4" fmla="*/ 1904026 w 12397281"/>
              <a:gd name="connsiteY4" fmla="*/ 6066818 h 6069883"/>
              <a:gd name="connsiteX5" fmla="*/ 7125 w 12397281"/>
              <a:gd name="connsiteY5" fmla="*/ 5495965 h 6069883"/>
              <a:gd name="connsiteX6" fmla="*/ 775 w 12397281"/>
              <a:gd name="connsiteY6" fmla="*/ 205811 h 6069883"/>
              <a:gd name="connsiteX0" fmla="*/ 775 w 12104055"/>
              <a:gd name="connsiteY0" fmla="*/ 205811 h 6069883"/>
              <a:gd name="connsiteX1" fmla="*/ 138726 w 12104055"/>
              <a:gd name="connsiteY1" fmla="*/ 1628 h 6069883"/>
              <a:gd name="connsiteX2" fmla="*/ 11704058 w 12104055"/>
              <a:gd name="connsiteY2" fmla="*/ 10276 h 6069883"/>
              <a:gd name="connsiteX3" fmla="*/ 11809581 w 12104055"/>
              <a:gd name="connsiteY3" fmla="*/ 6064798 h 6069883"/>
              <a:gd name="connsiteX4" fmla="*/ 1904026 w 12104055"/>
              <a:gd name="connsiteY4" fmla="*/ 6066818 h 6069883"/>
              <a:gd name="connsiteX5" fmla="*/ 7125 w 12104055"/>
              <a:gd name="connsiteY5" fmla="*/ 5495965 h 6069883"/>
              <a:gd name="connsiteX6" fmla="*/ 775 w 12104055"/>
              <a:gd name="connsiteY6" fmla="*/ 205811 h 6069883"/>
              <a:gd name="connsiteX0" fmla="*/ 775 w 12100788"/>
              <a:gd name="connsiteY0" fmla="*/ 205811 h 6069883"/>
              <a:gd name="connsiteX1" fmla="*/ 138726 w 12100788"/>
              <a:gd name="connsiteY1" fmla="*/ 1628 h 6069883"/>
              <a:gd name="connsiteX2" fmla="*/ 11704058 w 12100788"/>
              <a:gd name="connsiteY2" fmla="*/ 10276 h 6069883"/>
              <a:gd name="connsiteX3" fmla="*/ 11809581 w 12100788"/>
              <a:gd name="connsiteY3" fmla="*/ 6064798 h 6069883"/>
              <a:gd name="connsiteX4" fmla="*/ 1904026 w 12100788"/>
              <a:gd name="connsiteY4" fmla="*/ 6066818 h 6069883"/>
              <a:gd name="connsiteX5" fmla="*/ 7125 w 12100788"/>
              <a:gd name="connsiteY5" fmla="*/ 5495965 h 6069883"/>
              <a:gd name="connsiteX6" fmla="*/ 775 w 12100788"/>
              <a:gd name="connsiteY6" fmla="*/ 205811 h 6069883"/>
              <a:gd name="connsiteX0" fmla="*/ 775 w 11811571"/>
              <a:gd name="connsiteY0" fmla="*/ 205811 h 6069883"/>
              <a:gd name="connsiteX1" fmla="*/ 138726 w 11811571"/>
              <a:gd name="connsiteY1" fmla="*/ 1628 h 6069883"/>
              <a:gd name="connsiteX2" fmla="*/ 11704058 w 11811571"/>
              <a:gd name="connsiteY2" fmla="*/ 10276 h 6069883"/>
              <a:gd name="connsiteX3" fmla="*/ 11809581 w 11811571"/>
              <a:gd name="connsiteY3" fmla="*/ 6064798 h 6069883"/>
              <a:gd name="connsiteX4" fmla="*/ 1904026 w 11811571"/>
              <a:gd name="connsiteY4" fmla="*/ 6066818 h 6069883"/>
              <a:gd name="connsiteX5" fmla="*/ 7125 w 11811571"/>
              <a:gd name="connsiteY5" fmla="*/ 5495965 h 6069883"/>
              <a:gd name="connsiteX6" fmla="*/ 775 w 11811571"/>
              <a:gd name="connsiteY6" fmla="*/ 205811 h 6069883"/>
              <a:gd name="connsiteX0" fmla="*/ 775 w 12594111"/>
              <a:gd name="connsiteY0" fmla="*/ 499933 h 6364005"/>
              <a:gd name="connsiteX1" fmla="*/ 138726 w 12594111"/>
              <a:gd name="connsiteY1" fmla="*/ 295750 h 6364005"/>
              <a:gd name="connsiteX2" fmla="*/ 11704058 w 12594111"/>
              <a:gd name="connsiteY2" fmla="*/ 304398 h 6364005"/>
              <a:gd name="connsiteX3" fmla="*/ 11816376 w 12594111"/>
              <a:gd name="connsiteY3" fmla="*/ 413074 h 6364005"/>
              <a:gd name="connsiteX4" fmla="*/ 11809581 w 12594111"/>
              <a:gd name="connsiteY4" fmla="*/ 6358920 h 6364005"/>
              <a:gd name="connsiteX5" fmla="*/ 1904026 w 12594111"/>
              <a:gd name="connsiteY5" fmla="*/ 6360940 h 6364005"/>
              <a:gd name="connsiteX6" fmla="*/ 7125 w 12594111"/>
              <a:gd name="connsiteY6" fmla="*/ 5790087 h 6364005"/>
              <a:gd name="connsiteX7" fmla="*/ 775 w 12594111"/>
              <a:gd name="connsiteY7" fmla="*/ 499933 h 6364005"/>
              <a:gd name="connsiteX0" fmla="*/ 775 w 12594111"/>
              <a:gd name="connsiteY0" fmla="*/ 499933 h 6364005"/>
              <a:gd name="connsiteX1" fmla="*/ 138726 w 12594111"/>
              <a:gd name="connsiteY1" fmla="*/ 295750 h 6364005"/>
              <a:gd name="connsiteX2" fmla="*/ 11704058 w 12594111"/>
              <a:gd name="connsiteY2" fmla="*/ 304398 h 6364005"/>
              <a:gd name="connsiteX3" fmla="*/ 11816376 w 12594111"/>
              <a:gd name="connsiteY3" fmla="*/ 413074 h 6364005"/>
              <a:gd name="connsiteX4" fmla="*/ 11809581 w 12594111"/>
              <a:gd name="connsiteY4" fmla="*/ 6358920 h 6364005"/>
              <a:gd name="connsiteX5" fmla="*/ 1904026 w 12594111"/>
              <a:gd name="connsiteY5" fmla="*/ 6360940 h 6364005"/>
              <a:gd name="connsiteX6" fmla="*/ 7125 w 12594111"/>
              <a:gd name="connsiteY6" fmla="*/ 5790087 h 6364005"/>
              <a:gd name="connsiteX7" fmla="*/ 775 w 12594111"/>
              <a:gd name="connsiteY7" fmla="*/ 499933 h 6364005"/>
              <a:gd name="connsiteX0" fmla="*/ 775 w 12594111"/>
              <a:gd name="connsiteY0" fmla="*/ 499933 h 6364005"/>
              <a:gd name="connsiteX1" fmla="*/ 138726 w 12594111"/>
              <a:gd name="connsiteY1" fmla="*/ 295750 h 6364005"/>
              <a:gd name="connsiteX2" fmla="*/ 11704058 w 12594111"/>
              <a:gd name="connsiteY2" fmla="*/ 304398 h 6364005"/>
              <a:gd name="connsiteX3" fmla="*/ 11816376 w 12594111"/>
              <a:gd name="connsiteY3" fmla="*/ 413074 h 6364005"/>
              <a:gd name="connsiteX4" fmla="*/ 11809581 w 12594111"/>
              <a:gd name="connsiteY4" fmla="*/ 6358920 h 6364005"/>
              <a:gd name="connsiteX5" fmla="*/ 1904026 w 12594111"/>
              <a:gd name="connsiteY5" fmla="*/ 6360940 h 6364005"/>
              <a:gd name="connsiteX6" fmla="*/ 7125 w 12594111"/>
              <a:gd name="connsiteY6" fmla="*/ 5790087 h 6364005"/>
              <a:gd name="connsiteX7" fmla="*/ 775 w 12594111"/>
              <a:gd name="connsiteY7" fmla="*/ 499933 h 6364005"/>
              <a:gd name="connsiteX0" fmla="*/ 775 w 12594111"/>
              <a:gd name="connsiteY0" fmla="*/ 499933 h 6364005"/>
              <a:gd name="connsiteX1" fmla="*/ 138726 w 12594111"/>
              <a:gd name="connsiteY1" fmla="*/ 295750 h 6364005"/>
              <a:gd name="connsiteX2" fmla="*/ 11704058 w 12594111"/>
              <a:gd name="connsiteY2" fmla="*/ 304398 h 6364005"/>
              <a:gd name="connsiteX3" fmla="*/ 11816376 w 12594111"/>
              <a:gd name="connsiteY3" fmla="*/ 413074 h 6364005"/>
              <a:gd name="connsiteX4" fmla="*/ 11809581 w 12594111"/>
              <a:gd name="connsiteY4" fmla="*/ 6358920 h 6364005"/>
              <a:gd name="connsiteX5" fmla="*/ 1904026 w 12594111"/>
              <a:gd name="connsiteY5" fmla="*/ 6360940 h 6364005"/>
              <a:gd name="connsiteX6" fmla="*/ 7125 w 12594111"/>
              <a:gd name="connsiteY6" fmla="*/ 5790087 h 6364005"/>
              <a:gd name="connsiteX7" fmla="*/ 775 w 12594111"/>
              <a:gd name="connsiteY7" fmla="*/ 499933 h 6364005"/>
              <a:gd name="connsiteX0" fmla="*/ 775 w 12594986"/>
              <a:gd name="connsiteY0" fmla="*/ 205812 h 6069884"/>
              <a:gd name="connsiteX1" fmla="*/ 138726 w 12594986"/>
              <a:gd name="connsiteY1" fmla="*/ 1629 h 6069884"/>
              <a:gd name="connsiteX2" fmla="*/ 11704058 w 12594986"/>
              <a:gd name="connsiteY2" fmla="*/ 10277 h 6069884"/>
              <a:gd name="connsiteX3" fmla="*/ 11819551 w 12594986"/>
              <a:gd name="connsiteY3" fmla="*/ 1121522 h 6069884"/>
              <a:gd name="connsiteX4" fmla="*/ 11809581 w 12594986"/>
              <a:gd name="connsiteY4" fmla="*/ 6064799 h 6069884"/>
              <a:gd name="connsiteX5" fmla="*/ 1904026 w 12594986"/>
              <a:gd name="connsiteY5" fmla="*/ 6066819 h 6069884"/>
              <a:gd name="connsiteX6" fmla="*/ 7125 w 12594986"/>
              <a:gd name="connsiteY6" fmla="*/ 5495966 h 6069884"/>
              <a:gd name="connsiteX7" fmla="*/ 775 w 12594986"/>
              <a:gd name="connsiteY7" fmla="*/ 205812 h 6069884"/>
              <a:gd name="connsiteX0" fmla="*/ 775 w 11821813"/>
              <a:gd name="connsiteY0" fmla="*/ 205812 h 6069884"/>
              <a:gd name="connsiteX1" fmla="*/ 138726 w 11821813"/>
              <a:gd name="connsiteY1" fmla="*/ 1629 h 6069884"/>
              <a:gd name="connsiteX2" fmla="*/ 9735558 w 11821813"/>
              <a:gd name="connsiteY2" fmla="*/ 6722 h 6069884"/>
              <a:gd name="connsiteX3" fmla="*/ 11819551 w 11821813"/>
              <a:gd name="connsiteY3" fmla="*/ 1121522 h 6069884"/>
              <a:gd name="connsiteX4" fmla="*/ 11809581 w 11821813"/>
              <a:gd name="connsiteY4" fmla="*/ 6064799 h 6069884"/>
              <a:gd name="connsiteX5" fmla="*/ 1904026 w 11821813"/>
              <a:gd name="connsiteY5" fmla="*/ 6066819 h 6069884"/>
              <a:gd name="connsiteX6" fmla="*/ 7125 w 11821813"/>
              <a:gd name="connsiteY6" fmla="*/ 5495966 h 6069884"/>
              <a:gd name="connsiteX7" fmla="*/ 775 w 11821813"/>
              <a:gd name="connsiteY7" fmla="*/ 205812 h 6069884"/>
              <a:gd name="connsiteX0" fmla="*/ 775 w 11821813"/>
              <a:gd name="connsiteY0" fmla="*/ 205812 h 6069884"/>
              <a:gd name="connsiteX1" fmla="*/ 138726 w 11821813"/>
              <a:gd name="connsiteY1" fmla="*/ 1629 h 6069884"/>
              <a:gd name="connsiteX2" fmla="*/ 9735558 w 11821813"/>
              <a:gd name="connsiteY2" fmla="*/ 6722 h 6069884"/>
              <a:gd name="connsiteX3" fmla="*/ 11819551 w 11821813"/>
              <a:gd name="connsiteY3" fmla="*/ 1121522 h 6069884"/>
              <a:gd name="connsiteX4" fmla="*/ 11809581 w 11821813"/>
              <a:gd name="connsiteY4" fmla="*/ 6064799 h 6069884"/>
              <a:gd name="connsiteX5" fmla="*/ 1904026 w 11821813"/>
              <a:gd name="connsiteY5" fmla="*/ 6066819 h 6069884"/>
              <a:gd name="connsiteX6" fmla="*/ 7125 w 11821813"/>
              <a:gd name="connsiteY6" fmla="*/ 5495966 h 6069884"/>
              <a:gd name="connsiteX7" fmla="*/ 775 w 11821813"/>
              <a:gd name="connsiteY7" fmla="*/ 205812 h 6069884"/>
              <a:gd name="connsiteX0" fmla="*/ 775 w 11837957"/>
              <a:gd name="connsiteY0" fmla="*/ 205812 h 6069884"/>
              <a:gd name="connsiteX1" fmla="*/ 138726 w 11837957"/>
              <a:gd name="connsiteY1" fmla="*/ 1629 h 6069884"/>
              <a:gd name="connsiteX2" fmla="*/ 11192883 w 11837957"/>
              <a:gd name="connsiteY2" fmla="*/ 6722 h 6069884"/>
              <a:gd name="connsiteX3" fmla="*/ 11819551 w 11837957"/>
              <a:gd name="connsiteY3" fmla="*/ 1121522 h 6069884"/>
              <a:gd name="connsiteX4" fmla="*/ 11809581 w 11837957"/>
              <a:gd name="connsiteY4" fmla="*/ 6064799 h 6069884"/>
              <a:gd name="connsiteX5" fmla="*/ 1904026 w 11837957"/>
              <a:gd name="connsiteY5" fmla="*/ 6066819 h 6069884"/>
              <a:gd name="connsiteX6" fmla="*/ 7125 w 11837957"/>
              <a:gd name="connsiteY6" fmla="*/ 5495966 h 6069884"/>
              <a:gd name="connsiteX7" fmla="*/ 775 w 11837957"/>
              <a:gd name="connsiteY7" fmla="*/ 205812 h 6069884"/>
              <a:gd name="connsiteX0" fmla="*/ 775 w 11825545"/>
              <a:gd name="connsiteY0" fmla="*/ 205812 h 6069884"/>
              <a:gd name="connsiteX1" fmla="*/ 138726 w 11825545"/>
              <a:gd name="connsiteY1" fmla="*/ 1629 h 6069884"/>
              <a:gd name="connsiteX2" fmla="*/ 11192883 w 11825545"/>
              <a:gd name="connsiteY2" fmla="*/ 6722 h 6069884"/>
              <a:gd name="connsiteX3" fmla="*/ 11819551 w 11825545"/>
              <a:gd name="connsiteY3" fmla="*/ 1121522 h 6069884"/>
              <a:gd name="connsiteX4" fmla="*/ 11809581 w 11825545"/>
              <a:gd name="connsiteY4" fmla="*/ 6064799 h 6069884"/>
              <a:gd name="connsiteX5" fmla="*/ 1904026 w 11825545"/>
              <a:gd name="connsiteY5" fmla="*/ 6066819 h 6069884"/>
              <a:gd name="connsiteX6" fmla="*/ 7125 w 11825545"/>
              <a:gd name="connsiteY6" fmla="*/ 5495966 h 6069884"/>
              <a:gd name="connsiteX7" fmla="*/ 775 w 11825545"/>
              <a:gd name="connsiteY7" fmla="*/ 205812 h 6069884"/>
              <a:gd name="connsiteX0" fmla="*/ 775 w 11821813"/>
              <a:gd name="connsiteY0" fmla="*/ 205812 h 6069884"/>
              <a:gd name="connsiteX1" fmla="*/ 138726 w 11821813"/>
              <a:gd name="connsiteY1" fmla="*/ 1629 h 6069884"/>
              <a:gd name="connsiteX2" fmla="*/ 11192883 w 11821813"/>
              <a:gd name="connsiteY2" fmla="*/ 6722 h 6069884"/>
              <a:gd name="connsiteX3" fmla="*/ 11819551 w 11821813"/>
              <a:gd name="connsiteY3" fmla="*/ 1121522 h 6069884"/>
              <a:gd name="connsiteX4" fmla="*/ 11809581 w 11821813"/>
              <a:gd name="connsiteY4" fmla="*/ 6064799 h 6069884"/>
              <a:gd name="connsiteX5" fmla="*/ 1904026 w 11821813"/>
              <a:gd name="connsiteY5" fmla="*/ 6066819 h 6069884"/>
              <a:gd name="connsiteX6" fmla="*/ 7125 w 11821813"/>
              <a:gd name="connsiteY6" fmla="*/ 5495966 h 6069884"/>
              <a:gd name="connsiteX7" fmla="*/ 775 w 11821813"/>
              <a:gd name="connsiteY7" fmla="*/ 205812 h 6069884"/>
              <a:gd name="connsiteX0" fmla="*/ 775 w 11866535"/>
              <a:gd name="connsiteY0" fmla="*/ 205812 h 6069884"/>
              <a:gd name="connsiteX1" fmla="*/ 138726 w 11866535"/>
              <a:gd name="connsiteY1" fmla="*/ 1629 h 6069884"/>
              <a:gd name="connsiteX2" fmla="*/ 11700883 w 11866535"/>
              <a:gd name="connsiteY2" fmla="*/ 13832 h 6069884"/>
              <a:gd name="connsiteX3" fmla="*/ 11819551 w 11866535"/>
              <a:gd name="connsiteY3" fmla="*/ 1121522 h 6069884"/>
              <a:gd name="connsiteX4" fmla="*/ 11809581 w 11866535"/>
              <a:gd name="connsiteY4" fmla="*/ 6064799 h 6069884"/>
              <a:gd name="connsiteX5" fmla="*/ 1904026 w 11866535"/>
              <a:gd name="connsiteY5" fmla="*/ 6066819 h 6069884"/>
              <a:gd name="connsiteX6" fmla="*/ 7125 w 11866535"/>
              <a:gd name="connsiteY6" fmla="*/ 5495966 h 6069884"/>
              <a:gd name="connsiteX7" fmla="*/ 775 w 11866535"/>
              <a:gd name="connsiteY7" fmla="*/ 205812 h 6069884"/>
              <a:gd name="connsiteX0" fmla="*/ 775 w 11871795"/>
              <a:gd name="connsiteY0" fmla="*/ 205812 h 6069884"/>
              <a:gd name="connsiteX1" fmla="*/ 138726 w 11871795"/>
              <a:gd name="connsiteY1" fmla="*/ 1629 h 6069884"/>
              <a:gd name="connsiteX2" fmla="*/ 11700883 w 11871795"/>
              <a:gd name="connsiteY2" fmla="*/ 13832 h 6069884"/>
              <a:gd name="connsiteX3" fmla="*/ 11819551 w 11871795"/>
              <a:gd name="connsiteY3" fmla="*/ 1121522 h 6069884"/>
              <a:gd name="connsiteX4" fmla="*/ 11809581 w 11871795"/>
              <a:gd name="connsiteY4" fmla="*/ 6064799 h 6069884"/>
              <a:gd name="connsiteX5" fmla="*/ 1904026 w 11871795"/>
              <a:gd name="connsiteY5" fmla="*/ 6066819 h 6069884"/>
              <a:gd name="connsiteX6" fmla="*/ 7125 w 11871795"/>
              <a:gd name="connsiteY6" fmla="*/ 5495966 h 6069884"/>
              <a:gd name="connsiteX7" fmla="*/ 775 w 11871795"/>
              <a:gd name="connsiteY7" fmla="*/ 205812 h 6069884"/>
              <a:gd name="connsiteX0" fmla="*/ 775 w 11850218"/>
              <a:gd name="connsiteY0" fmla="*/ 205812 h 6069884"/>
              <a:gd name="connsiteX1" fmla="*/ 138726 w 11850218"/>
              <a:gd name="connsiteY1" fmla="*/ 1629 h 6069884"/>
              <a:gd name="connsiteX2" fmla="*/ 11659608 w 11850218"/>
              <a:gd name="connsiteY2" fmla="*/ 10277 h 6069884"/>
              <a:gd name="connsiteX3" fmla="*/ 11819551 w 11850218"/>
              <a:gd name="connsiteY3" fmla="*/ 1121522 h 6069884"/>
              <a:gd name="connsiteX4" fmla="*/ 11809581 w 11850218"/>
              <a:gd name="connsiteY4" fmla="*/ 6064799 h 6069884"/>
              <a:gd name="connsiteX5" fmla="*/ 1904026 w 11850218"/>
              <a:gd name="connsiteY5" fmla="*/ 6066819 h 6069884"/>
              <a:gd name="connsiteX6" fmla="*/ 7125 w 11850218"/>
              <a:gd name="connsiteY6" fmla="*/ 5495966 h 6069884"/>
              <a:gd name="connsiteX7" fmla="*/ 775 w 11850218"/>
              <a:gd name="connsiteY7" fmla="*/ 205812 h 6069884"/>
              <a:gd name="connsiteX0" fmla="*/ 775 w 11831396"/>
              <a:gd name="connsiteY0" fmla="*/ 205812 h 6069884"/>
              <a:gd name="connsiteX1" fmla="*/ 138726 w 11831396"/>
              <a:gd name="connsiteY1" fmla="*/ 1629 h 6069884"/>
              <a:gd name="connsiteX2" fmla="*/ 11659608 w 11831396"/>
              <a:gd name="connsiteY2" fmla="*/ 10277 h 6069884"/>
              <a:gd name="connsiteX3" fmla="*/ 11819551 w 11831396"/>
              <a:gd name="connsiteY3" fmla="*/ 1121522 h 6069884"/>
              <a:gd name="connsiteX4" fmla="*/ 11809581 w 11831396"/>
              <a:gd name="connsiteY4" fmla="*/ 6064799 h 6069884"/>
              <a:gd name="connsiteX5" fmla="*/ 1904026 w 11831396"/>
              <a:gd name="connsiteY5" fmla="*/ 6066819 h 6069884"/>
              <a:gd name="connsiteX6" fmla="*/ 7125 w 11831396"/>
              <a:gd name="connsiteY6" fmla="*/ 5495966 h 6069884"/>
              <a:gd name="connsiteX7" fmla="*/ 775 w 11831396"/>
              <a:gd name="connsiteY7" fmla="*/ 205812 h 6069884"/>
              <a:gd name="connsiteX0" fmla="*/ 775 w 11826314"/>
              <a:gd name="connsiteY0" fmla="*/ 205812 h 6069884"/>
              <a:gd name="connsiteX1" fmla="*/ 138726 w 11826314"/>
              <a:gd name="connsiteY1" fmla="*/ 1629 h 6069884"/>
              <a:gd name="connsiteX2" fmla="*/ 11659608 w 11826314"/>
              <a:gd name="connsiteY2" fmla="*/ 10277 h 6069884"/>
              <a:gd name="connsiteX3" fmla="*/ 11819551 w 11826314"/>
              <a:gd name="connsiteY3" fmla="*/ 1121522 h 6069884"/>
              <a:gd name="connsiteX4" fmla="*/ 11809581 w 11826314"/>
              <a:gd name="connsiteY4" fmla="*/ 6064799 h 6069884"/>
              <a:gd name="connsiteX5" fmla="*/ 1904026 w 11826314"/>
              <a:gd name="connsiteY5" fmla="*/ 6066819 h 6069884"/>
              <a:gd name="connsiteX6" fmla="*/ 7125 w 11826314"/>
              <a:gd name="connsiteY6" fmla="*/ 5495966 h 6069884"/>
              <a:gd name="connsiteX7" fmla="*/ 775 w 11826314"/>
              <a:gd name="connsiteY7" fmla="*/ 205812 h 6069884"/>
              <a:gd name="connsiteX0" fmla="*/ 775 w 11823476"/>
              <a:gd name="connsiteY0" fmla="*/ 205812 h 6069884"/>
              <a:gd name="connsiteX1" fmla="*/ 138726 w 11823476"/>
              <a:gd name="connsiteY1" fmla="*/ 1629 h 6069884"/>
              <a:gd name="connsiteX2" fmla="*/ 11659608 w 11823476"/>
              <a:gd name="connsiteY2" fmla="*/ 10277 h 6069884"/>
              <a:gd name="connsiteX3" fmla="*/ 11819551 w 11823476"/>
              <a:gd name="connsiteY3" fmla="*/ 1121522 h 6069884"/>
              <a:gd name="connsiteX4" fmla="*/ 11809581 w 11823476"/>
              <a:gd name="connsiteY4" fmla="*/ 6064799 h 6069884"/>
              <a:gd name="connsiteX5" fmla="*/ 1904026 w 11823476"/>
              <a:gd name="connsiteY5" fmla="*/ 6066819 h 6069884"/>
              <a:gd name="connsiteX6" fmla="*/ 7125 w 11823476"/>
              <a:gd name="connsiteY6" fmla="*/ 5495966 h 6069884"/>
              <a:gd name="connsiteX7" fmla="*/ 775 w 11823476"/>
              <a:gd name="connsiteY7" fmla="*/ 205812 h 6069884"/>
              <a:gd name="connsiteX0" fmla="*/ 775 w 12559042"/>
              <a:gd name="connsiteY0" fmla="*/ 205812 h 6069884"/>
              <a:gd name="connsiteX1" fmla="*/ 138726 w 12559042"/>
              <a:gd name="connsiteY1" fmla="*/ 1629 h 6069884"/>
              <a:gd name="connsiteX2" fmla="*/ 11659608 w 12559042"/>
              <a:gd name="connsiteY2" fmla="*/ 10277 h 6069884"/>
              <a:gd name="connsiteX3" fmla="*/ 11810026 w 12559042"/>
              <a:gd name="connsiteY3" fmla="*/ 122510 h 6069884"/>
              <a:gd name="connsiteX4" fmla="*/ 11819551 w 12559042"/>
              <a:gd name="connsiteY4" fmla="*/ 1121522 h 6069884"/>
              <a:gd name="connsiteX5" fmla="*/ 11809581 w 12559042"/>
              <a:gd name="connsiteY5" fmla="*/ 6064799 h 6069884"/>
              <a:gd name="connsiteX6" fmla="*/ 1904026 w 12559042"/>
              <a:gd name="connsiteY6" fmla="*/ 6066819 h 6069884"/>
              <a:gd name="connsiteX7" fmla="*/ 7125 w 12559042"/>
              <a:gd name="connsiteY7" fmla="*/ 5495966 h 6069884"/>
              <a:gd name="connsiteX8" fmla="*/ 775 w 12559042"/>
              <a:gd name="connsiteY8" fmla="*/ 205812 h 6069884"/>
              <a:gd name="connsiteX0" fmla="*/ 775 w 11825341"/>
              <a:gd name="connsiteY0" fmla="*/ 211183 h 6075255"/>
              <a:gd name="connsiteX1" fmla="*/ 138726 w 11825341"/>
              <a:gd name="connsiteY1" fmla="*/ 7000 h 6075255"/>
              <a:gd name="connsiteX2" fmla="*/ 11659608 w 11825341"/>
              <a:gd name="connsiteY2" fmla="*/ 15648 h 6075255"/>
              <a:gd name="connsiteX3" fmla="*/ 11810026 w 11825341"/>
              <a:gd name="connsiteY3" fmla="*/ 127881 h 6075255"/>
              <a:gd name="connsiteX4" fmla="*/ 11819551 w 11825341"/>
              <a:gd name="connsiteY4" fmla="*/ 1126893 h 6075255"/>
              <a:gd name="connsiteX5" fmla="*/ 11809581 w 11825341"/>
              <a:gd name="connsiteY5" fmla="*/ 6070170 h 6075255"/>
              <a:gd name="connsiteX6" fmla="*/ 1904026 w 11825341"/>
              <a:gd name="connsiteY6" fmla="*/ 6072190 h 6075255"/>
              <a:gd name="connsiteX7" fmla="*/ 7125 w 11825341"/>
              <a:gd name="connsiteY7" fmla="*/ 5501337 h 6075255"/>
              <a:gd name="connsiteX8" fmla="*/ 775 w 11825341"/>
              <a:gd name="connsiteY8" fmla="*/ 211183 h 6075255"/>
              <a:gd name="connsiteX0" fmla="*/ 775 w 11821813"/>
              <a:gd name="connsiteY0" fmla="*/ 211183 h 6075255"/>
              <a:gd name="connsiteX1" fmla="*/ 138726 w 11821813"/>
              <a:gd name="connsiteY1" fmla="*/ 7000 h 6075255"/>
              <a:gd name="connsiteX2" fmla="*/ 11659608 w 11821813"/>
              <a:gd name="connsiteY2" fmla="*/ 15648 h 6075255"/>
              <a:gd name="connsiteX3" fmla="*/ 11810026 w 11821813"/>
              <a:gd name="connsiteY3" fmla="*/ 127881 h 6075255"/>
              <a:gd name="connsiteX4" fmla="*/ 11819551 w 11821813"/>
              <a:gd name="connsiteY4" fmla="*/ 1126893 h 6075255"/>
              <a:gd name="connsiteX5" fmla="*/ 11809581 w 11821813"/>
              <a:gd name="connsiteY5" fmla="*/ 6070170 h 6075255"/>
              <a:gd name="connsiteX6" fmla="*/ 1904026 w 11821813"/>
              <a:gd name="connsiteY6" fmla="*/ 6072190 h 6075255"/>
              <a:gd name="connsiteX7" fmla="*/ 7125 w 11821813"/>
              <a:gd name="connsiteY7" fmla="*/ 5501337 h 6075255"/>
              <a:gd name="connsiteX8" fmla="*/ 775 w 11821813"/>
              <a:gd name="connsiteY8" fmla="*/ 211183 h 6075255"/>
              <a:gd name="connsiteX0" fmla="*/ 775 w 11821813"/>
              <a:gd name="connsiteY0" fmla="*/ 205812 h 6069884"/>
              <a:gd name="connsiteX1" fmla="*/ 138726 w 11821813"/>
              <a:gd name="connsiteY1" fmla="*/ 1629 h 6069884"/>
              <a:gd name="connsiteX2" fmla="*/ 11659608 w 11821813"/>
              <a:gd name="connsiteY2" fmla="*/ 10277 h 6069884"/>
              <a:gd name="connsiteX3" fmla="*/ 11816376 w 11821813"/>
              <a:gd name="connsiteY3" fmla="*/ 193614 h 6069884"/>
              <a:gd name="connsiteX4" fmla="*/ 11819551 w 11821813"/>
              <a:gd name="connsiteY4" fmla="*/ 1121522 h 6069884"/>
              <a:gd name="connsiteX5" fmla="*/ 11809581 w 11821813"/>
              <a:gd name="connsiteY5" fmla="*/ 6064799 h 6069884"/>
              <a:gd name="connsiteX6" fmla="*/ 1904026 w 11821813"/>
              <a:gd name="connsiteY6" fmla="*/ 6066819 h 6069884"/>
              <a:gd name="connsiteX7" fmla="*/ 7125 w 11821813"/>
              <a:gd name="connsiteY7" fmla="*/ 5495966 h 6069884"/>
              <a:gd name="connsiteX8" fmla="*/ 775 w 11821813"/>
              <a:gd name="connsiteY8" fmla="*/ 205812 h 6069884"/>
              <a:gd name="connsiteX0" fmla="*/ 775 w 11821813"/>
              <a:gd name="connsiteY0" fmla="*/ 205812 h 6069884"/>
              <a:gd name="connsiteX1" fmla="*/ 138726 w 11821813"/>
              <a:gd name="connsiteY1" fmla="*/ 1629 h 6069884"/>
              <a:gd name="connsiteX2" fmla="*/ 11659608 w 11821813"/>
              <a:gd name="connsiteY2" fmla="*/ 10277 h 6069884"/>
              <a:gd name="connsiteX3" fmla="*/ 11816376 w 11821813"/>
              <a:gd name="connsiteY3" fmla="*/ 193614 h 6069884"/>
              <a:gd name="connsiteX4" fmla="*/ 11819551 w 11821813"/>
              <a:gd name="connsiteY4" fmla="*/ 1121522 h 6069884"/>
              <a:gd name="connsiteX5" fmla="*/ 11809581 w 11821813"/>
              <a:gd name="connsiteY5" fmla="*/ 6064799 h 6069884"/>
              <a:gd name="connsiteX6" fmla="*/ 1904026 w 11821813"/>
              <a:gd name="connsiteY6" fmla="*/ 6066819 h 6069884"/>
              <a:gd name="connsiteX7" fmla="*/ 7125 w 11821813"/>
              <a:gd name="connsiteY7" fmla="*/ 5495966 h 6069884"/>
              <a:gd name="connsiteX8" fmla="*/ 775 w 11821813"/>
              <a:gd name="connsiteY8" fmla="*/ 205812 h 6069884"/>
              <a:gd name="connsiteX0" fmla="*/ 775 w 11821813"/>
              <a:gd name="connsiteY0" fmla="*/ 174049 h 6080783"/>
              <a:gd name="connsiteX1" fmla="*/ 138726 w 11821813"/>
              <a:gd name="connsiteY1" fmla="*/ 12528 h 6080783"/>
              <a:gd name="connsiteX2" fmla="*/ 11659608 w 11821813"/>
              <a:gd name="connsiteY2" fmla="*/ 21176 h 6080783"/>
              <a:gd name="connsiteX3" fmla="*/ 11816376 w 11821813"/>
              <a:gd name="connsiteY3" fmla="*/ 204513 h 6080783"/>
              <a:gd name="connsiteX4" fmla="*/ 11819551 w 11821813"/>
              <a:gd name="connsiteY4" fmla="*/ 1132421 h 6080783"/>
              <a:gd name="connsiteX5" fmla="*/ 11809581 w 11821813"/>
              <a:gd name="connsiteY5" fmla="*/ 6075698 h 6080783"/>
              <a:gd name="connsiteX6" fmla="*/ 1904026 w 11821813"/>
              <a:gd name="connsiteY6" fmla="*/ 6077718 h 6080783"/>
              <a:gd name="connsiteX7" fmla="*/ 7125 w 11821813"/>
              <a:gd name="connsiteY7" fmla="*/ 5506865 h 6080783"/>
              <a:gd name="connsiteX8" fmla="*/ 775 w 11821813"/>
              <a:gd name="connsiteY8" fmla="*/ 174049 h 6080783"/>
              <a:gd name="connsiteX0" fmla="*/ 2536 w 11823574"/>
              <a:gd name="connsiteY0" fmla="*/ 174049 h 6080783"/>
              <a:gd name="connsiteX1" fmla="*/ 140487 w 11823574"/>
              <a:gd name="connsiteY1" fmla="*/ 12528 h 6080783"/>
              <a:gd name="connsiteX2" fmla="*/ 11661369 w 11823574"/>
              <a:gd name="connsiteY2" fmla="*/ 21176 h 6080783"/>
              <a:gd name="connsiteX3" fmla="*/ 11818137 w 11823574"/>
              <a:gd name="connsiteY3" fmla="*/ 204513 h 6080783"/>
              <a:gd name="connsiteX4" fmla="*/ 11821312 w 11823574"/>
              <a:gd name="connsiteY4" fmla="*/ 1132421 h 6080783"/>
              <a:gd name="connsiteX5" fmla="*/ 11811342 w 11823574"/>
              <a:gd name="connsiteY5" fmla="*/ 6075698 h 6080783"/>
              <a:gd name="connsiteX6" fmla="*/ 1905787 w 11823574"/>
              <a:gd name="connsiteY6" fmla="*/ 6077718 h 6080783"/>
              <a:gd name="connsiteX7" fmla="*/ 8886 w 11823574"/>
              <a:gd name="connsiteY7" fmla="*/ 5506865 h 6080783"/>
              <a:gd name="connsiteX8" fmla="*/ 2536 w 11823574"/>
              <a:gd name="connsiteY8" fmla="*/ 174049 h 6080783"/>
              <a:gd name="connsiteX0" fmla="*/ 2536 w 11823574"/>
              <a:gd name="connsiteY0" fmla="*/ 163317 h 6070051"/>
              <a:gd name="connsiteX1" fmla="*/ 140487 w 11823574"/>
              <a:gd name="connsiteY1" fmla="*/ 1796 h 6070051"/>
              <a:gd name="connsiteX2" fmla="*/ 11661369 w 11823574"/>
              <a:gd name="connsiteY2" fmla="*/ 10444 h 6070051"/>
              <a:gd name="connsiteX3" fmla="*/ 11818137 w 11823574"/>
              <a:gd name="connsiteY3" fmla="*/ 193781 h 6070051"/>
              <a:gd name="connsiteX4" fmla="*/ 11821312 w 11823574"/>
              <a:gd name="connsiteY4" fmla="*/ 1121689 h 6070051"/>
              <a:gd name="connsiteX5" fmla="*/ 11811342 w 11823574"/>
              <a:gd name="connsiteY5" fmla="*/ 6064966 h 6070051"/>
              <a:gd name="connsiteX6" fmla="*/ 1905787 w 11823574"/>
              <a:gd name="connsiteY6" fmla="*/ 6066986 h 6070051"/>
              <a:gd name="connsiteX7" fmla="*/ 8886 w 11823574"/>
              <a:gd name="connsiteY7" fmla="*/ 5496133 h 6070051"/>
              <a:gd name="connsiteX8" fmla="*/ 2536 w 11823574"/>
              <a:gd name="connsiteY8" fmla="*/ 163317 h 6070051"/>
              <a:gd name="connsiteX0" fmla="*/ 1747 w 11822785"/>
              <a:gd name="connsiteY0" fmla="*/ 163317 h 6070051"/>
              <a:gd name="connsiteX1" fmla="*/ 158748 w 11822785"/>
              <a:gd name="connsiteY1" fmla="*/ 1796 h 6070051"/>
              <a:gd name="connsiteX2" fmla="*/ 11660580 w 11822785"/>
              <a:gd name="connsiteY2" fmla="*/ 10444 h 6070051"/>
              <a:gd name="connsiteX3" fmla="*/ 11817348 w 11822785"/>
              <a:gd name="connsiteY3" fmla="*/ 193781 h 6070051"/>
              <a:gd name="connsiteX4" fmla="*/ 11820523 w 11822785"/>
              <a:gd name="connsiteY4" fmla="*/ 1121689 h 6070051"/>
              <a:gd name="connsiteX5" fmla="*/ 11810553 w 11822785"/>
              <a:gd name="connsiteY5" fmla="*/ 6064966 h 6070051"/>
              <a:gd name="connsiteX6" fmla="*/ 1904998 w 11822785"/>
              <a:gd name="connsiteY6" fmla="*/ 6066986 h 6070051"/>
              <a:gd name="connsiteX7" fmla="*/ 8097 w 11822785"/>
              <a:gd name="connsiteY7" fmla="*/ 5496133 h 6070051"/>
              <a:gd name="connsiteX8" fmla="*/ 1747 w 11822785"/>
              <a:gd name="connsiteY8" fmla="*/ 163317 h 6070051"/>
              <a:gd name="connsiteX0" fmla="*/ 1747 w 11822785"/>
              <a:gd name="connsiteY0" fmla="*/ 163317 h 6069854"/>
              <a:gd name="connsiteX1" fmla="*/ 158748 w 11822785"/>
              <a:gd name="connsiteY1" fmla="*/ 1796 h 6069854"/>
              <a:gd name="connsiteX2" fmla="*/ 11660580 w 11822785"/>
              <a:gd name="connsiteY2" fmla="*/ 10444 h 6069854"/>
              <a:gd name="connsiteX3" fmla="*/ 11817348 w 11822785"/>
              <a:gd name="connsiteY3" fmla="*/ 193781 h 6069854"/>
              <a:gd name="connsiteX4" fmla="*/ 11820523 w 11822785"/>
              <a:gd name="connsiteY4" fmla="*/ 1121689 h 6069854"/>
              <a:gd name="connsiteX5" fmla="*/ 11810553 w 11822785"/>
              <a:gd name="connsiteY5" fmla="*/ 6064966 h 6069854"/>
              <a:gd name="connsiteX6" fmla="*/ 1904998 w 11822785"/>
              <a:gd name="connsiteY6" fmla="*/ 6066986 h 6069854"/>
              <a:gd name="connsiteX7" fmla="*/ 8097 w 11822785"/>
              <a:gd name="connsiteY7" fmla="*/ 5496133 h 6069854"/>
              <a:gd name="connsiteX8" fmla="*/ 1747 w 11822785"/>
              <a:gd name="connsiteY8" fmla="*/ 163317 h 6069854"/>
              <a:gd name="connsiteX0" fmla="*/ 1747 w 11822785"/>
              <a:gd name="connsiteY0" fmla="*/ 163317 h 6071616"/>
              <a:gd name="connsiteX1" fmla="*/ 158748 w 11822785"/>
              <a:gd name="connsiteY1" fmla="*/ 1796 h 6071616"/>
              <a:gd name="connsiteX2" fmla="*/ 11660580 w 11822785"/>
              <a:gd name="connsiteY2" fmla="*/ 10444 h 6071616"/>
              <a:gd name="connsiteX3" fmla="*/ 11817348 w 11822785"/>
              <a:gd name="connsiteY3" fmla="*/ 193781 h 6071616"/>
              <a:gd name="connsiteX4" fmla="*/ 11820523 w 11822785"/>
              <a:gd name="connsiteY4" fmla="*/ 1121689 h 6071616"/>
              <a:gd name="connsiteX5" fmla="*/ 11810553 w 11822785"/>
              <a:gd name="connsiteY5" fmla="*/ 6064966 h 6071616"/>
              <a:gd name="connsiteX6" fmla="*/ 1527173 w 11822785"/>
              <a:gd name="connsiteY6" fmla="*/ 6068764 h 6071616"/>
              <a:gd name="connsiteX7" fmla="*/ 8097 w 11822785"/>
              <a:gd name="connsiteY7" fmla="*/ 5496133 h 6071616"/>
              <a:gd name="connsiteX8" fmla="*/ 1747 w 11822785"/>
              <a:gd name="connsiteY8" fmla="*/ 163317 h 6071616"/>
              <a:gd name="connsiteX0" fmla="*/ 1747 w 11822785"/>
              <a:gd name="connsiteY0" fmla="*/ 163317 h 6072159"/>
              <a:gd name="connsiteX1" fmla="*/ 158748 w 11822785"/>
              <a:gd name="connsiteY1" fmla="*/ 1796 h 6072159"/>
              <a:gd name="connsiteX2" fmla="*/ 11660580 w 11822785"/>
              <a:gd name="connsiteY2" fmla="*/ 10444 h 6072159"/>
              <a:gd name="connsiteX3" fmla="*/ 11817348 w 11822785"/>
              <a:gd name="connsiteY3" fmla="*/ 193781 h 6072159"/>
              <a:gd name="connsiteX4" fmla="*/ 11820523 w 11822785"/>
              <a:gd name="connsiteY4" fmla="*/ 1121689 h 6072159"/>
              <a:gd name="connsiteX5" fmla="*/ 11810553 w 11822785"/>
              <a:gd name="connsiteY5" fmla="*/ 6064966 h 6072159"/>
              <a:gd name="connsiteX6" fmla="*/ 1527173 w 11822785"/>
              <a:gd name="connsiteY6" fmla="*/ 6068764 h 6072159"/>
              <a:gd name="connsiteX7" fmla="*/ 8097 w 11822785"/>
              <a:gd name="connsiteY7" fmla="*/ 5496133 h 6072159"/>
              <a:gd name="connsiteX8" fmla="*/ 1747 w 11822785"/>
              <a:gd name="connsiteY8" fmla="*/ 163317 h 6072159"/>
              <a:gd name="connsiteX0" fmla="*/ 1747 w 11822785"/>
              <a:gd name="connsiteY0" fmla="*/ 163317 h 6072036"/>
              <a:gd name="connsiteX1" fmla="*/ 158748 w 11822785"/>
              <a:gd name="connsiteY1" fmla="*/ 1796 h 6072036"/>
              <a:gd name="connsiteX2" fmla="*/ 11660580 w 11822785"/>
              <a:gd name="connsiteY2" fmla="*/ 10444 h 6072036"/>
              <a:gd name="connsiteX3" fmla="*/ 11817348 w 11822785"/>
              <a:gd name="connsiteY3" fmla="*/ 193781 h 6072036"/>
              <a:gd name="connsiteX4" fmla="*/ 11820523 w 11822785"/>
              <a:gd name="connsiteY4" fmla="*/ 1121689 h 6072036"/>
              <a:gd name="connsiteX5" fmla="*/ 11810553 w 11822785"/>
              <a:gd name="connsiteY5" fmla="*/ 6064966 h 6072036"/>
              <a:gd name="connsiteX6" fmla="*/ 1527173 w 11822785"/>
              <a:gd name="connsiteY6" fmla="*/ 6068764 h 6072036"/>
              <a:gd name="connsiteX7" fmla="*/ 8097 w 11822785"/>
              <a:gd name="connsiteY7" fmla="*/ 5483690 h 6072036"/>
              <a:gd name="connsiteX8" fmla="*/ 1747 w 11822785"/>
              <a:gd name="connsiteY8" fmla="*/ 163317 h 6072036"/>
              <a:gd name="connsiteX0" fmla="*/ 1747 w 11822785"/>
              <a:gd name="connsiteY0" fmla="*/ 163317 h 6071507"/>
              <a:gd name="connsiteX1" fmla="*/ 158748 w 11822785"/>
              <a:gd name="connsiteY1" fmla="*/ 1796 h 6071507"/>
              <a:gd name="connsiteX2" fmla="*/ 11660580 w 11822785"/>
              <a:gd name="connsiteY2" fmla="*/ 10444 h 6071507"/>
              <a:gd name="connsiteX3" fmla="*/ 11817348 w 11822785"/>
              <a:gd name="connsiteY3" fmla="*/ 193781 h 6071507"/>
              <a:gd name="connsiteX4" fmla="*/ 11820523 w 11822785"/>
              <a:gd name="connsiteY4" fmla="*/ 1121689 h 6071507"/>
              <a:gd name="connsiteX5" fmla="*/ 11810553 w 11822785"/>
              <a:gd name="connsiteY5" fmla="*/ 6064966 h 6071507"/>
              <a:gd name="connsiteX6" fmla="*/ 1527173 w 11822785"/>
              <a:gd name="connsiteY6" fmla="*/ 6068764 h 6071507"/>
              <a:gd name="connsiteX7" fmla="*/ 8097 w 11822785"/>
              <a:gd name="connsiteY7" fmla="*/ 5483690 h 6071507"/>
              <a:gd name="connsiteX8" fmla="*/ 1747 w 11822785"/>
              <a:gd name="connsiteY8" fmla="*/ 163317 h 6071507"/>
              <a:gd name="connsiteX0" fmla="*/ 1747 w 11822785"/>
              <a:gd name="connsiteY0" fmla="*/ 163317 h 6071988"/>
              <a:gd name="connsiteX1" fmla="*/ 158748 w 11822785"/>
              <a:gd name="connsiteY1" fmla="*/ 1796 h 6071988"/>
              <a:gd name="connsiteX2" fmla="*/ 11660580 w 11822785"/>
              <a:gd name="connsiteY2" fmla="*/ 10444 h 6071988"/>
              <a:gd name="connsiteX3" fmla="*/ 11817348 w 11822785"/>
              <a:gd name="connsiteY3" fmla="*/ 193781 h 6071988"/>
              <a:gd name="connsiteX4" fmla="*/ 11820523 w 11822785"/>
              <a:gd name="connsiteY4" fmla="*/ 1121689 h 6071988"/>
              <a:gd name="connsiteX5" fmla="*/ 11810553 w 11822785"/>
              <a:gd name="connsiteY5" fmla="*/ 6064966 h 6071988"/>
              <a:gd name="connsiteX6" fmla="*/ 1527173 w 11822785"/>
              <a:gd name="connsiteY6" fmla="*/ 6068764 h 6071988"/>
              <a:gd name="connsiteX7" fmla="*/ 8097 w 11822785"/>
              <a:gd name="connsiteY7" fmla="*/ 5483690 h 6071988"/>
              <a:gd name="connsiteX8" fmla="*/ 1747 w 11822785"/>
              <a:gd name="connsiteY8" fmla="*/ 163317 h 6071988"/>
              <a:gd name="connsiteX0" fmla="*/ 1747 w 11822785"/>
              <a:gd name="connsiteY0" fmla="*/ 163317 h 6071988"/>
              <a:gd name="connsiteX1" fmla="*/ 158748 w 11822785"/>
              <a:gd name="connsiteY1" fmla="*/ 1796 h 6071988"/>
              <a:gd name="connsiteX2" fmla="*/ 11660580 w 11822785"/>
              <a:gd name="connsiteY2" fmla="*/ 10444 h 6071988"/>
              <a:gd name="connsiteX3" fmla="*/ 11817348 w 11822785"/>
              <a:gd name="connsiteY3" fmla="*/ 193781 h 6071988"/>
              <a:gd name="connsiteX4" fmla="*/ 11820523 w 11822785"/>
              <a:gd name="connsiteY4" fmla="*/ 1121689 h 6071988"/>
              <a:gd name="connsiteX5" fmla="*/ 11810553 w 11822785"/>
              <a:gd name="connsiteY5" fmla="*/ 6064966 h 6071988"/>
              <a:gd name="connsiteX6" fmla="*/ 1417636 w 11822785"/>
              <a:gd name="connsiteY6" fmla="*/ 6068764 h 6071988"/>
              <a:gd name="connsiteX7" fmla="*/ 8097 w 11822785"/>
              <a:gd name="connsiteY7" fmla="*/ 5483690 h 6071988"/>
              <a:gd name="connsiteX8" fmla="*/ 1747 w 11822785"/>
              <a:gd name="connsiteY8" fmla="*/ 163317 h 6071988"/>
              <a:gd name="connsiteX0" fmla="*/ 1747 w 11822785"/>
              <a:gd name="connsiteY0" fmla="*/ 163317 h 6068782"/>
              <a:gd name="connsiteX1" fmla="*/ 158748 w 11822785"/>
              <a:gd name="connsiteY1" fmla="*/ 1796 h 6068782"/>
              <a:gd name="connsiteX2" fmla="*/ 11660580 w 11822785"/>
              <a:gd name="connsiteY2" fmla="*/ 10444 h 6068782"/>
              <a:gd name="connsiteX3" fmla="*/ 11817348 w 11822785"/>
              <a:gd name="connsiteY3" fmla="*/ 193781 h 6068782"/>
              <a:gd name="connsiteX4" fmla="*/ 11820523 w 11822785"/>
              <a:gd name="connsiteY4" fmla="*/ 1121689 h 6068782"/>
              <a:gd name="connsiteX5" fmla="*/ 11810553 w 11822785"/>
              <a:gd name="connsiteY5" fmla="*/ 6064966 h 6068782"/>
              <a:gd name="connsiteX6" fmla="*/ 1417636 w 11822785"/>
              <a:gd name="connsiteY6" fmla="*/ 6068764 h 6068782"/>
              <a:gd name="connsiteX7" fmla="*/ 8097 w 11822785"/>
              <a:gd name="connsiteY7" fmla="*/ 5483690 h 6068782"/>
              <a:gd name="connsiteX8" fmla="*/ 1747 w 11822785"/>
              <a:gd name="connsiteY8" fmla="*/ 163317 h 6068782"/>
              <a:gd name="connsiteX0" fmla="*/ 1747 w 11822785"/>
              <a:gd name="connsiteY0" fmla="*/ 161678 h 6067143"/>
              <a:gd name="connsiteX1" fmla="*/ 158748 w 11822785"/>
              <a:gd name="connsiteY1" fmla="*/ 157 h 6067143"/>
              <a:gd name="connsiteX2" fmla="*/ 11660580 w 11822785"/>
              <a:gd name="connsiteY2" fmla="*/ 8805 h 6067143"/>
              <a:gd name="connsiteX3" fmla="*/ 11817348 w 11822785"/>
              <a:gd name="connsiteY3" fmla="*/ 192142 h 6067143"/>
              <a:gd name="connsiteX4" fmla="*/ 11820523 w 11822785"/>
              <a:gd name="connsiteY4" fmla="*/ 1120050 h 6067143"/>
              <a:gd name="connsiteX5" fmla="*/ 11810553 w 11822785"/>
              <a:gd name="connsiteY5" fmla="*/ 6063327 h 6067143"/>
              <a:gd name="connsiteX6" fmla="*/ 1417636 w 11822785"/>
              <a:gd name="connsiteY6" fmla="*/ 6067125 h 6067143"/>
              <a:gd name="connsiteX7" fmla="*/ 8097 w 11822785"/>
              <a:gd name="connsiteY7" fmla="*/ 5482051 h 6067143"/>
              <a:gd name="connsiteX8" fmla="*/ 1747 w 11822785"/>
              <a:gd name="connsiteY8" fmla="*/ 161678 h 6067143"/>
              <a:gd name="connsiteX0" fmla="*/ 1747 w 11824170"/>
              <a:gd name="connsiteY0" fmla="*/ 161678 h 6067143"/>
              <a:gd name="connsiteX1" fmla="*/ 158748 w 11824170"/>
              <a:gd name="connsiteY1" fmla="*/ 157 h 6067143"/>
              <a:gd name="connsiteX2" fmla="*/ 11660580 w 11824170"/>
              <a:gd name="connsiteY2" fmla="*/ 8805 h 6067143"/>
              <a:gd name="connsiteX3" fmla="*/ 11820523 w 11824170"/>
              <a:gd name="connsiteY3" fmla="*/ 192143 h 6067143"/>
              <a:gd name="connsiteX4" fmla="*/ 11820523 w 11824170"/>
              <a:gd name="connsiteY4" fmla="*/ 1120050 h 6067143"/>
              <a:gd name="connsiteX5" fmla="*/ 11810553 w 11824170"/>
              <a:gd name="connsiteY5" fmla="*/ 6063327 h 6067143"/>
              <a:gd name="connsiteX6" fmla="*/ 1417636 w 11824170"/>
              <a:gd name="connsiteY6" fmla="*/ 6067125 h 6067143"/>
              <a:gd name="connsiteX7" fmla="*/ 8097 w 11824170"/>
              <a:gd name="connsiteY7" fmla="*/ 5482051 h 6067143"/>
              <a:gd name="connsiteX8" fmla="*/ 1747 w 11824170"/>
              <a:gd name="connsiteY8" fmla="*/ 161678 h 6067143"/>
              <a:gd name="connsiteX0" fmla="*/ 1747 w 11824170"/>
              <a:gd name="connsiteY0" fmla="*/ 161678 h 6067143"/>
              <a:gd name="connsiteX1" fmla="*/ 158748 w 11824170"/>
              <a:gd name="connsiteY1" fmla="*/ 157 h 6067143"/>
              <a:gd name="connsiteX2" fmla="*/ 11660580 w 11824170"/>
              <a:gd name="connsiteY2" fmla="*/ 8805 h 6067143"/>
              <a:gd name="connsiteX3" fmla="*/ 11820523 w 11824170"/>
              <a:gd name="connsiteY3" fmla="*/ 192143 h 6067143"/>
              <a:gd name="connsiteX4" fmla="*/ 11820523 w 11824170"/>
              <a:gd name="connsiteY4" fmla="*/ 1120050 h 6067143"/>
              <a:gd name="connsiteX5" fmla="*/ 11810553 w 11824170"/>
              <a:gd name="connsiteY5" fmla="*/ 6063327 h 6067143"/>
              <a:gd name="connsiteX6" fmla="*/ 1417636 w 11824170"/>
              <a:gd name="connsiteY6" fmla="*/ 6067125 h 6067143"/>
              <a:gd name="connsiteX7" fmla="*/ 8097 w 11824170"/>
              <a:gd name="connsiteY7" fmla="*/ 5482051 h 6067143"/>
              <a:gd name="connsiteX8" fmla="*/ 1747 w 11824170"/>
              <a:gd name="connsiteY8" fmla="*/ 161678 h 6067143"/>
              <a:gd name="connsiteX0" fmla="*/ 1747 w 11822785"/>
              <a:gd name="connsiteY0" fmla="*/ 161678 h 6067143"/>
              <a:gd name="connsiteX1" fmla="*/ 158748 w 11822785"/>
              <a:gd name="connsiteY1" fmla="*/ 157 h 6067143"/>
              <a:gd name="connsiteX2" fmla="*/ 11660580 w 11822785"/>
              <a:gd name="connsiteY2" fmla="*/ 8805 h 6067143"/>
              <a:gd name="connsiteX3" fmla="*/ 11820523 w 11822785"/>
              <a:gd name="connsiteY3" fmla="*/ 192143 h 6067143"/>
              <a:gd name="connsiteX4" fmla="*/ 11820523 w 11822785"/>
              <a:gd name="connsiteY4" fmla="*/ 1120050 h 6067143"/>
              <a:gd name="connsiteX5" fmla="*/ 11810553 w 11822785"/>
              <a:gd name="connsiteY5" fmla="*/ 6063327 h 6067143"/>
              <a:gd name="connsiteX6" fmla="*/ 1417636 w 11822785"/>
              <a:gd name="connsiteY6" fmla="*/ 6067125 h 6067143"/>
              <a:gd name="connsiteX7" fmla="*/ 8097 w 11822785"/>
              <a:gd name="connsiteY7" fmla="*/ 5482051 h 6067143"/>
              <a:gd name="connsiteX8" fmla="*/ 1747 w 11822785"/>
              <a:gd name="connsiteY8" fmla="*/ 161678 h 6067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822785" h="6067143">
                <a:moveTo>
                  <a:pt x="1747" y="161678"/>
                </a:moveTo>
                <a:cubicBezTo>
                  <a:pt x="-9419" y="-21337"/>
                  <a:pt x="31802" y="1855"/>
                  <a:pt x="158748" y="157"/>
                </a:cubicBezTo>
                <a:lnTo>
                  <a:pt x="11660580" y="8805"/>
                </a:lnTo>
                <a:cubicBezTo>
                  <a:pt x="11839967" y="5251"/>
                  <a:pt x="11816091" y="10491"/>
                  <a:pt x="11820523" y="192143"/>
                </a:cubicBezTo>
                <a:cubicBezTo>
                  <a:pt x="11821780" y="388017"/>
                  <a:pt x="11821656" y="162850"/>
                  <a:pt x="11820523" y="1120050"/>
                </a:cubicBezTo>
                <a:cubicBezTo>
                  <a:pt x="11828585" y="1709622"/>
                  <a:pt x="11812670" y="4906106"/>
                  <a:pt x="11810553" y="6063327"/>
                </a:cubicBezTo>
                <a:lnTo>
                  <a:pt x="1417636" y="6067125"/>
                </a:lnTo>
                <a:cubicBezTo>
                  <a:pt x="644049" y="6070006"/>
                  <a:pt x="243522" y="5731592"/>
                  <a:pt x="8097" y="5482051"/>
                </a:cubicBezTo>
                <a:cubicBezTo>
                  <a:pt x="9155" y="3262415"/>
                  <a:pt x="689" y="2381314"/>
                  <a:pt x="1747" y="161678"/>
                </a:cubicBez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300000"/>
              </a:lnSpc>
              <a:spcBef>
                <a:spcPts val="4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300000"/>
              </a:lnSpc>
              <a:spcBef>
                <a:spcPts val="4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dirty="0"/>
              <a:t>Klicka på ikonen för att lägga in bild   </a:t>
            </a:r>
          </a:p>
          <a:p>
            <a:pPr marL="0" marR="0" lvl="0" indent="0" algn="ctr" defTabSz="914400" rtl="0" eaLnBrk="1" fontAlgn="auto" latinLnBrk="0" hangingPunct="1">
              <a:lnSpc>
                <a:spcPct val="300000"/>
              </a:lnSpc>
              <a:spcBef>
                <a:spcPts val="4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dirty="0"/>
              <a:t>  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94724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ruta 7"/>
          <p:cNvSpPr txBox="1"/>
          <p:nvPr userDrawn="1"/>
        </p:nvSpPr>
        <p:spPr>
          <a:xfrm>
            <a:off x="319358" y="6356397"/>
            <a:ext cx="119776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regionkalmar.se  |</a:t>
            </a:r>
          </a:p>
        </p:txBody>
      </p:sp>
      <p:sp>
        <p:nvSpPr>
          <p:cNvPr id="2" name="Platshållare för text 8">
            <a:extLst>
              <a:ext uri="{FF2B5EF4-FFF2-40B4-BE49-F238E27FC236}">
                <a16:creationId xmlns:a16="http://schemas.microsoft.com/office/drawing/2014/main" id="{A1688D25-0C58-62D1-A306-2FD74009FD3D}"/>
              </a:ext>
            </a:extLst>
          </p:cNvPr>
          <p:cNvSpPr txBox="1">
            <a:spLocks/>
          </p:cNvSpPr>
          <p:nvPr userDrawn="1"/>
        </p:nvSpPr>
        <p:spPr>
          <a:xfrm>
            <a:off x="1410537" y="6371498"/>
            <a:ext cx="6713034" cy="276893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0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/>
              <a:t>Förbättringskunskap I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82196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6" r:id="rId3"/>
    <p:sldLayoutId id="2147483657" r:id="rId4"/>
    <p:sldLayoutId id="2147483652" r:id="rId5"/>
    <p:sldLayoutId id="2147483651" r:id="rId6"/>
    <p:sldLayoutId id="2147483655" r:id="rId7"/>
    <p:sldLayoutId id="2147483658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latshållare för bild 3">
            <a:extLst>
              <a:ext uri="{FF2B5EF4-FFF2-40B4-BE49-F238E27FC236}">
                <a16:creationId xmlns:a16="http://schemas.microsoft.com/office/drawing/2014/main" id="{7C8D61F4-E00F-4884-9D43-0CF394555E57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18" b="8218"/>
          <a:stretch>
            <a:fillRect/>
          </a:stretch>
        </p:blipFill>
        <p:spPr>
          <a:xfrm>
            <a:off x="187326" y="172870"/>
            <a:ext cx="11822785" cy="5418298"/>
          </a:xfrm>
        </p:spPr>
      </p:pic>
      <p:sp>
        <p:nvSpPr>
          <p:cNvPr id="6" name="Rubrik 1">
            <a:extLst>
              <a:ext uri="{FF2B5EF4-FFF2-40B4-BE49-F238E27FC236}">
                <a16:creationId xmlns:a16="http://schemas.microsoft.com/office/drawing/2014/main" id="{F2579FCF-59DA-484F-8A65-DF3D9C875EA3}"/>
              </a:ext>
            </a:extLst>
          </p:cNvPr>
          <p:cNvSpPr txBox="1">
            <a:spLocks/>
          </p:cNvSpPr>
          <p:nvPr/>
        </p:nvSpPr>
        <p:spPr>
          <a:xfrm>
            <a:off x="187326" y="2729140"/>
            <a:ext cx="11822785" cy="2862028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rgbClr val="DB0D15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>
              <a:lnSpc>
                <a:spcPct val="100000"/>
              </a:lnSpc>
              <a:spcBef>
                <a:spcPts val="1200"/>
              </a:spcBef>
            </a:pPr>
            <a:r>
              <a:rPr lang="sv-SE" sz="3200" dirty="0">
                <a:solidFill>
                  <a:schemeClr val="bg1"/>
                </a:solidFill>
              </a:rPr>
              <a:t>Fiskbensdiagram </a:t>
            </a:r>
          </a:p>
          <a:p>
            <a:pPr algn="ctr">
              <a:lnSpc>
                <a:spcPct val="100000"/>
              </a:lnSpc>
              <a:spcBef>
                <a:spcPts val="1200"/>
              </a:spcBef>
            </a:pPr>
            <a:r>
              <a:rPr lang="sv-SE" sz="2000" dirty="0">
                <a:solidFill>
                  <a:schemeClr val="bg1"/>
                </a:solidFill>
              </a:rPr>
              <a:t>Systematiskt förbättringsarbete</a:t>
            </a:r>
          </a:p>
          <a:p>
            <a:pPr algn="ctr">
              <a:lnSpc>
                <a:spcPct val="100000"/>
              </a:lnSpc>
              <a:spcBef>
                <a:spcPts val="1200"/>
              </a:spcBef>
            </a:pPr>
            <a:endParaRPr lang="sv-SE" sz="3200" dirty="0">
              <a:solidFill>
                <a:schemeClr val="bg1"/>
              </a:solidFill>
            </a:endParaRPr>
          </a:p>
          <a:p>
            <a:pPr algn="ctr">
              <a:lnSpc>
                <a:spcPct val="100000"/>
              </a:lnSpc>
              <a:spcBef>
                <a:spcPts val="1200"/>
              </a:spcBef>
            </a:pPr>
            <a:r>
              <a:rPr lang="sv-SE" dirty="0">
                <a:solidFill>
                  <a:schemeClr val="bg1"/>
                </a:solidFill>
              </a:rPr>
              <a:t>Region Kalmar län</a:t>
            </a:r>
          </a:p>
        </p:txBody>
      </p:sp>
    </p:spTree>
    <p:extLst>
      <p:ext uri="{BB962C8B-B14F-4D97-AF65-F5344CB8AC3E}">
        <p14:creationId xmlns:p14="http://schemas.microsoft.com/office/powerpoint/2010/main" val="2672310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BF4449-4356-4D40-8E74-C5C230758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Fiskbensdiagram</a:t>
            </a:r>
            <a:endParaRPr lang="sv-SE" b="1" dirty="0"/>
          </a:p>
        </p:txBody>
      </p:sp>
      <p:sp>
        <p:nvSpPr>
          <p:cNvPr id="5" name="Rektangel: rundade hörn 4">
            <a:extLst>
              <a:ext uri="{FF2B5EF4-FFF2-40B4-BE49-F238E27FC236}">
                <a16:creationId xmlns:a16="http://schemas.microsoft.com/office/drawing/2014/main" id="{091F5139-8526-4A39-B2BB-6E777E71BDE3}"/>
              </a:ext>
            </a:extLst>
          </p:cNvPr>
          <p:cNvSpPr/>
          <p:nvPr/>
        </p:nvSpPr>
        <p:spPr>
          <a:xfrm>
            <a:off x="3679869" y="3056816"/>
            <a:ext cx="1297642" cy="486704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Rektangel: rundade hörn 7">
            <a:extLst>
              <a:ext uri="{FF2B5EF4-FFF2-40B4-BE49-F238E27FC236}">
                <a16:creationId xmlns:a16="http://schemas.microsoft.com/office/drawing/2014/main" id="{B6EDCB3F-DFDF-4FFE-8DC9-30AF43EA14CC}"/>
              </a:ext>
            </a:extLst>
          </p:cNvPr>
          <p:cNvSpPr/>
          <p:nvPr/>
        </p:nvSpPr>
        <p:spPr>
          <a:xfrm>
            <a:off x="10291482" y="2573813"/>
            <a:ext cx="1297642" cy="486704"/>
          </a:xfrm>
          <a:prstGeom prst="roundRect">
            <a:avLst/>
          </a:prstGeom>
          <a:solidFill>
            <a:schemeClr val="accent1"/>
          </a:solidFill>
          <a:ln w="28575">
            <a:solidFill>
              <a:srgbClr val="ED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2" name="Rak koppling 11">
            <a:extLst>
              <a:ext uri="{FF2B5EF4-FFF2-40B4-BE49-F238E27FC236}">
                <a16:creationId xmlns:a16="http://schemas.microsoft.com/office/drawing/2014/main" id="{70284CE1-CC5E-4E09-B100-ECFFD4AD97C3}"/>
              </a:ext>
            </a:extLst>
          </p:cNvPr>
          <p:cNvCxnSpPr>
            <a:cxnSpLocks/>
            <a:endCxn id="8" idx="1"/>
          </p:cNvCxnSpPr>
          <p:nvPr/>
        </p:nvCxnSpPr>
        <p:spPr>
          <a:xfrm flipV="1">
            <a:off x="1021976" y="2817165"/>
            <a:ext cx="9269506" cy="7551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Rak koppling 14">
            <a:extLst>
              <a:ext uri="{FF2B5EF4-FFF2-40B4-BE49-F238E27FC236}">
                <a16:creationId xmlns:a16="http://schemas.microsoft.com/office/drawing/2014/main" id="{22491627-D7F6-44EB-97AA-3D3147EF4AC8}"/>
              </a:ext>
            </a:extLst>
          </p:cNvPr>
          <p:cNvCxnSpPr>
            <a:cxnSpLocks/>
            <a:stCxn id="4" idx="2"/>
          </p:cNvCxnSpPr>
          <p:nvPr/>
        </p:nvCxnSpPr>
        <p:spPr>
          <a:xfrm>
            <a:off x="1670797" y="1004416"/>
            <a:ext cx="1677521" cy="182030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Rak koppling 15">
            <a:extLst>
              <a:ext uri="{FF2B5EF4-FFF2-40B4-BE49-F238E27FC236}">
                <a16:creationId xmlns:a16="http://schemas.microsoft.com/office/drawing/2014/main" id="{89536E8E-2C0C-4A7D-B2FE-2096B215C9B4}"/>
              </a:ext>
            </a:extLst>
          </p:cNvPr>
          <p:cNvCxnSpPr>
            <a:cxnSpLocks/>
            <a:stCxn id="6" idx="2"/>
          </p:cNvCxnSpPr>
          <p:nvPr/>
        </p:nvCxnSpPr>
        <p:spPr>
          <a:xfrm>
            <a:off x="4767054" y="1004416"/>
            <a:ext cx="1638971" cy="182030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" name="Rak koppling 16">
            <a:extLst>
              <a:ext uri="{FF2B5EF4-FFF2-40B4-BE49-F238E27FC236}">
                <a16:creationId xmlns:a16="http://schemas.microsoft.com/office/drawing/2014/main" id="{202C3A29-C479-4BAB-A74F-C8060125D35C}"/>
              </a:ext>
            </a:extLst>
          </p:cNvPr>
          <p:cNvCxnSpPr>
            <a:cxnSpLocks/>
            <a:stCxn id="7" idx="2"/>
          </p:cNvCxnSpPr>
          <p:nvPr/>
        </p:nvCxnSpPr>
        <p:spPr>
          <a:xfrm>
            <a:off x="7863311" y="1004416"/>
            <a:ext cx="1603562" cy="1816525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8" name="Rak koppling 17">
            <a:extLst>
              <a:ext uri="{FF2B5EF4-FFF2-40B4-BE49-F238E27FC236}">
                <a16:creationId xmlns:a16="http://schemas.microsoft.com/office/drawing/2014/main" id="{F23A7D74-4126-4102-A5B4-642F9B8C1E2D}"/>
              </a:ext>
            </a:extLst>
          </p:cNvPr>
          <p:cNvCxnSpPr>
            <a:cxnSpLocks/>
            <a:endCxn id="9" idx="0"/>
          </p:cNvCxnSpPr>
          <p:nvPr/>
        </p:nvCxnSpPr>
        <p:spPr>
          <a:xfrm flipH="1">
            <a:off x="1670797" y="2824716"/>
            <a:ext cx="1960677" cy="1753071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" name="Rak koppling 21">
            <a:extLst>
              <a:ext uri="{FF2B5EF4-FFF2-40B4-BE49-F238E27FC236}">
                <a16:creationId xmlns:a16="http://schemas.microsoft.com/office/drawing/2014/main" id="{AED3D58B-A224-47EE-BB16-E7C572E9055B}"/>
              </a:ext>
            </a:extLst>
          </p:cNvPr>
          <p:cNvCxnSpPr>
            <a:cxnSpLocks/>
            <a:endCxn id="10" idx="0"/>
          </p:cNvCxnSpPr>
          <p:nvPr/>
        </p:nvCxnSpPr>
        <p:spPr>
          <a:xfrm flipH="1">
            <a:off x="7214490" y="2817165"/>
            <a:ext cx="1517842" cy="1751278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" name="Rektangel: rundade hörn 3">
            <a:extLst>
              <a:ext uri="{FF2B5EF4-FFF2-40B4-BE49-F238E27FC236}">
                <a16:creationId xmlns:a16="http://schemas.microsoft.com/office/drawing/2014/main" id="{EF47A24F-FC61-4437-B726-CC64963B2739}"/>
              </a:ext>
            </a:extLst>
          </p:cNvPr>
          <p:cNvSpPr/>
          <p:nvPr/>
        </p:nvSpPr>
        <p:spPr>
          <a:xfrm>
            <a:off x="1021976" y="517712"/>
            <a:ext cx="1297642" cy="486704"/>
          </a:xfrm>
          <a:prstGeom prst="roundRect">
            <a:avLst/>
          </a:prstGeom>
          <a:solidFill>
            <a:schemeClr val="accent1"/>
          </a:solidFill>
          <a:ln w="28575">
            <a:solidFill>
              <a:srgbClr val="ED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Rektangel: rundade hörn 5">
            <a:extLst>
              <a:ext uri="{FF2B5EF4-FFF2-40B4-BE49-F238E27FC236}">
                <a16:creationId xmlns:a16="http://schemas.microsoft.com/office/drawing/2014/main" id="{BD12E176-3929-48CE-BAFC-44789206AC74}"/>
              </a:ext>
            </a:extLst>
          </p:cNvPr>
          <p:cNvSpPr/>
          <p:nvPr/>
        </p:nvSpPr>
        <p:spPr>
          <a:xfrm>
            <a:off x="4118233" y="517712"/>
            <a:ext cx="1297642" cy="486704"/>
          </a:xfrm>
          <a:prstGeom prst="roundRect">
            <a:avLst/>
          </a:prstGeom>
          <a:solidFill>
            <a:schemeClr val="accent1"/>
          </a:solidFill>
          <a:ln w="28575">
            <a:solidFill>
              <a:srgbClr val="ED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Rektangel: rundade hörn 6">
            <a:extLst>
              <a:ext uri="{FF2B5EF4-FFF2-40B4-BE49-F238E27FC236}">
                <a16:creationId xmlns:a16="http://schemas.microsoft.com/office/drawing/2014/main" id="{84B08635-0BAC-4700-A127-DE78E38B8AB1}"/>
              </a:ext>
            </a:extLst>
          </p:cNvPr>
          <p:cNvSpPr/>
          <p:nvPr/>
        </p:nvSpPr>
        <p:spPr>
          <a:xfrm>
            <a:off x="7214490" y="517712"/>
            <a:ext cx="1297642" cy="486704"/>
          </a:xfrm>
          <a:prstGeom prst="roundRect">
            <a:avLst/>
          </a:prstGeom>
          <a:solidFill>
            <a:schemeClr val="accent1"/>
          </a:solidFill>
          <a:ln w="28575">
            <a:solidFill>
              <a:srgbClr val="ED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Rektangel: rundade hörn 9">
            <a:extLst>
              <a:ext uri="{FF2B5EF4-FFF2-40B4-BE49-F238E27FC236}">
                <a16:creationId xmlns:a16="http://schemas.microsoft.com/office/drawing/2014/main" id="{2FE1E072-DA07-4CCF-8DF1-F44E4DC2B735}"/>
              </a:ext>
            </a:extLst>
          </p:cNvPr>
          <p:cNvSpPr/>
          <p:nvPr/>
        </p:nvSpPr>
        <p:spPr>
          <a:xfrm>
            <a:off x="6565669" y="4568443"/>
            <a:ext cx="1297642" cy="486704"/>
          </a:xfrm>
          <a:prstGeom prst="roundRect">
            <a:avLst/>
          </a:prstGeom>
          <a:solidFill>
            <a:schemeClr val="accent1"/>
          </a:solidFill>
          <a:ln w="28575">
            <a:solidFill>
              <a:srgbClr val="ED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Rektangel: rundade hörn 8">
            <a:extLst>
              <a:ext uri="{FF2B5EF4-FFF2-40B4-BE49-F238E27FC236}">
                <a16:creationId xmlns:a16="http://schemas.microsoft.com/office/drawing/2014/main" id="{105DD5DD-C737-4C67-85EE-8A618E2803B4}"/>
              </a:ext>
            </a:extLst>
          </p:cNvPr>
          <p:cNvSpPr/>
          <p:nvPr/>
        </p:nvSpPr>
        <p:spPr>
          <a:xfrm>
            <a:off x="1021976" y="4577787"/>
            <a:ext cx="1297642" cy="486704"/>
          </a:xfrm>
          <a:prstGeom prst="roundRect">
            <a:avLst/>
          </a:prstGeom>
          <a:solidFill>
            <a:schemeClr val="accent1"/>
          </a:solidFill>
          <a:ln w="28575">
            <a:solidFill>
              <a:srgbClr val="ED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9" name="Rektangel: rundade hörn 28">
            <a:extLst>
              <a:ext uri="{FF2B5EF4-FFF2-40B4-BE49-F238E27FC236}">
                <a16:creationId xmlns:a16="http://schemas.microsoft.com/office/drawing/2014/main" id="{2F97B2E8-0245-4F06-B7F9-7CAF6D27C030}"/>
              </a:ext>
            </a:extLst>
          </p:cNvPr>
          <p:cNvSpPr/>
          <p:nvPr/>
        </p:nvSpPr>
        <p:spPr>
          <a:xfrm>
            <a:off x="2729895" y="3976550"/>
            <a:ext cx="1297642" cy="486704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0" name="Rektangel: rundade hörn 29">
            <a:extLst>
              <a:ext uri="{FF2B5EF4-FFF2-40B4-BE49-F238E27FC236}">
                <a16:creationId xmlns:a16="http://schemas.microsoft.com/office/drawing/2014/main" id="{EADFB952-DB88-4189-A618-177C9EF27159}"/>
              </a:ext>
            </a:extLst>
          </p:cNvPr>
          <p:cNvSpPr/>
          <p:nvPr/>
        </p:nvSpPr>
        <p:spPr>
          <a:xfrm>
            <a:off x="1021976" y="3068068"/>
            <a:ext cx="1297642" cy="486704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2" name="Rektangel: rundade hörn 31">
            <a:extLst>
              <a:ext uri="{FF2B5EF4-FFF2-40B4-BE49-F238E27FC236}">
                <a16:creationId xmlns:a16="http://schemas.microsoft.com/office/drawing/2014/main" id="{6B89D28F-1D59-42A2-87FC-116E58470C30}"/>
              </a:ext>
            </a:extLst>
          </p:cNvPr>
          <p:cNvSpPr/>
          <p:nvPr/>
        </p:nvSpPr>
        <p:spPr>
          <a:xfrm>
            <a:off x="1021976" y="1862197"/>
            <a:ext cx="1297642" cy="486704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3" name="Rektangel: rundade hörn 32">
            <a:extLst>
              <a:ext uri="{FF2B5EF4-FFF2-40B4-BE49-F238E27FC236}">
                <a16:creationId xmlns:a16="http://schemas.microsoft.com/office/drawing/2014/main" id="{ACD2D41D-43E6-4218-88CF-AA06EC408832}"/>
              </a:ext>
            </a:extLst>
          </p:cNvPr>
          <p:cNvSpPr/>
          <p:nvPr/>
        </p:nvSpPr>
        <p:spPr>
          <a:xfrm>
            <a:off x="2588558" y="989315"/>
            <a:ext cx="1297642" cy="486704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4" name="Rektangel: rundade hörn 33">
            <a:extLst>
              <a:ext uri="{FF2B5EF4-FFF2-40B4-BE49-F238E27FC236}">
                <a16:creationId xmlns:a16="http://schemas.microsoft.com/office/drawing/2014/main" id="{90B7C5DC-E31B-4D0F-82A4-11F8A8779482}"/>
              </a:ext>
            </a:extLst>
          </p:cNvPr>
          <p:cNvSpPr/>
          <p:nvPr/>
        </p:nvSpPr>
        <p:spPr>
          <a:xfrm>
            <a:off x="3356901" y="1858753"/>
            <a:ext cx="1297642" cy="486704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5" name="Rektangel: rundade hörn 34">
            <a:extLst>
              <a:ext uri="{FF2B5EF4-FFF2-40B4-BE49-F238E27FC236}">
                <a16:creationId xmlns:a16="http://schemas.microsoft.com/office/drawing/2014/main" id="{7DEB2509-B207-48D3-8A76-67FAFAABDCF4}"/>
              </a:ext>
            </a:extLst>
          </p:cNvPr>
          <p:cNvSpPr/>
          <p:nvPr/>
        </p:nvSpPr>
        <p:spPr>
          <a:xfrm>
            <a:off x="5727755" y="1004416"/>
            <a:ext cx="1297642" cy="486704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6" name="Rektangel: rundade hörn 35">
            <a:extLst>
              <a:ext uri="{FF2B5EF4-FFF2-40B4-BE49-F238E27FC236}">
                <a16:creationId xmlns:a16="http://schemas.microsoft.com/office/drawing/2014/main" id="{0AF714F7-1549-4CCA-8E6A-91501F627918}"/>
              </a:ext>
            </a:extLst>
          </p:cNvPr>
          <p:cNvSpPr/>
          <p:nvPr/>
        </p:nvSpPr>
        <p:spPr>
          <a:xfrm>
            <a:off x="6468142" y="1870594"/>
            <a:ext cx="1297642" cy="486704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7" name="Rektangel: rundade hörn 36">
            <a:extLst>
              <a:ext uri="{FF2B5EF4-FFF2-40B4-BE49-F238E27FC236}">
                <a16:creationId xmlns:a16="http://schemas.microsoft.com/office/drawing/2014/main" id="{4ECD6F26-0D85-40BD-A4FC-F3F082675BAA}"/>
              </a:ext>
            </a:extLst>
          </p:cNvPr>
          <p:cNvSpPr/>
          <p:nvPr/>
        </p:nvSpPr>
        <p:spPr>
          <a:xfrm>
            <a:off x="8740876" y="989315"/>
            <a:ext cx="1297642" cy="486704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8" name="Rektangel: rundade hörn 37">
            <a:extLst>
              <a:ext uri="{FF2B5EF4-FFF2-40B4-BE49-F238E27FC236}">
                <a16:creationId xmlns:a16="http://schemas.microsoft.com/office/drawing/2014/main" id="{D00DDCBE-A1EA-4C98-9BF7-07C71FF9662F}"/>
              </a:ext>
            </a:extLst>
          </p:cNvPr>
          <p:cNvSpPr/>
          <p:nvPr/>
        </p:nvSpPr>
        <p:spPr>
          <a:xfrm>
            <a:off x="8818052" y="3068068"/>
            <a:ext cx="1297642" cy="486704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9" name="Rektangel: rundade hörn 38">
            <a:extLst>
              <a:ext uri="{FF2B5EF4-FFF2-40B4-BE49-F238E27FC236}">
                <a16:creationId xmlns:a16="http://schemas.microsoft.com/office/drawing/2014/main" id="{64E00E3E-ABC2-4E9E-83FE-F92E078986C6}"/>
              </a:ext>
            </a:extLst>
          </p:cNvPr>
          <p:cNvSpPr/>
          <p:nvPr/>
        </p:nvSpPr>
        <p:spPr>
          <a:xfrm>
            <a:off x="8818052" y="3818296"/>
            <a:ext cx="1297642" cy="486704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0" name="Rektangel: rundade hörn 39">
            <a:extLst>
              <a:ext uri="{FF2B5EF4-FFF2-40B4-BE49-F238E27FC236}">
                <a16:creationId xmlns:a16="http://schemas.microsoft.com/office/drawing/2014/main" id="{60306AD8-8FC1-42B4-AAEE-A76ACF929095}"/>
              </a:ext>
            </a:extLst>
          </p:cNvPr>
          <p:cNvSpPr/>
          <p:nvPr/>
        </p:nvSpPr>
        <p:spPr>
          <a:xfrm>
            <a:off x="8171091" y="4578446"/>
            <a:ext cx="1297642" cy="486704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1" name="textruta 40">
            <a:extLst>
              <a:ext uri="{FF2B5EF4-FFF2-40B4-BE49-F238E27FC236}">
                <a16:creationId xmlns:a16="http://schemas.microsoft.com/office/drawing/2014/main" id="{D860D3BD-A6C2-4052-8B7A-31FC74E430EE}"/>
              </a:ext>
            </a:extLst>
          </p:cNvPr>
          <p:cNvSpPr txBox="1"/>
          <p:nvPr/>
        </p:nvSpPr>
        <p:spPr>
          <a:xfrm>
            <a:off x="1116106" y="625290"/>
            <a:ext cx="11161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200" dirty="0"/>
              <a:t>Textfält</a:t>
            </a:r>
          </a:p>
        </p:txBody>
      </p:sp>
      <p:sp>
        <p:nvSpPr>
          <p:cNvPr id="42" name="textruta 41">
            <a:extLst>
              <a:ext uri="{FF2B5EF4-FFF2-40B4-BE49-F238E27FC236}">
                <a16:creationId xmlns:a16="http://schemas.microsoft.com/office/drawing/2014/main" id="{BEDFD5C9-C834-47DF-9A02-5FA4B136A799}"/>
              </a:ext>
            </a:extLst>
          </p:cNvPr>
          <p:cNvSpPr txBox="1"/>
          <p:nvPr/>
        </p:nvSpPr>
        <p:spPr>
          <a:xfrm>
            <a:off x="4241210" y="622564"/>
            <a:ext cx="11161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200" dirty="0"/>
              <a:t>Textfält</a:t>
            </a:r>
          </a:p>
        </p:txBody>
      </p:sp>
      <p:sp>
        <p:nvSpPr>
          <p:cNvPr id="43" name="textruta 42">
            <a:extLst>
              <a:ext uri="{FF2B5EF4-FFF2-40B4-BE49-F238E27FC236}">
                <a16:creationId xmlns:a16="http://schemas.microsoft.com/office/drawing/2014/main" id="{22E3FFCE-38E1-4859-807A-3EEF189F2FFE}"/>
              </a:ext>
            </a:extLst>
          </p:cNvPr>
          <p:cNvSpPr txBox="1"/>
          <p:nvPr/>
        </p:nvSpPr>
        <p:spPr>
          <a:xfrm>
            <a:off x="7305258" y="629521"/>
            <a:ext cx="11161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200" dirty="0"/>
              <a:t>Textfält</a:t>
            </a:r>
          </a:p>
        </p:txBody>
      </p:sp>
      <p:sp>
        <p:nvSpPr>
          <p:cNvPr id="44" name="textruta 43">
            <a:extLst>
              <a:ext uri="{FF2B5EF4-FFF2-40B4-BE49-F238E27FC236}">
                <a16:creationId xmlns:a16="http://schemas.microsoft.com/office/drawing/2014/main" id="{B8A65C9B-599B-40FA-BC74-5D0C1627E03B}"/>
              </a:ext>
            </a:extLst>
          </p:cNvPr>
          <p:cNvSpPr txBox="1"/>
          <p:nvPr/>
        </p:nvSpPr>
        <p:spPr>
          <a:xfrm>
            <a:off x="10367472" y="2680363"/>
            <a:ext cx="11161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200" dirty="0"/>
              <a:t>Textfält</a:t>
            </a:r>
          </a:p>
        </p:txBody>
      </p:sp>
      <p:sp>
        <p:nvSpPr>
          <p:cNvPr id="45" name="textruta 44">
            <a:extLst>
              <a:ext uri="{FF2B5EF4-FFF2-40B4-BE49-F238E27FC236}">
                <a16:creationId xmlns:a16="http://schemas.microsoft.com/office/drawing/2014/main" id="{0DF9768F-1343-43B6-B5F0-0EC8BAAA5934}"/>
              </a:ext>
            </a:extLst>
          </p:cNvPr>
          <p:cNvSpPr txBox="1"/>
          <p:nvPr/>
        </p:nvSpPr>
        <p:spPr>
          <a:xfrm>
            <a:off x="6660221" y="4683471"/>
            <a:ext cx="11161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200" dirty="0"/>
              <a:t>Textfält</a:t>
            </a:r>
          </a:p>
        </p:txBody>
      </p:sp>
      <p:sp>
        <p:nvSpPr>
          <p:cNvPr id="46" name="textruta 45">
            <a:extLst>
              <a:ext uri="{FF2B5EF4-FFF2-40B4-BE49-F238E27FC236}">
                <a16:creationId xmlns:a16="http://schemas.microsoft.com/office/drawing/2014/main" id="{99D11530-8EB5-41CA-B37D-35BFE9A1C287}"/>
              </a:ext>
            </a:extLst>
          </p:cNvPr>
          <p:cNvSpPr txBox="1"/>
          <p:nvPr/>
        </p:nvSpPr>
        <p:spPr>
          <a:xfrm>
            <a:off x="1118276" y="4687725"/>
            <a:ext cx="11161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200" dirty="0"/>
              <a:t>Textfält</a:t>
            </a:r>
          </a:p>
        </p:txBody>
      </p:sp>
      <p:cxnSp>
        <p:nvCxnSpPr>
          <p:cNvPr id="48" name="Rak pilkoppling 47">
            <a:extLst>
              <a:ext uri="{FF2B5EF4-FFF2-40B4-BE49-F238E27FC236}">
                <a16:creationId xmlns:a16="http://schemas.microsoft.com/office/drawing/2014/main" id="{95FA8A4C-65AF-4ECB-9C43-7E556FB4764D}"/>
              </a:ext>
            </a:extLst>
          </p:cNvPr>
          <p:cNvCxnSpPr>
            <a:cxnSpLocks/>
          </p:cNvCxnSpPr>
          <p:nvPr/>
        </p:nvCxnSpPr>
        <p:spPr>
          <a:xfrm>
            <a:off x="2330480" y="2111843"/>
            <a:ext cx="259889" cy="0"/>
          </a:xfrm>
          <a:prstGeom prst="straightConnector1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1" name="Rak pilkoppling 50">
            <a:extLst>
              <a:ext uri="{FF2B5EF4-FFF2-40B4-BE49-F238E27FC236}">
                <a16:creationId xmlns:a16="http://schemas.microsoft.com/office/drawing/2014/main" id="{3A831859-A482-4FF2-98E1-B15AAB56A394}"/>
              </a:ext>
            </a:extLst>
          </p:cNvPr>
          <p:cNvCxnSpPr>
            <a:cxnSpLocks/>
          </p:cNvCxnSpPr>
          <p:nvPr/>
        </p:nvCxnSpPr>
        <p:spPr>
          <a:xfrm>
            <a:off x="3452253" y="1491120"/>
            <a:ext cx="227616" cy="324068"/>
          </a:xfrm>
          <a:prstGeom prst="straightConnector1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4" name="Rak pilkoppling 53">
            <a:extLst>
              <a:ext uri="{FF2B5EF4-FFF2-40B4-BE49-F238E27FC236}">
                <a16:creationId xmlns:a16="http://schemas.microsoft.com/office/drawing/2014/main" id="{699E30DF-96A5-4044-9807-6D4CFDE32502}"/>
              </a:ext>
            </a:extLst>
          </p:cNvPr>
          <p:cNvCxnSpPr>
            <a:cxnSpLocks/>
          </p:cNvCxnSpPr>
          <p:nvPr/>
        </p:nvCxnSpPr>
        <p:spPr>
          <a:xfrm flipH="1">
            <a:off x="2783541" y="2111843"/>
            <a:ext cx="564778" cy="0"/>
          </a:xfrm>
          <a:prstGeom prst="straightConnector1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9" name="Rak pilkoppling 58">
            <a:extLst>
              <a:ext uri="{FF2B5EF4-FFF2-40B4-BE49-F238E27FC236}">
                <a16:creationId xmlns:a16="http://schemas.microsoft.com/office/drawing/2014/main" id="{CE4BABB0-BEE1-42FA-9E40-6306DC39EC2C}"/>
              </a:ext>
            </a:extLst>
          </p:cNvPr>
          <p:cNvCxnSpPr>
            <a:cxnSpLocks/>
            <a:stCxn id="5" idx="1"/>
          </p:cNvCxnSpPr>
          <p:nvPr/>
        </p:nvCxnSpPr>
        <p:spPr>
          <a:xfrm flipH="1">
            <a:off x="3283673" y="3300168"/>
            <a:ext cx="396196" cy="11252"/>
          </a:xfrm>
          <a:prstGeom prst="straightConnector1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60" name="Rak pilkoppling 59">
            <a:extLst>
              <a:ext uri="{FF2B5EF4-FFF2-40B4-BE49-F238E27FC236}">
                <a16:creationId xmlns:a16="http://schemas.microsoft.com/office/drawing/2014/main" id="{2FEB0681-1BC3-4FC7-B101-A548EB39A480}"/>
              </a:ext>
            </a:extLst>
          </p:cNvPr>
          <p:cNvCxnSpPr>
            <a:cxnSpLocks/>
            <a:stCxn id="29" idx="1"/>
          </p:cNvCxnSpPr>
          <p:nvPr/>
        </p:nvCxnSpPr>
        <p:spPr>
          <a:xfrm flipH="1">
            <a:off x="2306169" y="4219902"/>
            <a:ext cx="423726" cy="0"/>
          </a:xfrm>
          <a:prstGeom prst="straightConnector1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63" name="Rak pilkoppling 62">
            <a:extLst>
              <a:ext uri="{FF2B5EF4-FFF2-40B4-BE49-F238E27FC236}">
                <a16:creationId xmlns:a16="http://schemas.microsoft.com/office/drawing/2014/main" id="{137BF797-DE01-452D-B6A0-C61BB389E0EC}"/>
              </a:ext>
            </a:extLst>
          </p:cNvPr>
          <p:cNvCxnSpPr>
            <a:cxnSpLocks/>
          </p:cNvCxnSpPr>
          <p:nvPr/>
        </p:nvCxnSpPr>
        <p:spPr>
          <a:xfrm flipH="1">
            <a:off x="5169701" y="1247768"/>
            <a:ext cx="564778" cy="0"/>
          </a:xfrm>
          <a:prstGeom prst="straightConnector1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64" name="Rak pilkoppling 63">
            <a:extLst>
              <a:ext uri="{FF2B5EF4-FFF2-40B4-BE49-F238E27FC236}">
                <a16:creationId xmlns:a16="http://schemas.microsoft.com/office/drawing/2014/main" id="{F796F95B-5542-4FBF-BC4A-49EF42B60F2B}"/>
              </a:ext>
            </a:extLst>
          </p:cNvPr>
          <p:cNvCxnSpPr>
            <a:cxnSpLocks/>
          </p:cNvCxnSpPr>
          <p:nvPr/>
        </p:nvCxnSpPr>
        <p:spPr>
          <a:xfrm flipH="1">
            <a:off x="5903364" y="2111843"/>
            <a:ext cx="564778" cy="0"/>
          </a:xfrm>
          <a:prstGeom prst="straightConnector1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65" name="Rak pilkoppling 64">
            <a:extLst>
              <a:ext uri="{FF2B5EF4-FFF2-40B4-BE49-F238E27FC236}">
                <a16:creationId xmlns:a16="http://schemas.microsoft.com/office/drawing/2014/main" id="{EF70699F-248D-43BC-A74A-52EAA5887F90}"/>
              </a:ext>
            </a:extLst>
          </p:cNvPr>
          <p:cNvCxnSpPr>
            <a:cxnSpLocks/>
          </p:cNvCxnSpPr>
          <p:nvPr/>
        </p:nvCxnSpPr>
        <p:spPr>
          <a:xfrm flipH="1">
            <a:off x="8238331" y="1239460"/>
            <a:ext cx="494001" cy="0"/>
          </a:xfrm>
          <a:prstGeom prst="straightConnector1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67" name="Rak pilkoppling 66">
            <a:extLst>
              <a:ext uri="{FF2B5EF4-FFF2-40B4-BE49-F238E27FC236}">
                <a16:creationId xmlns:a16="http://schemas.microsoft.com/office/drawing/2014/main" id="{F1B2131D-0F69-4250-9129-A0607A6633F6}"/>
              </a:ext>
            </a:extLst>
          </p:cNvPr>
          <p:cNvCxnSpPr>
            <a:cxnSpLocks/>
            <a:stCxn id="38" idx="1"/>
          </p:cNvCxnSpPr>
          <p:nvPr/>
        </p:nvCxnSpPr>
        <p:spPr>
          <a:xfrm flipH="1" flipV="1">
            <a:off x="8421364" y="3300168"/>
            <a:ext cx="396688" cy="11252"/>
          </a:xfrm>
          <a:prstGeom prst="straightConnector1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69" name="Rak pilkoppling 68">
            <a:extLst>
              <a:ext uri="{FF2B5EF4-FFF2-40B4-BE49-F238E27FC236}">
                <a16:creationId xmlns:a16="http://schemas.microsoft.com/office/drawing/2014/main" id="{66D2A6DF-F025-471F-BDDF-D64AF56ACC67}"/>
              </a:ext>
            </a:extLst>
          </p:cNvPr>
          <p:cNvCxnSpPr>
            <a:cxnSpLocks/>
            <a:stCxn id="39" idx="1"/>
          </p:cNvCxnSpPr>
          <p:nvPr/>
        </p:nvCxnSpPr>
        <p:spPr>
          <a:xfrm flipH="1">
            <a:off x="7863311" y="4061648"/>
            <a:ext cx="954741" cy="24424"/>
          </a:xfrm>
          <a:prstGeom prst="straightConnector1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76" name="Rak pilkoppling 75">
            <a:extLst>
              <a:ext uri="{FF2B5EF4-FFF2-40B4-BE49-F238E27FC236}">
                <a16:creationId xmlns:a16="http://schemas.microsoft.com/office/drawing/2014/main" id="{887D5CF5-46CD-413D-9B5F-096D429244A0}"/>
              </a:ext>
            </a:extLst>
          </p:cNvPr>
          <p:cNvCxnSpPr>
            <a:cxnSpLocks/>
          </p:cNvCxnSpPr>
          <p:nvPr/>
        </p:nvCxnSpPr>
        <p:spPr>
          <a:xfrm flipH="1" flipV="1">
            <a:off x="8421364" y="4158716"/>
            <a:ext cx="243728" cy="418124"/>
          </a:xfrm>
          <a:prstGeom prst="straightConnector1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80" name="Rak pilkoppling 79">
            <a:extLst>
              <a:ext uri="{FF2B5EF4-FFF2-40B4-BE49-F238E27FC236}">
                <a16:creationId xmlns:a16="http://schemas.microsoft.com/office/drawing/2014/main" id="{FB9BD1B3-32F3-4A04-A8C2-14C5E0E4029E}"/>
              </a:ext>
            </a:extLst>
          </p:cNvPr>
          <p:cNvCxnSpPr>
            <a:cxnSpLocks/>
          </p:cNvCxnSpPr>
          <p:nvPr/>
        </p:nvCxnSpPr>
        <p:spPr>
          <a:xfrm>
            <a:off x="2306169" y="3311420"/>
            <a:ext cx="564778" cy="0"/>
          </a:xfrm>
          <a:prstGeom prst="straightConnector1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00176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94875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Region Kalmar län">
      <a:dk1>
        <a:sysClr val="windowText" lastClr="000000"/>
      </a:dk1>
      <a:lt1>
        <a:sysClr val="window" lastClr="FFFFFF"/>
      </a:lt1>
      <a:dk2>
        <a:srgbClr val="757070"/>
      </a:dk2>
      <a:lt2>
        <a:srgbClr val="E7E6E6"/>
      </a:lt2>
      <a:accent1>
        <a:srgbClr val="FFCD00"/>
      </a:accent1>
      <a:accent2>
        <a:srgbClr val="DB0D15"/>
      </a:accent2>
      <a:accent3>
        <a:srgbClr val="B6ADA5"/>
      </a:accent3>
      <a:accent4>
        <a:srgbClr val="000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58A24378-3847-4504-9AC8-75210D6EE2C6}" vid="{B95858A7-A334-4826-8877-DE7814140C9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PPT_mall_RegionKalmarlän</Template>
  <TotalTime>21</TotalTime>
  <Words>13</Words>
  <Application>Microsoft Office PowerPoint</Application>
  <PresentationFormat>Bredbild</PresentationFormat>
  <Paragraphs>11</Paragraphs>
  <Slides>3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1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</vt:i4>
      </vt:variant>
    </vt:vector>
  </HeadingPairs>
  <TitlesOfParts>
    <vt:vector size="5" baseType="lpstr">
      <vt:lpstr>Arial</vt:lpstr>
      <vt:lpstr>Office-tema</vt:lpstr>
      <vt:lpstr>PowerPoint-presentation</vt:lpstr>
      <vt:lpstr>Fiskbensdiagram</vt:lpstr>
      <vt:lpstr>PowerPoint-presentation</vt:lpstr>
    </vt:vector>
  </TitlesOfParts>
  <Company>Landstinget i Kalmar län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Fiskbensdiagram</dc:title>
  <dc:creator>Roger Sjöström</dc:creator>
  <cp:lastModifiedBy>Daniel Sahlberg</cp:lastModifiedBy>
  <cp:revision>5</cp:revision>
  <dcterms:created xsi:type="dcterms:W3CDTF">2022-02-24T09:40:30Z</dcterms:created>
  <dcterms:modified xsi:type="dcterms:W3CDTF">2024-01-12T09:17:53Z</dcterms:modified>
</cp:coreProperties>
</file>