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49"/>
  </p:notesMasterIdLst>
  <p:handoutMasterIdLst>
    <p:handoutMasterId r:id="rId150"/>
  </p:handoutMasterIdLst>
  <p:sldIdLst>
    <p:sldId id="477" r:id="rId2"/>
    <p:sldId id="651" r:id="rId3"/>
    <p:sldId id="480" r:id="rId4"/>
    <p:sldId id="478" r:id="rId5"/>
    <p:sldId id="479" r:id="rId6"/>
    <p:sldId id="610" r:id="rId7"/>
    <p:sldId id="485" r:id="rId8"/>
    <p:sldId id="593" r:id="rId9"/>
    <p:sldId id="594" r:id="rId10"/>
    <p:sldId id="595" r:id="rId11"/>
    <p:sldId id="603" r:id="rId12"/>
    <p:sldId id="596" r:id="rId13"/>
    <p:sldId id="597" r:id="rId14"/>
    <p:sldId id="498" r:id="rId15"/>
    <p:sldId id="598" r:id="rId16"/>
    <p:sldId id="617" r:id="rId17"/>
    <p:sldId id="620" r:id="rId18"/>
    <p:sldId id="619" r:id="rId19"/>
    <p:sldId id="618" r:id="rId20"/>
    <p:sldId id="599" r:id="rId21"/>
    <p:sldId id="600" r:id="rId22"/>
    <p:sldId id="601" r:id="rId23"/>
    <p:sldId id="481" r:id="rId24"/>
    <p:sldId id="486" r:id="rId25"/>
    <p:sldId id="487" r:id="rId26"/>
    <p:sldId id="488" r:id="rId27"/>
    <p:sldId id="489" r:id="rId28"/>
    <p:sldId id="490" r:id="rId29"/>
    <p:sldId id="491" r:id="rId30"/>
    <p:sldId id="492" r:id="rId31"/>
    <p:sldId id="493" r:id="rId32"/>
    <p:sldId id="494" r:id="rId33"/>
    <p:sldId id="495" r:id="rId34"/>
    <p:sldId id="503" r:id="rId35"/>
    <p:sldId id="483" r:id="rId36"/>
    <p:sldId id="482" r:id="rId37"/>
    <p:sldId id="484" r:id="rId38"/>
    <p:sldId id="504" r:id="rId39"/>
    <p:sldId id="505" r:id="rId40"/>
    <p:sldId id="506" r:id="rId41"/>
    <p:sldId id="507" r:id="rId42"/>
    <p:sldId id="602" r:id="rId43"/>
    <p:sldId id="509" r:id="rId44"/>
    <p:sldId id="607" r:id="rId45"/>
    <p:sldId id="606" r:id="rId46"/>
    <p:sldId id="608" r:id="rId47"/>
    <p:sldId id="609" r:id="rId48"/>
    <p:sldId id="511" r:id="rId49"/>
    <p:sldId id="512" r:id="rId50"/>
    <p:sldId id="513" r:id="rId51"/>
    <p:sldId id="514" r:id="rId52"/>
    <p:sldId id="515" r:id="rId53"/>
    <p:sldId id="516" r:id="rId54"/>
    <p:sldId id="517" r:id="rId55"/>
    <p:sldId id="518" r:id="rId56"/>
    <p:sldId id="519" r:id="rId57"/>
    <p:sldId id="520" r:id="rId58"/>
    <p:sldId id="521" r:id="rId59"/>
    <p:sldId id="522" r:id="rId60"/>
    <p:sldId id="523" r:id="rId61"/>
    <p:sldId id="524" r:id="rId62"/>
    <p:sldId id="525" r:id="rId63"/>
    <p:sldId id="526" r:id="rId64"/>
    <p:sldId id="527" r:id="rId65"/>
    <p:sldId id="528" r:id="rId66"/>
    <p:sldId id="501" r:id="rId67"/>
    <p:sldId id="529" r:id="rId68"/>
    <p:sldId id="631" r:id="rId69"/>
    <p:sldId id="502" r:id="rId70"/>
    <p:sldId id="530" r:id="rId71"/>
    <p:sldId id="531" r:id="rId72"/>
    <p:sldId id="532" r:id="rId73"/>
    <p:sldId id="632" r:id="rId74"/>
    <p:sldId id="534" r:id="rId75"/>
    <p:sldId id="535" r:id="rId76"/>
    <p:sldId id="613" r:id="rId77"/>
    <p:sldId id="611" r:id="rId78"/>
    <p:sldId id="614" r:id="rId79"/>
    <p:sldId id="538" r:id="rId80"/>
    <p:sldId id="646" r:id="rId81"/>
    <p:sldId id="537" r:id="rId82"/>
    <p:sldId id="648" r:id="rId83"/>
    <p:sldId id="544" r:id="rId84"/>
    <p:sldId id="536" r:id="rId85"/>
    <p:sldId id="540" r:id="rId86"/>
    <p:sldId id="629" r:id="rId87"/>
    <p:sldId id="630" r:id="rId88"/>
    <p:sldId id="621" r:id="rId89"/>
    <p:sldId id="622" r:id="rId90"/>
    <p:sldId id="623" r:id="rId91"/>
    <p:sldId id="624" r:id="rId92"/>
    <p:sldId id="625" r:id="rId93"/>
    <p:sldId id="543" r:id="rId94"/>
    <p:sldId id="615" r:id="rId95"/>
    <p:sldId id="616" r:id="rId96"/>
    <p:sldId id="628" r:id="rId97"/>
    <p:sldId id="548" r:id="rId98"/>
    <p:sldId id="549" r:id="rId99"/>
    <p:sldId id="550" r:id="rId100"/>
    <p:sldId id="551" r:id="rId101"/>
    <p:sldId id="634" r:id="rId102"/>
    <p:sldId id="554" r:id="rId103"/>
    <p:sldId id="635" r:id="rId104"/>
    <p:sldId id="636" r:id="rId105"/>
    <p:sldId id="637" r:id="rId106"/>
    <p:sldId id="638" r:id="rId107"/>
    <p:sldId id="553" r:id="rId108"/>
    <p:sldId id="639" r:id="rId109"/>
    <p:sldId id="640" r:id="rId110"/>
    <p:sldId id="641" r:id="rId111"/>
    <p:sldId id="642" r:id="rId112"/>
    <p:sldId id="644" r:id="rId113"/>
    <p:sldId id="645" r:id="rId114"/>
    <p:sldId id="557" r:id="rId115"/>
    <p:sldId id="558" r:id="rId116"/>
    <p:sldId id="556" r:id="rId117"/>
    <p:sldId id="559" r:id="rId118"/>
    <p:sldId id="560" r:id="rId119"/>
    <p:sldId id="561" r:id="rId120"/>
    <p:sldId id="562" r:id="rId121"/>
    <p:sldId id="564" r:id="rId122"/>
    <p:sldId id="565" r:id="rId123"/>
    <p:sldId id="567" r:id="rId124"/>
    <p:sldId id="649" r:id="rId125"/>
    <p:sldId id="563" r:id="rId126"/>
    <p:sldId id="568" r:id="rId127"/>
    <p:sldId id="569" r:id="rId128"/>
    <p:sldId id="650" r:id="rId129"/>
    <p:sldId id="570" r:id="rId130"/>
    <p:sldId id="571" r:id="rId131"/>
    <p:sldId id="572" r:id="rId132"/>
    <p:sldId id="574" r:id="rId133"/>
    <p:sldId id="576" r:id="rId134"/>
    <p:sldId id="580" r:id="rId135"/>
    <p:sldId id="578" r:id="rId136"/>
    <p:sldId id="579" r:id="rId137"/>
    <p:sldId id="581" r:id="rId138"/>
    <p:sldId id="582" r:id="rId139"/>
    <p:sldId id="633" r:id="rId140"/>
    <p:sldId id="583" r:id="rId141"/>
    <p:sldId id="584" r:id="rId142"/>
    <p:sldId id="585" r:id="rId143"/>
    <p:sldId id="586" r:id="rId144"/>
    <p:sldId id="587" r:id="rId145"/>
    <p:sldId id="588" r:id="rId146"/>
    <p:sldId id="589" r:id="rId147"/>
    <p:sldId id="590" r:id="rId148"/>
  </p:sldIdLst>
  <p:sldSz cx="9144000" cy="6858000" type="screen4x3"/>
  <p:notesSz cx="6794500" cy="9931400"/>
  <p:defaultTextStyle>
    <a:defPPr>
      <a:defRPr lang="sv-SE"/>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FFF5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434" autoAdjust="0"/>
  </p:normalViewPr>
  <p:slideViewPr>
    <p:cSldViewPr>
      <p:cViewPr varScale="1">
        <p:scale>
          <a:sx n="48" d="100"/>
          <a:sy n="48" d="100"/>
        </p:scale>
        <p:origin x="723" y="31"/>
      </p:cViewPr>
      <p:guideLst>
        <p:guide orient="horz" pos="2160"/>
        <p:guide pos="2880"/>
      </p:guideLst>
    </p:cSldViewPr>
  </p:slideViewPr>
  <p:outlineViewPr>
    <p:cViewPr>
      <p:scale>
        <a:sx n="33" d="100"/>
        <a:sy n="33" d="100"/>
      </p:scale>
      <p:origin x="0" y="-58875"/>
    </p:cViewPr>
  </p:outlineViewPr>
  <p:notesTextViewPr>
    <p:cViewPr>
      <p:scale>
        <a:sx n="100" d="100"/>
        <a:sy n="100" d="100"/>
      </p:scale>
      <p:origin x="0" y="0"/>
    </p:cViewPr>
  </p:notesTextViewPr>
  <p:sorterViewPr>
    <p:cViewPr varScale="1">
      <p:scale>
        <a:sx n="1" d="1"/>
        <a:sy n="1" d="1"/>
      </p:scale>
      <p:origin x="0" y="0"/>
    </p:cViewPr>
  </p:sorter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notesMaster" Target="notesMasters/notes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2" Type="http://schemas.openxmlformats.org/officeDocument/2006/relationships/oleObject" Target="file:///G:\Symposium%202018\F&#246;r&#228;ldraenk&#228;ter.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G:\Symposium%202018\Enk&#228;ten%206mars18.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G:\Symposium%202018\F&#246;r&#228;ldraenk&#228;ter.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G:\Symposium%202018\F&#246;r&#228;ldraenk&#228;ter.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44"/>
    </mc:Choice>
    <mc:Fallback>
      <c:style val="44"/>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cat>
            <c:strRef>
              <c:f>Blad1!$I$10:$I$15</c:f>
              <c:strCache>
                <c:ptCount val="6"/>
                <c:pt idx="0">
                  <c:v>Roligt</c:v>
                </c:pt>
                <c:pt idx="1">
                  <c:v>Intressant</c:v>
                </c:pt>
                <c:pt idx="2">
                  <c:v>Tråkigt</c:v>
                </c:pt>
                <c:pt idx="3">
                  <c:v>Jobbigt</c:v>
                </c:pt>
                <c:pt idx="4">
                  <c:v>Viktigt</c:v>
                </c:pt>
                <c:pt idx="5">
                  <c:v>Tar för mycket tid </c:v>
                </c:pt>
              </c:strCache>
            </c:strRef>
          </c:cat>
          <c:val>
            <c:numRef>
              <c:f>Blad1!$J$10:$J$15</c:f>
              <c:numCache>
                <c:formatCode>General</c:formatCode>
                <c:ptCount val="6"/>
                <c:pt idx="0">
                  <c:v>2</c:v>
                </c:pt>
                <c:pt idx="1">
                  <c:v>7</c:v>
                </c:pt>
                <c:pt idx="4">
                  <c:v>4</c:v>
                </c:pt>
              </c:numCache>
            </c:numRef>
          </c:val>
          <c:extLst>
            <c:ext xmlns:c16="http://schemas.microsoft.com/office/drawing/2014/chart" uri="{C3380CC4-5D6E-409C-BE32-E72D297353CC}">
              <c16:uniqueId val="{00000000-6E43-4DEF-8847-EAF1886ED307}"/>
            </c:ext>
          </c:extLst>
        </c:ser>
        <c:dLbls>
          <c:showLegendKey val="0"/>
          <c:showVal val="0"/>
          <c:showCatName val="0"/>
          <c:showSerName val="0"/>
          <c:showPercent val="0"/>
          <c:showBubbleSize val="0"/>
        </c:dLbls>
        <c:gapWidth val="150"/>
        <c:axId val="177927296"/>
        <c:axId val="177928832"/>
      </c:barChart>
      <c:catAx>
        <c:axId val="177927296"/>
        <c:scaling>
          <c:orientation val="minMax"/>
        </c:scaling>
        <c:delete val="0"/>
        <c:axPos val="b"/>
        <c:numFmt formatCode="General" sourceLinked="0"/>
        <c:majorTickMark val="out"/>
        <c:minorTickMark val="none"/>
        <c:tickLblPos val="nextTo"/>
        <c:crossAx val="177928832"/>
        <c:crosses val="autoZero"/>
        <c:auto val="1"/>
        <c:lblAlgn val="ctr"/>
        <c:lblOffset val="100"/>
        <c:noMultiLvlLbl val="0"/>
      </c:catAx>
      <c:valAx>
        <c:axId val="177928832"/>
        <c:scaling>
          <c:orientation val="minMax"/>
        </c:scaling>
        <c:delete val="0"/>
        <c:axPos val="l"/>
        <c:majorGridlines/>
        <c:numFmt formatCode="General" sourceLinked="1"/>
        <c:majorTickMark val="out"/>
        <c:minorTickMark val="none"/>
        <c:tickLblPos val="nextTo"/>
        <c:crossAx val="177927296"/>
        <c:crosses val="autoZero"/>
        <c:crossBetween val="between"/>
      </c:valAx>
    </c:plotArea>
    <c:legend>
      <c:legendPos val="r"/>
      <c:overlay val="0"/>
    </c:legend>
    <c:plotVisOnly val="1"/>
    <c:dispBlanksAs val="gap"/>
    <c:showDLblsOverMax val="0"/>
  </c:chart>
  <c:txPr>
    <a:bodyPr/>
    <a:lstStyle/>
    <a:p>
      <a:pPr>
        <a:defRPr sz="1800"/>
      </a:pPr>
      <a:endParaRPr lang="sv-S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44"/>
    </mc:Choice>
    <mc:Fallback>
      <c:style val="44"/>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cat>
            <c:multiLvlStrRef>
              <c:f>Blad2!$H$8:$L$9</c:f>
              <c:multiLvlStrCache>
                <c:ptCount val="5"/>
                <c:lvl>
                  <c:pt idx="1">
                    <c:v>Inte bra</c:v>
                  </c:pt>
                  <c:pt idx="2">
                    <c:v>Ingenting</c:v>
                  </c:pt>
                  <c:pt idx="3">
                    <c:v>Bra</c:v>
                  </c:pt>
                  <c:pt idx="4">
                    <c:v>Jättebra </c:v>
                  </c:pt>
                </c:lvl>
                <c:lvl>
                  <c:pt idx="0">
                    <c:v>Fråga 13 </c:v>
                  </c:pt>
                </c:lvl>
              </c:multiLvlStrCache>
            </c:multiLvlStrRef>
          </c:cat>
          <c:val>
            <c:numRef>
              <c:f>Blad2!$H$10:$L$10</c:f>
              <c:numCache>
                <c:formatCode>General</c:formatCode>
                <c:ptCount val="5"/>
                <c:pt idx="2">
                  <c:v>1</c:v>
                </c:pt>
                <c:pt idx="3">
                  <c:v>5</c:v>
                </c:pt>
                <c:pt idx="4">
                  <c:v>17</c:v>
                </c:pt>
              </c:numCache>
            </c:numRef>
          </c:val>
          <c:extLst>
            <c:ext xmlns:c16="http://schemas.microsoft.com/office/drawing/2014/chart" uri="{C3380CC4-5D6E-409C-BE32-E72D297353CC}">
              <c16:uniqueId val="{00000000-DE2F-4172-BFC8-65C3F4492962}"/>
            </c:ext>
          </c:extLst>
        </c:ser>
        <c:dLbls>
          <c:showLegendKey val="0"/>
          <c:showVal val="0"/>
          <c:showCatName val="0"/>
          <c:showSerName val="0"/>
          <c:showPercent val="0"/>
          <c:showBubbleSize val="0"/>
        </c:dLbls>
        <c:gapWidth val="150"/>
        <c:axId val="179125632"/>
        <c:axId val="179131520"/>
      </c:barChart>
      <c:catAx>
        <c:axId val="179125632"/>
        <c:scaling>
          <c:orientation val="minMax"/>
        </c:scaling>
        <c:delete val="0"/>
        <c:axPos val="b"/>
        <c:numFmt formatCode="General" sourceLinked="0"/>
        <c:majorTickMark val="out"/>
        <c:minorTickMark val="none"/>
        <c:tickLblPos val="nextTo"/>
        <c:crossAx val="179131520"/>
        <c:crosses val="autoZero"/>
        <c:auto val="1"/>
        <c:lblAlgn val="ctr"/>
        <c:lblOffset val="100"/>
        <c:noMultiLvlLbl val="0"/>
      </c:catAx>
      <c:valAx>
        <c:axId val="179131520"/>
        <c:scaling>
          <c:orientation val="minMax"/>
        </c:scaling>
        <c:delete val="0"/>
        <c:axPos val="l"/>
        <c:majorGridlines/>
        <c:numFmt formatCode="General" sourceLinked="1"/>
        <c:majorTickMark val="out"/>
        <c:minorTickMark val="none"/>
        <c:tickLblPos val="nextTo"/>
        <c:crossAx val="179125632"/>
        <c:crosses val="autoZero"/>
        <c:crossBetween val="between"/>
      </c:valAx>
    </c:plotArea>
    <c:legend>
      <c:legendPos val="r"/>
      <c:overlay val="0"/>
    </c:legend>
    <c:plotVisOnly val="1"/>
    <c:dispBlanksAs val="gap"/>
    <c:showDLblsOverMax val="0"/>
  </c:chart>
  <c:txPr>
    <a:bodyPr/>
    <a:lstStyle/>
    <a:p>
      <a:pPr>
        <a:defRPr sz="1800"/>
      </a:pPr>
      <a:endParaRPr lang="sv-S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Blad1!$J$2</c:f>
              <c:strCache>
                <c:ptCount val="1"/>
                <c:pt idx="0">
                  <c:v>Svenska </c:v>
                </c:pt>
              </c:strCache>
            </c:strRef>
          </c:tx>
          <c:invertIfNegative val="0"/>
          <c:cat>
            <c:strRef>
              <c:f>Blad1!$H$3:$I$6</c:f>
              <c:strCache>
                <c:ptCount val="4"/>
                <c:pt idx="0">
                  <c:v>Inte alls för hon kan allt redan </c:v>
                </c:pt>
                <c:pt idx="1">
                  <c:v>Litet grand</c:v>
                </c:pt>
                <c:pt idx="2">
                  <c:v>Ganska mycket</c:v>
                </c:pt>
                <c:pt idx="3">
                  <c:v>Väldigt mycket </c:v>
                </c:pt>
              </c:strCache>
            </c:strRef>
          </c:cat>
          <c:val>
            <c:numRef>
              <c:f>Blad1!$J$3:$J$6</c:f>
              <c:numCache>
                <c:formatCode>General</c:formatCode>
                <c:ptCount val="4"/>
                <c:pt idx="0">
                  <c:v>1</c:v>
                </c:pt>
                <c:pt idx="1">
                  <c:v>3</c:v>
                </c:pt>
                <c:pt idx="2">
                  <c:v>3</c:v>
                </c:pt>
                <c:pt idx="3">
                  <c:v>4</c:v>
                </c:pt>
              </c:numCache>
            </c:numRef>
          </c:val>
          <c:extLst>
            <c:ext xmlns:c16="http://schemas.microsoft.com/office/drawing/2014/chart" uri="{C3380CC4-5D6E-409C-BE32-E72D297353CC}">
              <c16:uniqueId val="{00000000-4215-44E5-8574-50293FD75CDE}"/>
            </c:ext>
          </c:extLst>
        </c:ser>
        <c:ser>
          <c:idx val="1"/>
          <c:order val="1"/>
          <c:tx>
            <c:strRef>
              <c:f>Blad1!$K$2</c:f>
              <c:strCache>
                <c:ptCount val="1"/>
                <c:pt idx="0">
                  <c:v>Modersmål </c:v>
                </c:pt>
              </c:strCache>
            </c:strRef>
          </c:tx>
          <c:invertIfNegative val="0"/>
          <c:cat>
            <c:strRef>
              <c:f>Blad1!$H$3:$I$6</c:f>
              <c:strCache>
                <c:ptCount val="4"/>
                <c:pt idx="0">
                  <c:v>Inte alls för hon kan allt redan </c:v>
                </c:pt>
                <c:pt idx="1">
                  <c:v>Litet grand</c:v>
                </c:pt>
                <c:pt idx="2">
                  <c:v>Ganska mycket</c:v>
                </c:pt>
                <c:pt idx="3">
                  <c:v>Väldigt mycket </c:v>
                </c:pt>
              </c:strCache>
            </c:strRef>
          </c:cat>
          <c:val>
            <c:numRef>
              <c:f>Blad1!$K$3:$K$6</c:f>
              <c:numCache>
                <c:formatCode>General</c:formatCode>
                <c:ptCount val="4"/>
                <c:pt idx="1">
                  <c:v>4</c:v>
                </c:pt>
                <c:pt idx="2">
                  <c:v>1</c:v>
                </c:pt>
                <c:pt idx="3">
                  <c:v>2</c:v>
                </c:pt>
              </c:numCache>
            </c:numRef>
          </c:val>
          <c:extLst>
            <c:ext xmlns:c16="http://schemas.microsoft.com/office/drawing/2014/chart" uri="{C3380CC4-5D6E-409C-BE32-E72D297353CC}">
              <c16:uniqueId val="{00000001-4215-44E5-8574-50293FD75CDE}"/>
            </c:ext>
          </c:extLst>
        </c:ser>
        <c:dLbls>
          <c:showLegendKey val="0"/>
          <c:showVal val="0"/>
          <c:showCatName val="0"/>
          <c:showSerName val="0"/>
          <c:showPercent val="0"/>
          <c:showBubbleSize val="0"/>
        </c:dLbls>
        <c:gapWidth val="150"/>
        <c:axId val="179157248"/>
        <c:axId val="179855360"/>
      </c:barChart>
      <c:catAx>
        <c:axId val="179157248"/>
        <c:scaling>
          <c:orientation val="minMax"/>
        </c:scaling>
        <c:delete val="0"/>
        <c:axPos val="b"/>
        <c:numFmt formatCode="General" sourceLinked="0"/>
        <c:majorTickMark val="out"/>
        <c:minorTickMark val="none"/>
        <c:tickLblPos val="nextTo"/>
        <c:crossAx val="179855360"/>
        <c:crosses val="autoZero"/>
        <c:auto val="1"/>
        <c:lblAlgn val="ctr"/>
        <c:lblOffset val="100"/>
        <c:noMultiLvlLbl val="0"/>
      </c:catAx>
      <c:valAx>
        <c:axId val="179855360"/>
        <c:scaling>
          <c:orientation val="minMax"/>
        </c:scaling>
        <c:delete val="0"/>
        <c:axPos val="l"/>
        <c:majorGridlines/>
        <c:numFmt formatCode="General" sourceLinked="1"/>
        <c:majorTickMark val="out"/>
        <c:minorTickMark val="none"/>
        <c:tickLblPos val="nextTo"/>
        <c:crossAx val="179157248"/>
        <c:crosses val="autoZero"/>
        <c:crossBetween val="between"/>
      </c:valAx>
    </c:plotArea>
    <c:legend>
      <c:legendPos val="r"/>
      <c:overlay val="0"/>
    </c:legend>
    <c:plotVisOnly val="1"/>
    <c:dispBlanksAs val="gap"/>
    <c:showDLblsOverMax val="0"/>
  </c:chart>
  <c:txPr>
    <a:bodyPr/>
    <a:lstStyle/>
    <a:p>
      <a:pPr>
        <a:defRPr sz="1800"/>
      </a:pPr>
      <a:endParaRPr lang="sv-S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Blad1!$E$8</c:f>
              <c:strCache>
                <c:ptCount val="1"/>
                <c:pt idx="0">
                  <c:v>Svenska </c:v>
                </c:pt>
              </c:strCache>
            </c:strRef>
          </c:tx>
          <c:invertIfNegative val="0"/>
          <c:cat>
            <c:strRef>
              <c:f>Blad1!$B$9:$D$12</c:f>
              <c:strCache>
                <c:ptCount val="4"/>
                <c:pt idx="0">
                  <c:v>Inte alls, för jag kan allt redan </c:v>
                </c:pt>
                <c:pt idx="1">
                  <c:v>Lite grand</c:v>
                </c:pt>
                <c:pt idx="2">
                  <c:v>Ganska mycket</c:v>
                </c:pt>
                <c:pt idx="3">
                  <c:v>Väldigt mycket </c:v>
                </c:pt>
              </c:strCache>
            </c:strRef>
          </c:cat>
          <c:val>
            <c:numRef>
              <c:f>Blad1!$E$9:$E$12</c:f>
              <c:numCache>
                <c:formatCode>General</c:formatCode>
                <c:ptCount val="4"/>
                <c:pt idx="0">
                  <c:v>3</c:v>
                </c:pt>
                <c:pt idx="1">
                  <c:v>4</c:v>
                </c:pt>
                <c:pt idx="2">
                  <c:v>10</c:v>
                </c:pt>
                <c:pt idx="3">
                  <c:v>3</c:v>
                </c:pt>
              </c:numCache>
            </c:numRef>
          </c:val>
          <c:extLst>
            <c:ext xmlns:c16="http://schemas.microsoft.com/office/drawing/2014/chart" uri="{C3380CC4-5D6E-409C-BE32-E72D297353CC}">
              <c16:uniqueId val="{00000000-CC07-4A77-8E33-43F271FCB974}"/>
            </c:ext>
          </c:extLst>
        </c:ser>
        <c:ser>
          <c:idx val="1"/>
          <c:order val="1"/>
          <c:tx>
            <c:strRef>
              <c:f>Blad1!$F$8</c:f>
              <c:strCache>
                <c:ptCount val="1"/>
                <c:pt idx="0">
                  <c:v>Ämnena i skolan </c:v>
                </c:pt>
              </c:strCache>
            </c:strRef>
          </c:tx>
          <c:invertIfNegative val="0"/>
          <c:cat>
            <c:strRef>
              <c:f>Blad1!$B$9:$D$12</c:f>
              <c:strCache>
                <c:ptCount val="4"/>
                <c:pt idx="0">
                  <c:v>Inte alls, för jag kan allt redan </c:v>
                </c:pt>
                <c:pt idx="1">
                  <c:v>Lite grand</c:v>
                </c:pt>
                <c:pt idx="2">
                  <c:v>Ganska mycket</c:v>
                </c:pt>
                <c:pt idx="3">
                  <c:v>Väldigt mycket </c:v>
                </c:pt>
              </c:strCache>
            </c:strRef>
          </c:cat>
          <c:val>
            <c:numRef>
              <c:f>Blad1!$F$9:$F$12</c:f>
              <c:numCache>
                <c:formatCode>General</c:formatCode>
                <c:ptCount val="4"/>
                <c:pt idx="0">
                  <c:v>1</c:v>
                </c:pt>
                <c:pt idx="1">
                  <c:v>6</c:v>
                </c:pt>
                <c:pt idx="2">
                  <c:v>2</c:v>
                </c:pt>
                <c:pt idx="3">
                  <c:v>1</c:v>
                </c:pt>
              </c:numCache>
            </c:numRef>
          </c:val>
          <c:extLst>
            <c:ext xmlns:c16="http://schemas.microsoft.com/office/drawing/2014/chart" uri="{C3380CC4-5D6E-409C-BE32-E72D297353CC}">
              <c16:uniqueId val="{00000001-CC07-4A77-8E33-43F271FCB974}"/>
            </c:ext>
          </c:extLst>
        </c:ser>
        <c:dLbls>
          <c:showLegendKey val="0"/>
          <c:showVal val="0"/>
          <c:showCatName val="0"/>
          <c:showSerName val="0"/>
          <c:showPercent val="0"/>
          <c:showBubbleSize val="0"/>
        </c:dLbls>
        <c:gapWidth val="150"/>
        <c:axId val="179881088"/>
        <c:axId val="179882624"/>
      </c:barChart>
      <c:catAx>
        <c:axId val="179881088"/>
        <c:scaling>
          <c:orientation val="minMax"/>
        </c:scaling>
        <c:delete val="0"/>
        <c:axPos val="b"/>
        <c:numFmt formatCode="General" sourceLinked="0"/>
        <c:majorTickMark val="out"/>
        <c:minorTickMark val="none"/>
        <c:tickLblPos val="nextTo"/>
        <c:crossAx val="179882624"/>
        <c:crosses val="autoZero"/>
        <c:auto val="1"/>
        <c:lblAlgn val="ctr"/>
        <c:lblOffset val="100"/>
        <c:noMultiLvlLbl val="0"/>
      </c:catAx>
      <c:valAx>
        <c:axId val="179882624"/>
        <c:scaling>
          <c:orientation val="minMax"/>
        </c:scaling>
        <c:delete val="0"/>
        <c:axPos val="l"/>
        <c:majorGridlines/>
        <c:numFmt formatCode="General" sourceLinked="1"/>
        <c:majorTickMark val="out"/>
        <c:minorTickMark val="none"/>
        <c:tickLblPos val="nextTo"/>
        <c:crossAx val="179881088"/>
        <c:crosses val="autoZero"/>
        <c:crossBetween val="between"/>
      </c:valAx>
    </c:plotArea>
    <c:legend>
      <c:legendPos val="r"/>
      <c:overlay val="0"/>
    </c:legend>
    <c:plotVisOnly val="1"/>
    <c:dispBlanksAs val="gap"/>
    <c:showDLblsOverMax val="0"/>
  </c:chart>
  <c:txPr>
    <a:bodyPr/>
    <a:lstStyle/>
    <a:p>
      <a:pPr>
        <a:defRPr sz="1800"/>
      </a:pPr>
      <a:endParaRPr lang="sv-SE"/>
    </a:p>
  </c:txPr>
  <c:externalData r:id="rId2">
    <c:autoUpdate val="0"/>
  </c:externalData>
</c:chartSpace>
</file>

<file path=ppt/diagrams/_rels/data3.xml.rels><?xml version="1.0" encoding="UTF-8" standalone="yes"?>
<Relationships xmlns="http://schemas.openxmlformats.org/package/2006/relationships"><Relationship Id="rId1" Type="http://schemas.openxmlformats.org/officeDocument/2006/relationships/image" Target="../media/image56.jpeg"/></Relationships>
</file>

<file path=ppt/diagrams/_rels/data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diagrams/_rels/data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diagrams/_rels/drawing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438D85-430B-4F97-BE80-BD7DDF75EA9E}" type="doc">
      <dgm:prSet loTypeId="urn:microsoft.com/office/officeart/2005/8/layout/radial1" loCatId="relationship" qsTypeId="urn:microsoft.com/office/officeart/2005/8/quickstyle/simple1" qsCatId="simple" csTypeId="urn:microsoft.com/office/officeart/2005/8/colors/accent1_2" csCatId="accent1"/>
      <dgm:spPr/>
    </dgm:pt>
    <dgm:pt modelId="{D10F5359-FA54-49D7-97AE-11FF847D91A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b="0" i="0" u="none" strike="noStrike" cap="none" normalizeH="0" baseline="0" smtClean="0">
              <a:ln>
                <a:noFill/>
              </a:ln>
              <a:solidFill>
                <a:schemeClr val="tx1"/>
              </a:solidFill>
              <a:effectLst/>
              <a:latin typeface="Arial" charset="0"/>
            </a:rPr>
            <a:t>Familjen </a:t>
          </a:r>
        </a:p>
      </dgm:t>
    </dgm:pt>
    <dgm:pt modelId="{2083FD77-48A9-4CB2-A2CC-6F77B11EE524}" type="parTrans" cxnId="{17B2B242-8E30-479A-A324-D8FFA06D6F93}">
      <dgm:prSet/>
      <dgm:spPr/>
    </dgm:pt>
    <dgm:pt modelId="{1523AB2D-FC77-4B2D-91D4-15285F733DA7}" type="sibTrans" cxnId="{17B2B242-8E30-479A-A324-D8FFA06D6F93}">
      <dgm:prSet/>
      <dgm:spPr/>
    </dgm:pt>
    <dgm:pt modelId="{D01466E6-A6BC-4969-852D-1CCF178DA17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b="0" i="0" u="none" strike="noStrike" cap="none" normalizeH="0" baseline="0" smtClean="0">
              <a:ln>
                <a:noFill/>
              </a:ln>
              <a:solidFill>
                <a:schemeClr val="tx1"/>
              </a:solidFill>
              <a:effectLst/>
              <a:latin typeface="Arial" charset="0"/>
            </a:rPr>
            <a:t>somaliska</a:t>
          </a:r>
        </a:p>
      </dgm:t>
    </dgm:pt>
    <dgm:pt modelId="{A75F451B-7A43-4DB6-AC86-5756B05C4024}" type="parTrans" cxnId="{5C80BBE1-75A9-49DB-AE99-4433BB740A7C}">
      <dgm:prSet/>
      <dgm:spPr/>
      <dgm:t>
        <a:bodyPr/>
        <a:lstStyle/>
        <a:p>
          <a:endParaRPr lang="sv-SE"/>
        </a:p>
      </dgm:t>
    </dgm:pt>
    <dgm:pt modelId="{6CEB331A-3E8E-4E2E-B285-9DFF85F2CEE8}" type="sibTrans" cxnId="{5C80BBE1-75A9-49DB-AE99-4433BB740A7C}">
      <dgm:prSet/>
      <dgm:spPr/>
    </dgm:pt>
    <dgm:pt modelId="{187DF1AD-ADCA-4302-A3AE-9FE91287052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b="0" i="0" u="none" strike="noStrike" cap="none" normalizeH="0" baseline="0" smtClean="0">
              <a:ln>
                <a:noFill/>
              </a:ln>
              <a:solidFill>
                <a:schemeClr val="tx1"/>
              </a:solidFill>
              <a:effectLst/>
              <a:latin typeface="Arial" charset="0"/>
            </a:rPr>
            <a:t>franska </a:t>
          </a:r>
        </a:p>
      </dgm:t>
    </dgm:pt>
    <dgm:pt modelId="{70AC5FBC-56AC-4475-A68F-717522A5D364}" type="parTrans" cxnId="{528242A1-802A-424B-8F53-BC62C74AFABB}">
      <dgm:prSet/>
      <dgm:spPr/>
      <dgm:t>
        <a:bodyPr/>
        <a:lstStyle/>
        <a:p>
          <a:endParaRPr lang="sv-SE"/>
        </a:p>
      </dgm:t>
    </dgm:pt>
    <dgm:pt modelId="{EFDBCF82-54C5-418B-9D78-379D1C75FCC8}" type="sibTrans" cxnId="{528242A1-802A-424B-8F53-BC62C74AFABB}">
      <dgm:prSet/>
      <dgm:spPr/>
    </dgm:pt>
    <dgm:pt modelId="{0CFC4718-71DA-4A6A-B179-735DEE69B25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b="0" i="0" u="none" strike="noStrike" cap="none" normalizeH="0" baseline="0" smtClean="0">
              <a:ln>
                <a:noFill/>
              </a:ln>
              <a:solidFill>
                <a:schemeClr val="tx1"/>
              </a:solidFill>
              <a:effectLst/>
              <a:latin typeface="Arial" charset="0"/>
            </a:rPr>
            <a:t>arabiska </a:t>
          </a:r>
        </a:p>
      </dgm:t>
    </dgm:pt>
    <dgm:pt modelId="{00D62D2C-C8A5-48A9-ADC6-F7DFE4487A9A}" type="parTrans" cxnId="{137B051F-7F02-4903-9E4D-8A76762F671B}">
      <dgm:prSet/>
      <dgm:spPr/>
      <dgm:t>
        <a:bodyPr/>
        <a:lstStyle/>
        <a:p>
          <a:endParaRPr lang="sv-SE"/>
        </a:p>
      </dgm:t>
    </dgm:pt>
    <dgm:pt modelId="{58801535-B5CB-4730-A784-A9D96D74D538}" type="sibTrans" cxnId="{137B051F-7F02-4903-9E4D-8A76762F671B}">
      <dgm:prSet/>
      <dgm:spPr/>
    </dgm:pt>
    <dgm:pt modelId="{6E041E02-6490-4396-9709-4CE0472CEC5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b="0" i="0" u="none" strike="noStrike" cap="none" normalizeH="0" baseline="0" smtClean="0">
              <a:ln>
                <a:noFill/>
              </a:ln>
              <a:solidFill>
                <a:schemeClr val="tx1"/>
              </a:solidFill>
              <a:effectLst/>
              <a:latin typeface="Arial" charset="0"/>
            </a:rPr>
            <a:t>ryska</a:t>
          </a:r>
        </a:p>
      </dgm:t>
    </dgm:pt>
    <dgm:pt modelId="{6A4F346C-A7C4-4D4D-BBF4-5374D08EA3C6}" type="parTrans" cxnId="{BA3E03B3-EF8C-4274-B05D-1B12E9A37A23}">
      <dgm:prSet/>
      <dgm:spPr/>
      <dgm:t>
        <a:bodyPr/>
        <a:lstStyle/>
        <a:p>
          <a:endParaRPr lang="sv-SE"/>
        </a:p>
      </dgm:t>
    </dgm:pt>
    <dgm:pt modelId="{B7B92267-A994-425B-9EF7-63E9167D0B0C}" type="sibTrans" cxnId="{BA3E03B3-EF8C-4274-B05D-1B12E9A37A23}">
      <dgm:prSet/>
      <dgm:spPr/>
    </dgm:pt>
    <dgm:pt modelId="{6A2E1447-9A49-4D8A-9B66-530E4FABCC2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b="0" i="0" u="none" strike="noStrike" cap="none" normalizeH="0" baseline="0" smtClean="0">
              <a:ln>
                <a:noFill/>
              </a:ln>
              <a:solidFill>
                <a:schemeClr val="tx1"/>
              </a:solidFill>
              <a:effectLst/>
              <a:latin typeface="Arial" charset="0"/>
            </a:rPr>
            <a:t>persiska</a:t>
          </a:r>
        </a:p>
      </dgm:t>
    </dgm:pt>
    <dgm:pt modelId="{609E596E-105A-4D30-BC16-3295E87E46E5}" type="parTrans" cxnId="{1DCF82C8-6D3D-470C-B3F0-C76AC5F1611F}">
      <dgm:prSet/>
      <dgm:spPr/>
      <dgm:t>
        <a:bodyPr/>
        <a:lstStyle/>
        <a:p>
          <a:endParaRPr lang="sv-SE"/>
        </a:p>
      </dgm:t>
    </dgm:pt>
    <dgm:pt modelId="{E7D27A75-9269-422C-9223-DC33C62C475F}" type="sibTrans" cxnId="{1DCF82C8-6D3D-470C-B3F0-C76AC5F1611F}">
      <dgm:prSet/>
      <dgm:spPr/>
    </dgm:pt>
    <dgm:pt modelId="{C1E0BFA3-8FB7-4F59-AB00-34405368B6E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b="0" i="0" u="none" strike="noStrike" cap="none" normalizeH="0" baseline="0" smtClean="0">
              <a:ln>
                <a:noFill/>
              </a:ln>
              <a:solidFill>
                <a:schemeClr val="tx1"/>
              </a:solidFill>
              <a:effectLst/>
              <a:latin typeface="Arial" charset="0"/>
            </a:rPr>
            <a:t>turkiska</a:t>
          </a:r>
        </a:p>
      </dgm:t>
    </dgm:pt>
    <dgm:pt modelId="{6ED94BF8-6F30-4231-88AB-0E14F6334503}" type="parTrans" cxnId="{1F7F07F3-2C5B-40E9-A1F9-8489544F7D32}">
      <dgm:prSet/>
      <dgm:spPr/>
      <dgm:t>
        <a:bodyPr/>
        <a:lstStyle/>
        <a:p>
          <a:endParaRPr lang="sv-SE"/>
        </a:p>
      </dgm:t>
    </dgm:pt>
    <dgm:pt modelId="{E8BAE729-1FED-41FF-ABF9-DD919BB08B54}" type="sibTrans" cxnId="{1F7F07F3-2C5B-40E9-A1F9-8489544F7D32}">
      <dgm:prSet/>
      <dgm:spPr/>
    </dgm:pt>
    <dgm:pt modelId="{64DEA8F2-81B5-4AD1-92C6-9856B019171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b="0" i="0" u="none" strike="noStrike" cap="none" normalizeH="0" baseline="0" smtClean="0">
              <a:ln>
                <a:noFill/>
              </a:ln>
              <a:solidFill>
                <a:schemeClr val="tx1"/>
              </a:solidFill>
              <a:effectLst/>
              <a:latin typeface="Arial" charset="0"/>
            </a:rPr>
            <a:t>romani</a:t>
          </a:r>
        </a:p>
      </dgm:t>
    </dgm:pt>
    <dgm:pt modelId="{9628129C-8EE3-4006-9E61-E3410DA721FA}" type="parTrans" cxnId="{F02F1C94-F4D6-4AF2-846A-51A31B6AAC6B}">
      <dgm:prSet/>
      <dgm:spPr/>
      <dgm:t>
        <a:bodyPr/>
        <a:lstStyle/>
        <a:p>
          <a:endParaRPr lang="sv-SE"/>
        </a:p>
      </dgm:t>
    </dgm:pt>
    <dgm:pt modelId="{F525A263-1E15-434E-909E-6CF15A0FCD8E}" type="sibTrans" cxnId="{F02F1C94-F4D6-4AF2-846A-51A31B6AAC6B}">
      <dgm:prSet/>
      <dgm:spPr/>
    </dgm:pt>
    <dgm:pt modelId="{09AAA576-5647-4CC7-9F86-4C1FC6BB850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b="0" i="0" u="none" strike="noStrike" cap="none" normalizeH="0" baseline="0" smtClean="0">
              <a:ln>
                <a:noFill/>
              </a:ln>
              <a:solidFill>
                <a:schemeClr val="tx1"/>
              </a:solidFill>
              <a:effectLst/>
              <a:latin typeface="Arial" charset="0"/>
            </a:rPr>
            <a:t>thailändska</a:t>
          </a:r>
        </a:p>
      </dgm:t>
    </dgm:pt>
    <dgm:pt modelId="{80129865-34B5-49AE-982C-A80BF2F09C63}" type="parTrans" cxnId="{E48F1F3C-E2F8-46BC-A231-05A2FFF61908}">
      <dgm:prSet/>
      <dgm:spPr/>
      <dgm:t>
        <a:bodyPr/>
        <a:lstStyle/>
        <a:p>
          <a:endParaRPr lang="sv-SE"/>
        </a:p>
      </dgm:t>
    </dgm:pt>
    <dgm:pt modelId="{ABFC9B16-0B38-4D81-8923-39A871654F8D}" type="sibTrans" cxnId="{E48F1F3C-E2F8-46BC-A231-05A2FFF61908}">
      <dgm:prSet/>
      <dgm:spPr/>
    </dgm:pt>
    <dgm:pt modelId="{33A7882B-2023-43B7-B3F7-50E6B71EE49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b="0" i="0" u="none" strike="noStrike" cap="none" normalizeH="0" baseline="0" smtClean="0">
              <a:ln>
                <a:noFill/>
              </a:ln>
              <a:solidFill>
                <a:schemeClr val="tx1"/>
              </a:solidFill>
              <a:effectLst/>
              <a:latin typeface="Arial" charset="0"/>
            </a:rPr>
            <a:t>indiska</a:t>
          </a:r>
        </a:p>
      </dgm:t>
    </dgm:pt>
    <dgm:pt modelId="{94D05DCD-09E6-46F8-93D8-2C2C2E8475C5}" type="parTrans" cxnId="{CC98A779-3DC6-4828-BF87-B63493CA6981}">
      <dgm:prSet/>
      <dgm:spPr/>
      <dgm:t>
        <a:bodyPr/>
        <a:lstStyle/>
        <a:p>
          <a:endParaRPr lang="sv-SE"/>
        </a:p>
      </dgm:t>
    </dgm:pt>
    <dgm:pt modelId="{569061B2-05EF-4B49-928C-0880FFB7C7E0}" type="sibTrans" cxnId="{CC98A779-3DC6-4828-BF87-B63493CA6981}">
      <dgm:prSet/>
      <dgm:spPr/>
    </dgm:pt>
    <dgm:pt modelId="{D89BC291-B7C1-4192-9A75-F8E6C64FE63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b="0" i="0" u="none" strike="noStrike" cap="none" normalizeH="0" baseline="0" smtClean="0">
              <a:ln>
                <a:noFill/>
              </a:ln>
              <a:solidFill>
                <a:schemeClr val="tx1"/>
              </a:solidFill>
              <a:effectLst/>
              <a:latin typeface="Arial" charset="0"/>
            </a:rPr>
            <a:t>dari</a:t>
          </a:r>
        </a:p>
      </dgm:t>
    </dgm:pt>
    <dgm:pt modelId="{85189D90-D005-4F98-9050-8E548546DA03}" type="parTrans" cxnId="{57988B69-05FD-4879-B649-4FD5E715D7AD}">
      <dgm:prSet/>
      <dgm:spPr/>
      <dgm:t>
        <a:bodyPr/>
        <a:lstStyle/>
        <a:p>
          <a:endParaRPr lang="sv-SE"/>
        </a:p>
      </dgm:t>
    </dgm:pt>
    <dgm:pt modelId="{2632067F-1026-4F8A-9523-9379E09B2089}" type="sibTrans" cxnId="{57988B69-05FD-4879-B649-4FD5E715D7AD}">
      <dgm:prSet/>
      <dgm:spPr/>
    </dgm:pt>
    <dgm:pt modelId="{045B8190-0B59-471E-81E9-1D2F422FEC7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b="0" i="0" u="none" strike="noStrike" cap="none" normalizeH="0" baseline="0" smtClean="0">
              <a:ln>
                <a:noFill/>
              </a:ln>
              <a:solidFill>
                <a:schemeClr val="tx1"/>
              </a:solidFill>
              <a:effectLst/>
              <a:latin typeface="Arial" charset="0"/>
            </a:rPr>
            <a:t>franska</a:t>
          </a:r>
        </a:p>
      </dgm:t>
    </dgm:pt>
    <dgm:pt modelId="{D020288F-0913-4A19-87D5-DD6FACCFAAF8}" type="parTrans" cxnId="{CE89D4ED-C6EE-47BE-99DC-F265EB80ACF7}">
      <dgm:prSet/>
      <dgm:spPr/>
      <dgm:t>
        <a:bodyPr/>
        <a:lstStyle/>
        <a:p>
          <a:endParaRPr lang="sv-SE"/>
        </a:p>
      </dgm:t>
    </dgm:pt>
    <dgm:pt modelId="{2DB759FB-D5A0-4511-BB67-84F06EA8BAAD}" type="sibTrans" cxnId="{CE89D4ED-C6EE-47BE-99DC-F265EB80ACF7}">
      <dgm:prSet/>
      <dgm:spPr/>
    </dgm:pt>
    <dgm:pt modelId="{421769AF-F569-4FFC-9A7B-1C8DE38E850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b="0" i="0" u="none" strike="noStrike" cap="none" normalizeH="0" baseline="0" smtClean="0">
              <a:ln>
                <a:noFill/>
              </a:ln>
              <a:solidFill>
                <a:schemeClr val="tx1"/>
              </a:solidFill>
              <a:effectLst/>
              <a:latin typeface="Arial" charset="0"/>
            </a:rPr>
            <a:t>engelska</a:t>
          </a:r>
        </a:p>
      </dgm:t>
    </dgm:pt>
    <dgm:pt modelId="{105553A7-5FD9-4B35-BD51-C75F8370B47F}" type="parTrans" cxnId="{3DAFBF6D-C3BD-4A30-BA28-CDD7A93E2F71}">
      <dgm:prSet/>
      <dgm:spPr/>
      <dgm:t>
        <a:bodyPr/>
        <a:lstStyle/>
        <a:p>
          <a:endParaRPr lang="sv-SE"/>
        </a:p>
      </dgm:t>
    </dgm:pt>
    <dgm:pt modelId="{7F9780D1-8571-4B1D-85FB-9C613AD91124}" type="sibTrans" cxnId="{3DAFBF6D-C3BD-4A30-BA28-CDD7A93E2F71}">
      <dgm:prSet/>
      <dgm:spPr/>
    </dgm:pt>
    <dgm:pt modelId="{841CC31A-F691-48AF-814E-AD826269A632}" type="pres">
      <dgm:prSet presAssocID="{48438D85-430B-4F97-BE80-BD7DDF75EA9E}" presName="cycle" presStyleCnt="0">
        <dgm:presLayoutVars>
          <dgm:chMax val="1"/>
          <dgm:dir/>
          <dgm:animLvl val="ctr"/>
          <dgm:resizeHandles val="exact"/>
        </dgm:presLayoutVars>
      </dgm:prSet>
      <dgm:spPr/>
    </dgm:pt>
    <dgm:pt modelId="{9158F306-E9A8-4F68-8267-7122FC161B6A}" type="pres">
      <dgm:prSet presAssocID="{D10F5359-FA54-49D7-97AE-11FF847D91AF}" presName="centerShape" presStyleLbl="node0" presStyleIdx="0" presStyleCnt="1"/>
      <dgm:spPr/>
      <dgm:t>
        <a:bodyPr/>
        <a:lstStyle/>
        <a:p>
          <a:endParaRPr lang="sv-SE"/>
        </a:p>
      </dgm:t>
    </dgm:pt>
    <dgm:pt modelId="{E1EFA7B4-BAD1-4497-AA04-A05E0011E618}" type="pres">
      <dgm:prSet presAssocID="{A75F451B-7A43-4DB6-AC86-5756B05C4024}" presName="Name9" presStyleLbl="parChTrans1D2" presStyleIdx="0" presStyleCnt="12"/>
      <dgm:spPr/>
      <dgm:t>
        <a:bodyPr/>
        <a:lstStyle/>
        <a:p>
          <a:endParaRPr lang="sv-SE"/>
        </a:p>
      </dgm:t>
    </dgm:pt>
    <dgm:pt modelId="{3AD83884-0356-4B97-A3C1-743018A7DCFF}" type="pres">
      <dgm:prSet presAssocID="{A75F451B-7A43-4DB6-AC86-5756B05C4024}" presName="connTx" presStyleLbl="parChTrans1D2" presStyleIdx="0" presStyleCnt="12"/>
      <dgm:spPr/>
      <dgm:t>
        <a:bodyPr/>
        <a:lstStyle/>
        <a:p>
          <a:endParaRPr lang="sv-SE"/>
        </a:p>
      </dgm:t>
    </dgm:pt>
    <dgm:pt modelId="{226E7A21-AEBE-4493-9CB3-3D28B0BF340B}" type="pres">
      <dgm:prSet presAssocID="{D01466E6-A6BC-4969-852D-1CCF178DA17E}" presName="node" presStyleLbl="node1" presStyleIdx="0" presStyleCnt="12">
        <dgm:presLayoutVars>
          <dgm:bulletEnabled val="1"/>
        </dgm:presLayoutVars>
      </dgm:prSet>
      <dgm:spPr/>
      <dgm:t>
        <a:bodyPr/>
        <a:lstStyle/>
        <a:p>
          <a:endParaRPr lang="sv-SE"/>
        </a:p>
      </dgm:t>
    </dgm:pt>
    <dgm:pt modelId="{DE770690-E35E-46F4-9AEB-44360A7C27CE}" type="pres">
      <dgm:prSet presAssocID="{70AC5FBC-56AC-4475-A68F-717522A5D364}" presName="Name9" presStyleLbl="parChTrans1D2" presStyleIdx="1" presStyleCnt="12"/>
      <dgm:spPr/>
      <dgm:t>
        <a:bodyPr/>
        <a:lstStyle/>
        <a:p>
          <a:endParaRPr lang="sv-SE"/>
        </a:p>
      </dgm:t>
    </dgm:pt>
    <dgm:pt modelId="{17EC7DEB-8613-4A6B-9220-5C112B1BEC4C}" type="pres">
      <dgm:prSet presAssocID="{70AC5FBC-56AC-4475-A68F-717522A5D364}" presName="connTx" presStyleLbl="parChTrans1D2" presStyleIdx="1" presStyleCnt="12"/>
      <dgm:spPr/>
      <dgm:t>
        <a:bodyPr/>
        <a:lstStyle/>
        <a:p>
          <a:endParaRPr lang="sv-SE"/>
        </a:p>
      </dgm:t>
    </dgm:pt>
    <dgm:pt modelId="{111F4181-9484-437F-9B32-1D7E0888A95B}" type="pres">
      <dgm:prSet presAssocID="{187DF1AD-ADCA-4302-A3AE-9FE91287052B}" presName="node" presStyleLbl="node1" presStyleIdx="1" presStyleCnt="12">
        <dgm:presLayoutVars>
          <dgm:bulletEnabled val="1"/>
        </dgm:presLayoutVars>
      </dgm:prSet>
      <dgm:spPr/>
      <dgm:t>
        <a:bodyPr/>
        <a:lstStyle/>
        <a:p>
          <a:endParaRPr lang="sv-SE"/>
        </a:p>
      </dgm:t>
    </dgm:pt>
    <dgm:pt modelId="{7E521194-E485-4E04-88C1-3AA0BBC36C43}" type="pres">
      <dgm:prSet presAssocID="{00D62D2C-C8A5-48A9-ADC6-F7DFE4487A9A}" presName="Name9" presStyleLbl="parChTrans1D2" presStyleIdx="2" presStyleCnt="12"/>
      <dgm:spPr/>
      <dgm:t>
        <a:bodyPr/>
        <a:lstStyle/>
        <a:p>
          <a:endParaRPr lang="sv-SE"/>
        </a:p>
      </dgm:t>
    </dgm:pt>
    <dgm:pt modelId="{6DE4726E-30E8-417D-8A92-1AF218312B45}" type="pres">
      <dgm:prSet presAssocID="{00D62D2C-C8A5-48A9-ADC6-F7DFE4487A9A}" presName="connTx" presStyleLbl="parChTrans1D2" presStyleIdx="2" presStyleCnt="12"/>
      <dgm:spPr/>
      <dgm:t>
        <a:bodyPr/>
        <a:lstStyle/>
        <a:p>
          <a:endParaRPr lang="sv-SE"/>
        </a:p>
      </dgm:t>
    </dgm:pt>
    <dgm:pt modelId="{D98D2427-2577-4DC6-AC8E-18EE0916F7F0}" type="pres">
      <dgm:prSet presAssocID="{0CFC4718-71DA-4A6A-B179-735DEE69B258}" presName="node" presStyleLbl="node1" presStyleIdx="2" presStyleCnt="12">
        <dgm:presLayoutVars>
          <dgm:bulletEnabled val="1"/>
        </dgm:presLayoutVars>
      </dgm:prSet>
      <dgm:spPr/>
      <dgm:t>
        <a:bodyPr/>
        <a:lstStyle/>
        <a:p>
          <a:endParaRPr lang="sv-SE"/>
        </a:p>
      </dgm:t>
    </dgm:pt>
    <dgm:pt modelId="{D8185D4B-86AB-4B3E-B94A-CE042287A052}" type="pres">
      <dgm:prSet presAssocID="{6A4F346C-A7C4-4D4D-BBF4-5374D08EA3C6}" presName="Name9" presStyleLbl="parChTrans1D2" presStyleIdx="3" presStyleCnt="12"/>
      <dgm:spPr/>
      <dgm:t>
        <a:bodyPr/>
        <a:lstStyle/>
        <a:p>
          <a:endParaRPr lang="sv-SE"/>
        </a:p>
      </dgm:t>
    </dgm:pt>
    <dgm:pt modelId="{73B2E6F4-3214-4C87-A182-18294AEE3860}" type="pres">
      <dgm:prSet presAssocID="{6A4F346C-A7C4-4D4D-BBF4-5374D08EA3C6}" presName="connTx" presStyleLbl="parChTrans1D2" presStyleIdx="3" presStyleCnt="12"/>
      <dgm:spPr/>
      <dgm:t>
        <a:bodyPr/>
        <a:lstStyle/>
        <a:p>
          <a:endParaRPr lang="sv-SE"/>
        </a:p>
      </dgm:t>
    </dgm:pt>
    <dgm:pt modelId="{018AEF8E-F3BD-467F-821E-96E1DB86E642}" type="pres">
      <dgm:prSet presAssocID="{6E041E02-6490-4396-9709-4CE0472CEC56}" presName="node" presStyleLbl="node1" presStyleIdx="3" presStyleCnt="12">
        <dgm:presLayoutVars>
          <dgm:bulletEnabled val="1"/>
        </dgm:presLayoutVars>
      </dgm:prSet>
      <dgm:spPr/>
      <dgm:t>
        <a:bodyPr/>
        <a:lstStyle/>
        <a:p>
          <a:endParaRPr lang="sv-SE"/>
        </a:p>
      </dgm:t>
    </dgm:pt>
    <dgm:pt modelId="{88E59A89-A19B-4980-A12C-BF57C257CCC7}" type="pres">
      <dgm:prSet presAssocID="{609E596E-105A-4D30-BC16-3295E87E46E5}" presName="Name9" presStyleLbl="parChTrans1D2" presStyleIdx="4" presStyleCnt="12"/>
      <dgm:spPr/>
      <dgm:t>
        <a:bodyPr/>
        <a:lstStyle/>
        <a:p>
          <a:endParaRPr lang="sv-SE"/>
        </a:p>
      </dgm:t>
    </dgm:pt>
    <dgm:pt modelId="{0EDBBD0C-A755-4BC7-B375-39CF7E09C96D}" type="pres">
      <dgm:prSet presAssocID="{609E596E-105A-4D30-BC16-3295E87E46E5}" presName="connTx" presStyleLbl="parChTrans1D2" presStyleIdx="4" presStyleCnt="12"/>
      <dgm:spPr/>
      <dgm:t>
        <a:bodyPr/>
        <a:lstStyle/>
        <a:p>
          <a:endParaRPr lang="sv-SE"/>
        </a:p>
      </dgm:t>
    </dgm:pt>
    <dgm:pt modelId="{57F990C4-9239-4814-88C3-68A9188D9F00}" type="pres">
      <dgm:prSet presAssocID="{6A2E1447-9A49-4D8A-9B66-530E4FABCC29}" presName="node" presStyleLbl="node1" presStyleIdx="4" presStyleCnt="12">
        <dgm:presLayoutVars>
          <dgm:bulletEnabled val="1"/>
        </dgm:presLayoutVars>
      </dgm:prSet>
      <dgm:spPr/>
      <dgm:t>
        <a:bodyPr/>
        <a:lstStyle/>
        <a:p>
          <a:endParaRPr lang="sv-SE"/>
        </a:p>
      </dgm:t>
    </dgm:pt>
    <dgm:pt modelId="{055D7850-1C0C-4AEE-AC3C-CBF9C359C360}" type="pres">
      <dgm:prSet presAssocID="{6ED94BF8-6F30-4231-88AB-0E14F6334503}" presName="Name9" presStyleLbl="parChTrans1D2" presStyleIdx="5" presStyleCnt="12"/>
      <dgm:spPr/>
      <dgm:t>
        <a:bodyPr/>
        <a:lstStyle/>
        <a:p>
          <a:endParaRPr lang="sv-SE"/>
        </a:p>
      </dgm:t>
    </dgm:pt>
    <dgm:pt modelId="{35C79DCC-1FCC-431E-BA3B-5374B8D79D81}" type="pres">
      <dgm:prSet presAssocID="{6ED94BF8-6F30-4231-88AB-0E14F6334503}" presName="connTx" presStyleLbl="parChTrans1D2" presStyleIdx="5" presStyleCnt="12"/>
      <dgm:spPr/>
      <dgm:t>
        <a:bodyPr/>
        <a:lstStyle/>
        <a:p>
          <a:endParaRPr lang="sv-SE"/>
        </a:p>
      </dgm:t>
    </dgm:pt>
    <dgm:pt modelId="{3EA75966-0254-4F00-97D7-489B42514011}" type="pres">
      <dgm:prSet presAssocID="{C1E0BFA3-8FB7-4F59-AB00-34405368B6EB}" presName="node" presStyleLbl="node1" presStyleIdx="5" presStyleCnt="12">
        <dgm:presLayoutVars>
          <dgm:bulletEnabled val="1"/>
        </dgm:presLayoutVars>
      </dgm:prSet>
      <dgm:spPr/>
      <dgm:t>
        <a:bodyPr/>
        <a:lstStyle/>
        <a:p>
          <a:endParaRPr lang="sv-SE"/>
        </a:p>
      </dgm:t>
    </dgm:pt>
    <dgm:pt modelId="{EED221CF-C043-4607-AA9B-1CE67131C60D}" type="pres">
      <dgm:prSet presAssocID="{9628129C-8EE3-4006-9E61-E3410DA721FA}" presName="Name9" presStyleLbl="parChTrans1D2" presStyleIdx="6" presStyleCnt="12"/>
      <dgm:spPr/>
      <dgm:t>
        <a:bodyPr/>
        <a:lstStyle/>
        <a:p>
          <a:endParaRPr lang="sv-SE"/>
        </a:p>
      </dgm:t>
    </dgm:pt>
    <dgm:pt modelId="{F3A94F04-D4A4-457E-AC81-616D847792D3}" type="pres">
      <dgm:prSet presAssocID="{9628129C-8EE3-4006-9E61-E3410DA721FA}" presName="connTx" presStyleLbl="parChTrans1D2" presStyleIdx="6" presStyleCnt="12"/>
      <dgm:spPr/>
      <dgm:t>
        <a:bodyPr/>
        <a:lstStyle/>
        <a:p>
          <a:endParaRPr lang="sv-SE"/>
        </a:p>
      </dgm:t>
    </dgm:pt>
    <dgm:pt modelId="{F7F622F3-0D41-48E5-8204-A44F225004CC}" type="pres">
      <dgm:prSet presAssocID="{64DEA8F2-81B5-4AD1-92C6-9856B0191715}" presName="node" presStyleLbl="node1" presStyleIdx="6" presStyleCnt="12">
        <dgm:presLayoutVars>
          <dgm:bulletEnabled val="1"/>
        </dgm:presLayoutVars>
      </dgm:prSet>
      <dgm:spPr/>
      <dgm:t>
        <a:bodyPr/>
        <a:lstStyle/>
        <a:p>
          <a:endParaRPr lang="sv-SE"/>
        </a:p>
      </dgm:t>
    </dgm:pt>
    <dgm:pt modelId="{D153ECBA-09DA-4D93-839E-6EEE30FBBFBC}" type="pres">
      <dgm:prSet presAssocID="{80129865-34B5-49AE-982C-A80BF2F09C63}" presName="Name9" presStyleLbl="parChTrans1D2" presStyleIdx="7" presStyleCnt="12"/>
      <dgm:spPr/>
      <dgm:t>
        <a:bodyPr/>
        <a:lstStyle/>
        <a:p>
          <a:endParaRPr lang="sv-SE"/>
        </a:p>
      </dgm:t>
    </dgm:pt>
    <dgm:pt modelId="{ACAE59AD-C3F0-4D8F-9BE3-25C6BC0EDE0D}" type="pres">
      <dgm:prSet presAssocID="{80129865-34B5-49AE-982C-A80BF2F09C63}" presName="connTx" presStyleLbl="parChTrans1D2" presStyleIdx="7" presStyleCnt="12"/>
      <dgm:spPr/>
      <dgm:t>
        <a:bodyPr/>
        <a:lstStyle/>
        <a:p>
          <a:endParaRPr lang="sv-SE"/>
        </a:p>
      </dgm:t>
    </dgm:pt>
    <dgm:pt modelId="{08CEF1DE-5855-4C11-B10C-F0CF6DD86475}" type="pres">
      <dgm:prSet presAssocID="{09AAA576-5647-4CC7-9F86-4C1FC6BB850A}" presName="node" presStyleLbl="node1" presStyleIdx="7" presStyleCnt="12">
        <dgm:presLayoutVars>
          <dgm:bulletEnabled val="1"/>
        </dgm:presLayoutVars>
      </dgm:prSet>
      <dgm:spPr/>
      <dgm:t>
        <a:bodyPr/>
        <a:lstStyle/>
        <a:p>
          <a:endParaRPr lang="sv-SE"/>
        </a:p>
      </dgm:t>
    </dgm:pt>
    <dgm:pt modelId="{D748C61B-F0F0-4178-8452-8BB0D7C35308}" type="pres">
      <dgm:prSet presAssocID="{94D05DCD-09E6-46F8-93D8-2C2C2E8475C5}" presName="Name9" presStyleLbl="parChTrans1D2" presStyleIdx="8" presStyleCnt="12"/>
      <dgm:spPr/>
      <dgm:t>
        <a:bodyPr/>
        <a:lstStyle/>
        <a:p>
          <a:endParaRPr lang="sv-SE"/>
        </a:p>
      </dgm:t>
    </dgm:pt>
    <dgm:pt modelId="{221686A3-0EF3-4486-AAB8-51B3C6C7D44F}" type="pres">
      <dgm:prSet presAssocID="{94D05DCD-09E6-46F8-93D8-2C2C2E8475C5}" presName="connTx" presStyleLbl="parChTrans1D2" presStyleIdx="8" presStyleCnt="12"/>
      <dgm:spPr/>
      <dgm:t>
        <a:bodyPr/>
        <a:lstStyle/>
        <a:p>
          <a:endParaRPr lang="sv-SE"/>
        </a:p>
      </dgm:t>
    </dgm:pt>
    <dgm:pt modelId="{E77FD90F-EF5D-41F2-9B7C-BB4F3A824F8E}" type="pres">
      <dgm:prSet presAssocID="{33A7882B-2023-43B7-B3F7-50E6B71EE49F}" presName="node" presStyleLbl="node1" presStyleIdx="8" presStyleCnt="12">
        <dgm:presLayoutVars>
          <dgm:bulletEnabled val="1"/>
        </dgm:presLayoutVars>
      </dgm:prSet>
      <dgm:spPr/>
      <dgm:t>
        <a:bodyPr/>
        <a:lstStyle/>
        <a:p>
          <a:endParaRPr lang="sv-SE"/>
        </a:p>
      </dgm:t>
    </dgm:pt>
    <dgm:pt modelId="{39A0CD78-ABEF-40CB-AC74-16CB35DD9C4E}" type="pres">
      <dgm:prSet presAssocID="{85189D90-D005-4F98-9050-8E548546DA03}" presName="Name9" presStyleLbl="parChTrans1D2" presStyleIdx="9" presStyleCnt="12"/>
      <dgm:spPr/>
      <dgm:t>
        <a:bodyPr/>
        <a:lstStyle/>
        <a:p>
          <a:endParaRPr lang="sv-SE"/>
        </a:p>
      </dgm:t>
    </dgm:pt>
    <dgm:pt modelId="{184D2A18-B537-456D-94D8-CBE969EE2228}" type="pres">
      <dgm:prSet presAssocID="{85189D90-D005-4F98-9050-8E548546DA03}" presName="connTx" presStyleLbl="parChTrans1D2" presStyleIdx="9" presStyleCnt="12"/>
      <dgm:spPr/>
      <dgm:t>
        <a:bodyPr/>
        <a:lstStyle/>
        <a:p>
          <a:endParaRPr lang="sv-SE"/>
        </a:p>
      </dgm:t>
    </dgm:pt>
    <dgm:pt modelId="{DA4076CD-2F52-4A06-AD5C-8E71BAA6D92B}" type="pres">
      <dgm:prSet presAssocID="{D89BC291-B7C1-4192-9A75-F8E6C64FE636}" presName="node" presStyleLbl="node1" presStyleIdx="9" presStyleCnt="12">
        <dgm:presLayoutVars>
          <dgm:bulletEnabled val="1"/>
        </dgm:presLayoutVars>
      </dgm:prSet>
      <dgm:spPr/>
      <dgm:t>
        <a:bodyPr/>
        <a:lstStyle/>
        <a:p>
          <a:endParaRPr lang="sv-SE"/>
        </a:p>
      </dgm:t>
    </dgm:pt>
    <dgm:pt modelId="{EBCEFC2B-A35A-4824-B1AA-869C0A946CF8}" type="pres">
      <dgm:prSet presAssocID="{D020288F-0913-4A19-87D5-DD6FACCFAAF8}" presName="Name9" presStyleLbl="parChTrans1D2" presStyleIdx="10" presStyleCnt="12"/>
      <dgm:spPr/>
      <dgm:t>
        <a:bodyPr/>
        <a:lstStyle/>
        <a:p>
          <a:endParaRPr lang="sv-SE"/>
        </a:p>
      </dgm:t>
    </dgm:pt>
    <dgm:pt modelId="{996E1777-608B-47D9-871F-3C41E204B77F}" type="pres">
      <dgm:prSet presAssocID="{D020288F-0913-4A19-87D5-DD6FACCFAAF8}" presName="connTx" presStyleLbl="parChTrans1D2" presStyleIdx="10" presStyleCnt="12"/>
      <dgm:spPr/>
      <dgm:t>
        <a:bodyPr/>
        <a:lstStyle/>
        <a:p>
          <a:endParaRPr lang="sv-SE"/>
        </a:p>
      </dgm:t>
    </dgm:pt>
    <dgm:pt modelId="{3489C0EF-2378-430C-9206-A0F0A8F2BE3E}" type="pres">
      <dgm:prSet presAssocID="{045B8190-0B59-471E-81E9-1D2F422FEC73}" presName="node" presStyleLbl="node1" presStyleIdx="10" presStyleCnt="12">
        <dgm:presLayoutVars>
          <dgm:bulletEnabled val="1"/>
        </dgm:presLayoutVars>
      </dgm:prSet>
      <dgm:spPr/>
      <dgm:t>
        <a:bodyPr/>
        <a:lstStyle/>
        <a:p>
          <a:endParaRPr lang="sv-SE"/>
        </a:p>
      </dgm:t>
    </dgm:pt>
    <dgm:pt modelId="{DD6D85BD-EA48-48B0-9DA8-0DBF36B209CA}" type="pres">
      <dgm:prSet presAssocID="{105553A7-5FD9-4B35-BD51-C75F8370B47F}" presName="Name9" presStyleLbl="parChTrans1D2" presStyleIdx="11" presStyleCnt="12"/>
      <dgm:spPr/>
      <dgm:t>
        <a:bodyPr/>
        <a:lstStyle/>
        <a:p>
          <a:endParaRPr lang="sv-SE"/>
        </a:p>
      </dgm:t>
    </dgm:pt>
    <dgm:pt modelId="{C9EDE31E-D37A-44BB-B74B-0320FFE8CF2C}" type="pres">
      <dgm:prSet presAssocID="{105553A7-5FD9-4B35-BD51-C75F8370B47F}" presName="connTx" presStyleLbl="parChTrans1D2" presStyleIdx="11" presStyleCnt="12"/>
      <dgm:spPr/>
      <dgm:t>
        <a:bodyPr/>
        <a:lstStyle/>
        <a:p>
          <a:endParaRPr lang="sv-SE"/>
        </a:p>
      </dgm:t>
    </dgm:pt>
    <dgm:pt modelId="{2AC24A98-B4EE-4D3C-B8E3-BED90B45676E}" type="pres">
      <dgm:prSet presAssocID="{421769AF-F569-4FFC-9A7B-1C8DE38E850E}" presName="node" presStyleLbl="node1" presStyleIdx="11" presStyleCnt="12">
        <dgm:presLayoutVars>
          <dgm:bulletEnabled val="1"/>
        </dgm:presLayoutVars>
      </dgm:prSet>
      <dgm:spPr/>
      <dgm:t>
        <a:bodyPr/>
        <a:lstStyle/>
        <a:p>
          <a:endParaRPr lang="sv-SE"/>
        </a:p>
      </dgm:t>
    </dgm:pt>
  </dgm:ptLst>
  <dgm:cxnLst>
    <dgm:cxn modelId="{F4940F5C-8E51-45D3-8EC3-A63C109759E9}" type="presOf" srcId="{6A4F346C-A7C4-4D4D-BBF4-5374D08EA3C6}" destId="{D8185D4B-86AB-4B3E-B94A-CE042287A052}" srcOrd="0" destOrd="0" presId="urn:microsoft.com/office/officeart/2005/8/layout/radial1"/>
    <dgm:cxn modelId="{8AA2D136-2939-425C-855B-FBD762C97AA3}" type="presOf" srcId="{045B8190-0B59-471E-81E9-1D2F422FEC73}" destId="{3489C0EF-2378-430C-9206-A0F0A8F2BE3E}" srcOrd="0" destOrd="0" presId="urn:microsoft.com/office/officeart/2005/8/layout/radial1"/>
    <dgm:cxn modelId="{5566964A-E4E5-4EC3-85A6-FD9FBECEB65D}" type="presOf" srcId="{09AAA576-5647-4CC7-9F86-4C1FC6BB850A}" destId="{08CEF1DE-5855-4C11-B10C-F0CF6DD86475}" srcOrd="0" destOrd="0" presId="urn:microsoft.com/office/officeart/2005/8/layout/radial1"/>
    <dgm:cxn modelId="{3A27A24B-ADD5-45D3-9C4A-DEB2E8116EF0}" type="presOf" srcId="{94D05DCD-09E6-46F8-93D8-2C2C2E8475C5}" destId="{D748C61B-F0F0-4178-8452-8BB0D7C35308}" srcOrd="0" destOrd="0" presId="urn:microsoft.com/office/officeart/2005/8/layout/radial1"/>
    <dgm:cxn modelId="{CFA0AC4E-D70A-4E12-9EE3-6F4661E966FF}" type="presOf" srcId="{00D62D2C-C8A5-48A9-ADC6-F7DFE4487A9A}" destId="{6DE4726E-30E8-417D-8A92-1AF218312B45}" srcOrd="1" destOrd="0" presId="urn:microsoft.com/office/officeart/2005/8/layout/radial1"/>
    <dgm:cxn modelId="{3DAFBF6D-C3BD-4A30-BA28-CDD7A93E2F71}" srcId="{D10F5359-FA54-49D7-97AE-11FF847D91AF}" destId="{421769AF-F569-4FFC-9A7B-1C8DE38E850E}" srcOrd="11" destOrd="0" parTransId="{105553A7-5FD9-4B35-BD51-C75F8370B47F}" sibTransId="{7F9780D1-8571-4B1D-85FB-9C613AD91124}"/>
    <dgm:cxn modelId="{9B595413-F574-4485-97ED-23EBD2351CF5}" type="presOf" srcId="{A75F451B-7A43-4DB6-AC86-5756B05C4024}" destId="{3AD83884-0356-4B97-A3C1-743018A7DCFF}" srcOrd="1" destOrd="0" presId="urn:microsoft.com/office/officeart/2005/8/layout/radial1"/>
    <dgm:cxn modelId="{F01EE27C-51E1-413C-98AD-18FAFC1B9CC3}" type="presOf" srcId="{94D05DCD-09E6-46F8-93D8-2C2C2E8475C5}" destId="{221686A3-0EF3-4486-AAB8-51B3C6C7D44F}" srcOrd="1" destOrd="0" presId="urn:microsoft.com/office/officeart/2005/8/layout/radial1"/>
    <dgm:cxn modelId="{12CB1343-3E90-4FCB-AD66-0EA79896922C}" type="presOf" srcId="{6ED94BF8-6F30-4231-88AB-0E14F6334503}" destId="{35C79DCC-1FCC-431E-BA3B-5374B8D79D81}" srcOrd="1" destOrd="0" presId="urn:microsoft.com/office/officeart/2005/8/layout/radial1"/>
    <dgm:cxn modelId="{C5847004-89E4-42B3-A77F-482F0236458C}" type="presOf" srcId="{421769AF-F569-4FFC-9A7B-1C8DE38E850E}" destId="{2AC24A98-B4EE-4D3C-B8E3-BED90B45676E}" srcOrd="0" destOrd="0" presId="urn:microsoft.com/office/officeart/2005/8/layout/radial1"/>
    <dgm:cxn modelId="{8AAF7ECE-429C-418C-B041-1715557ED347}" type="presOf" srcId="{6A2E1447-9A49-4D8A-9B66-530E4FABCC29}" destId="{57F990C4-9239-4814-88C3-68A9188D9F00}" srcOrd="0" destOrd="0" presId="urn:microsoft.com/office/officeart/2005/8/layout/radial1"/>
    <dgm:cxn modelId="{57988B69-05FD-4879-B649-4FD5E715D7AD}" srcId="{D10F5359-FA54-49D7-97AE-11FF847D91AF}" destId="{D89BC291-B7C1-4192-9A75-F8E6C64FE636}" srcOrd="9" destOrd="0" parTransId="{85189D90-D005-4F98-9050-8E548546DA03}" sibTransId="{2632067F-1026-4F8A-9523-9379E09B2089}"/>
    <dgm:cxn modelId="{BAF54392-9083-4C0E-9A34-5872D9FAC169}" type="presOf" srcId="{609E596E-105A-4D30-BC16-3295E87E46E5}" destId="{0EDBBD0C-A755-4BC7-B375-39CF7E09C96D}" srcOrd="1" destOrd="0" presId="urn:microsoft.com/office/officeart/2005/8/layout/radial1"/>
    <dgm:cxn modelId="{5C5D6393-7A0A-4071-AEE4-57706E0E65A9}" type="presOf" srcId="{D89BC291-B7C1-4192-9A75-F8E6C64FE636}" destId="{DA4076CD-2F52-4A06-AD5C-8E71BAA6D92B}" srcOrd="0" destOrd="0" presId="urn:microsoft.com/office/officeart/2005/8/layout/radial1"/>
    <dgm:cxn modelId="{FE5EA37E-807F-428D-A608-E25EEF11C7C7}" type="presOf" srcId="{33A7882B-2023-43B7-B3F7-50E6B71EE49F}" destId="{E77FD90F-EF5D-41F2-9B7C-BB4F3A824F8E}" srcOrd="0" destOrd="0" presId="urn:microsoft.com/office/officeart/2005/8/layout/radial1"/>
    <dgm:cxn modelId="{1E0AD8F8-68DD-48E1-92A5-051F8266D573}" type="presOf" srcId="{D10F5359-FA54-49D7-97AE-11FF847D91AF}" destId="{9158F306-E9A8-4F68-8267-7122FC161B6A}" srcOrd="0" destOrd="0" presId="urn:microsoft.com/office/officeart/2005/8/layout/radial1"/>
    <dgm:cxn modelId="{F1836349-F23B-4A55-B527-A822261115E2}" type="presOf" srcId="{80129865-34B5-49AE-982C-A80BF2F09C63}" destId="{ACAE59AD-C3F0-4D8F-9BE3-25C6BC0EDE0D}" srcOrd="1" destOrd="0" presId="urn:microsoft.com/office/officeart/2005/8/layout/radial1"/>
    <dgm:cxn modelId="{528242A1-802A-424B-8F53-BC62C74AFABB}" srcId="{D10F5359-FA54-49D7-97AE-11FF847D91AF}" destId="{187DF1AD-ADCA-4302-A3AE-9FE91287052B}" srcOrd="1" destOrd="0" parTransId="{70AC5FBC-56AC-4475-A68F-717522A5D364}" sibTransId="{EFDBCF82-54C5-418B-9D78-379D1C75FCC8}"/>
    <dgm:cxn modelId="{1DCF82C8-6D3D-470C-B3F0-C76AC5F1611F}" srcId="{D10F5359-FA54-49D7-97AE-11FF847D91AF}" destId="{6A2E1447-9A49-4D8A-9B66-530E4FABCC29}" srcOrd="4" destOrd="0" parTransId="{609E596E-105A-4D30-BC16-3295E87E46E5}" sibTransId="{E7D27A75-9269-422C-9223-DC33C62C475F}"/>
    <dgm:cxn modelId="{CC98A779-3DC6-4828-BF87-B63493CA6981}" srcId="{D10F5359-FA54-49D7-97AE-11FF847D91AF}" destId="{33A7882B-2023-43B7-B3F7-50E6B71EE49F}" srcOrd="8" destOrd="0" parTransId="{94D05DCD-09E6-46F8-93D8-2C2C2E8475C5}" sibTransId="{569061B2-05EF-4B49-928C-0880FFB7C7E0}"/>
    <dgm:cxn modelId="{17B2B242-8E30-479A-A324-D8FFA06D6F93}" srcId="{48438D85-430B-4F97-BE80-BD7DDF75EA9E}" destId="{D10F5359-FA54-49D7-97AE-11FF847D91AF}" srcOrd="0" destOrd="0" parTransId="{2083FD77-48A9-4CB2-A2CC-6F77B11EE524}" sibTransId="{1523AB2D-FC77-4B2D-91D4-15285F733DA7}"/>
    <dgm:cxn modelId="{36DFCE6C-A6CC-4FC4-8466-C93B3FE10064}" type="presOf" srcId="{85189D90-D005-4F98-9050-8E548546DA03}" destId="{39A0CD78-ABEF-40CB-AC74-16CB35DD9C4E}" srcOrd="0" destOrd="0" presId="urn:microsoft.com/office/officeart/2005/8/layout/radial1"/>
    <dgm:cxn modelId="{A670DEAE-79CF-48C0-BDD0-5D379A8C2BE6}" type="presOf" srcId="{0CFC4718-71DA-4A6A-B179-735DEE69B258}" destId="{D98D2427-2577-4DC6-AC8E-18EE0916F7F0}" srcOrd="0" destOrd="0" presId="urn:microsoft.com/office/officeart/2005/8/layout/radial1"/>
    <dgm:cxn modelId="{C806B299-3C9A-423A-A8BA-741EF4818214}" type="presOf" srcId="{105553A7-5FD9-4B35-BD51-C75F8370B47F}" destId="{DD6D85BD-EA48-48B0-9DA8-0DBF36B209CA}" srcOrd="0" destOrd="0" presId="urn:microsoft.com/office/officeart/2005/8/layout/radial1"/>
    <dgm:cxn modelId="{BA3E03B3-EF8C-4274-B05D-1B12E9A37A23}" srcId="{D10F5359-FA54-49D7-97AE-11FF847D91AF}" destId="{6E041E02-6490-4396-9709-4CE0472CEC56}" srcOrd="3" destOrd="0" parTransId="{6A4F346C-A7C4-4D4D-BBF4-5374D08EA3C6}" sibTransId="{B7B92267-A994-425B-9EF7-63E9167D0B0C}"/>
    <dgm:cxn modelId="{1F7F07F3-2C5B-40E9-A1F9-8489544F7D32}" srcId="{D10F5359-FA54-49D7-97AE-11FF847D91AF}" destId="{C1E0BFA3-8FB7-4F59-AB00-34405368B6EB}" srcOrd="5" destOrd="0" parTransId="{6ED94BF8-6F30-4231-88AB-0E14F6334503}" sibTransId="{E8BAE729-1FED-41FF-ABF9-DD919BB08B54}"/>
    <dgm:cxn modelId="{628D0EE8-25E3-4AE1-97F7-47477AC8D8CC}" type="presOf" srcId="{70AC5FBC-56AC-4475-A68F-717522A5D364}" destId="{DE770690-E35E-46F4-9AEB-44360A7C27CE}" srcOrd="0" destOrd="0" presId="urn:microsoft.com/office/officeart/2005/8/layout/radial1"/>
    <dgm:cxn modelId="{3F18B8B5-14D2-4271-9280-EAE94ECADA56}" type="presOf" srcId="{00D62D2C-C8A5-48A9-ADC6-F7DFE4487A9A}" destId="{7E521194-E485-4E04-88C1-3AA0BBC36C43}" srcOrd="0" destOrd="0" presId="urn:microsoft.com/office/officeart/2005/8/layout/radial1"/>
    <dgm:cxn modelId="{6D5B31EE-116B-4CB2-B2DC-BFBC487E0E2F}" type="presOf" srcId="{6E041E02-6490-4396-9709-4CE0472CEC56}" destId="{018AEF8E-F3BD-467F-821E-96E1DB86E642}" srcOrd="0" destOrd="0" presId="urn:microsoft.com/office/officeart/2005/8/layout/radial1"/>
    <dgm:cxn modelId="{3FFE366A-1795-4653-9B91-BCB674ACE04B}" type="presOf" srcId="{C1E0BFA3-8FB7-4F59-AB00-34405368B6EB}" destId="{3EA75966-0254-4F00-97D7-489B42514011}" srcOrd="0" destOrd="0" presId="urn:microsoft.com/office/officeart/2005/8/layout/radial1"/>
    <dgm:cxn modelId="{B0C81ABD-E0F6-4C87-B9FD-6339D034B9C0}" type="presOf" srcId="{609E596E-105A-4D30-BC16-3295E87E46E5}" destId="{88E59A89-A19B-4980-A12C-BF57C257CCC7}" srcOrd="0" destOrd="0" presId="urn:microsoft.com/office/officeart/2005/8/layout/radial1"/>
    <dgm:cxn modelId="{5C80BBE1-75A9-49DB-AE99-4433BB740A7C}" srcId="{D10F5359-FA54-49D7-97AE-11FF847D91AF}" destId="{D01466E6-A6BC-4969-852D-1CCF178DA17E}" srcOrd="0" destOrd="0" parTransId="{A75F451B-7A43-4DB6-AC86-5756B05C4024}" sibTransId="{6CEB331A-3E8E-4E2E-B285-9DFF85F2CEE8}"/>
    <dgm:cxn modelId="{2C707C27-C54C-4AE3-8D39-DAE1E20775E5}" type="presOf" srcId="{187DF1AD-ADCA-4302-A3AE-9FE91287052B}" destId="{111F4181-9484-437F-9B32-1D7E0888A95B}" srcOrd="0" destOrd="0" presId="urn:microsoft.com/office/officeart/2005/8/layout/radial1"/>
    <dgm:cxn modelId="{A6A716A4-524C-417B-8FC8-E84EE75827A3}" type="presOf" srcId="{105553A7-5FD9-4B35-BD51-C75F8370B47F}" destId="{C9EDE31E-D37A-44BB-B74B-0320FFE8CF2C}" srcOrd="1" destOrd="0" presId="urn:microsoft.com/office/officeart/2005/8/layout/radial1"/>
    <dgm:cxn modelId="{26284608-4B2F-49EF-B30B-08F4F1B58C7D}" type="presOf" srcId="{70AC5FBC-56AC-4475-A68F-717522A5D364}" destId="{17EC7DEB-8613-4A6B-9220-5C112B1BEC4C}" srcOrd="1" destOrd="0" presId="urn:microsoft.com/office/officeart/2005/8/layout/radial1"/>
    <dgm:cxn modelId="{626828DF-063A-4EBC-A872-56D69B7561DB}" type="presOf" srcId="{9628129C-8EE3-4006-9E61-E3410DA721FA}" destId="{EED221CF-C043-4607-AA9B-1CE67131C60D}" srcOrd="0" destOrd="0" presId="urn:microsoft.com/office/officeart/2005/8/layout/radial1"/>
    <dgm:cxn modelId="{014CD61F-1E6F-4ACF-A9E7-B27A0C3D3765}" type="presOf" srcId="{D020288F-0913-4A19-87D5-DD6FACCFAAF8}" destId="{EBCEFC2B-A35A-4824-B1AA-869C0A946CF8}" srcOrd="0" destOrd="0" presId="urn:microsoft.com/office/officeart/2005/8/layout/radial1"/>
    <dgm:cxn modelId="{8559E76D-60CA-4BCD-BE56-59693EBFDD96}" type="presOf" srcId="{80129865-34B5-49AE-982C-A80BF2F09C63}" destId="{D153ECBA-09DA-4D93-839E-6EEE30FBBFBC}" srcOrd="0" destOrd="0" presId="urn:microsoft.com/office/officeart/2005/8/layout/radial1"/>
    <dgm:cxn modelId="{ACFD441C-B9BB-4ED5-B5F2-286E56654BC1}" type="presOf" srcId="{6ED94BF8-6F30-4231-88AB-0E14F6334503}" destId="{055D7850-1C0C-4AEE-AC3C-CBF9C359C360}" srcOrd="0" destOrd="0" presId="urn:microsoft.com/office/officeart/2005/8/layout/radial1"/>
    <dgm:cxn modelId="{E362F31E-9C13-48E4-AA46-8A05DBA4E054}" type="presOf" srcId="{9628129C-8EE3-4006-9E61-E3410DA721FA}" destId="{F3A94F04-D4A4-457E-AC81-616D847792D3}" srcOrd="1" destOrd="0" presId="urn:microsoft.com/office/officeart/2005/8/layout/radial1"/>
    <dgm:cxn modelId="{1F53B753-7CF1-4222-BD7F-A0980546A964}" type="presOf" srcId="{48438D85-430B-4F97-BE80-BD7DDF75EA9E}" destId="{841CC31A-F691-48AF-814E-AD826269A632}" srcOrd="0" destOrd="0" presId="urn:microsoft.com/office/officeart/2005/8/layout/radial1"/>
    <dgm:cxn modelId="{CE89D4ED-C6EE-47BE-99DC-F265EB80ACF7}" srcId="{D10F5359-FA54-49D7-97AE-11FF847D91AF}" destId="{045B8190-0B59-471E-81E9-1D2F422FEC73}" srcOrd="10" destOrd="0" parTransId="{D020288F-0913-4A19-87D5-DD6FACCFAAF8}" sibTransId="{2DB759FB-D5A0-4511-BB67-84F06EA8BAAD}"/>
    <dgm:cxn modelId="{45B8E06C-B6F1-40DC-9B2A-F3E1275B4FEE}" type="presOf" srcId="{D01466E6-A6BC-4969-852D-1CCF178DA17E}" destId="{226E7A21-AEBE-4493-9CB3-3D28B0BF340B}" srcOrd="0" destOrd="0" presId="urn:microsoft.com/office/officeart/2005/8/layout/radial1"/>
    <dgm:cxn modelId="{CE9A8C83-ED1B-403A-837D-256DC37FADEC}" type="presOf" srcId="{6A4F346C-A7C4-4D4D-BBF4-5374D08EA3C6}" destId="{73B2E6F4-3214-4C87-A182-18294AEE3860}" srcOrd="1" destOrd="0" presId="urn:microsoft.com/office/officeart/2005/8/layout/radial1"/>
    <dgm:cxn modelId="{7571DD70-D885-4C14-951A-52805E787598}" type="presOf" srcId="{64DEA8F2-81B5-4AD1-92C6-9856B0191715}" destId="{F7F622F3-0D41-48E5-8204-A44F225004CC}" srcOrd="0" destOrd="0" presId="urn:microsoft.com/office/officeart/2005/8/layout/radial1"/>
    <dgm:cxn modelId="{137B051F-7F02-4903-9E4D-8A76762F671B}" srcId="{D10F5359-FA54-49D7-97AE-11FF847D91AF}" destId="{0CFC4718-71DA-4A6A-B179-735DEE69B258}" srcOrd="2" destOrd="0" parTransId="{00D62D2C-C8A5-48A9-ADC6-F7DFE4487A9A}" sibTransId="{58801535-B5CB-4730-A784-A9D96D74D538}"/>
    <dgm:cxn modelId="{F02F1C94-F4D6-4AF2-846A-51A31B6AAC6B}" srcId="{D10F5359-FA54-49D7-97AE-11FF847D91AF}" destId="{64DEA8F2-81B5-4AD1-92C6-9856B0191715}" srcOrd="6" destOrd="0" parTransId="{9628129C-8EE3-4006-9E61-E3410DA721FA}" sibTransId="{F525A263-1E15-434E-909E-6CF15A0FCD8E}"/>
    <dgm:cxn modelId="{C11FA3A1-3001-45BE-B248-8AE113591825}" type="presOf" srcId="{A75F451B-7A43-4DB6-AC86-5756B05C4024}" destId="{E1EFA7B4-BAD1-4497-AA04-A05E0011E618}" srcOrd="0" destOrd="0" presId="urn:microsoft.com/office/officeart/2005/8/layout/radial1"/>
    <dgm:cxn modelId="{36593B23-3DA5-4E30-A4FF-C603548868C9}" type="presOf" srcId="{D020288F-0913-4A19-87D5-DD6FACCFAAF8}" destId="{996E1777-608B-47D9-871F-3C41E204B77F}" srcOrd="1" destOrd="0" presId="urn:microsoft.com/office/officeart/2005/8/layout/radial1"/>
    <dgm:cxn modelId="{38AC85E4-DFA5-4FC0-BEA8-BFF0EBD1C5AB}" type="presOf" srcId="{85189D90-D005-4F98-9050-8E548546DA03}" destId="{184D2A18-B537-456D-94D8-CBE969EE2228}" srcOrd="1" destOrd="0" presId="urn:microsoft.com/office/officeart/2005/8/layout/radial1"/>
    <dgm:cxn modelId="{E48F1F3C-E2F8-46BC-A231-05A2FFF61908}" srcId="{D10F5359-FA54-49D7-97AE-11FF847D91AF}" destId="{09AAA576-5647-4CC7-9F86-4C1FC6BB850A}" srcOrd="7" destOrd="0" parTransId="{80129865-34B5-49AE-982C-A80BF2F09C63}" sibTransId="{ABFC9B16-0B38-4D81-8923-39A871654F8D}"/>
    <dgm:cxn modelId="{0E68DA43-3296-4964-BE74-F9B7E1CBD12D}" type="presParOf" srcId="{841CC31A-F691-48AF-814E-AD826269A632}" destId="{9158F306-E9A8-4F68-8267-7122FC161B6A}" srcOrd="0" destOrd="0" presId="urn:microsoft.com/office/officeart/2005/8/layout/radial1"/>
    <dgm:cxn modelId="{207EBA7B-7052-4A95-B519-B8E4A941284F}" type="presParOf" srcId="{841CC31A-F691-48AF-814E-AD826269A632}" destId="{E1EFA7B4-BAD1-4497-AA04-A05E0011E618}" srcOrd="1" destOrd="0" presId="urn:microsoft.com/office/officeart/2005/8/layout/radial1"/>
    <dgm:cxn modelId="{D76BBCD3-608F-4285-A765-B33829860F16}" type="presParOf" srcId="{E1EFA7B4-BAD1-4497-AA04-A05E0011E618}" destId="{3AD83884-0356-4B97-A3C1-743018A7DCFF}" srcOrd="0" destOrd="0" presId="urn:microsoft.com/office/officeart/2005/8/layout/radial1"/>
    <dgm:cxn modelId="{B633B7C7-F157-480C-9027-101D1FAD8112}" type="presParOf" srcId="{841CC31A-F691-48AF-814E-AD826269A632}" destId="{226E7A21-AEBE-4493-9CB3-3D28B0BF340B}" srcOrd="2" destOrd="0" presId="urn:microsoft.com/office/officeart/2005/8/layout/radial1"/>
    <dgm:cxn modelId="{2FC9B61D-6000-42ED-8596-1AD72AA0C770}" type="presParOf" srcId="{841CC31A-F691-48AF-814E-AD826269A632}" destId="{DE770690-E35E-46F4-9AEB-44360A7C27CE}" srcOrd="3" destOrd="0" presId="urn:microsoft.com/office/officeart/2005/8/layout/radial1"/>
    <dgm:cxn modelId="{6BB53BD6-036B-43BA-9A35-A68643E4052A}" type="presParOf" srcId="{DE770690-E35E-46F4-9AEB-44360A7C27CE}" destId="{17EC7DEB-8613-4A6B-9220-5C112B1BEC4C}" srcOrd="0" destOrd="0" presId="urn:microsoft.com/office/officeart/2005/8/layout/radial1"/>
    <dgm:cxn modelId="{EFDF8623-BCF4-43A5-900D-ADA351006E7E}" type="presParOf" srcId="{841CC31A-F691-48AF-814E-AD826269A632}" destId="{111F4181-9484-437F-9B32-1D7E0888A95B}" srcOrd="4" destOrd="0" presId="urn:microsoft.com/office/officeart/2005/8/layout/radial1"/>
    <dgm:cxn modelId="{203854BB-752A-4C96-ABC8-F0F8BBEED217}" type="presParOf" srcId="{841CC31A-F691-48AF-814E-AD826269A632}" destId="{7E521194-E485-4E04-88C1-3AA0BBC36C43}" srcOrd="5" destOrd="0" presId="urn:microsoft.com/office/officeart/2005/8/layout/radial1"/>
    <dgm:cxn modelId="{500C0740-C03B-4F3C-B61F-8ED1F7BDE5C8}" type="presParOf" srcId="{7E521194-E485-4E04-88C1-3AA0BBC36C43}" destId="{6DE4726E-30E8-417D-8A92-1AF218312B45}" srcOrd="0" destOrd="0" presId="urn:microsoft.com/office/officeart/2005/8/layout/radial1"/>
    <dgm:cxn modelId="{F210F698-06FC-402B-A289-BE1E151766CD}" type="presParOf" srcId="{841CC31A-F691-48AF-814E-AD826269A632}" destId="{D98D2427-2577-4DC6-AC8E-18EE0916F7F0}" srcOrd="6" destOrd="0" presId="urn:microsoft.com/office/officeart/2005/8/layout/radial1"/>
    <dgm:cxn modelId="{4EBDD3D0-262A-444D-B4BC-E355778BC9E3}" type="presParOf" srcId="{841CC31A-F691-48AF-814E-AD826269A632}" destId="{D8185D4B-86AB-4B3E-B94A-CE042287A052}" srcOrd="7" destOrd="0" presId="urn:microsoft.com/office/officeart/2005/8/layout/radial1"/>
    <dgm:cxn modelId="{6972939A-5F44-42F2-80E9-7BF3E45CE373}" type="presParOf" srcId="{D8185D4B-86AB-4B3E-B94A-CE042287A052}" destId="{73B2E6F4-3214-4C87-A182-18294AEE3860}" srcOrd="0" destOrd="0" presId="urn:microsoft.com/office/officeart/2005/8/layout/radial1"/>
    <dgm:cxn modelId="{2F67AFC3-901A-4489-B7A1-F0CF5ADBDF12}" type="presParOf" srcId="{841CC31A-F691-48AF-814E-AD826269A632}" destId="{018AEF8E-F3BD-467F-821E-96E1DB86E642}" srcOrd="8" destOrd="0" presId="urn:microsoft.com/office/officeart/2005/8/layout/radial1"/>
    <dgm:cxn modelId="{9CDEA380-C8C7-40DC-8F94-97617B170EB4}" type="presParOf" srcId="{841CC31A-F691-48AF-814E-AD826269A632}" destId="{88E59A89-A19B-4980-A12C-BF57C257CCC7}" srcOrd="9" destOrd="0" presId="urn:microsoft.com/office/officeart/2005/8/layout/radial1"/>
    <dgm:cxn modelId="{B8802AAF-05D1-4520-AF50-F9406DD0CB10}" type="presParOf" srcId="{88E59A89-A19B-4980-A12C-BF57C257CCC7}" destId="{0EDBBD0C-A755-4BC7-B375-39CF7E09C96D}" srcOrd="0" destOrd="0" presId="urn:microsoft.com/office/officeart/2005/8/layout/radial1"/>
    <dgm:cxn modelId="{6AF9CF9B-CA99-4869-8B88-4A5D98C84C60}" type="presParOf" srcId="{841CC31A-F691-48AF-814E-AD826269A632}" destId="{57F990C4-9239-4814-88C3-68A9188D9F00}" srcOrd="10" destOrd="0" presId="urn:microsoft.com/office/officeart/2005/8/layout/radial1"/>
    <dgm:cxn modelId="{DDBEE257-144A-4F9B-9D66-A9856AA29A81}" type="presParOf" srcId="{841CC31A-F691-48AF-814E-AD826269A632}" destId="{055D7850-1C0C-4AEE-AC3C-CBF9C359C360}" srcOrd="11" destOrd="0" presId="urn:microsoft.com/office/officeart/2005/8/layout/radial1"/>
    <dgm:cxn modelId="{0B6B045B-FC43-4863-B8DE-D3D41E0BB6F0}" type="presParOf" srcId="{055D7850-1C0C-4AEE-AC3C-CBF9C359C360}" destId="{35C79DCC-1FCC-431E-BA3B-5374B8D79D81}" srcOrd="0" destOrd="0" presId="urn:microsoft.com/office/officeart/2005/8/layout/radial1"/>
    <dgm:cxn modelId="{076C08E7-5976-437E-92D0-F12A3B99FBD6}" type="presParOf" srcId="{841CC31A-F691-48AF-814E-AD826269A632}" destId="{3EA75966-0254-4F00-97D7-489B42514011}" srcOrd="12" destOrd="0" presId="urn:microsoft.com/office/officeart/2005/8/layout/radial1"/>
    <dgm:cxn modelId="{EF58F318-99C1-477D-A317-97703F302E69}" type="presParOf" srcId="{841CC31A-F691-48AF-814E-AD826269A632}" destId="{EED221CF-C043-4607-AA9B-1CE67131C60D}" srcOrd="13" destOrd="0" presId="urn:microsoft.com/office/officeart/2005/8/layout/radial1"/>
    <dgm:cxn modelId="{5423DC1D-1C49-48C7-B540-0016C00BE3FE}" type="presParOf" srcId="{EED221CF-C043-4607-AA9B-1CE67131C60D}" destId="{F3A94F04-D4A4-457E-AC81-616D847792D3}" srcOrd="0" destOrd="0" presId="urn:microsoft.com/office/officeart/2005/8/layout/radial1"/>
    <dgm:cxn modelId="{B446760E-D2AF-4023-9EC4-4A3F65F8B861}" type="presParOf" srcId="{841CC31A-F691-48AF-814E-AD826269A632}" destId="{F7F622F3-0D41-48E5-8204-A44F225004CC}" srcOrd="14" destOrd="0" presId="urn:microsoft.com/office/officeart/2005/8/layout/radial1"/>
    <dgm:cxn modelId="{44500830-1EDC-48A1-B8DD-1BEBE5D86FA6}" type="presParOf" srcId="{841CC31A-F691-48AF-814E-AD826269A632}" destId="{D153ECBA-09DA-4D93-839E-6EEE30FBBFBC}" srcOrd="15" destOrd="0" presId="urn:microsoft.com/office/officeart/2005/8/layout/radial1"/>
    <dgm:cxn modelId="{75151184-7492-4011-B896-94580E9913FB}" type="presParOf" srcId="{D153ECBA-09DA-4D93-839E-6EEE30FBBFBC}" destId="{ACAE59AD-C3F0-4D8F-9BE3-25C6BC0EDE0D}" srcOrd="0" destOrd="0" presId="urn:microsoft.com/office/officeart/2005/8/layout/radial1"/>
    <dgm:cxn modelId="{2340298A-007A-4F7C-90E9-0E726346F7F0}" type="presParOf" srcId="{841CC31A-F691-48AF-814E-AD826269A632}" destId="{08CEF1DE-5855-4C11-B10C-F0CF6DD86475}" srcOrd="16" destOrd="0" presId="urn:microsoft.com/office/officeart/2005/8/layout/radial1"/>
    <dgm:cxn modelId="{D81B02AD-7F28-4316-9F7A-D165ED298DC0}" type="presParOf" srcId="{841CC31A-F691-48AF-814E-AD826269A632}" destId="{D748C61B-F0F0-4178-8452-8BB0D7C35308}" srcOrd="17" destOrd="0" presId="urn:microsoft.com/office/officeart/2005/8/layout/radial1"/>
    <dgm:cxn modelId="{8BF118B7-D2B4-4B22-A59C-9D497F6B1CEE}" type="presParOf" srcId="{D748C61B-F0F0-4178-8452-8BB0D7C35308}" destId="{221686A3-0EF3-4486-AAB8-51B3C6C7D44F}" srcOrd="0" destOrd="0" presId="urn:microsoft.com/office/officeart/2005/8/layout/radial1"/>
    <dgm:cxn modelId="{4B52E4A0-33FD-4CA7-9A9A-E5508C676D35}" type="presParOf" srcId="{841CC31A-F691-48AF-814E-AD826269A632}" destId="{E77FD90F-EF5D-41F2-9B7C-BB4F3A824F8E}" srcOrd="18" destOrd="0" presId="urn:microsoft.com/office/officeart/2005/8/layout/radial1"/>
    <dgm:cxn modelId="{6B2F7EA0-D99B-4280-9758-7F7001D57032}" type="presParOf" srcId="{841CC31A-F691-48AF-814E-AD826269A632}" destId="{39A0CD78-ABEF-40CB-AC74-16CB35DD9C4E}" srcOrd="19" destOrd="0" presId="urn:microsoft.com/office/officeart/2005/8/layout/radial1"/>
    <dgm:cxn modelId="{49D63F54-3EA7-4078-A9D4-B8FB4EF352BF}" type="presParOf" srcId="{39A0CD78-ABEF-40CB-AC74-16CB35DD9C4E}" destId="{184D2A18-B537-456D-94D8-CBE969EE2228}" srcOrd="0" destOrd="0" presId="urn:microsoft.com/office/officeart/2005/8/layout/radial1"/>
    <dgm:cxn modelId="{D91F7352-3693-40AF-9765-BB6DF2B93379}" type="presParOf" srcId="{841CC31A-F691-48AF-814E-AD826269A632}" destId="{DA4076CD-2F52-4A06-AD5C-8E71BAA6D92B}" srcOrd="20" destOrd="0" presId="urn:microsoft.com/office/officeart/2005/8/layout/radial1"/>
    <dgm:cxn modelId="{0CFC03A4-8DCD-47C6-B2EB-CDBEC6A9AEE3}" type="presParOf" srcId="{841CC31A-F691-48AF-814E-AD826269A632}" destId="{EBCEFC2B-A35A-4824-B1AA-869C0A946CF8}" srcOrd="21" destOrd="0" presId="urn:microsoft.com/office/officeart/2005/8/layout/radial1"/>
    <dgm:cxn modelId="{9AD092BA-040C-404F-9471-540F696FEE98}" type="presParOf" srcId="{EBCEFC2B-A35A-4824-B1AA-869C0A946CF8}" destId="{996E1777-608B-47D9-871F-3C41E204B77F}" srcOrd="0" destOrd="0" presId="urn:microsoft.com/office/officeart/2005/8/layout/radial1"/>
    <dgm:cxn modelId="{881F7322-28AC-4A3E-9113-900F62B19DE0}" type="presParOf" srcId="{841CC31A-F691-48AF-814E-AD826269A632}" destId="{3489C0EF-2378-430C-9206-A0F0A8F2BE3E}" srcOrd="22" destOrd="0" presId="urn:microsoft.com/office/officeart/2005/8/layout/radial1"/>
    <dgm:cxn modelId="{394BD6AF-F30B-4B0A-853C-591ED9677A42}" type="presParOf" srcId="{841CC31A-F691-48AF-814E-AD826269A632}" destId="{DD6D85BD-EA48-48B0-9DA8-0DBF36B209CA}" srcOrd="23" destOrd="0" presId="urn:microsoft.com/office/officeart/2005/8/layout/radial1"/>
    <dgm:cxn modelId="{B65D82F3-CBDA-49B1-8EF2-6AD39785E56A}" type="presParOf" srcId="{DD6D85BD-EA48-48B0-9DA8-0DBF36B209CA}" destId="{C9EDE31E-D37A-44BB-B74B-0320FFE8CF2C}" srcOrd="0" destOrd="0" presId="urn:microsoft.com/office/officeart/2005/8/layout/radial1"/>
    <dgm:cxn modelId="{A6C0D5AD-53C8-4048-B3EC-7A1080DF7560}" type="presParOf" srcId="{841CC31A-F691-48AF-814E-AD826269A632}" destId="{2AC24A98-B4EE-4D3C-B8E3-BED90B45676E}" srcOrd="2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E16A03-A9E8-4358-A586-C7512F2404CF}"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sv-SE"/>
        </a:p>
      </dgm:t>
    </dgm:pt>
    <dgm:pt modelId="{4D4E57A7-CF56-48F8-A649-AAD587810D84}">
      <dgm:prSet phldrT="[Text]" custT="1"/>
      <dgm:spPr>
        <a:solidFill>
          <a:schemeClr val="bg1">
            <a:lumMod val="95000"/>
          </a:schemeClr>
        </a:solidFill>
        <a:ln w="57150">
          <a:solidFill>
            <a:srgbClr val="0070C0"/>
          </a:solidFill>
        </a:ln>
      </dgm:spPr>
      <dgm:t>
        <a:bodyPr vert="vert"/>
        <a:lstStyle/>
        <a:p>
          <a:r>
            <a:rPr lang="sv-SE" sz="2000" dirty="0">
              <a:solidFill>
                <a:schemeClr val="tx1"/>
              </a:solidFill>
            </a:rPr>
            <a:t>Skolans</a:t>
          </a:r>
          <a:r>
            <a:rPr lang="sv-SE" sz="2000" i="1" dirty="0">
              <a:solidFill>
                <a:schemeClr val="tx1"/>
              </a:solidFill>
            </a:rPr>
            <a:t> </a:t>
          </a:r>
          <a:r>
            <a:rPr lang="sv-SE" sz="2000" dirty="0">
              <a:solidFill>
                <a:schemeClr val="tx1"/>
              </a:solidFill>
            </a:rPr>
            <a:t>system med inlärning av kunskaper som bedöms och betygsätts</a:t>
          </a:r>
        </a:p>
        <a:p>
          <a:endParaRPr lang="sv-SE" sz="2800" dirty="0">
            <a:solidFill>
              <a:schemeClr val="tx1"/>
            </a:solidFill>
          </a:endParaRPr>
        </a:p>
      </dgm:t>
    </dgm:pt>
    <dgm:pt modelId="{6BCBD699-95FC-40FA-B973-38D165B34FB1}" type="parTrans" cxnId="{F3C03DB8-3C31-4ABE-A030-E1439A661716}">
      <dgm:prSet/>
      <dgm:spPr/>
      <dgm:t>
        <a:bodyPr/>
        <a:lstStyle/>
        <a:p>
          <a:endParaRPr lang="sv-SE"/>
        </a:p>
      </dgm:t>
    </dgm:pt>
    <dgm:pt modelId="{839E5D2F-C50B-411E-8461-C68170504DD2}" type="sibTrans" cxnId="{F3C03DB8-3C31-4ABE-A030-E1439A661716}">
      <dgm:prSet/>
      <dgm:spPr/>
      <dgm:t>
        <a:bodyPr/>
        <a:lstStyle/>
        <a:p>
          <a:endParaRPr lang="sv-SE"/>
        </a:p>
      </dgm:t>
    </dgm:pt>
    <dgm:pt modelId="{328ABC11-534B-4B4B-938B-824C39E6BEFF}">
      <dgm:prSet phldrT="[Text]" custT="1"/>
      <dgm:spPr>
        <a:solidFill>
          <a:schemeClr val="bg1">
            <a:lumMod val="95000"/>
          </a:schemeClr>
        </a:solidFill>
        <a:ln w="57150">
          <a:solidFill>
            <a:srgbClr val="FF0000"/>
          </a:solidFill>
        </a:ln>
      </dgm:spPr>
      <dgm:t>
        <a:bodyPr/>
        <a:lstStyle/>
        <a:p>
          <a:pPr algn="ctr"/>
          <a:endParaRPr lang="sv-SE" sz="2800" dirty="0">
            <a:solidFill>
              <a:schemeClr val="tx1"/>
            </a:solidFill>
          </a:endParaRPr>
        </a:p>
        <a:p>
          <a:pPr algn="ctr"/>
          <a:r>
            <a:rPr lang="sv-SE" sz="2000" dirty="0">
              <a:solidFill>
                <a:schemeClr val="tx1"/>
              </a:solidFill>
            </a:rPr>
            <a:t>Inlärning i miljöer på fritiden – familjen, kompisar, lokala traditioner,  granngemenskap, organisationer, dagligt </a:t>
          </a:r>
          <a:r>
            <a:rPr lang="sv-SE" sz="2000" dirty="0" smtClean="0">
              <a:solidFill>
                <a:schemeClr val="tx1"/>
              </a:solidFill>
            </a:rPr>
            <a:t>umgänge.</a:t>
          </a:r>
        </a:p>
        <a:p>
          <a:pPr algn="l"/>
          <a:r>
            <a:rPr lang="sv-SE" sz="2800" dirty="0" smtClean="0"/>
            <a:t>lokala </a:t>
          </a:r>
          <a:r>
            <a:rPr lang="sv-SE" sz="2800" dirty="0"/>
            <a:t>traditioner, granngemenskap, organisationer och det dagliga umgänget mellan människor</a:t>
          </a:r>
          <a:endParaRPr lang="sv-SE" sz="2800" dirty="0">
            <a:solidFill>
              <a:schemeClr val="tx1"/>
            </a:solidFill>
          </a:endParaRPr>
        </a:p>
      </dgm:t>
    </dgm:pt>
    <dgm:pt modelId="{138E76EA-0468-4998-96D3-76CEAAFFD78F}" type="parTrans" cxnId="{83F7DAFC-F802-47D0-8D27-562D3841CBA0}">
      <dgm:prSet/>
      <dgm:spPr/>
      <dgm:t>
        <a:bodyPr/>
        <a:lstStyle/>
        <a:p>
          <a:endParaRPr lang="sv-SE"/>
        </a:p>
      </dgm:t>
    </dgm:pt>
    <dgm:pt modelId="{2C309539-D8C8-45D4-B19F-F849E2A6E3B0}" type="sibTrans" cxnId="{83F7DAFC-F802-47D0-8D27-562D3841CBA0}">
      <dgm:prSet/>
      <dgm:spPr/>
      <dgm:t>
        <a:bodyPr/>
        <a:lstStyle/>
        <a:p>
          <a:endParaRPr lang="sv-SE"/>
        </a:p>
      </dgm:t>
    </dgm:pt>
    <dgm:pt modelId="{A6F9DDB6-B0EA-4761-AE90-0A85EBF2D69D}" type="pres">
      <dgm:prSet presAssocID="{2DE16A03-A9E8-4358-A586-C7512F2404CF}" presName="Name0" presStyleCnt="0">
        <dgm:presLayoutVars>
          <dgm:chPref val="1"/>
          <dgm:dir/>
          <dgm:animOne val="branch"/>
          <dgm:animLvl val="lvl"/>
          <dgm:resizeHandles val="exact"/>
        </dgm:presLayoutVars>
      </dgm:prSet>
      <dgm:spPr/>
      <dgm:t>
        <a:bodyPr/>
        <a:lstStyle/>
        <a:p>
          <a:endParaRPr lang="sv-SE"/>
        </a:p>
      </dgm:t>
    </dgm:pt>
    <dgm:pt modelId="{C52AC293-7F49-4E93-BFE4-A51921B340DE}" type="pres">
      <dgm:prSet presAssocID="{4D4E57A7-CF56-48F8-A649-AAD587810D84}" presName="root1" presStyleCnt="0"/>
      <dgm:spPr/>
    </dgm:pt>
    <dgm:pt modelId="{FBE6A5D9-0FE4-4B4B-968D-B84FD0D47E1F}" type="pres">
      <dgm:prSet presAssocID="{4D4E57A7-CF56-48F8-A649-AAD587810D84}" presName="LevelOneTextNode" presStyleLbl="node0" presStyleIdx="0" presStyleCnt="1" custScaleX="291257" custScaleY="122315">
        <dgm:presLayoutVars>
          <dgm:chPref val="3"/>
        </dgm:presLayoutVars>
      </dgm:prSet>
      <dgm:spPr/>
      <dgm:t>
        <a:bodyPr/>
        <a:lstStyle/>
        <a:p>
          <a:endParaRPr lang="sv-SE"/>
        </a:p>
      </dgm:t>
    </dgm:pt>
    <dgm:pt modelId="{B3769F99-8E07-424B-B97D-29F3D18B66FF}" type="pres">
      <dgm:prSet presAssocID="{4D4E57A7-CF56-48F8-A649-AAD587810D84}" presName="level2hierChild" presStyleCnt="0"/>
      <dgm:spPr/>
    </dgm:pt>
    <dgm:pt modelId="{3ADC7268-54ED-4BA7-8498-70F81A2E4E49}" type="pres">
      <dgm:prSet presAssocID="{138E76EA-0468-4998-96D3-76CEAAFFD78F}" presName="conn2-1" presStyleLbl="parChTrans1D2" presStyleIdx="0" presStyleCnt="1"/>
      <dgm:spPr/>
      <dgm:t>
        <a:bodyPr/>
        <a:lstStyle/>
        <a:p>
          <a:endParaRPr lang="sv-SE"/>
        </a:p>
      </dgm:t>
    </dgm:pt>
    <dgm:pt modelId="{C18811E8-A726-40B9-8530-E6AF2970704E}" type="pres">
      <dgm:prSet presAssocID="{138E76EA-0468-4998-96D3-76CEAAFFD78F}" presName="connTx" presStyleLbl="parChTrans1D2" presStyleIdx="0" presStyleCnt="1"/>
      <dgm:spPr/>
      <dgm:t>
        <a:bodyPr/>
        <a:lstStyle/>
        <a:p>
          <a:endParaRPr lang="sv-SE"/>
        </a:p>
      </dgm:t>
    </dgm:pt>
    <dgm:pt modelId="{85F8909F-E131-4AAC-BE75-AD2A331D35C9}" type="pres">
      <dgm:prSet presAssocID="{328ABC11-534B-4B4B-938B-824C39E6BEFF}" presName="root2" presStyleCnt="0"/>
      <dgm:spPr/>
    </dgm:pt>
    <dgm:pt modelId="{F7F4563D-6FAF-4956-A292-AA96E0E06EAD}" type="pres">
      <dgm:prSet presAssocID="{328ABC11-534B-4B4B-938B-824C39E6BEFF}" presName="LevelTwoTextNode" presStyleLbl="node2" presStyleIdx="0" presStyleCnt="1" custScaleX="259818" custScaleY="502183" custLinFactNeighborX="-7836" custLinFactNeighborY="5448">
        <dgm:presLayoutVars>
          <dgm:chPref val="3"/>
        </dgm:presLayoutVars>
      </dgm:prSet>
      <dgm:spPr/>
      <dgm:t>
        <a:bodyPr/>
        <a:lstStyle/>
        <a:p>
          <a:endParaRPr lang="sv-SE"/>
        </a:p>
      </dgm:t>
    </dgm:pt>
    <dgm:pt modelId="{F79F370F-04DD-438A-8EB9-1F784561423B}" type="pres">
      <dgm:prSet presAssocID="{328ABC11-534B-4B4B-938B-824C39E6BEFF}" presName="level3hierChild" presStyleCnt="0"/>
      <dgm:spPr/>
    </dgm:pt>
  </dgm:ptLst>
  <dgm:cxnLst>
    <dgm:cxn modelId="{6F869BE0-F2BF-4D85-B831-0B0022BA2CEB}" type="presOf" srcId="{4D4E57A7-CF56-48F8-A649-AAD587810D84}" destId="{FBE6A5D9-0FE4-4B4B-968D-B84FD0D47E1F}" srcOrd="0" destOrd="0" presId="urn:microsoft.com/office/officeart/2008/layout/HorizontalMultiLevelHierarchy"/>
    <dgm:cxn modelId="{C730895E-3EF4-4A39-846A-CB4A44D2DC0A}" type="presOf" srcId="{328ABC11-534B-4B4B-938B-824C39E6BEFF}" destId="{F7F4563D-6FAF-4956-A292-AA96E0E06EAD}" srcOrd="0" destOrd="0" presId="urn:microsoft.com/office/officeart/2008/layout/HorizontalMultiLevelHierarchy"/>
    <dgm:cxn modelId="{83F7DAFC-F802-47D0-8D27-562D3841CBA0}" srcId="{4D4E57A7-CF56-48F8-A649-AAD587810D84}" destId="{328ABC11-534B-4B4B-938B-824C39E6BEFF}" srcOrd="0" destOrd="0" parTransId="{138E76EA-0468-4998-96D3-76CEAAFFD78F}" sibTransId="{2C309539-D8C8-45D4-B19F-F849E2A6E3B0}"/>
    <dgm:cxn modelId="{5213B3F4-9944-4E08-B485-CA06B81FC8B7}" type="presOf" srcId="{138E76EA-0468-4998-96D3-76CEAAFFD78F}" destId="{C18811E8-A726-40B9-8530-E6AF2970704E}" srcOrd="1" destOrd="0" presId="urn:microsoft.com/office/officeart/2008/layout/HorizontalMultiLevelHierarchy"/>
    <dgm:cxn modelId="{F168E1AA-C7F0-42BE-976A-0A2D24F0A23D}" type="presOf" srcId="{2DE16A03-A9E8-4358-A586-C7512F2404CF}" destId="{A6F9DDB6-B0EA-4761-AE90-0A85EBF2D69D}" srcOrd="0" destOrd="0" presId="urn:microsoft.com/office/officeart/2008/layout/HorizontalMultiLevelHierarchy"/>
    <dgm:cxn modelId="{F3C03DB8-3C31-4ABE-A030-E1439A661716}" srcId="{2DE16A03-A9E8-4358-A586-C7512F2404CF}" destId="{4D4E57A7-CF56-48F8-A649-AAD587810D84}" srcOrd="0" destOrd="0" parTransId="{6BCBD699-95FC-40FA-B973-38D165B34FB1}" sibTransId="{839E5D2F-C50B-411E-8461-C68170504DD2}"/>
    <dgm:cxn modelId="{349F7F55-4563-4A4E-BA42-9D16936DC8F6}" type="presOf" srcId="{138E76EA-0468-4998-96D3-76CEAAFFD78F}" destId="{3ADC7268-54ED-4BA7-8498-70F81A2E4E49}" srcOrd="0" destOrd="0" presId="urn:microsoft.com/office/officeart/2008/layout/HorizontalMultiLevelHierarchy"/>
    <dgm:cxn modelId="{5A6A9FD2-3B28-432D-A8BA-22C1DED66C9E}" type="presParOf" srcId="{A6F9DDB6-B0EA-4761-AE90-0A85EBF2D69D}" destId="{C52AC293-7F49-4E93-BFE4-A51921B340DE}" srcOrd="0" destOrd="0" presId="urn:microsoft.com/office/officeart/2008/layout/HorizontalMultiLevelHierarchy"/>
    <dgm:cxn modelId="{18C60D71-EDA9-42A2-ACC9-09EA7B53121E}" type="presParOf" srcId="{C52AC293-7F49-4E93-BFE4-A51921B340DE}" destId="{FBE6A5D9-0FE4-4B4B-968D-B84FD0D47E1F}" srcOrd="0" destOrd="0" presId="urn:microsoft.com/office/officeart/2008/layout/HorizontalMultiLevelHierarchy"/>
    <dgm:cxn modelId="{19B25050-59FD-465C-93A5-1859CFE42471}" type="presParOf" srcId="{C52AC293-7F49-4E93-BFE4-A51921B340DE}" destId="{B3769F99-8E07-424B-B97D-29F3D18B66FF}" srcOrd="1" destOrd="0" presId="urn:microsoft.com/office/officeart/2008/layout/HorizontalMultiLevelHierarchy"/>
    <dgm:cxn modelId="{9592C909-655B-43BD-83E3-C386E98B78DD}" type="presParOf" srcId="{B3769F99-8E07-424B-B97D-29F3D18B66FF}" destId="{3ADC7268-54ED-4BA7-8498-70F81A2E4E49}" srcOrd="0" destOrd="0" presId="urn:microsoft.com/office/officeart/2008/layout/HorizontalMultiLevelHierarchy"/>
    <dgm:cxn modelId="{0E03D25B-8E3D-480B-A28E-9DE753E076D0}" type="presParOf" srcId="{3ADC7268-54ED-4BA7-8498-70F81A2E4E49}" destId="{C18811E8-A726-40B9-8530-E6AF2970704E}" srcOrd="0" destOrd="0" presId="urn:microsoft.com/office/officeart/2008/layout/HorizontalMultiLevelHierarchy"/>
    <dgm:cxn modelId="{4AD0EEF6-C0AC-432E-88D7-B9E6CD9026FA}" type="presParOf" srcId="{B3769F99-8E07-424B-B97D-29F3D18B66FF}" destId="{85F8909F-E131-4AAC-BE75-AD2A331D35C9}" srcOrd="1" destOrd="0" presId="urn:microsoft.com/office/officeart/2008/layout/HorizontalMultiLevelHierarchy"/>
    <dgm:cxn modelId="{424B9600-4F4D-4441-8486-1B1675BE8088}" type="presParOf" srcId="{85F8909F-E131-4AAC-BE75-AD2A331D35C9}" destId="{F7F4563D-6FAF-4956-A292-AA96E0E06EAD}" srcOrd="0" destOrd="0" presId="urn:microsoft.com/office/officeart/2008/layout/HorizontalMultiLevelHierarchy"/>
    <dgm:cxn modelId="{1D5DB49B-2AC2-497C-AB62-7A7D01B7D697}" type="presParOf" srcId="{85F8909F-E131-4AAC-BE75-AD2A331D35C9}" destId="{F79F370F-04DD-438A-8EB9-1F784561423B}"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22411C-39C8-4E4D-A032-D432B060465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v-SE"/>
        </a:p>
      </dgm:t>
    </dgm:pt>
    <dgm:pt modelId="{39551926-68C1-497F-AEB3-40F782B06E1F}">
      <dgm:prSet phldrT="[Text]"/>
      <dgm:spPr/>
      <dgm:t>
        <a:bodyPr/>
        <a:lstStyle/>
        <a:p>
          <a:r>
            <a:rPr lang="sv-SE" dirty="0"/>
            <a:t>vind</a:t>
          </a:r>
        </a:p>
      </dgm:t>
    </dgm:pt>
    <dgm:pt modelId="{72A711F8-B900-4C00-ACCF-5EEFF1541E9F}" type="parTrans" cxnId="{3E7D3B38-949D-4C4B-AFBB-7FFE5035B74D}">
      <dgm:prSet/>
      <dgm:spPr/>
      <dgm:t>
        <a:bodyPr/>
        <a:lstStyle/>
        <a:p>
          <a:endParaRPr lang="sv-SE"/>
        </a:p>
      </dgm:t>
    </dgm:pt>
    <dgm:pt modelId="{00B9D162-2B13-4638-83C3-2649084FDFCB}" type="sibTrans" cxnId="{3E7D3B38-949D-4C4B-AFBB-7FFE5035B74D}">
      <dgm:prSet/>
      <dgm:spPr/>
      <dgm:t>
        <a:bodyPr/>
        <a:lstStyle/>
        <a:p>
          <a:endParaRPr lang="sv-SE"/>
        </a:p>
      </dgm:t>
    </dgm:pt>
    <dgm:pt modelId="{E711141D-8832-4695-8894-29985D0611DB}">
      <dgm:prSet phldrT="[Text]"/>
      <dgm:spPr/>
      <dgm:t>
        <a:bodyPr/>
        <a:lstStyle/>
        <a:p>
          <a:r>
            <a:rPr lang="sv-SE" dirty="0" err="1"/>
            <a:t>Vjetar</a:t>
          </a:r>
          <a:endParaRPr lang="sv-SE" dirty="0"/>
        </a:p>
      </dgm:t>
    </dgm:pt>
    <dgm:pt modelId="{389F96E2-9FFF-4C65-9A18-B5723A4378D5}" type="parTrans" cxnId="{04DD3A7F-9E22-4A70-AAC5-10A4BB79BCF0}">
      <dgm:prSet/>
      <dgm:spPr/>
      <dgm:t>
        <a:bodyPr/>
        <a:lstStyle/>
        <a:p>
          <a:endParaRPr lang="sv-SE"/>
        </a:p>
      </dgm:t>
    </dgm:pt>
    <dgm:pt modelId="{78573704-CF55-472F-9BC8-1B5837800E09}" type="sibTrans" cxnId="{04DD3A7F-9E22-4A70-AAC5-10A4BB79BCF0}">
      <dgm:prSet/>
      <dgm:spPr/>
      <dgm:t>
        <a:bodyPr/>
        <a:lstStyle/>
        <a:p>
          <a:endParaRPr lang="sv-SE"/>
        </a:p>
      </dgm:t>
    </dgm:pt>
    <dgm:pt modelId="{786B544D-F186-4A5B-BAF2-129C344E79D8}">
      <dgm:prSet phldrT="[Text]"/>
      <dgm:spPr/>
      <dgm:t>
        <a:bodyPr/>
        <a:lstStyle/>
        <a:p>
          <a:r>
            <a:rPr lang="sv-SE" dirty="0"/>
            <a:t>rikta </a:t>
          </a:r>
        </a:p>
      </dgm:t>
    </dgm:pt>
    <dgm:pt modelId="{99954997-733B-4443-BC85-33470B095B2D}" type="parTrans" cxnId="{23A94B19-CA71-4FBF-879A-D025638DE928}">
      <dgm:prSet/>
      <dgm:spPr/>
      <dgm:t>
        <a:bodyPr/>
        <a:lstStyle/>
        <a:p>
          <a:endParaRPr lang="sv-SE"/>
        </a:p>
      </dgm:t>
    </dgm:pt>
    <dgm:pt modelId="{1900D317-2B59-40A2-8188-EB14404013E6}" type="sibTrans" cxnId="{23A94B19-CA71-4FBF-879A-D025638DE928}">
      <dgm:prSet/>
      <dgm:spPr/>
      <dgm:t>
        <a:bodyPr/>
        <a:lstStyle/>
        <a:p>
          <a:endParaRPr lang="sv-SE"/>
        </a:p>
      </dgm:t>
    </dgm:pt>
    <dgm:pt modelId="{D953B56F-E7CD-41A5-AF13-EE8A9C2032E1}">
      <dgm:prSet phldrT="[Text]"/>
      <dgm:spPr/>
      <dgm:t>
        <a:bodyPr/>
        <a:lstStyle/>
        <a:p>
          <a:r>
            <a:rPr lang="sv-SE" dirty="0"/>
            <a:t>Meta</a:t>
          </a:r>
        </a:p>
      </dgm:t>
    </dgm:pt>
    <dgm:pt modelId="{52795A2F-99D3-4D7A-A857-7C8742360B52}" type="parTrans" cxnId="{36292E6B-14C5-428E-936E-19384770A72E}">
      <dgm:prSet/>
      <dgm:spPr/>
      <dgm:t>
        <a:bodyPr/>
        <a:lstStyle/>
        <a:p>
          <a:endParaRPr lang="sv-SE"/>
        </a:p>
      </dgm:t>
    </dgm:pt>
    <dgm:pt modelId="{2200E892-8A60-48EC-B0F4-DD5C91D72E09}" type="sibTrans" cxnId="{36292E6B-14C5-428E-936E-19384770A72E}">
      <dgm:prSet/>
      <dgm:spPr/>
      <dgm:t>
        <a:bodyPr/>
        <a:lstStyle/>
        <a:p>
          <a:endParaRPr lang="sv-SE"/>
        </a:p>
      </dgm:t>
    </dgm:pt>
    <dgm:pt modelId="{04F48B21-3408-4AD7-ACA3-780282468914}">
      <dgm:prSet phldrT="[Text]"/>
      <dgm:spPr/>
      <dgm:t>
        <a:bodyPr/>
        <a:lstStyle/>
        <a:p>
          <a:r>
            <a:rPr lang="sv-SE" dirty="0"/>
            <a:t>-</a:t>
          </a:r>
          <a:r>
            <a:rPr lang="sv-SE" dirty="0" err="1"/>
            <a:t>ning</a:t>
          </a:r>
          <a:endParaRPr lang="sv-SE" dirty="0"/>
        </a:p>
      </dgm:t>
    </dgm:pt>
    <dgm:pt modelId="{ACDAE912-922F-40FF-B504-9B4671810052}" type="parTrans" cxnId="{0D68317A-A2FA-4E9E-ACBD-3020E02CA88B}">
      <dgm:prSet/>
      <dgm:spPr/>
      <dgm:t>
        <a:bodyPr/>
        <a:lstStyle/>
        <a:p>
          <a:endParaRPr lang="sv-SE"/>
        </a:p>
      </dgm:t>
    </dgm:pt>
    <dgm:pt modelId="{E2C5E438-D7FC-4592-A66D-75BD2D8B6AE0}" type="sibTrans" cxnId="{0D68317A-A2FA-4E9E-ACBD-3020E02CA88B}">
      <dgm:prSet/>
      <dgm:spPr/>
      <dgm:t>
        <a:bodyPr/>
        <a:lstStyle/>
        <a:p>
          <a:endParaRPr lang="sv-SE"/>
        </a:p>
      </dgm:t>
    </dgm:pt>
    <dgm:pt modelId="{99B9D397-F215-4EB2-B552-013560864753}">
      <dgm:prSet phldrT="[Text]"/>
      <dgm:spPr/>
      <dgm:t>
        <a:bodyPr/>
        <a:lstStyle/>
        <a:p>
          <a:r>
            <a:rPr lang="sv-SE" dirty="0"/>
            <a:t> </a:t>
          </a:r>
        </a:p>
      </dgm:t>
    </dgm:pt>
    <dgm:pt modelId="{A08A8A2F-D509-4E77-8D00-514010B5F934}" type="parTrans" cxnId="{9A071385-6C77-444A-934E-02DB92A59EEB}">
      <dgm:prSet/>
      <dgm:spPr/>
      <dgm:t>
        <a:bodyPr/>
        <a:lstStyle/>
        <a:p>
          <a:endParaRPr lang="sv-SE"/>
        </a:p>
      </dgm:t>
    </dgm:pt>
    <dgm:pt modelId="{831FAC83-607B-45F2-8846-810C3C5B5870}" type="sibTrans" cxnId="{9A071385-6C77-444A-934E-02DB92A59EEB}">
      <dgm:prSet/>
      <dgm:spPr/>
      <dgm:t>
        <a:bodyPr/>
        <a:lstStyle/>
        <a:p>
          <a:endParaRPr lang="sv-SE"/>
        </a:p>
      </dgm:t>
    </dgm:pt>
    <dgm:pt modelId="{DCDCE23F-824B-4D8C-B395-3A8BFC229FB3}">
      <dgm:prSet/>
      <dgm:spPr/>
      <dgm:t>
        <a:bodyPr/>
        <a:lstStyle/>
        <a:p>
          <a:r>
            <a:rPr lang="sv-SE" dirty="0"/>
            <a:t>vindriktning</a:t>
          </a:r>
        </a:p>
      </dgm:t>
    </dgm:pt>
    <dgm:pt modelId="{D2A489CC-8994-4A7A-9B97-8C1024E1F1E2}" type="parTrans" cxnId="{FD40059A-5D53-40B1-A46B-AA3EC4F2A940}">
      <dgm:prSet/>
      <dgm:spPr/>
      <dgm:t>
        <a:bodyPr/>
        <a:lstStyle/>
        <a:p>
          <a:endParaRPr lang="sv-SE"/>
        </a:p>
      </dgm:t>
    </dgm:pt>
    <dgm:pt modelId="{867FE526-0A69-4D02-9351-87FD3856965C}" type="sibTrans" cxnId="{FD40059A-5D53-40B1-A46B-AA3EC4F2A940}">
      <dgm:prSet/>
      <dgm:spPr/>
      <dgm:t>
        <a:bodyPr/>
        <a:lstStyle/>
        <a:p>
          <a:endParaRPr lang="sv-SE"/>
        </a:p>
      </dgm:t>
    </dgm:pt>
    <dgm:pt modelId="{2084B246-11D5-4C07-879D-6B5E7794C9F3}">
      <dgm:prSet/>
      <dgm:spPr/>
      <dgm:t>
        <a:bodyPr/>
        <a:lstStyle/>
        <a:p>
          <a:r>
            <a:rPr lang="sv-SE" dirty="0" err="1"/>
            <a:t>smjera</a:t>
          </a:r>
          <a:r>
            <a:rPr lang="sv-SE" dirty="0"/>
            <a:t> </a:t>
          </a:r>
          <a:r>
            <a:rPr lang="sv-SE" dirty="0" err="1"/>
            <a:t>vjetra</a:t>
          </a:r>
          <a:endParaRPr lang="sv-SE" dirty="0"/>
        </a:p>
      </dgm:t>
    </dgm:pt>
    <dgm:pt modelId="{15A190AF-6F2E-4643-B213-BA386A3EFE28}" type="parTrans" cxnId="{52D1056E-8232-4AF1-85AA-67EA642E4029}">
      <dgm:prSet/>
      <dgm:spPr/>
      <dgm:t>
        <a:bodyPr/>
        <a:lstStyle/>
        <a:p>
          <a:endParaRPr lang="sv-SE"/>
        </a:p>
      </dgm:t>
    </dgm:pt>
    <dgm:pt modelId="{DA4B30EA-4770-43E4-84DC-8FD278FC2907}" type="sibTrans" cxnId="{52D1056E-8232-4AF1-85AA-67EA642E4029}">
      <dgm:prSet/>
      <dgm:spPr/>
      <dgm:t>
        <a:bodyPr/>
        <a:lstStyle/>
        <a:p>
          <a:endParaRPr lang="sv-SE"/>
        </a:p>
      </dgm:t>
    </dgm:pt>
    <dgm:pt modelId="{6E54795C-F1B7-491D-962D-934CC0BDEF7B}">
      <dgm:prSet/>
      <dgm:spPr/>
      <dgm:t>
        <a:bodyPr/>
        <a:lstStyle/>
        <a:p>
          <a:r>
            <a:rPr lang="ru-RU" dirty="0"/>
            <a:t>направление</a:t>
          </a:r>
          <a:endParaRPr lang="sv-SE" dirty="0"/>
        </a:p>
      </dgm:t>
    </dgm:pt>
    <dgm:pt modelId="{40F1929C-0747-4D42-B324-7EF89D348173}" type="parTrans" cxnId="{5B2C2246-2674-499C-B0E2-16C71A21DC84}">
      <dgm:prSet/>
      <dgm:spPr/>
      <dgm:t>
        <a:bodyPr/>
        <a:lstStyle/>
        <a:p>
          <a:endParaRPr lang="sv-SE"/>
        </a:p>
      </dgm:t>
    </dgm:pt>
    <dgm:pt modelId="{2184FE72-E374-4B07-AF86-DB3C5EBB7FCC}" type="sibTrans" cxnId="{5B2C2246-2674-499C-B0E2-16C71A21DC84}">
      <dgm:prSet/>
      <dgm:spPr/>
      <dgm:t>
        <a:bodyPr/>
        <a:lstStyle/>
        <a:p>
          <a:endParaRPr lang="sv-SE"/>
        </a:p>
      </dgm:t>
    </dgm:pt>
    <dgm:pt modelId="{440355A6-27FF-4833-8263-DA8DC0995B18}">
      <dgm:prSet/>
      <dgm:spPr/>
      <dgm:t>
        <a:bodyPr/>
        <a:lstStyle/>
        <a:p>
          <a:r>
            <a:rPr lang="ru-RU" dirty="0"/>
            <a:t>взорван</a:t>
          </a:r>
          <a:endParaRPr lang="sv-SE" dirty="0"/>
        </a:p>
      </dgm:t>
    </dgm:pt>
    <dgm:pt modelId="{A67D79A9-7F2C-4E7A-B97A-AEC9227559C5}" type="parTrans" cxnId="{F34E6DA5-3F10-46E8-B374-606FBE72A38E}">
      <dgm:prSet/>
      <dgm:spPr/>
      <dgm:t>
        <a:bodyPr/>
        <a:lstStyle/>
        <a:p>
          <a:endParaRPr lang="sv-SE"/>
        </a:p>
      </dgm:t>
    </dgm:pt>
    <dgm:pt modelId="{91D365EF-B842-485B-A7E5-437770BA05DF}" type="sibTrans" cxnId="{F34E6DA5-3F10-46E8-B374-606FBE72A38E}">
      <dgm:prSet/>
      <dgm:spPr/>
      <dgm:t>
        <a:bodyPr/>
        <a:lstStyle/>
        <a:p>
          <a:endParaRPr lang="sv-SE"/>
        </a:p>
      </dgm:t>
    </dgm:pt>
    <dgm:pt modelId="{5D7340D8-30EB-4314-9D41-15C082AD5150}">
      <dgm:prSet/>
      <dgm:spPr/>
      <dgm:t>
        <a:bodyPr/>
        <a:lstStyle/>
        <a:p>
          <a:r>
            <a:rPr lang="ru-RU" dirty="0"/>
            <a:t>цель</a:t>
          </a:r>
          <a:endParaRPr lang="sv-SE" dirty="0"/>
        </a:p>
      </dgm:t>
    </dgm:pt>
    <dgm:pt modelId="{92882C64-6A07-4B6B-919E-77A33FE72A19}" type="parTrans" cxnId="{FE2340D1-F9B8-4E88-8CB3-3C074BE637D0}">
      <dgm:prSet/>
      <dgm:spPr/>
      <dgm:t>
        <a:bodyPr/>
        <a:lstStyle/>
        <a:p>
          <a:endParaRPr lang="sv-SE"/>
        </a:p>
      </dgm:t>
    </dgm:pt>
    <dgm:pt modelId="{B332387F-2BF3-4EAB-991B-784AAF72948A}" type="sibTrans" cxnId="{FE2340D1-F9B8-4E88-8CB3-3C074BE637D0}">
      <dgm:prSet/>
      <dgm:spPr/>
      <dgm:t>
        <a:bodyPr/>
        <a:lstStyle/>
        <a:p>
          <a:endParaRPr lang="sv-SE"/>
        </a:p>
      </dgm:t>
    </dgm:pt>
    <dgm:pt modelId="{D467A57A-DAB8-4347-B49B-DA92AEE4544D}">
      <dgm:prSet phldrT="[Text]"/>
      <dgm:spPr/>
      <dgm:t>
        <a:bodyPr/>
        <a:lstStyle/>
        <a:p>
          <a:endParaRPr lang="sv-SE" dirty="0"/>
        </a:p>
      </dgm:t>
    </dgm:pt>
    <dgm:pt modelId="{7C9EAC88-D17B-41E6-A4F4-3C18766C5AB0}" type="parTrans" cxnId="{7E50FC90-3BE1-46F7-9672-6ABFBA032D02}">
      <dgm:prSet/>
      <dgm:spPr/>
      <dgm:t>
        <a:bodyPr/>
        <a:lstStyle/>
        <a:p>
          <a:endParaRPr lang="sv-SE"/>
        </a:p>
      </dgm:t>
    </dgm:pt>
    <dgm:pt modelId="{F0E330E4-057B-4666-80C9-DDC02FAF340B}" type="sibTrans" cxnId="{7E50FC90-3BE1-46F7-9672-6ABFBA032D02}">
      <dgm:prSet/>
      <dgm:spPr/>
      <dgm:t>
        <a:bodyPr/>
        <a:lstStyle/>
        <a:p>
          <a:endParaRPr lang="sv-SE"/>
        </a:p>
      </dgm:t>
    </dgm:pt>
    <dgm:pt modelId="{7A00A39E-963B-4125-B8A1-1E866FD17A66}">
      <dgm:prSet/>
      <dgm:spPr/>
      <dgm:t>
        <a:bodyPr/>
        <a:lstStyle/>
        <a:p>
          <a:r>
            <a:rPr lang="sv-SE" dirty="0" err="1"/>
            <a:t>direction</a:t>
          </a:r>
          <a:r>
            <a:rPr lang="sv-SE" dirty="0"/>
            <a:t> </a:t>
          </a:r>
          <a:r>
            <a:rPr lang="sv-SE" dirty="0" err="1"/>
            <a:t>bayê</a:t>
          </a:r>
          <a:endParaRPr lang="sv-SE" dirty="0"/>
        </a:p>
      </dgm:t>
    </dgm:pt>
    <dgm:pt modelId="{0D710979-7F39-4909-B606-89A19C169D6E}" type="parTrans" cxnId="{CE6F596A-1454-4EF9-BB4E-F600EE8A8353}">
      <dgm:prSet/>
      <dgm:spPr/>
      <dgm:t>
        <a:bodyPr/>
        <a:lstStyle/>
        <a:p>
          <a:endParaRPr lang="sv-SE"/>
        </a:p>
      </dgm:t>
    </dgm:pt>
    <dgm:pt modelId="{8D36FBD8-4BA7-4E92-944E-13B244605362}" type="sibTrans" cxnId="{CE6F596A-1454-4EF9-BB4E-F600EE8A8353}">
      <dgm:prSet/>
      <dgm:spPr/>
      <dgm:t>
        <a:bodyPr/>
        <a:lstStyle/>
        <a:p>
          <a:endParaRPr lang="sv-SE"/>
        </a:p>
      </dgm:t>
    </dgm:pt>
    <dgm:pt modelId="{A435B413-5D63-4266-BD88-F663EF2796A2}">
      <dgm:prSet/>
      <dgm:spPr/>
      <dgm:t>
        <a:bodyPr/>
        <a:lstStyle/>
        <a:p>
          <a:r>
            <a:rPr lang="sv-SE" dirty="0" err="1"/>
            <a:t>ba</a:t>
          </a:r>
          <a:endParaRPr lang="sv-SE" dirty="0"/>
        </a:p>
      </dgm:t>
    </dgm:pt>
    <dgm:pt modelId="{C8EF6F6A-9CCE-430E-93CA-B3F375BB9BF1}" type="parTrans" cxnId="{F500059B-CDD9-4594-A140-0DBE4A69C71C}">
      <dgm:prSet/>
      <dgm:spPr/>
      <dgm:t>
        <a:bodyPr/>
        <a:lstStyle/>
        <a:p>
          <a:endParaRPr lang="sv-SE"/>
        </a:p>
      </dgm:t>
    </dgm:pt>
    <dgm:pt modelId="{6F1EFDAC-B10F-4424-8B28-9ACA8F88AC9E}" type="sibTrans" cxnId="{F500059B-CDD9-4594-A140-0DBE4A69C71C}">
      <dgm:prSet/>
      <dgm:spPr/>
      <dgm:t>
        <a:bodyPr/>
        <a:lstStyle/>
        <a:p>
          <a:endParaRPr lang="sv-SE"/>
        </a:p>
      </dgm:t>
    </dgm:pt>
    <dgm:pt modelId="{A01D3714-0E1E-4E54-8C23-0F7118960CEA}">
      <dgm:prSet/>
      <dgm:spPr/>
      <dgm:t>
        <a:bodyPr/>
        <a:lstStyle/>
        <a:p>
          <a:r>
            <a:rPr lang="sv-SE" dirty="0" err="1"/>
            <a:t>armanc</a:t>
          </a:r>
          <a:endParaRPr lang="sv-SE" dirty="0"/>
        </a:p>
      </dgm:t>
    </dgm:pt>
    <dgm:pt modelId="{A3AC4D40-5CC6-4098-98D9-967FF64C65EA}" type="parTrans" cxnId="{E00C0D80-67BE-4BDE-B8C8-42E319122870}">
      <dgm:prSet/>
      <dgm:spPr/>
      <dgm:t>
        <a:bodyPr/>
        <a:lstStyle/>
        <a:p>
          <a:endParaRPr lang="sv-SE"/>
        </a:p>
      </dgm:t>
    </dgm:pt>
    <dgm:pt modelId="{F33688B4-6B89-4A57-8764-C46C87E5D44A}" type="sibTrans" cxnId="{E00C0D80-67BE-4BDE-B8C8-42E319122870}">
      <dgm:prSet/>
      <dgm:spPr/>
      <dgm:t>
        <a:bodyPr/>
        <a:lstStyle/>
        <a:p>
          <a:endParaRPr lang="sv-SE"/>
        </a:p>
      </dgm:t>
    </dgm:pt>
    <dgm:pt modelId="{24BFE6AC-6A08-41CE-BAE2-BB482DC4F247}">
      <dgm:prSet phldrT="[Text]"/>
      <dgm:spPr/>
      <dgm:t>
        <a:bodyPr/>
        <a:lstStyle/>
        <a:p>
          <a:endParaRPr lang="sv-SE" dirty="0"/>
        </a:p>
      </dgm:t>
    </dgm:pt>
    <dgm:pt modelId="{5651CC34-E517-490B-91E7-E6C1B2BBEAEE}" type="parTrans" cxnId="{81497892-4400-42BE-A494-D1D5E7EDD049}">
      <dgm:prSet/>
      <dgm:spPr/>
      <dgm:t>
        <a:bodyPr/>
        <a:lstStyle/>
        <a:p>
          <a:endParaRPr lang="sv-SE"/>
        </a:p>
      </dgm:t>
    </dgm:pt>
    <dgm:pt modelId="{1A049251-145D-4C5B-8681-D22F677F8C4E}" type="sibTrans" cxnId="{81497892-4400-42BE-A494-D1D5E7EDD049}">
      <dgm:prSet/>
      <dgm:spPr/>
      <dgm:t>
        <a:bodyPr/>
        <a:lstStyle/>
        <a:p>
          <a:endParaRPr lang="sv-SE"/>
        </a:p>
      </dgm:t>
    </dgm:pt>
    <dgm:pt modelId="{3DB34DA9-4380-4FB5-B320-DED59A1C1713}" type="pres">
      <dgm:prSet presAssocID="{B122411C-39C8-4E4D-A032-D432B0604658}" presName="Name0" presStyleCnt="0">
        <dgm:presLayoutVars>
          <dgm:dir/>
          <dgm:animLvl val="lvl"/>
          <dgm:resizeHandles val="exact"/>
        </dgm:presLayoutVars>
      </dgm:prSet>
      <dgm:spPr/>
      <dgm:t>
        <a:bodyPr/>
        <a:lstStyle/>
        <a:p>
          <a:endParaRPr lang="sv-SE"/>
        </a:p>
      </dgm:t>
    </dgm:pt>
    <dgm:pt modelId="{0DF3C431-B07B-4543-BE4C-76F35115BBB6}" type="pres">
      <dgm:prSet presAssocID="{39551926-68C1-497F-AEB3-40F782B06E1F}" presName="composite" presStyleCnt="0"/>
      <dgm:spPr/>
    </dgm:pt>
    <dgm:pt modelId="{99D4687D-0E7F-4F41-87EB-CA0834E022F0}" type="pres">
      <dgm:prSet presAssocID="{39551926-68C1-497F-AEB3-40F782B06E1F}" presName="parTx" presStyleLbl="alignNode1" presStyleIdx="0" presStyleCnt="4">
        <dgm:presLayoutVars>
          <dgm:chMax val="0"/>
          <dgm:chPref val="0"/>
          <dgm:bulletEnabled val="1"/>
        </dgm:presLayoutVars>
      </dgm:prSet>
      <dgm:spPr/>
      <dgm:t>
        <a:bodyPr/>
        <a:lstStyle/>
        <a:p>
          <a:endParaRPr lang="sv-SE"/>
        </a:p>
      </dgm:t>
    </dgm:pt>
    <dgm:pt modelId="{D6A5360D-1DFA-4E6B-AA06-2538D6D8F41C}" type="pres">
      <dgm:prSet presAssocID="{39551926-68C1-497F-AEB3-40F782B06E1F}" presName="desTx" presStyleLbl="alignAccFollowNode1" presStyleIdx="0" presStyleCnt="4">
        <dgm:presLayoutVars>
          <dgm:bulletEnabled val="1"/>
        </dgm:presLayoutVars>
      </dgm:prSet>
      <dgm:spPr/>
      <dgm:t>
        <a:bodyPr/>
        <a:lstStyle/>
        <a:p>
          <a:endParaRPr lang="sv-SE"/>
        </a:p>
      </dgm:t>
    </dgm:pt>
    <dgm:pt modelId="{0AB99C6E-80E9-4B66-9538-BF271C033191}" type="pres">
      <dgm:prSet presAssocID="{00B9D162-2B13-4638-83C3-2649084FDFCB}" presName="space" presStyleCnt="0"/>
      <dgm:spPr/>
    </dgm:pt>
    <dgm:pt modelId="{EF317A20-ED97-4913-BE93-B6655AD8123E}" type="pres">
      <dgm:prSet presAssocID="{786B544D-F186-4A5B-BAF2-129C344E79D8}" presName="composite" presStyleCnt="0"/>
      <dgm:spPr/>
    </dgm:pt>
    <dgm:pt modelId="{F43FC1C9-54FD-4FEF-B72A-1EC8B05608E6}" type="pres">
      <dgm:prSet presAssocID="{786B544D-F186-4A5B-BAF2-129C344E79D8}" presName="parTx" presStyleLbl="alignNode1" presStyleIdx="1" presStyleCnt="4">
        <dgm:presLayoutVars>
          <dgm:chMax val="0"/>
          <dgm:chPref val="0"/>
          <dgm:bulletEnabled val="1"/>
        </dgm:presLayoutVars>
      </dgm:prSet>
      <dgm:spPr/>
      <dgm:t>
        <a:bodyPr/>
        <a:lstStyle/>
        <a:p>
          <a:endParaRPr lang="sv-SE"/>
        </a:p>
      </dgm:t>
    </dgm:pt>
    <dgm:pt modelId="{3FC7A9FB-2177-40CC-A2B3-19B5D22ED3FD}" type="pres">
      <dgm:prSet presAssocID="{786B544D-F186-4A5B-BAF2-129C344E79D8}" presName="desTx" presStyleLbl="alignAccFollowNode1" presStyleIdx="1" presStyleCnt="4">
        <dgm:presLayoutVars>
          <dgm:bulletEnabled val="1"/>
        </dgm:presLayoutVars>
      </dgm:prSet>
      <dgm:spPr/>
      <dgm:t>
        <a:bodyPr/>
        <a:lstStyle/>
        <a:p>
          <a:endParaRPr lang="sv-SE"/>
        </a:p>
      </dgm:t>
    </dgm:pt>
    <dgm:pt modelId="{4CF81607-9E13-4591-BE19-24A9FA0EFCF4}" type="pres">
      <dgm:prSet presAssocID="{1900D317-2B59-40A2-8188-EB14404013E6}" presName="space" presStyleCnt="0"/>
      <dgm:spPr/>
    </dgm:pt>
    <dgm:pt modelId="{5A27C23C-3CF7-4D35-9721-7C17BCA4E099}" type="pres">
      <dgm:prSet presAssocID="{04F48B21-3408-4AD7-ACA3-780282468914}" presName="composite" presStyleCnt="0"/>
      <dgm:spPr/>
    </dgm:pt>
    <dgm:pt modelId="{0784A460-962F-4054-A0A0-E8AF5F9B9A66}" type="pres">
      <dgm:prSet presAssocID="{04F48B21-3408-4AD7-ACA3-780282468914}" presName="parTx" presStyleLbl="alignNode1" presStyleIdx="2" presStyleCnt="4">
        <dgm:presLayoutVars>
          <dgm:chMax val="0"/>
          <dgm:chPref val="0"/>
          <dgm:bulletEnabled val="1"/>
        </dgm:presLayoutVars>
      </dgm:prSet>
      <dgm:spPr/>
      <dgm:t>
        <a:bodyPr/>
        <a:lstStyle/>
        <a:p>
          <a:endParaRPr lang="sv-SE"/>
        </a:p>
      </dgm:t>
    </dgm:pt>
    <dgm:pt modelId="{80C4567B-4232-4C7A-9FE3-6AD66FB32A25}" type="pres">
      <dgm:prSet presAssocID="{04F48B21-3408-4AD7-ACA3-780282468914}" presName="desTx" presStyleLbl="alignAccFollowNode1" presStyleIdx="2" presStyleCnt="4">
        <dgm:presLayoutVars>
          <dgm:bulletEnabled val="1"/>
        </dgm:presLayoutVars>
      </dgm:prSet>
      <dgm:spPr/>
      <dgm:t>
        <a:bodyPr/>
        <a:lstStyle/>
        <a:p>
          <a:endParaRPr lang="sv-SE"/>
        </a:p>
      </dgm:t>
    </dgm:pt>
    <dgm:pt modelId="{E5A95E26-1E0C-43C1-8848-FA6EF699C6A4}" type="pres">
      <dgm:prSet presAssocID="{E2C5E438-D7FC-4592-A66D-75BD2D8B6AE0}" presName="space" presStyleCnt="0"/>
      <dgm:spPr/>
    </dgm:pt>
    <dgm:pt modelId="{4F1C3E73-3862-4B2D-B0C8-98C6D9DF5162}" type="pres">
      <dgm:prSet presAssocID="{DCDCE23F-824B-4D8C-B395-3A8BFC229FB3}" presName="composite" presStyleCnt="0"/>
      <dgm:spPr/>
    </dgm:pt>
    <dgm:pt modelId="{BFF448F4-84CD-4512-BAD4-EC63519AED87}" type="pres">
      <dgm:prSet presAssocID="{DCDCE23F-824B-4D8C-B395-3A8BFC229FB3}" presName="parTx" presStyleLbl="alignNode1" presStyleIdx="3" presStyleCnt="4">
        <dgm:presLayoutVars>
          <dgm:chMax val="0"/>
          <dgm:chPref val="0"/>
          <dgm:bulletEnabled val="1"/>
        </dgm:presLayoutVars>
      </dgm:prSet>
      <dgm:spPr/>
      <dgm:t>
        <a:bodyPr/>
        <a:lstStyle/>
        <a:p>
          <a:endParaRPr lang="sv-SE"/>
        </a:p>
      </dgm:t>
    </dgm:pt>
    <dgm:pt modelId="{C2370939-168A-4B2D-B56A-7490948ED845}" type="pres">
      <dgm:prSet presAssocID="{DCDCE23F-824B-4D8C-B395-3A8BFC229FB3}" presName="desTx" presStyleLbl="alignAccFollowNode1" presStyleIdx="3" presStyleCnt="4">
        <dgm:presLayoutVars>
          <dgm:bulletEnabled val="1"/>
        </dgm:presLayoutVars>
      </dgm:prSet>
      <dgm:spPr/>
      <dgm:t>
        <a:bodyPr/>
        <a:lstStyle/>
        <a:p>
          <a:endParaRPr lang="sv-SE"/>
        </a:p>
      </dgm:t>
    </dgm:pt>
  </dgm:ptLst>
  <dgm:cxnLst>
    <dgm:cxn modelId="{47853297-1D4F-4C87-9833-52E97DD55336}" type="presOf" srcId="{2084B246-11D5-4C07-879D-6B5E7794C9F3}" destId="{C2370939-168A-4B2D-B56A-7490948ED845}" srcOrd="0" destOrd="0" presId="urn:microsoft.com/office/officeart/2005/8/layout/hList1"/>
    <dgm:cxn modelId="{E8FEC8BC-A158-4604-9CAB-ECE6569BEC19}" type="presOf" srcId="{786B544D-F186-4A5B-BAF2-129C344E79D8}" destId="{F43FC1C9-54FD-4FEF-B72A-1EC8B05608E6}" srcOrd="0" destOrd="0" presId="urn:microsoft.com/office/officeart/2005/8/layout/hList1"/>
    <dgm:cxn modelId="{F34E6DA5-3F10-46E8-B374-606FBE72A38E}" srcId="{39551926-68C1-497F-AEB3-40F782B06E1F}" destId="{440355A6-27FF-4833-8263-DA8DC0995B18}" srcOrd="2" destOrd="0" parTransId="{A67D79A9-7F2C-4E7A-B97A-AEC9227559C5}" sibTransId="{91D365EF-B842-485B-A7E5-437770BA05DF}"/>
    <dgm:cxn modelId="{F654682F-D8D5-4F19-90F7-2C9FD088657F}" type="presOf" srcId="{6E54795C-F1B7-491D-962D-934CC0BDEF7B}" destId="{C2370939-168A-4B2D-B56A-7490948ED845}" srcOrd="0" destOrd="2" presId="urn:microsoft.com/office/officeart/2005/8/layout/hList1"/>
    <dgm:cxn modelId="{6CFCFC77-7EFB-4ADB-B089-30E002EA226F}" type="presOf" srcId="{A01D3714-0E1E-4E54-8C23-0F7118960CEA}" destId="{3FC7A9FB-2177-40CC-A2B3-19B5D22ED3FD}" srcOrd="0" destOrd="1" presId="urn:microsoft.com/office/officeart/2005/8/layout/hList1"/>
    <dgm:cxn modelId="{E00C0D80-67BE-4BDE-B8C8-42E319122870}" srcId="{786B544D-F186-4A5B-BAF2-129C344E79D8}" destId="{A01D3714-0E1E-4E54-8C23-0F7118960CEA}" srcOrd="1" destOrd="0" parTransId="{A3AC4D40-5CC6-4098-98D9-967FF64C65EA}" sibTransId="{F33688B4-6B89-4A57-8764-C46C87E5D44A}"/>
    <dgm:cxn modelId="{81497892-4400-42BE-A494-D1D5E7EDD049}" srcId="{04F48B21-3408-4AD7-ACA3-780282468914}" destId="{24BFE6AC-6A08-41CE-BAE2-BB482DC4F247}" srcOrd="1" destOrd="0" parTransId="{5651CC34-E517-490B-91E7-E6C1B2BBEAEE}" sibTransId="{1A049251-145D-4C5B-8681-D22F677F8C4E}"/>
    <dgm:cxn modelId="{36292E6B-14C5-428E-936E-19384770A72E}" srcId="{786B544D-F186-4A5B-BAF2-129C344E79D8}" destId="{D953B56F-E7CD-41A5-AF13-EE8A9C2032E1}" srcOrd="0" destOrd="0" parTransId="{52795A2F-99D3-4D7A-A857-7C8742360B52}" sibTransId="{2200E892-8A60-48EC-B0F4-DD5C91D72E09}"/>
    <dgm:cxn modelId="{69C471C1-C2C0-4894-8EFC-E5A6D82342A6}" type="presOf" srcId="{440355A6-27FF-4833-8263-DA8DC0995B18}" destId="{D6A5360D-1DFA-4E6B-AA06-2538D6D8F41C}" srcOrd="0" destOrd="2" presId="urn:microsoft.com/office/officeart/2005/8/layout/hList1"/>
    <dgm:cxn modelId="{F500059B-CDD9-4594-A140-0DBE4A69C71C}" srcId="{39551926-68C1-497F-AEB3-40F782B06E1F}" destId="{A435B413-5D63-4266-BD88-F663EF2796A2}" srcOrd="1" destOrd="0" parTransId="{C8EF6F6A-9CCE-430E-93CA-B3F375BB9BF1}" sibTransId="{6F1EFDAC-B10F-4424-8B28-9ACA8F88AC9E}"/>
    <dgm:cxn modelId="{CE6F596A-1454-4EF9-BB4E-F600EE8A8353}" srcId="{DCDCE23F-824B-4D8C-B395-3A8BFC229FB3}" destId="{7A00A39E-963B-4125-B8A1-1E866FD17A66}" srcOrd="1" destOrd="0" parTransId="{0D710979-7F39-4909-B606-89A19C169D6E}" sibTransId="{8D36FBD8-4BA7-4E92-944E-13B244605362}"/>
    <dgm:cxn modelId="{B872175E-415A-4A7F-8057-7BE055966B10}" type="presOf" srcId="{5D7340D8-30EB-4314-9D41-15C082AD5150}" destId="{3FC7A9FB-2177-40CC-A2B3-19B5D22ED3FD}" srcOrd="0" destOrd="2" presId="urn:microsoft.com/office/officeart/2005/8/layout/hList1"/>
    <dgm:cxn modelId="{52D1056E-8232-4AF1-85AA-67EA642E4029}" srcId="{DCDCE23F-824B-4D8C-B395-3A8BFC229FB3}" destId="{2084B246-11D5-4C07-879D-6B5E7794C9F3}" srcOrd="0" destOrd="0" parTransId="{15A190AF-6F2E-4643-B213-BA386A3EFE28}" sibTransId="{DA4B30EA-4770-43E4-84DC-8FD278FC2907}"/>
    <dgm:cxn modelId="{0D68317A-A2FA-4E9E-ACBD-3020E02CA88B}" srcId="{B122411C-39C8-4E4D-A032-D432B0604658}" destId="{04F48B21-3408-4AD7-ACA3-780282468914}" srcOrd="2" destOrd="0" parTransId="{ACDAE912-922F-40FF-B504-9B4671810052}" sibTransId="{E2C5E438-D7FC-4592-A66D-75BD2D8B6AE0}"/>
    <dgm:cxn modelId="{3E7D3B38-949D-4C4B-AFBB-7FFE5035B74D}" srcId="{B122411C-39C8-4E4D-A032-D432B0604658}" destId="{39551926-68C1-497F-AEB3-40F782B06E1F}" srcOrd="0" destOrd="0" parTransId="{72A711F8-B900-4C00-ACCF-5EEFF1541E9F}" sibTransId="{00B9D162-2B13-4638-83C3-2649084FDFCB}"/>
    <dgm:cxn modelId="{9A071385-6C77-444A-934E-02DB92A59EEB}" srcId="{04F48B21-3408-4AD7-ACA3-780282468914}" destId="{99B9D397-F215-4EB2-B552-013560864753}" srcOrd="0" destOrd="0" parTransId="{A08A8A2F-D509-4E77-8D00-514010B5F934}" sibTransId="{831FAC83-607B-45F2-8846-810C3C5B5870}"/>
    <dgm:cxn modelId="{23A94B19-CA71-4FBF-879A-D025638DE928}" srcId="{B122411C-39C8-4E4D-A032-D432B0604658}" destId="{786B544D-F186-4A5B-BAF2-129C344E79D8}" srcOrd="1" destOrd="0" parTransId="{99954997-733B-4443-BC85-33470B095B2D}" sibTransId="{1900D317-2B59-40A2-8188-EB14404013E6}"/>
    <dgm:cxn modelId="{6FF74763-21A1-4B10-A56D-FC1A73BD24D0}" type="presOf" srcId="{39551926-68C1-497F-AEB3-40F782B06E1F}" destId="{99D4687D-0E7F-4F41-87EB-CA0834E022F0}" srcOrd="0" destOrd="0" presId="urn:microsoft.com/office/officeart/2005/8/layout/hList1"/>
    <dgm:cxn modelId="{04DD3A7F-9E22-4A70-AAC5-10A4BB79BCF0}" srcId="{39551926-68C1-497F-AEB3-40F782B06E1F}" destId="{E711141D-8832-4695-8894-29985D0611DB}" srcOrd="0" destOrd="0" parTransId="{389F96E2-9FFF-4C65-9A18-B5723A4378D5}" sibTransId="{78573704-CF55-472F-9BC8-1B5837800E09}"/>
    <dgm:cxn modelId="{D450F838-D427-4BD1-92CF-C783233518DE}" type="presOf" srcId="{D467A57A-DAB8-4347-B49B-DA92AEE4544D}" destId="{80C4567B-4232-4C7A-9FE3-6AD66FB32A25}" srcOrd="0" destOrd="2" presId="urn:microsoft.com/office/officeart/2005/8/layout/hList1"/>
    <dgm:cxn modelId="{4CFE994E-863F-4FD3-9B8C-997D19DFCC7B}" type="presOf" srcId="{99B9D397-F215-4EB2-B552-013560864753}" destId="{80C4567B-4232-4C7A-9FE3-6AD66FB32A25}" srcOrd="0" destOrd="0" presId="urn:microsoft.com/office/officeart/2005/8/layout/hList1"/>
    <dgm:cxn modelId="{FD40059A-5D53-40B1-A46B-AA3EC4F2A940}" srcId="{B122411C-39C8-4E4D-A032-D432B0604658}" destId="{DCDCE23F-824B-4D8C-B395-3A8BFC229FB3}" srcOrd="3" destOrd="0" parTransId="{D2A489CC-8994-4A7A-9B97-8C1024E1F1E2}" sibTransId="{867FE526-0A69-4D02-9351-87FD3856965C}"/>
    <dgm:cxn modelId="{E86CFCCE-ACAC-44F0-9C31-989081656CAA}" type="presOf" srcId="{E711141D-8832-4695-8894-29985D0611DB}" destId="{D6A5360D-1DFA-4E6B-AA06-2538D6D8F41C}" srcOrd="0" destOrd="0" presId="urn:microsoft.com/office/officeart/2005/8/layout/hList1"/>
    <dgm:cxn modelId="{FE2340D1-F9B8-4E88-8CB3-3C074BE637D0}" srcId="{786B544D-F186-4A5B-BAF2-129C344E79D8}" destId="{5D7340D8-30EB-4314-9D41-15C082AD5150}" srcOrd="2" destOrd="0" parTransId="{92882C64-6A07-4B6B-919E-77A33FE72A19}" sibTransId="{B332387F-2BF3-4EAB-991B-784AAF72948A}"/>
    <dgm:cxn modelId="{A9A5A5C3-B4CF-46C0-A717-DFC22BD821B4}" type="presOf" srcId="{A435B413-5D63-4266-BD88-F663EF2796A2}" destId="{D6A5360D-1DFA-4E6B-AA06-2538D6D8F41C}" srcOrd="0" destOrd="1" presId="urn:microsoft.com/office/officeart/2005/8/layout/hList1"/>
    <dgm:cxn modelId="{5B2C2246-2674-499C-B0E2-16C71A21DC84}" srcId="{DCDCE23F-824B-4D8C-B395-3A8BFC229FB3}" destId="{6E54795C-F1B7-491D-962D-934CC0BDEF7B}" srcOrd="2" destOrd="0" parTransId="{40F1929C-0747-4D42-B324-7EF89D348173}" sibTransId="{2184FE72-E374-4B07-AF86-DB3C5EBB7FCC}"/>
    <dgm:cxn modelId="{59F72D1F-1DFE-4DB8-B0ED-F5393DDE0BC2}" type="presOf" srcId="{B122411C-39C8-4E4D-A032-D432B0604658}" destId="{3DB34DA9-4380-4FB5-B320-DED59A1C1713}" srcOrd="0" destOrd="0" presId="urn:microsoft.com/office/officeart/2005/8/layout/hList1"/>
    <dgm:cxn modelId="{28C90411-205D-4E53-875D-A8145DD74AD9}" type="presOf" srcId="{7A00A39E-963B-4125-B8A1-1E866FD17A66}" destId="{C2370939-168A-4B2D-B56A-7490948ED845}" srcOrd="0" destOrd="1" presId="urn:microsoft.com/office/officeart/2005/8/layout/hList1"/>
    <dgm:cxn modelId="{36C63206-4093-4076-8CE6-20AD07815C5D}" type="presOf" srcId="{24BFE6AC-6A08-41CE-BAE2-BB482DC4F247}" destId="{80C4567B-4232-4C7A-9FE3-6AD66FB32A25}" srcOrd="0" destOrd="1" presId="urn:microsoft.com/office/officeart/2005/8/layout/hList1"/>
    <dgm:cxn modelId="{300ABE0B-F798-45E6-A0DD-8F06A431A3FB}" type="presOf" srcId="{D953B56F-E7CD-41A5-AF13-EE8A9C2032E1}" destId="{3FC7A9FB-2177-40CC-A2B3-19B5D22ED3FD}" srcOrd="0" destOrd="0" presId="urn:microsoft.com/office/officeart/2005/8/layout/hList1"/>
    <dgm:cxn modelId="{E6AE5C8D-4EB4-45C3-A6D6-80E8EAD0A618}" type="presOf" srcId="{04F48B21-3408-4AD7-ACA3-780282468914}" destId="{0784A460-962F-4054-A0A0-E8AF5F9B9A66}" srcOrd="0" destOrd="0" presId="urn:microsoft.com/office/officeart/2005/8/layout/hList1"/>
    <dgm:cxn modelId="{7E50FC90-3BE1-46F7-9672-6ABFBA032D02}" srcId="{04F48B21-3408-4AD7-ACA3-780282468914}" destId="{D467A57A-DAB8-4347-B49B-DA92AEE4544D}" srcOrd="2" destOrd="0" parTransId="{7C9EAC88-D17B-41E6-A4F4-3C18766C5AB0}" sibTransId="{F0E330E4-057B-4666-80C9-DDC02FAF340B}"/>
    <dgm:cxn modelId="{0967E762-A78D-4332-B6EC-02EC72FE9321}" type="presOf" srcId="{DCDCE23F-824B-4D8C-B395-3A8BFC229FB3}" destId="{BFF448F4-84CD-4512-BAD4-EC63519AED87}" srcOrd="0" destOrd="0" presId="urn:microsoft.com/office/officeart/2005/8/layout/hList1"/>
    <dgm:cxn modelId="{41D16B54-F1C6-4E15-AEB3-9B27EB4CF9D5}" type="presParOf" srcId="{3DB34DA9-4380-4FB5-B320-DED59A1C1713}" destId="{0DF3C431-B07B-4543-BE4C-76F35115BBB6}" srcOrd="0" destOrd="0" presId="urn:microsoft.com/office/officeart/2005/8/layout/hList1"/>
    <dgm:cxn modelId="{D0F263C8-38AB-4495-AFE0-C0D3A089574C}" type="presParOf" srcId="{0DF3C431-B07B-4543-BE4C-76F35115BBB6}" destId="{99D4687D-0E7F-4F41-87EB-CA0834E022F0}" srcOrd="0" destOrd="0" presId="urn:microsoft.com/office/officeart/2005/8/layout/hList1"/>
    <dgm:cxn modelId="{EBC53628-1036-4120-942A-E4E47DE88E3C}" type="presParOf" srcId="{0DF3C431-B07B-4543-BE4C-76F35115BBB6}" destId="{D6A5360D-1DFA-4E6B-AA06-2538D6D8F41C}" srcOrd="1" destOrd="0" presId="urn:microsoft.com/office/officeart/2005/8/layout/hList1"/>
    <dgm:cxn modelId="{FE2D93A4-84B6-4BE5-B7D9-743F517A9633}" type="presParOf" srcId="{3DB34DA9-4380-4FB5-B320-DED59A1C1713}" destId="{0AB99C6E-80E9-4B66-9538-BF271C033191}" srcOrd="1" destOrd="0" presId="urn:microsoft.com/office/officeart/2005/8/layout/hList1"/>
    <dgm:cxn modelId="{5F31B94F-B377-4658-952C-C0AAB22DBCCC}" type="presParOf" srcId="{3DB34DA9-4380-4FB5-B320-DED59A1C1713}" destId="{EF317A20-ED97-4913-BE93-B6655AD8123E}" srcOrd="2" destOrd="0" presId="urn:microsoft.com/office/officeart/2005/8/layout/hList1"/>
    <dgm:cxn modelId="{ACDE2485-F89C-4DDA-9BA6-920C09813142}" type="presParOf" srcId="{EF317A20-ED97-4913-BE93-B6655AD8123E}" destId="{F43FC1C9-54FD-4FEF-B72A-1EC8B05608E6}" srcOrd="0" destOrd="0" presId="urn:microsoft.com/office/officeart/2005/8/layout/hList1"/>
    <dgm:cxn modelId="{8E5F1855-3DC0-4FFE-8C96-A40C9ABA632E}" type="presParOf" srcId="{EF317A20-ED97-4913-BE93-B6655AD8123E}" destId="{3FC7A9FB-2177-40CC-A2B3-19B5D22ED3FD}" srcOrd="1" destOrd="0" presId="urn:microsoft.com/office/officeart/2005/8/layout/hList1"/>
    <dgm:cxn modelId="{44B62D45-6990-4B92-BAB0-9CB58EF5B8E3}" type="presParOf" srcId="{3DB34DA9-4380-4FB5-B320-DED59A1C1713}" destId="{4CF81607-9E13-4591-BE19-24A9FA0EFCF4}" srcOrd="3" destOrd="0" presId="urn:microsoft.com/office/officeart/2005/8/layout/hList1"/>
    <dgm:cxn modelId="{40ADFA8E-5A16-4517-8A12-AF3E2CABCB3C}" type="presParOf" srcId="{3DB34DA9-4380-4FB5-B320-DED59A1C1713}" destId="{5A27C23C-3CF7-4D35-9721-7C17BCA4E099}" srcOrd="4" destOrd="0" presId="urn:microsoft.com/office/officeart/2005/8/layout/hList1"/>
    <dgm:cxn modelId="{2F5F225D-834A-46E1-BFEA-CF2BA1C7C481}" type="presParOf" srcId="{5A27C23C-3CF7-4D35-9721-7C17BCA4E099}" destId="{0784A460-962F-4054-A0A0-E8AF5F9B9A66}" srcOrd="0" destOrd="0" presId="urn:microsoft.com/office/officeart/2005/8/layout/hList1"/>
    <dgm:cxn modelId="{2FD54C4D-9C7C-46E9-AF1C-D913FACAD97A}" type="presParOf" srcId="{5A27C23C-3CF7-4D35-9721-7C17BCA4E099}" destId="{80C4567B-4232-4C7A-9FE3-6AD66FB32A25}" srcOrd="1" destOrd="0" presId="urn:microsoft.com/office/officeart/2005/8/layout/hList1"/>
    <dgm:cxn modelId="{B00E8C18-25CB-4EF8-A948-5C78895E0DD2}" type="presParOf" srcId="{3DB34DA9-4380-4FB5-B320-DED59A1C1713}" destId="{E5A95E26-1E0C-43C1-8848-FA6EF699C6A4}" srcOrd="5" destOrd="0" presId="urn:microsoft.com/office/officeart/2005/8/layout/hList1"/>
    <dgm:cxn modelId="{7FF7D3FE-1B49-480D-9676-8D9D6146EFDF}" type="presParOf" srcId="{3DB34DA9-4380-4FB5-B320-DED59A1C1713}" destId="{4F1C3E73-3862-4B2D-B0C8-98C6D9DF5162}" srcOrd="6" destOrd="0" presId="urn:microsoft.com/office/officeart/2005/8/layout/hList1"/>
    <dgm:cxn modelId="{85DFAC4A-1F11-4D53-8153-B15AEA8DE7A7}" type="presParOf" srcId="{4F1C3E73-3862-4B2D-B0C8-98C6D9DF5162}" destId="{BFF448F4-84CD-4512-BAD4-EC63519AED87}" srcOrd="0" destOrd="0" presId="urn:microsoft.com/office/officeart/2005/8/layout/hList1"/>
    <dgm:cxn modelId="{C0188CE7-57E7-4FB7-B46E-0D03D107AE56}" type="presParOf" srcId="{4F1C3E73-3862-4B2D-B0C8-98C6D9DF5162}" destId="{C2370939-168A-4B2D-B56A-7490948ED845}" srcOrd="1" destOrd="0" presId="urn:microsoft.com/office/officeart/2005/8/layout/hList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8EE7CB-8B52-47ED-B0C6-AD59A0B94A8D}" type="doc">
      <dgm:prSet loTypeId="urn:microsoft.com/office/officeart/2005/8/layout/radial1" loCatId="relationship" qsTypeId="urn:microsoft.com/office/officeart/2005/8/quickstyle/simple1" qsCatId="simple" csTypeId="urn:microsoft.com/office/officeart/2005/8/colors/accent1_2" csCatId="accent1" phldr="1"/>
      <dgm:spPr/>
    </dgm:pt>
    <dgm:pt modelId="{4C3A0261-A6CD-43D3-8C29-B39512F09B2C}">
      <dgm:prSet custT="1"/>
      <dgm:spPr/>
      <dgm:t>
        <a:bodyPr/>
        <a:lstStyle/>
        <a:p>
          <a:pPr marL="742950" marR="0" lvl="0" indent="-285750" algn="ctr" defTabSz="914400" rtl="0" eaLnBrk="1" fontAlgn="base" latinLnBrk="0" hangingPunct="1">
            <a:lnSpc>
              <a:spcPct val="80000"/>
            </a:lnSpc>
            <a:spcBef>
              <a:spcPct val="20000"/>
            </a:spcBef>
            <a:spcAft>
              <a:spcPct val="0"/>
            </a:spcAft>
            <a:buClrTx/>
            <a:buSzTx/>
            <a:buFontTx/>
            <a:buNone/>
            <a:tabLst/>
          </a:pPr>
          <a:r>
            <a:rPr kumimoji="0" lang="sv-SE" altLang="sv-SE" sz="1400" b="1" i="0" u="none" strike="noStrike" cap="none" normalizeH="0" baseline="0" dirty="0" smtClean="0">
              <a:ln>
                <a:noFill/>
              </a:ln>
              <a:solidFill>
                <a:schemeClr val="tx1"/>
              </a:solidFill>
              <a:effectLst/>
              <a:latin typeface="Arial" panose="020B0604020202020204" pitchFamily="34" charset="0"/>
            </a:rPr>
            <a:t>HÅLLA</a:t>
          </a:r>
        </a:p>
      </dgm:t>
    </dgm:pt>
    <dgm:pt modelId="{62514BF5-DB9A-4206-96E6-C581F50B140D}" type="parTrans" cxnId="{220F2D78-1F4A-423B-BDED-519D48758112}">
      <dgm:prSet/>
      <dgm:spPr/>
      <dgm:t>
        <a:bodyPr/>
        <a:lstStyle/>
        <a:p>
          <a:endParaRPr lang="sv-SE" sz="1400"/>
        </a:p>
      </dgm:t>
    </dgm:pt>
    <dgm:pt modelId="{9CB3E9B3-EF1E-4F44-8468-7F4A0DD8A97D}" type="sibTrans" cxnId="{220F2D78-1F4A-423B-BDED-519D48758112}">
      <dgm:prSet/>
      <dgm:spPr/>
      <dgm:t>
        <a:bodyPr/>
        <a:lstStyle/>
        <a:p>
          <a:endParaRPr lang="sv-SE" sz="1400"/>
        </a:p>
      </dgm:t>
    </dgm:pt>
    <dgm:pt modelId="{31764B03-1D4F-47CF-8776-B0FA90DC69BD}">
      <dgm:prSet custT="1"/>
      <dgm:spPr/>
      <dgm:t>
        <a:bodyPr/>
        <a:lstStyle/>
        <a:p>
          <a:pPr marL="742950" marR="0" lvl="0" indent="-285750" algn="ctr" defTabSz="914400" rtl="0" eaLnBrk="1" fontAlgn="base" latinLnBrk="0" hangingPunct="1">
            <a:lnSpc>
              <a:spcPct val="80000"/>
            </a:lnSpc>
            <a:spcBef>
              <a:spcPct val="20000"/>
            </a:spcBef>
            <a:spcAft>
              <a:spcPct val="0"/>
            </a:spcAft>
            <a:buClrTx/>
            <a:buSzTx/>
            <a:buFontTx/>
            <a:buNone/>
            <a:tabLst/>
          </a:pPr>
          <a:r>
            <a:rPr kumimoji="0" lang="sv-SE" altLang="sv-SE" sz="1400" b="1" i="0" u="none" strike="noStrike" cap="none" normalizeH="0" baseline="0" smtClean="0">
              <a:ln>
                <a:noFill/>
              </a:ln>
              <a:solidFill>
                <a:schemeClr val="tx1"/>
              </a:solidFill>
              <a:effectLst/>
              <a:latin typeface="Arial" panose="020B0604020202020204" pitchFamily="34" charset="0"/>
            </a:rPr>
            <a:t>UT</a:t>
          </a:r>
        </a:p>
      </dgm:t>
    </dgm:pt>
    <dgm:pt modelId="{01138DA3-0E65-4772-8929-85AB24BC3720}" type="parTrans" cxnId="{7610852D-14A7-4E13-86E0-2BC5E9CA9554}">
      <dgm:prSet custT="1"/>
      <dgm:spPr/>
      <dgm:t>
        <a:bodyPr/>
        <a:lstStyle/>
        <a:p>
          <a:endParaRPr lang="sv-SE" sz="1400"/>
        </a:p>
      </dgm:t>
    </dgm:pt>
    <dgm:pt modelId="{5F3288B4-9D64-4CEB-9FE0-C79369E59937}" type="sibTrans" cxnId="{7610852D-14A7-4E13-86E0-2BC5E9CA9554}">
      <dgm:prSet/>
      <dgm:spPr/>
      <dgm:t>
        <a:bodyPr/>
        <a:lstStyle/>
        <a:p>
          <a:endParaRPr lang="sv-SE" sz="1400"/>
        </a:p>
      </dgm:t>
    </dgm:pt>
    <dgm:pt modelId="{EAAF0EC7-3EA4-45C5-97A4-52C6087BA544}">
      <dgm:prSet custT="1"/>
      <dgm:spPr/>
      <dgm:t>
        <a:bodyPr/>
        <a:lstStyle/>
        <a:p>
          <a:pPr marL="742950" marR="0" lvl="0" indent="-285750" algn="ctr" defTabSz="914400" rtl="0" eaLnBrk="1" fontAlgn="base" latinLnBrk="0" hangingPunct="1">
            <a:lnSpc>
              <a:spcPct val="80000"/>
            </a:lnSpc>
            <a:spcBef>
              <a:spcPct val="20000"/>
            </a:spcBef>
            <a:spcAft>
              <a:spcPct val="0"/>
            </a:spcAft>
            <a:buClrTx/>
            <a:buSzTx/>
            <a:buFontTx/>
            <a:buNone/>
            <a:tabLst/>
          </a:pPr>
          <a:r>
            <a:rPr kumimoji="0" lang="sv-SE" altLang="sv-SE" sz="1400" b="1" i="0" u="none" strike="noStrike" cap="none" normalizeH="0" baseline="0" smtClean="0">
              <a:ln>
                <a:noFill/>
              </a:ln>
              <a:solidFill>
                <a:schemeClr val="tx1"/>
              </a:solidFill>
              <a:effectLst/>
              <a:latin typeface="Arial" panose="020B0604020202020204" pitchFamily="34" charset="0"/>
            </a:rPr>
            <a:t>AV</a:t>
          </a:r>
        </a:p>
      </dgm:t>
    </dgm:pt>
    <dgm:pt modelId="{A26F6F6C-8CE3-4060-AE16-6FF3865ABAF7}" type="parTrans" cxnId="{EC0BC38F-2CBB-4652-8B2C-93E2B2B9672D}">
      <dgm:prSet custT="1"/>
      <dgm:spPr/>
      <dgm:t>
        <a:bodyPr/>
        <a:lstStyle/>
        <a:p>
          <a:endParaRPr lang="sv-SE" sz="1400"/>
        </a:p>
      </dgm:t>
    </dgm:pt>
    <dgm:pt modelId="{1ACD5D03-2DE4-4FE7-A167-35F4BF74D127}" type="sibTrans" cxnId="{EC0BC38F-2CBB-4652-8B2C-93E2B2B9672D}">
      <dgm:prSet/>
      <dgm:spPr/>
      <dgm:t>
        <a:bodyPr/>
        <a:lstStyle/>
        <a:p>
          <a:endParaRPr lang="sv-SE" sz="1400"/>
        </a:p>
      </dgm:t>
    </dgm:pt>
    <dgm:pt modelId="{28217493-F447-4F85-85AF-0E3B8E04A724}">
      <dgm:prSet custT="1"/>
      <dgm:spPr/>
      <dgm:t>
        <a:bodyPr/>
        <a:lstStyle/>
        <a:p>
          <a:pPr marL="742950" marR="0" lvl="0" indent="-285750" algn="ctr" defTabSz="914400" rtl="0" eaLnBrk="1" fontAlgn="base" latinLnBrk="0" hangingPunct="1">
            <a:lnSpc>
              <a:spcPct val="80000"/>
            </a:lnSpc>
            <a:spcBef>
              <a:spcPct val="20000"/>
            </a:spcBef>
            <a:spcAft>
              <a:spcPct val="0"/>
            </a:spcAft>
            <a:buClrTx/>
            <a:buSzTx/>
            <a:buFontTx/>
            <a:buNone/>
            <a:tabLst/>
          </a:pPr>
          <a:r>
            <a:rPr kumimoji="0" lang="sv-SE" altLang="sv-SE" sz="1400" b="1" i="0" u="none" strike="noStrike" cap="none" normalizeH="0" baseline="0" smtClean="0">
              <a:ln>
                <a:noFill/>
              </a:ln>
              <a:solidFill>
                <a:schemeClr val="tx1"/>
              </a:solidFill>
              <a:effectLst/>
              <a:latin typeface="Arial" panose="020B0604020202020204" pitchFamily="34" charset="0"/>
            </a:rPr>
            <a:t>OM</a:t>
          </a:r>
        </a:p>
      </dgm:t>
    </dgm:pt>
    <dgm:pt modelId="{012E8A29-1D6C-4C64-974F-51230A52833C}" type="parTrans" cxnId="{8C63E684-A12F-410F-A85F-F1D67B4BC066}">
      <dgm:prSet custT="1"/>
      <dgm:spPr/>
      <dgm:t>
        <a:bodyPr/>
        <a:lstStyle/>
        <a:p>
          <a:endParaRPr lang="sv-SE" sz="1400"/>
        </a:p>
      </dgm:t>
    </dgm:pt>
    <dgm:pt modelId="{8089C6D7-8D85-43A3-8405-F1EE898369FA}" type="sibTrans" cxnId="{8C63E684-A12F-410F-A85F-F1D67B4BC066}">
      <dgm:prSet/>
      <dgm:spPr/>
      <dgm:t>
        <a:bodyPr/>
        <a:lstStyle/>
        <a:p>
          <a:endParaRPr lang="sv-SE" sz="1400"/>
        </a:p>
      </dgm:t>
    </dgm:pt>
    <dgm:pt modelId="{BA3246AE-3BE9-495C-9D20-698CD4FF50E2}">
      <dgm:prSet custT="1"/>
      <dgm:spPr/>
      <dgm:t>
        <a:bodyPr/>
        <a:lstStyle/>
        <a:p>
          <a:pPr marL="742950" marR="0" lvl="0" indent="-285750" algn="ctr" defTabSz="914400" rtl="0" eaLnBrk="1" fontAlgn="base" latinLnBrk="0" hangingPunct="1">
            <a:lnSpc>
              <a:spcPct val="80000"/>
            </a:lnSpc>
            <a:spcBef>
              <a:spcPct val="20000"/>
            </a:spcBef>
            <a:spcAft>
              <a:spcPct val="0"/>
            </a:spcAft>
            <a:buClrTx/>
            <a:buSzTx/>
            <a:buFontTx/>
            <a:buNone/>
            <a:tabLst/>
          </a:pPr>
          <a:r>
            <a:rPr kumimoji="0" lang="sv-SE" altLang="sv-SE" sz="1400" b="1" i="0" u="none" strike="noStrike" cap="none" normalizeH="0" baseline="0" dirty="0" smtClean="0">
              <a:ln>
                <a:noFill/>
              </a:ln>
              <a:solidFill>
                <a:schemeClr val="tx1"/>
              </a:solidFill>
              <a:effectLst/>
              <a:latin typeface="Arial" panose="020B0604020202020204" pitchFamily="34" charset="0"/>
            </a:rPr>
            <a:t>TILL</a:t>
          </a:r>
        </a:p>
      </dgm:t>
    </dgm:pt>
    <dgm:pt modelId="{61B46C91-6E64-456D-AE55-0F33DBC7407C}" type="parTrans" cxnId="{78D48629-479D-4656-899D-43AD4F97F8E4}">
      <dgm:prSet custT="1"/>
      <dgm:spPr/>
      <dgm:t>
        <a:bodyPr/>
        <a:lstStyle/>
        <a:p>
          <a:endParaRPr lang="sv-SE" sz="1400"/>
        </a:p>
      </dgm:t>
    </dgm:pt>
    <dgm:pt modelId="{DF07C21A-AA5C-41DF-B9DE-FFB9CC5BF96A}" type="sibTrans" cxnId="{78D48629-479D-4656-899D-43AD4F97F8E4}">
      <dgm:prSet/>
      <dgm:spPr/>
      <dgm:t>
        <a:bodyPr/>
        <a:lstStyle/>
        <a:p>
          <a:endParaRPr lang="sv-SE" sz="1400"/>
        </a:p>
      </dgm:t>
    </dgm:pt>
    <dgm:pt modelId="{EF1E7D8D-78B3-47B4-9D1C-CFB3C9C24B59}">
      <dgm:prSet custT="1"/>
      <dgm:spPr/>
      <dgm:t>
        <a:bodyPr/>
        <a:lstStyle/>
        <a:p>
          <a:pPr marL="742950" marR="0" lvl="0" indent="-285750" algn="ctr" defTabSz="914400" rtl="0" eaLnBrk="1" fontAlgn="base" latinLnBrk="0" hangingPunct="1">
            <a:lnSpc>
              <a:spcPct val="80000"/>
            </a:lnSpc>
            <a:spcBef>
              <a:spcPct val="20000"/>
            </a:spcBef>
            <a:spcAft>
              <a:spcPct val="0"/>
            </a:spcAft>
            <a:buClrTx/>
            <a:buSzTx/>
            <a:buFontTx/>
            <a:buNone/>
            <a:tabLst/>
          </a:pPr>
          <a:r>
            <a:rPr kumimoji="0" lang="sv-SE" altLang="sv-SE" sz="1400" b="0" i="1" u="none" strike="noStrike" cap="none" normalizeH="0" baseline="0" dirty="0" smtClean="0">
              <a:ln>
                <a:noFill/>
              </a:ln>
              <a:solidFill>
                <a:schemeClr val="tx1"/>
              </a:solidFill>
              <a:effectLst/>
              <a:latin typeface="Arial" panose="020B0604020202020204" pitchFamily="34" charset="0"/>
            </a:rPr>
            <a:t>FÖR</a:t>
          </a:r>
        </a:p>
      </dgm:t>
    </dgm:pt>
    <dgm:pt modelId="{50E79AEF-4E06-4E44-BFE0-109CC06043C2}" type="parTrans" cxnId="{016ED4F9-0596-460B-BE81-F81377118FB0}">
      <dgm:prSet custT="1"/>
      <dgm:spPr/>
      <dgm:t>
        <a:bodyPr/>
        <a:lstStyle/>
        <a:p>
          <a:endParaRPr lang="sv-SE" sz="1400"/>
        </a:p>
      </dgm:t>
    </dgm:pt>
    <dgm:pt modelId="{445FFF54-F507-4F29-A53B-760D27E1F564}" type="sibTrans" cxnId="{016ED4F9-0596-460B-BE81-F81377118FB0}">
      <dgm:prSet/>
      <dgm:spPr/>
      <dgm:t>
        <a:bodyPr/>
        <a:lstStyle/>
        <a:p>
          <a:endParaRPr lang="sv-SE" sz="1400"/>
        </a:p>
      </dgm:t>
    </dgm:pt>
    <dgm:pt modelId="{D8CE353C-A7B9-42D5-8A83-76AC00071004}">
      <dgm:prSet custT="1"/>
      <dgm:spPr/>
      <dgm:t>
        <a:bodyPr/>
        <a:lstStyle/>
        <a:p>
          <a:pPr marL="742950" marR="0" lvl="0" indent="-285750" algn="ctr" defTabSz="914400" rtl="0" eaLnBrk="1" fontAlgn="base" latinLnBrk="0" hangingPunct="1">
            <a:lnSpc>
              <a:spcPct val="80000"/>
            </a:lnSpc>
            <a:spcBef>
              <a:spcPct val="20000"/>
            </a:spcBef>
            <a:spcAft>
              <a:spcPct val="0"/>
            </a:spcAft>
            <a:buClrTx/>
            <a:buSzTx/>
            <a:buFontTx/>
            <a:buNone/>
            <a:tabLst/>
          </a:pPr>
          <a:r>
            <a:rPr kumimoji="0" lang="sv-SE" altLang="sv-SE" sz="1400" b="1" i="0" u="none" strike="noStrike" cap="none" normalizeH="0" baseline="0" dirty="0" smtClean="0">
              <a:ln>
                <a:noFill/>
              </a:ln>
              <a:solidFill>
                <a:schemeClr val="tx1"/>
              </a:solidFill>
              <a:effectLst/>
              <a:latin typeface="Arial" panose="020B0604020202020204" pitchFamily="34" charset="0"/>
            </a:rPr>
            <a:t>MED</a:t>
          </a:r>
        </a:p>
      </dgm:t>
    </dgm:pt>
    <dgm:pt modelId="{FCA02C27-F29C-4B10-82AF-FDF847F45714}" type="parTrans" cxnId="{2468AA90-600C-4F2B-B8AC-47764AF15FF3}">
      <dgm:prSet custT="1"/>
      <dgm:spPr/>
      <dgm:t>
        <a:bodyPr/>
        <a:lstStyle/>
        <a:p>
          <a:endParaRPr lang="sv-SE" sz="1400"/>
        </a:p>
      </dgm:t>
    </dgm:pt>
    <dgm:pt modelId="{43E00F3B-2481-4601-99EA-7442BDD0C28F}" type="sibTrans" cxnId="{2468AA90-600C-4F2B-B8AC-47764AF15FF3}">
      <dgm:prSet/>
      <dgm:spPr/>
      <dgm:t>
        <a:bodyPr/>
        <a:lstStyle/>
        <a:p>
          <a:endParaRPr lang="sv-SE" sz="1400"/>
        </a:p>
      </dgm:t>
    </dgm:pt>
    <dgm:pt modelId="{46B618CA-D30B-4A37-ABC1-CCC3F2C43BF9}">
      <dgm:prSet custT="1"/>
      <dgm:spPr/>
      <dgm:t>
        <a:bodyPr/>
        <a:lstStyle/>
        <a:p>
          <a:pPr marL="742950" marR="0" lvl="0" indent="-285750" algn="ctr" defTabSz="914400" rtl="0" eaLnBrk="1" fontAlgn="base" latinLnBrk="0" hangingPunct="1">
            <a:lnSpc>
              <a:spcPct val="80000"/>
            </a:lnSpc>
            <a:spcBef>
              <a:spcPct val="20000"/>
            </a:spcBef>
            <a:spcAft>
              <a:spcPct val="0"/>
            </a:spcAft>
            <a:buClrTx/>
            <a:buSzTx/>
            <a:buFontTx/>
            <a:buNone/>
            <a:tabLst/>
          </a:pPr>
          <a:r>
            <a:rPr kumimoji="0" lang="sv-SE" altLang="sv-SE" sz="1400" b="1" i="0" u="none" strike="noStrike" cap="none" normalizeH="0" baseline="0" smtClean="0">
              <a:ln>
                <a:noFill/>
              </a:ln>
              <a:solidFill>
                <a:schemeClr val="tx1"/>
              </a:solidFill>
              <a:effectLst/>
              <a:latin typeface="Arial" panose="020B0604020202020204" pitchFamily="34" charset="0"/>
            </a:rPr>
            <a:t>PÅ</a:t>
          </a:r>
        </a:p>
      </dgm:t>
    </dgm:pt>
    <dgm:pt modelId="{85B408B6-88B3-42C4-9CD5-175A7379EED4}" type="parTrans" cxnId="{FB2AAD18-6C54-44DB-8C4D-B26B0C363DBE}">
      <dgm:prSet custT="1"/>
      <dgm:spPr/>
      <dgm:t>
        <a:bodyPr/>
        <a:lstStyle/>
        <a:p>
          <a:endParaRPr lang="sv-SE" sz="1400"/>
        </a:p>
      </dgm:t>
    </dgm:pt>
    <dgm:pt modelId="{8DB8E7E5-3AF1-4943-BD4F-1FF698866106}" type="sibTrans" cxnId="{FB2AAD18-6C54-44DB-8C4D-B26B0C363DBE}">
      <dgm:prSet/>
      <dgm:spPr/>
      <dgm:t>
        <a:bodyPr/>
        <a:lstStyle/>
        <a:p>
          <a:endParaRPr lang="sv-SE" sz="1400"/>
        </a:p>
      </dgm:t>
    </dgm:pt>
    <dgm:pt modelId="{EA6AFA8D-D08D-4433-A392-92F2AEF0FB85}">
      <dgm:prSet custT="1"/>
      <dgm:spPr/>
      <dgm:t>
        <a:bodyPr/>
        <a:lstStyle/>
        <a:p>
          <a:pPr marL="742950" marR="0" lvl="0" indent="-285750" algn="ctr" defTabSz="914400" rtl="0" eaLnBrk="1" fontAlgn="base" latinLnBrk="0" hangingPunct="1">
            <a:lnSpc>
              <a:spcPct val="80000"/>
            </a:lnSpc>
            <a:spcBef>
              <a:spcPct val="20000"/>
            </a:spcBef>
            <a:spcAft>
              <a:spcPct val="0"/>
            </a:spcAft>
            <a:buClrTx/>
            <a:buSzTx/>
            <a:buFontTx/>
            <a:buNone/>
            <a:tabLst/>
          </a:pPr>
          <a:r>
            <a:rPr kumimoji="0" lang="sv-SE" altLang="sv-SE" sz="1400" b="1" i="0" u="none" strike="noStrike" cap="none" normalizeH="0" baseline="0" dirty="0" smtClean="0">
              <a:ln>
                <a:noFill/>
              </a:ln>
              <a:solidFill>
                <a:schemeClr val="tx1"/>
              </a:solidFill>
              <a:effectLst/>
              <a:latin typeface="Arial" panose="020B0604020202020204" pitchFamily="34" charset="0"/>
            </a:rPr>
            <a:t>EFTER</a:t>
          </a:r>
        </a:p>
      </dgm:t>
    </dgm:pt>
    <dgm:pt modelId="{14DEBB28-7CA6-456B-BE6E-24797907659D}" type="parTrans" cxnId="{CB157650-D2EC-43A7-8362-637B2AC9A566}">
      <dgm:prSet custT="1"/>
      <dgm:spPr/>
      <dgm:t>
        <a:bodyPr/>
        <a:lstStyle/>
        <a:p>
          <a:endParaRPr lang="sv-SE" sz="1400"/>
        </a:p>
      </dgm:t>
    </dgm:pt>
    <dgm:pt modelId="{DF483D33-3ED0-4405-8023-7326C64F2290}" type="sibTrans" cxnId="{CB157650-D2EC-43A7-8362-637B2AC9A566}">
      <dgm:prSet/>
      <dgm:spPr/>
      <dgm:t>
        <a:bodyPr/>
        <a:lstStyle/>
        <a:p>
          <a:endParaRPr lang="sv-SE" sz="1400"/>
        </a:p>
      </dgm:t>
    </dgm:pt>
    <dgm:pt modelId="{AB6462C8-D5E8-4472-AF31-59A50EE30454}">
      <dgm:prSet custT="1"/>
      <dgm:spPr/>
      <dgm:t>
        <a:bodyPr/>
        <a:lstStyle/>
        <a:p>
          <a:pPr marL="742950" marR="0" lvl="0" indent="-285750" algn="ctr" defTabSz="914400" rtl="0" eaLnBrk="1" fontAlgn="base" latinLnBrk="0" hangingPunct="1">
            <a:lnSpc>
              <a:spcPct val="80000"/>
            </a:lnSpc>
            <a:spcBef>
              <a:spcPct val="20000"/>
            </a:spcBef>
            <a:spcAft>
              <a:spcPct val="0"/>
            </a:spcAft>
            <a:buClrTx/>
            <a:buSzTx/>
            <a:buFontTx/>
            <a:buNone/>
            <a:tabLst/>
          </a:pPr>
          <a:r>
            <a:rPr kumimoji="0" lang="sv-SE" altLang="sv-SE" sz="1400" b="1" i="0" u="none" strike="noStrike" cap="none" normalizeH="0" baseline="0" smtClean="0">
              <a:ln>
                <a:noFill/>
              </a:ln>
              <a:solidFill>
                <a:schemeClr val="tx1"/>
              </a:solidFill>
              <a:effectLst/>
              <a:latin typeface="Arial" panose="020B0604020202020204" pitchFamily="34" charset="0"/>
            </a:rPr>
            <a:t>IN</a:t>
          </a:r>
        </a:p>
      </dgm:t>
    </dgm:pt>
    <dgm:pt modelId="{447FC628-714E-46B4-BBD6-AAE59D865F16}" type="parTrans" cxnId="{FACB4BEE-BBB2-4193-823A-6C5425F5D0C4}">
      <dgm:prSet custT="1"/>
      <dgm:spPr/>
      <dgm:t>
        <a:bodyPr/>
        <a:lstStyle/>
        <a:p>
          <a:endParaRPr lang="sv-SE" sz="1400"/>
        </a:p>
      </dgm:t>
    </dgm:pt>
    <dgm:pt modelId="{05E6A5E0-4D45-4981-A619-2C500551EA29}" type="sibTrans" cxnId="{FACB4BEE-BBB2-4193-823A-6C5425F5D0C4}">
      <dgm:prSet/>
      <dgm:spPr/>
      <dgm:t>
        <a:bodyPr/>
        <a:lstStyle/>
        <a:p>
          <a:endParaRPr lang="sv-SE" sz="1400"/>
        </a:p>
      </dgm:t>
    </dgm:pt>
    <dgm:pt modelId="{EFC81669-0020-4E80-8647-04F0FED30EA3}">
      <dgm:prSet custT="1"/>
      <dgm:spPr/>
      <dgm:t>
        <a:bodyPr/>
        <a:lstStyle/>
        <a:p>
          <a:pPr marL="742950" marR="0" lvl="0" indent="-285750" algn="ctr" defTabSz="914400" rtl="0" eaLnBrk="1" fontAlgn="base" latinLnBrk="0" hangingPunct="1">
            <a:lnSpc>
              <a:spcPct val="80000"/>
            </a:lnSpc>
            <a:spcBef>
              <a:spcPct val="20000"/>
            </a:spcBef>
            <a:spcAft>
              <a:spcPct val="0"/>
            </a:spcAft>
            <a:buClrTx/>
            <a:buSzTx/>
            <a:buFontTx/>
            <a:buNone/>
            <a:tabLst/>
          </a:pPr>
          <a:r>
            <a:rPr kumimoji="0" lang="sv-SE" altLang="sv-SE" sz="1400" b="1" i="0" u="none" strike="noStrike" cap="none" normalizeH="0" baseline="0" dirty="0" smtClean="0">
              <a:ln>
                <a:noFill/>
              </a:ln>
              <a:solidFill>
                <a:schemeClr val="tx1"/>
              </a:solidFill>
              <a:effectLst/>
              <a:latin typeface="Arial" panose="020B0604020202020204" pitchFamily="34" charset="0"/>
            </a:rPr>
            <a:t>FAST</a:t>
          </a:r>
        </a:p>
      </dgm:t>
    </dgm:pt>
    <dgm:pt modelId="{727A3B06-0426-4D59-968E-69543845C99A}" type="parTrans" cxnId="{9803CF8B-8E99-4E00-975C-6CA9741C74CA}">
      <dgm:prSet custT="1"/>
      <dgm:spPr/>
      <dgm:t>
        <a:bodyPr/>
        <a:lstStyle/>
        <a:p>
          <a:endParaRPr lang="sv-SE" sz="1400"/>
        </a:p>
      </dgm:t>
    </dgm:pt>
    <dgm:pt modelId="{C95C7EA0-CEA8-4AA8-8806-FB51AC3060B3}" type="sibTrans" cxnId="{9803CF8B-8E99-4E00-975C-6CA9741C74CA}">
      <dgm:prSet/>
      <dgm:spPr/>
      <dgm:t>
        <a:bodyPr/>
        <a:lstStyle/>
        <a:p>
          <a:endParaRPr lang="sv-SE" sz="1400"/>
        </a:p>
      </dgm:t>
    </dgm:pt>
    <dgm:pt modelId="{98E1E5B8-7BF1-4F20-8D6A-0861797CFF06}">
      <dgm:prSet custT="1"/>
      <dgm:spPr/>
      <dgm:t>
        <a:bodyPr/>
        <a:lstStyle/>
        <a:p>
          <a:pPr marL="742950" marR="0" lvl="0" indent="-285750" algn="ctr" defTabSz="914400" rtl="0" eaLnBrk="1" fontAlgn="base" latinLnBrk="0" hangingPunct="1">
            <a:lnSpc>
              <a:spcPct val="80000"/>
            </a:lnSpc>
            <a:spcBef>
              <a:spcPct val="20000"/>
            </a:spcBef>
            <a:spcAft>
              <a:spcPct val="0"/>
            </a:spcAft>
            <a:buClrTx/>
            <a:buSzTx/>
            <a:buFontTx/>
            <a:buNone/>
            <a:tabLst/>
          </a:pPr>
          <a:r>
            <a:rPr kumimoji="0" lang="sv-SE" altLang="sv-SE" sz="1400" b="1" i="0" u="none" strike="noStrike" cap="none" normalizeH="0" baseline="0" dirty="0" smtClean="0">
              <a:ln>
                <a:noFill/>
              </a:ln>
              <a:solidFill>
                <a:schemeClr val="tx1"/>
              </a:solidFill>
              <a:effectLst/>
              <a:latin typeface="Arial" panose="020B0604020202020204" pitchFamily="34" charset="0"/>
            </a:rPr>
            <a:t>LÅDA</a:t>
          </a:r>
        </a:p>
      </dgm:t>
    </dgm:pt>
    <dgm:pt modelId="{2EED9F76-F1E8-4B02-BA2C-B34434026C52}" type="parTrans" cxnId="{4AD5126D-2722-4811-BF37-0F26A6C17459}">
      <dgm:prSet custT="1"/>
      <dgm:spPr/>
      <dgm:t>
        <a:bodyPr/>
        <a:lstStyle/>
        <a:p>
          <a:endParaRPr lang="sv-SE" sz="1400"/>
        </a:p>
      </dgm:t>
    </dgm:pt>
    <dgm:pt modelId="{B13782DB-5239-48CF-A28C-820217F7C3FD}" type="sibTrans" cxnId="{4AD5126D-2722-4811-BF37-0F26A6C17459}">
      <dgm:prSet/>
      <dgm:spPr/>
      <dgm:t>
        <a:bodyPr/>
        <a:lstStyle/>
        <a:p>
          <a:endParaRPr lang="sv-SE" sz="1400"/>
        </a:p>
      </dgm:t>
    </dgm:pt>
    <dgm:pt modelId="{78BB07AB-1ABC-4CCF-9355-50C5504E70BD}" type="pres">
      <dgm:prSet presAssocID="{758EE7CB-8B52-47ED-B0C6-AD59A0B94A8D}" presName="cycle" presStyleCnt="0">
        <dgm:presLayoutVars>
          <dgm:chMax val="1"/>
          <dgm:dir/>
          <dgm:animLvl val="ctr"/>
          <dgm:resizeHandles val="exact"/>
        </dgm:presLayoutVars>
      </dgm:prSet>
      <dgm:spPr/>
    </dgm:pt>
    <dgm:pt modelId="{1E4FCE24-118B-4652-8E00-EBB53277E0F0}" type="pres">
      <dgm:prSet presAssocID="{4C3A0261-A6CD-43D3-8C29-B39512F09B2C}" presName="centerShape" presStyleLbl="node0" presStyleIdx="0" presStyleCnt="1" custScaleX="151554"/>
      <dgm:spPr/>
      <dgm:t>
        <a:bodyPr/>
        <a:lstStyle/>
        <a:p>
          <a:endParaRPr lang="sv-SE"/>
        </a:p>
      </dgm:t>
    </dgm:pt>
    <dgm:pt modelId="{3D956636-C1E9-4BD0-A089-69FDF5AD7CDB}" type="pres">
      <dgm:prSet presAssocID="{01138DA3-0E65-4772-8929-85AB24BC3720}" presName="Name9" presStyleLbl="parChTrans1D2" presStyleIdx="0" presStyleCnt="11"/>
      <dgm:spPr/>
      <dgm:t>
        <a:bodyPr/>
        <a:lstStyle/>
        <a:p>
          <a:endParaRPr lang="sv-SE"/>
        </a:p>
      </dgm:t>
    </dgm:pt>
    <dgm:pt modelId="{BC1D510B-9506-49D8-98D6-D4EB44C80B3A}" type="pres">
      <dgm:prSet presAssocID="{01138DA3-0E65-4772-8929-85AB24BC3720}" presName="connTx" presStyleLbl="parChTrans1D2" presStyleIdx="0" presStyleCnt="11"/>
      <dgm:spPr/>
      <dgm:t>
        <a:bodyPr/>
        <a:lstStyle/>
        <a:p>
          <a:endParaRPr lang="sv-SE"/>
        </a:p>
      </dgm:t>
    </dgm:pt>
    <dgm:pt modelId="{3A4EBD15-F093-4FA3-B5EF-3AF2429764F7}" type="pres">
      <dgm:prSet presAssocID="{31764B03-1D4F-47CF-8776-B0FA90DC69BD}" presName="node" presStyleLbl="node1" presStyleIdx="0" presStyleCnt="11">
        <dgm:presLayoutVars>
          <dgm:bulletEnabled val="1"/>
        </dgm:presLayoutVars>
      </dgm:prSet>
      <dgm:spPr/>
      <dgm:t>
        <a:bodyPr/>
        <a:lstStyle/>
        <a:p>
          <a:endParaRPr lang="sv-SE"/>
        </a:p>
      </dgm:t>
    </dgm:pt>
    <dgm:pt modelId="{FD0EC443-3D4F-4737-A5D8-D90B89ED3D46}" type="pres">
      <dgm:prSet presAssocID="{A26F6F6C-8CE3-4060-AE16-6FF3865ABAF7}" presName="Name9" presStyleLbl="parChTrans1D2" presStyleIdx="1" presStyleCnt="11"/>
      <dgm:spPr/>
      <dgm:t>
        <a:bodyPr/>
        <a:lstStyle/>
        <a:p>
          <a:endParaRPr lang="sv-SE"/>
        </a:p>
      </dgm:t>
    </dgm:pt>
    <dgm:pt modelId="{E90FDA99-58F9-491F-8027-56BC9811E7C3}" type="pres">
      <dgm:prSet presAssocID="{A26F6F6C-8CE3-4060-AE16-6FF3865ABAF7}" presName="connTx" presStyleLbl="parChTrans1D2" presStyleIdx="1" presStyleCnt="11"/>
      <dgm:spPr/>
      <dgm:t>
        <a:bodyPr/>
        <a:lstStyle/>
        <a:p>
          <a:endParaRPr lang="sv-SE"/>
        </a:p>
      </dgm:t>
    </dgm:pt>
    <dgm:pt modelId="{5B756604-3485-4025-A113-A04A6C45BC81}" type="pres">
      <dgm:prSet presAssocID="{EAAF0EC7-3EA4-45C5-97A4-52C6087BA544}" presName="node" presStyleLbl="node1" presStyleIdx="1" presStyleCnt="11">
        <dgm:presLayoutVars>
          <dgm:bulletEnabled val="1"/>
        </dgm:presLayoutVars>
      </dgm:prSet>
      <dgm:spPr/>
      <dgm:t>
        <a:bodyPr/>
        <a:lstStyle/>
        <a:p>
          <a:endParaRPr lang="sv-SE"/>
        </a:p>
      </dgm:t>
    </dgm:pt>
    <dgm:pt modelId="{8156472E-FA41-423A-A07A-8D978C75A18B}" type="pres">
      <dgm:prSet presAssocID="{012E8A29-1D6C-4C64-974F-51230A52833C}" presName="Name9" presStyleLbl="parChTrans1D2" presStyleIdx="2" presStyleCnt="11"/>
      <dgm:spPr/>
      <dgm:t>
        <a:bodyPr/>
        <a:lstStyle/>
        <a:p>
          <a:endParaRPr lang="sv-SE"/>
        </a:p>
      </dgm:t>
    </dgm:pt>
    <dgm:pt modelId="{681C3D12-EC46-442B-B0A1-5A13452BCFBE}" type="pres">
      <dgm:prSet presAssocID="{012E8A29-1D6C-4C64-974F-51230A52833C}" presName="connTx" presStyleLbl="parChTrans1D2" presStyleIdx="2" presStyleCnt="11"/>
      <dgm:spPr/>
      <dgm:t>
        <a:bodyPr/>
        <a:lstStyle/>
        <a:p>
          <a:endParaRPr lang="sv-SE"/>
        </a:p>
      </dgm:t>
    </dgm:pt>
    <dgm:pt modelId="{68DA2460-EEA8-466B-A325-26B6CEF9DDEF}" type="pres">
      <dgm:prSet presAssocID="{28217493-F447-4F85-85AF-0E3B8E04A724}" presName="node" presStyleLbl="node1" presStyleIdx="2" presStyleCnt="11">
        <dgm:presLayoutVars>
          <dgm:bulletEnabled val="1"/>
        </dgm:presLayoutVars>
      </dgm:prSet>
      <dgm:spPr/>
      <dgm:t>
        <a:bodyPr/>
        <a:lstStyle/>
        <a:p>
          <a:endParaRPr lang="sv-SE"/>
        </a:p>
      </dgm:t>
    </dgm:pt>
    <dgm:pt modelId="{21995E25-81A8-4E78-8118-B554034C5C96}" type="pres">
      <dgm:prSet presAssocID="{61B46C91-6E64-456D-AE55-0F33DBC7407C}" presName="Name9" presStyleLbl="parChTrans1D2" presStyleIdx="3" presStyleCnt="11"/>
      <dgm:spPr/>
      <dgm:t>
        <a:bodyPr/>
        <a:lstStyle/>
        <a:p>
          <a:endParaRPr lang="sv-SE"/>
        </a:p>
      </dgm:t>
    </dgm:pt>
    <dgm:pt modelId="{FBDF24E6-EB86-42A6-8CA6-866A024F37FC}" type="pres">
      <dgm:prSet presAssocID="{61B46C91-6E64-456D-AE55-0F33DBC7407C}" presName="connTx" presStyleLbl="parChTrans1D2" presStyleIdx="3" presStyleCnt="11"/>
      <dgm:spPr/>
      <dgm:t>
        <a:bodyPr/>
        <a:lstStyle/>
        <a:p>
          <a:endParaRPr lang="sv-SE"/>
        </a:p>
      </dgm:t>
    </dgm:pt>
    <dgm:pt modelId="{1C068E5E-EF9E-4446-8315-FBD9110A1930}" type="pres">
      <dgm:prSet presAssocID="{BA3246AE-3BE9-495C-9D20-698CD4FF50E2}" presName="node" presStyleLbl="node1" presStyleIdx="3" presStyleCnt="11" custScaleX="144547">
        <dgm:presLayoutVars>
          <dgm:bulletEnabled val="1"/>
        </dgm:presLayoutVars>
      </dgm:prSet>
      <dgm:spPr/>
      <dgm:t>
        <a:bodyPr/>
        <a:lstStyle/>
        <a:p>
          <a:endParaRPr lang="sv-SE"/>
        </a:p>
      </dgm:t>
    </dgm:pt>
    <dgm:pt modelId="{CF5D8F77-5780-4429-8907-04EAEFDC0589}" type="pres">
      <dgm:prSet presAssocID="{50E79AEF-4E06-4E44-BFE0-109CC06043C2}" presName="Name9" presStyleLbl="parChTrans1D2" presStyleIdx="4" presStyleCnt="11"/>
      <dgm:spPr/>
      <dgm:t>
        <a:bodyPr/>
        <a:lstStyle/>
        <a:p>
          <a:endParaRPr lang="sv-SE"/>
        </a:p>
      </dgm:t>
    </dgm:pt>
    <dgm:pt modelId="{B995369D-67F0-4143-A273-AB68478B5B8C}" type="pres">
      <dgm:prSet presAssocID="{50E79AEF-4E06-4E44-BFE0-109CC06043C2}" presName="connTx" presStyleLbl="parChTrans1D2" presStyleIdx="4" presStyleCnt="11"/>
      <dgm:spPr/>
      <dgm:t>
        <a:bodyPr/>
        <a:lstStyle/>
        <a:p>
          <a:endParaRPr lang="sv-SE"/>
        </a:p>
      </dgm:t>
    </dgm:pt>
    <dgm:pt modelId="{B1F2737B-10E9-41DF-927E-13DBAFE5839B}" type="pres">
      <dgm:prSet presAssocID="{EF1E7D8D-78B3-47B4-9D1C-CFB3C9C24B59}" presName="node" presStyleLbl="node1" presStyleIdx="4" presStyleCnt="11" custScaleX="176722">
        <dgm:presLayoutVars>
          <dgm:bulletEnabled val="1"/>
        </dgm:presLayoutVars>
      </dgm:prSet>
      <dgm:spPr/>
      <dgm:t>
        <a:bodyPr/>
        <a:lstStyle/>
        <a:p>
          <a:endParaRPr lang="sv-SE"/>
        </a:p>
      </dgm:t>
    </dgm:pt>
    <dgm:pt modelId="{58DBAA37-9648-45FD-9AB0-710876D65AAD}" type="pres">
      <dgm:prSet presAssocID="{FCA02C27-F29C-4B10-82AF-FDF847F45714}" presName="Name9" presStyleLbl="parChTrans1D2" presStyleIdx="5" presStyleCnt="11"/>
      <dgm:spPr/>
      <dgm:t>
        <a:bodyPr/>
        <a:lstStyle/>
        <a:p>
          <a:endParaRPr lang="sv-SE"/>
        </a:p>
      </dgm:t>
    </dgm:pt>
    <dgm:pt modelId="{7FF03421-0B9D-4426-B955-348A2F3BBF6A}" type="pres">
      <dgm:prSet presAssocID="{FCA02C27-F29C-4B10-82AF-FDF847F45714}" presName="connTx" presStyleLbl="parChTrans1D2" presStyleIdx="5" presStyleCnt="11"/>
      <dgm:spPr/>
      <dgm:t>
        <a:bodyPr/>
        <a:lstStyle/>
        <a:p>
          <a:endParaRPr lang="sv-SE"/>
        </a:p>
      </dgm:t>
    </dgm:pt>
    <dgm:pt modelId="{4E43B142-B470-4C29-A103-4EA00E435EDF}" type="pres">
      <dgm:prSet presAssocID="{D8CE353C-A7B9-42D5-8A83-76AC00071004}" presName="node" presStyleLbl="node1" presStyleIdx="5" presStyleCnt="11" custScaleX="166471">
        <dgm:presLayoutVars>
          <dgm:bulletEnabled val="1"/>
        </dgm:presLayoutVars>
      </dgm:prSet>
      <dgm:spPr/>
      <dgm:t>
        <a:bodyPr/>
        <a:lstStyle/>
        <a:p>
          <a:endParaRPr lang="sv-SE"/>
        </a:p>
      </dgm:t>
    </dgm:pt>
    <dgm:pt modelId="{EEDFEB1A-F729-4DF4-B91D-A38E5F611402}" type="pres">
      <dgm:prSet presAssocID="{85B408B6-88B3-42C4-9CD5-175A7379EED4}" presName="Name9" presStyleLbl="parChTrans1D2" presStyleIdx="6" presStyleCnt="11"/>
      <dgm:spPr/>
      <dgm:t>
        <a:bodyPr/>
        <a:lstStyle/>
        <a:p>
          <a:endParaRPr lang="sv-SE"/>
        </a:p>
      </dgm:t>
    </dgm:pt>
    <dgm:pt modelId="{9DE9E964-A6D2-47E6-9ED5-BF9CAB3187D0}" type="pres">
      <dgm:prSet presAssocID="{85B408B6-88B3-42C4-9CD5-175A7379EED4}" presName="connTx" presStyleLbl="parChTrans1D2" presStyleIdx="6" presStyleCnt="11"/>
      <dgm:spPr/>
      <dgm:t>
        <a:bodyPr/>
        <a:lstStyle/>
        <a:p>
          <a:endParaRPr lang="sv-SE"/>
        </a:p>
      </dgm:t>
    </dgm:pt>
    <dgm:pt modelId="{06F811FE-38B6-4B6D-9BCB-2B2ACC87B9D6}" type="pres">
      <dgm:prSet presAssocID="{46B618CA-D30B-4A37-ABC1-CCC3F2C43BF9}" presName="node" presStyleLbl="node1" presStyleIdx="6" presStyleCnt="11">
        <dgm:presLayoutVars>
          <dgm:bulletEnabled val="1"/>
        </dgm:presLayoutVars>
      </dgm:prSet>
      <dgm:spPr/>
      <dgm:t>
        <a:bodyPr/>
        <a:lstStyle/>
        <a:p>
          <a:endParaRPr lang="sv-SE"/>
        </a:p>
      </dgm:t>
    </dgm:pt>
    <dgm:pt modelId="{967CE65A-1D60-47AC-B9D3-3195B2E21C1C}" type="pres">
      <dgm:prSet presAssocID="{14DEBB28-7CA6-456B-BE6E-24797907659D}" presName="Name9" presStyleLbl="parChTrans1D2" presStyleIdx="7" presStyleCnt="11"/>
      <dgm:spPr/>
      <dgm:t>
        <a:bodyPr/>
        <a:lstStyle/>
        <a:p>
          <a:endParaRPr lang="sv-SE"/>
        </a:p>
      </dgm:t>
    </dgm:pt>
    <dgm:pt modelId="{CB50A6CD-617F-48C9-88EF-2D4A44778591}" type="pres">
      <dgm:prSet presAssocID="{14DEBB28-7CA6-456B-BE6E-24797907659D}" presName="connTx" presStyleLbl="parChTrans1D2" presStyleIdx="7" presStyleCnt="11"/>
      <dgm:spPr/>
      <dgm:t>
        <a:bodyPr/>
        <a:lstStyle/>
        <a:p>
          <a:endParaRPr lang="sv-SE"/>
        </a:p>
      </dgm:t>
    </dgm:pt>
    <dgm:pt modelId="{0D63D02D-6F1D-45B8-B945-CBD3A9AAC913}" type="pres">
      <dgm:prSet presAssocID="{EA6AFA8D-D08D-4433-A392-92F2AEF0FB85}" presName="node" presStyleLbl="node1" presStyleIdx="7" presStyleCnt="11" custScaleX="154448">
        <dgm:presLayoutVars>
          <dgm:bulletEnabled val="1"/>
        </dgm:presLayoutVars>
      </dgm:prSet>
      <dgm:spPr/>
      <dgm:t>
        <a:bodyPr/>
        <a:lstStyle/>
        <a:p>
          <a:endParaRPr lang="sv-SE"/>
        </a:p>
      </dgm:t>
    </dgm:pt>
    <dgm:pt modelId="{D92B4D2F-FFE0-4BBD-88FE-57D5C66C2B98}" type="pres">
      <dgm:prSet presAssocID="{447FC628-714E-46B4-BBD6-AAE59D865F16}" presName="Name9" presStyleLbl="parChTrans1D2" presStyleIdx="8" presStyleCnt="11"/>
      <dgm:spPr/>
      <dgm:t>
        <a:bodyPr/>
        <a:lstStyle/>
        <a:p>
          <a:endParaRPr lang="sv-SE"/>
        </a:p>
      </dgm:t>
    </dgm:pt>
    <dgm:pt modelId="{60DFED81-65D1-44C6-BADA-1783C59A5C75}" type="pres">
      <dgm:prSet presAssocID="{447FC628-714E-46B4-BBD6-AAE59D865F16}" presName="connTx" presStyleLbl="parChTrans1D2" presStyleIdx="8" presStyleCnt="11"/>
      <dgm:spPr/>
      <dgm:t>
        <a:bodyPr/>
        <a:lstStyle/>
        <a:p>
          <a:endParaRPr lang="sv-SE"/>
        </a:p>
      </dgm:t>
    </dgm:pt>
    <dgm:pt modelId="{71C4B1C6-3B3A-4612-8B65-8D45DA1192C8}" type="pres">
      <dgm:prSet presAssocID="{AB6462C8-D5E8-4472-AF31-59A50EE30454}" presName="node" presStyleLbl="node1" presStyleIdx="8" presStyleCnt="11">
        <dgm:presLayoutVars>
          <dgm:bulletEnabled val="1"/>
        </dgm:presLayoutVars>
      </dgm:prSet>
      <dgm:spPr/>
      <dgm:t>
        <a:bodyPr/>
        <a:lstStyle/>
        <a:p>
          <a:endParaRPr lang="sv-SE"/>
        </a:p>
      </dgm:t>
    </dgm:pt>
    <dgm:pt modelId="{F06B0414-B004-424D-98E4-50331AA4BB93}" type="pres">
      <dgm:prSet presAssocID="{727A3B06-0426-4D59-968E-69543845C99A}" presName="Name9" presStyleLbl="parChTrans1D2" presStyleIdx="9" presStyleCnt="11"/>
      <dgm:spPr/>
      <dgm:t>
        <a:bodyPr/>
        <a:lstStyle/>
        <a:p>
          <a:endParaRPr lang="sv-SE"/>
        </a:p>
      </dgm:t>
    </dgm:pt>
    <dgm:pt modelId="{CCFC3C74-C39E-49B1-8812-EDC231337726}" type="pres">
      <dgm:prSet presAssocID="{727A3B06-0426-4D59-968E-69543845C99A}" presName="connTx" presStyleLbl="parChTrans1D2" presStyleIdx="9" presStyleCnt="11"/>
      <dgm:spPr/>
      <dgm:t>
        <a:bodyPr/>
        <a:lstStyle/>
        <a:p>
          <a:endParaRPr lang="sv-SE"/>
        </a:p>
      </dgm:t>
    </dgm:pt>
    <dgm:pt modelId="{4D23D942-A117-4589-BAB0-1DAE7EF81C8C}" type="pres">
      <dgm:prSet presAssocID="{EFC81669-0020-4E80-8647-04F0FED30EA3}" presName="node" presStyleLbl="node1" presStyleIdx="9" presStyleCnt="11" custScaleX="132464">
        <dgm:presLayoutVars>
          <dgm:bulletEnabled val="1"/>
        </dgm:presLayoutVars>
      </dgm:prSet>
      <dgm:spPr/>
      <dgm:t>
        <a:bodyPr/>
        <a:lstStyle/>
        <a:p>
          <a:endParaRPr lang="sv-SE"/>
        </a:p>
      </dgm:t>
    </dgm:pt>
    <dgm:pt modelId="{827C2DFC-8E1E-4C65-B260-6B40A532DF47}" type="pres">
      <dgm:prSet presAssocID="{2EED9F76-F1E8-4B02-BA2C-B34434026C52}" presName="Name9" presStyleLbl="parChTrans1D2" presStyleIdx="10" presStyleCnt="11"/>
      <dgm:spPr/>
      <dgm:t>
        <a:bodyPr/>
        <a:lstStyle/>
        <a:p>
          <a:endParaRPr lang="sv-SE"/>
        </a:p>
      </dgm:t>
    </dgm:pt>
    <dgm:pt modelId="{739CD704-42A0-4A0D-915B-C769BC2B3D96}" type="pres">
      <dgm:prSet presAssocID="{2EED9F76-F1E8-4B02-BA2C-B34434026C52}" presName="connTx" presStyleLbl="parChTrans1D2" presStyleIdx="10" presStyleCnt="11"/>
      <dgm:spPr/>
      <dgm:t>
        <a:bodyPr/>
        <a:lstStyle/>
        <a:p>
          <a:endParaRPr lang="sv-SE"/>
        </a:p>
      </dgm:t>
    </dgm:pt>
    <dgm:pt modelId="{135FE938-BAE1-4A56-96FE-FD898B7F7A49}" type="pres">
      <dgm:prSet presAssocID="{98E1E5B8-7BF1-4F20-8D6A-0861797CFF06}" presName="node" presStyleLbl="node1" presStyleIdx="10" presStyleCnt="11" custScaleX="139199">
        <dgm:presLayoutVars>
          <dgm:bulletEnabled val="1"/>
        </dgm:presLayoutVars>
      </dgm:prSet>
      <dgm:spPr/>
      <dgm:t>
        <a:bodyPr/>
        <a:lstStyle/>
        <a:p>
          <a:endParaRPr lang="sv-SE"/>
        </a:p>
      </dgm:t>
    </dgm:pt>
  </dgm:ptLst>
  <dgm:cxnLst>
    <dgm:cxn modelId="{4AD5126D-2722-4811-BF37-0F26A6C17459}" srcId="{4C3A0261-A6CD-43D3-8C29-B39512F09B2C}" destId="{98E1E5B8-7BF1-4F20-8D6A-0861797CFF06}" srcOrd="10" destOrd="0" parTransId="{2EED9F76-F1E8-4B02-BA2C-B34434026C52}" sibTransId="{B13782DB-5239-48CF-A28C-820217F7C3FD}"/>
    <dgm:cxn modelId="{220F2D78-1F4A-423B-BDED-519D48758112}" srcId="{758EE7CB-8B52-47ED-B0C6-AD59A0B94A8D}" destId="{4C3A0261-A6CD-43D3-8C29-B39512F09B2C}" srcOrd="0" destOrd="0" parTransId="{62514BF5-DB9A-4206-96E6-C581F50B140D}" sibTransId="{9CB3E9B3-EF1E-4F44-8468-7F4A0DD8A97D}"/>
    <dgm:cxn modelId="{1B58BC31-DFB0-473E-886C-0AA4DFE3775A}" type="presOf" srcId="{727A3B06-0426-4D59-968E-69543845C99A}" destId="{F06B0414-B004-424D-98E4-50331AA4BB93}" srcOrd="0" destOrd="0" presId="urn:microsoft.com/office/officeart/2005/8/layout/radial1"/>
    <dgm:cxn modelId="{FACB4BEE-BBB2-4193-823A-6C5425F5D0C4}" srcId="{4C3A0261-A6CD-43D3-8C29-B39512F09B2C}" destId="{AB6462C8-D5E8-4472-AF31-59A50EE30454}" srcOrd="8" destOrd="0" parTransId="{447FC628-714E-46B4-BBD6-AAE59D865F16}" sibTransId="{05E6A5E0-4D45-4981-A619-2C500551EA29}"/>
    <dgm:cxn modelId="{CC229F8D-DEEA-4667-ACCA-4F208E022666}" type="presOf" srcId="{EAAF0EC7-3EA4-45C5-97A4-52C6087BA544}" destId="{5B756604-3485-4025-A113-A04A6C45BC81}" srcOrd="0" destOrd="0" presId="urn:microsoft.com/office/officeart/2005/8/layout/radial1"/>
    <dgm:cxn modelId="{8C63E684-A12F-410F-A85F-F1D67B4BC066}" srcId="{4C3A0261-A6CD-43D3-8C29-B39512F09B2C}" destId="{28217493-F447-4F85-85AF-0E3B8E04A724}" srcOrd="2" destOrd="0" parTransId="{012E8A29-1D6C-4C64-974F-51230A52833C}" sibTransId="{8089C6D7-8D85-43A3-8405-F1EE898369FA}"/>
    <dgm:cxn modelId="{C047D6BF-C8FC-455D-BB8D-D54D86FCBCE3}" type="presOf" srcId="{A26F6F6C-8CE3-4060-AE16-6FF3865ABAF7}" destId="{E90FDA99-58F9-491F-8027-56BC9811E7C3}" srcOrd="1" destOrd="0" presId="urn:microsoft.com/office/officeart/2005/8/layout/radial1"/>
    <dgm:cxn modelId="{EC0BC38F-2CBB-4652-8B2C-93E2B2B9672D}" srcId="{4C3A0261-A6CD-43D3-8C29-B39512F09B2C}" destId="{EAAF0EC7-3EA4-45C5-97A4-52C6087BA544}" srcOrd="1" destOrd="0" parTransId="{A26F6F6C-8CE3-4060-AE16-6FF3865ABAF7}" sibTransId="{1ACD5D03-2DE4-4FE7-A167-35F4BF74D127}"/>
    <dgm:cxn modelId="{BAFBA863-2ADB-432B-BC4A-E012C8A1B485}" type="presOf" srcId="{FCA02C27-F29C-4B10-82AF-FDF847F45714}" destId="{7FF03421-0B9D-4426-B955-348A2F3BBF6A}" srcOrd="1" destOrd="0" presId="urn:microsoft.com/office/officeart/2005/8/layout/radial1"/>
    <dgm:cxn modelId="{11161B72-BF56-452C-8566-F2371BDC095D}" type="presOf" srcId="{EFC81669-0020-4E80-8647-04F0FED30EA3}" destId="{4D23D942-A117-4589-BAB0-1DAE7EF81C8C}" srcOrd="0" destOrd="0" presId="urn:microsoft.com/office/officeart/2005/8/layout/radial1"/>
    <dgm:cxn modelId="{9524A200-2CBB-42A2-B3CB-AB6F2CE3E456}" type="presOf" srcId="{28217493-F447-4F85-85AF-0E3B8E04A724}" destId="{68DA2460-EEA8-466B-A325-26B6CEF9DDEF}" srcOrd="0" destOrd="0" presId="urn:microsoft.com/office/officeart/2005/8/layout/radial1"/>
    <dgm:cxn modelId="{78D48629-479D-4656-899D-43AD4F97F8E4}" srcId="{4C3A0261-A6CD-43D3-8C29-B39512F09B2C}" destId="{BA3246AE-3BE9-495C-9D20-698CD4FF50E2}" srcOrd="3" destOrd="0" parTransId="{61B46C91-6E64-456D-AE55-0F33DBC7407C}" sibTransId="{DF07C21A-AA5C-41DF-B9DE-FFB9CC5BF96A}"/>
    <dgm:cxn modelId="{8BE15539-CBBB-4E2C-BEA4-9FC166F1CF47}" type="presOf" srcId="{EF1E7D8D-78B3-47B4-9D1C-CFB3C9C24B59}" destId="{B1F2737B-10E9-41DF-927E-13DBAFE5839B}" srcOrd="0" destOrd="0" presId="urn:microsoft.com/office/officeart/2005/8/layout/radial1"/>
    <dgm:cxn modelId="{016ED4F9-0596-460B-BE81-F81377118FB0}" srcId="{4C3A0261-A6CD-43D3-8C29-B39512F09B2C}" destId="{EF1E7D8D-78B3-47B4-9D1C-CFB3C9C24B59}" srcOrd="4" destOrd="0" parTransId="{50E79AEF-4E06-4E44-BFE0-109CC06043C2}" sibTransId="{445FFF54-F507-4F29-A53B-760D27E1F564}"/>
    <dgm:cxn modelId="{9E36A1D6-6069-414E-9EFB-617F0296E32E}" type="presOf" srcId="{447FC628-714E-46B4-BBD6-AAE59D865F16}" destId="{D92B4D2F-FFE0-4BBD-88FE-57D5C66C2B98}" srcOrd="0" destOrd="0" presId="urn:microsoft.com/office/officeart/2005/8/layout/radial1"/>
    <dgm:cxn modelId="{8CF29767-2843-4662-8822-7A4C113C2802}" type="presOf" srcId="{BA3246AE-3BE9-495C-9D20-698CD4FF50E2}" destId="{1C068E5E-EF9E-4446-8315-FBD9110A1930}" srcOrd="0" destOrd="0" presId="urn:microsoft.com/office/officeart/2005/8/layout/radial1"/>
    <dgm:cxn modelId="{2468AA90-600C-4F2B-B8AC-47764AF15FF3}" srcId="{4C3A0261-A6CD-43D3-8C29-B39512F09B2C}" destId="{D8CE353C-A7B9-42D5-8A83-76AC00071004}" srcOrd="5" destOrd="0" parTransId="{FCA02C27-F29C-4B10-82AF-FDF847F45714}" sibTransId="{43E00F3B-2481-4601-99EA-7442BDD0C28F}"/>
    <dgm:cxn modelId="{A239D5A5-A9A6-453F-A2CF-57F4CB28CE21}" type="presOf" srcId="{D8CE353C-A7B9-42D5-8A83-76AC00071004}" destId="{4E43B142-B470-4C29-A103-4EA00E435EDF}" srcOrd="0" destOrd="0" presId="urn:microsoft.com/office/officeart/2005/8/layout/radial1"/>
    <dgm:cxn modelId="{1824FE2F-E3E5-4326-A29C-C08B06DA6AEA}" type="presOf" srcId="{61B46C91-6E64-456D-AE55-0F33DBC7407C}" destId="{FBDF24E6-EB86-42A6-8CA6-866A024F37FC}" srcOrd="1" destOrd="0" presId="urn:microsoft.com/office/officeart/2005/8/layout/radial1"/>
    <dgm:cxn modelId="{F80B0A1C-8FDA-47BA-9EB6-2FA2A9F0F9AD}" type="presOf" srcId="{50E79AEF-4E06-4E44-BFE0-109CC06043C2}" destId="{CF5D8F77-5780-4429-8907-04EAEFDC0589}" srcOrd="0" destOrd="0" presId="urn:microsoft.com/office/officeart/2005/8/layout/radial1"/>
    <dgm:cxn modelId="{9803CF8B-8E99-4E00-975C-6CA9741C74CA}" srcId="{4C3A0261-A6CD-43D3-8C29-B39512F09B2C}" destId="{EFC81669-0020-4E80-8647-04F0FED30EA3}" srcOrd="9" destOrd="0" parTransId="{727A3B06-0426-4D59-968E-69543845C99A}" sibTransId="{C95C7EA0-CEA8-4AA8-8806-FB51AC3060B3}"/>
    <dgm:cxn modelId="{7241F7E6-370C-4486-9F5B-1AFE0870FF8B}" type="presOf" srcId="{4C3A0261-A6CD-43D3-8C29-B39512F09B2C}" destId="{1E4FCE24-118B-4652-8E00-EBB53277E0F0}" srcOrd="0" destOrd="0" presId="urn:microsoft.com/office/officeart/2005/8/layout/radial1"/>
    <dgm:cxn modelId="{152F99DB-4151-491F-9EE8-EA52087478B7}" type="presOf" srcId="{FCA02C27-F29C-4B10-82AF-FDF847F45714}" destId="{58DBAA37-9648-45FD-9AB0-710876D65AAD}" srcOrd="0" destOrd="0" presId="urn:microsoft.com/office/officeart/2005/8/layout/radial1"/>
    <dgm:cxn modelId="{63D0440F-05F4-4120-AF18-AA1ABF958CD0}" type="presOf" srcId="{012E8A29-1D6C-4C64-974F-51230A52833C}" destId="{681C3D12-EC46-442B-B0A1-5A13452BCFBE}" srcOrd="1" destOrd="0" presId="urn:microsoft.com/office/officeart/2005/8/layout/radial1"/>
    <dgm:cxn modelId="{69A253E5-B438-4926-8F6E-CA76F72006F6}" type="presOf" srcId="{14DEBB28-7CA6-456B-BE6E-24797907659D}" destId="{CB50A6CD-617F-48C9-88EF-2D4A44778591}" srcOrd="1" destOrd="0" presId="urn:microsoft.com/office/officeart/2005/8/layout/radial1"/>
    <dgm:cxn modelId="{7247534B-671B-4C85-B610-061CE3EA597F}" type="presOf" srcId="{14DEBB28-7CA6-456B-BE6E-24797907659D}" destId="{967CE65A-1D60-47AC-B9D3-3195B2E21C1C}" srcOrd="0" destOrd="0" presId="urn:microsoft.com/office/officeart/2005/8/layout/radial1"/>
    <dgm:cxn modelId="{3745BDFA-01A4-413D-AC7D-F859E8DB8E4F}" type="presOf" srcId="{2EED9F76-F1E8-4B02-BA2C-B34434026C52}" destId="{739CD704-42A0-4A0D-915B-C769BC2B3D96}" srcOrd="1" destOrd="0" presId="urn:microsoft.com/office/officeart/2005/8/layout/radial1"/>
    <dgm:cxn modelId="{27E20D4E-DC1C-44A7-A9EB-950A0EB3E5CC}" type="presOf" srcId="{EA6AFA8D-D08D-4433-A392-92F2AEF0FB85}" destId="{0D63D02D-6F1D-45B8-B945-CBD3A9AAC913}" srcOrd="0" destOrd="0" presId="urn:microsoft.com/office/officeart/2005/8/layout/radial1"/>
    <dgm:cxn modelId="{D84631AF-7080-48D5-927B-8CCC4436DED6}" type="presOf" srcId="{46B618CA-D30B-4A37-ABC1-CCC3F2C43BF9}" destId="{06F811FE-38B6-4B6D-9BCB-2B2ACC87B9D6}" srcOrd="0" destOrd="0" presId="urn:microsoft.com/office/officeart/2005/8/layout/radial1"/>
    <dgm:cxn modelId="{47425DD2-87A6-4E9D-9564-A16A68F1EFA8}" type="presOf" srcId="{98E1E5B8-7BF1-4F20-8D6A-0861797CFF06}" destId="{135FE938-BAE1-4A56-96FE-FD898B7F7A49}" srcOrd="0" destOrd="0" presId="urn:microsoft.com/office/officeart/2005/8/layout/radial1"/>
    <dgm:cxn modelId="{CB157650-D2EC-43A7-8362-637B2AC9A566}" srcId="{4C3A0261-A6CD-43D3-8C29-B39512F09B2C}" destId="{EA6AFA8D-D08D-4433-A392-92F2AEF0FB85}" srcOrd="7" destOrd="0" parTransId="{14DEBB28-7CA6-456B-BE6E-24797907659D}" sibTransId="{DF483D33-3ED0-4405-8023-7326C64F2290}"/>
    <dgm:cxn modelId="{FB2AAD18-6C54-44DB-8C4D-B26B0C363DBE}" srcId="{4C3A0261-A6CD-43D3-8C29-B39512F09B2C}" destId="{46B618CA-D30B-4A37-ABC1-CCC3F2C43BF9}" srcOrd="6" destOrd="0" parTransId="{85B408B6-88B3-42C4-9CD5-175A7379EED4}" sibTransId="{8DB8E7E5-3AF1-4943-BD4F-1FF698866106}"/>
    <dgm:cxn modelId="{69977C3A-A4D8-4BE4-8AE7-70113F9F2C37}" type="presOf" srcId="{447FC628-714E-46B4-BBD6-AAE59D865F16}" destId="{60DFED81-65D1-44C6-BADA-1783C59A5C75}" srcOrd="1" destOrd="0" presId="urn:microsoft.com/office/officeart/2005/8/layout/radial1"/>
    <dgm:cxn modelId="{4F2F038B-21CB-4412-9B60-E80CB225F84C}" type="presOf" srcId="{50E79AEF-4E06-4E44-BFE0-109CC06043C2}" destId="{B995369D-67F0-4143-A273-AB68478B5B8C}" srcOrd="1" destOrd="0" presId="urn:microsoft.com/office/officeart/2005/8/layout/radial1"/>
    <dgm:cxn modelId="{E73DBF81-1D79-4AE0-B842-4E8A05FF243D}" type="presOf" srcId="{31764B03-1D4F-47CF-8776-B0FA90DC69BD}" destId="{3A4EBD15-F093-4FA3-B5EF-3AF2429764F7}" srcOrd="0" destOrd="0" presId="urn:microsoft.com/office/officeart/2005/8/layout/radial1"/>
    <dgm:cxn modelId="{549F68EA-6D5C-40C9-8776-494DB43DDF81}" type="presOf" srcId="{01138DA3-0E65-4772-8929-85AB24BC3720}" destId="{BC1D510B-9506-49D8-98D6-D4EB44C80B3A}" srcOrd="1" destOrd="0" presId="urn:microsoft.com/office/officeart/2005/8/layout/radial1"/>
    <dgm:cxn modelId="{4242046F-91A8-4E40-9F15-10F9A0E49339}" type="presOf" srcId="{758EE7CB-8B52-47ED-B0C6-AD59A0B94A8D}" destId="{78BB07AB-1ABC-4CCF-9355-50C5504E70BD}" srcOrd="0" destOrd="0" presId="urn:microsoft.com/office/officeart/2005/8/layout/radial1"/>
    <dgm:cxn modelId="{3A3E4414-F577-426F-9233-1C801781FB10}" type="presOf" srcId="{61B46C91-6E64-456D-AE55-0F33DBC7407C}" destId="{21995E25-81A8-4E78-8118-B554034C5C96}" srcOrd="0" destOrd="0" presId="urn:microsoft.com/office/officeart/2005/8/layout/radial1"/>
    <dgm:cxn modelId="{1BFE8C28-2B20-47E9-B63C-7144A8BE3EBD}" type="presOf" srcId="{AB6462C8-D5E8-4472-AF31-59A50EE30454}" destId="{71C4B1C6-3B3A-4612-8B65-8D45DA1192C8}" srcOrd="0" destOrd="0" presId="urn:microsoft.com/office/officeart/2005/8/layout/radial1"/>
    <dgm:cxn modelId="{E88D1E15-AC49-4E52-AE2D-8EF94EC52777}" type="presOf" srcId="{85B408B6-88B3-42C4-9CD5-175A7379EED4}" destId="{9DE9E964-A6D2-47E6-9ED5-BF9CAB3187D0}" srcOrd="1" destOrd="0" presId="urn:microsoft.com/office/officeart/2005/8/layout/radial1"/>
    <dgm:cxn modelId="{7610852D-14A7-4E13-86E0-2BC5E9CA9554}" srcId="{4C3A0261-A6CD-43D3-8C29-B39512F09B2C}" destId="{31764B03-1D4F-47CF-8776-B0FA90DC69BD}" srcOrd="0" destOrd="0" parTransId="{01138DA3-0E65-4772-8929-85AB24BC3720}" sibTransId="{5F3288B4-9D64-4CEB-9FE0-C79369E59937}"/>
    <dgm:cxn modelId="{419681B4-2290-418A-AC9E-7ABB0917BBF2}" type="presOf" srcId="{2EED9F76-F1E8-4B02-BA2C-B34434026C52}" destId="{827C2DFC-8E1E-4C65-B260-6B40A532DF47}" srcOrd="0" destOrd="0" presId="urn:microsoft.com/office/officeart/2005/8/layout/radial1"/>
    <dgm:cxn modelId="{A077E745-303F-4A28-9D02-150615432A16}" type="presOf" srcId="{012E8A29-1D6C-4C64-974F-51230A52833C}" destId="{8156472E-FA41-423A-A07A-8D978C75A18B}" srcOrd="0" destOrd="0" presId="urn:microsoft.com/office/officeart/2005/8/layout/radial1"/>
    <dgm:cxn modelId="{212FF8EA-DCE2-4510-A753-77CADA8FF205}" type="presOf" srcId="{A26F6F6C-8CE3-4060-AE16-6FF3865ABAF7}" destId="{FD0EC443-3D4F-4737-A5D8-D90B89ED3D46}" srcOrd="0" destOrd="0" presId="urn:microsoft.com/office/officeart/2005/8/layout/radial1"/>
    <dgm:cxn modelId="{2562FB3E-F7EA-4DB2-8C82-6969C989F5C3}" type="presOf" srcId="{01138DA3-0E65-4772-8929-85AB24BC3720}" destId="{3D956636-C1E9-4BD0-A089-69FDF5AD7CDB}" srcOrd="0" destOrd="0" presId="urn:microsoft.com/office/officeart/2005/8/layout/radial1"/>
    <dgm:cxn modelId="{18D4D02D-CB91-4C7D-9B49-66AC944A8EB9}" type="presOf" srcId="{727A3B06-0426-4D59-968E-69543845C99A}" destId="{CCFC3C74-C39E-49B1-8812-EDC231337726}" srcOrd="1" destOrd="0" presId="urn:microsoft.com/office/officeart/2005/8/layout/radial1"/>
    <dgm:cxn modelId="{7C848181-4CE9-4F87-AD4C-A513ACDE0170}" type="presOf" srcId="{85B408B6-88B3-42C4-9CD5-175A7379EED4}" destId="{EEDFEB1A-F729-4DF4-B91D-A38E5F611402}" srcOrd="0" destOrd="0" presId="urn:microsoft.com/office/officeart/2005/8/layout/radial1"/>
    <dgm:cxn modelId="{5416B142-5F54-47BE-96EF-CBFB54634B43}" type="presParOf" srcId="{78BB07AB-1ABC-4CCF-9355-50C5504E70BD}" destId="{1E4FCE24-118B-4652-8E00-EBB53277E0F0}" srcOrd="0" destOrd="0" presId="urn:microsoft.com/office/officeart/2005/8/layout/radial1"/>
    <dgm:cxn modelId="{9DBA13E3-2174-4968-8E19-3FF3F0A11BDA}" type="presParOf" srcId="{78BB07AB-1ABC-4CCF-9355-50C5504E70BD}" destId="{3D956636-C1E9-4BD0-A089-69FDF5AD7CDB}" srcOrd="1" destOrd="0" presId="urn:microsoft.com/office/officeart/2005/8/layout/radial1"/>
    <dgm:cxn modelId="{7F5F1636-0896-49D4-9E68-0A62CC102D79}" type="presParOf" srcId="{3D956636-C1E9-4BD0-A089-69FDF5AD7CDB}" destId="{BC1D510B-9506-49D8-98D6-D4EB44C80B3A}" srcOrd="0" destOrd="0" presId="urn:microsoft.com/office/officeart/2005/8/layout/radial1"/>
    <dgm:cxn modelId="{6BE65AAF-A595-469A-AEC9-BE2A5B616CAC}" type="presParOf" srcId="{78BB07AB-1ABC-4CCF-9355-50C5504E70BD}" destId="{3A4EBD15-F093-4FA3-B5EF-3AF2429764F7}" srcOrd="2" destOrd="0" presId="urn:microsoft.com/office/officeart/2005/8/layout/radial1"/>
    <dgm:cxn modelId="{8805C47A-EB0A-4929-9002-B0AA0804A5B0}" type="presParOf" srcId="{78BB07AB-1ABC-4CCF-9355-50C5504E70BD}" destId="{FD0EC443-3D4F-4737-A5D8-D90B89ED3D46}" srcOrd="3" destOrd="0" presId="urn:microsoft.com/office/officeart/2005/8/layout/radial1"/>
    <dgm:cxn modelId="{C2345368-B89C-4274-95DC-E8147D4DCCA0}" type="presParOf" srcId="{FD0EC443-3D4F-4737-A5D8-D90B89ED3D46}" destId="{E90FDA99-58F9-491F-8027-56BC9811E7C3}" srcOrd="0" destOrd="0" presId="urn:microsoft.com/office/officeart/2005/8/layout/radial1"/>
    <dgm:cxn modelId="{BD42CBAC-5D34-4A5F-9D79-69232C7466F5}" type="presParOf" srcId="{78BB07AB-1ABC-4CCF-9355-50C5504E70BD}" destId="{5B756604-3485-4025-A113-A04A6C45BC81}" srcOrd="4" destOrd="0" presId="urn:microsoft.com/office/officeart/2005/8/layout/radial1"/>
    <dgm:cxn modelId="{D70A6777-FDD2-4E14-873D-7541A353CD92}" type="presParOf" srcId="{78BB07AB-1ABC-4CCF-9355-50C5504E70BD}" destId="{8156472E-FA41-423A-A07A-8D978C75A18B}" srcOrd="5" destOrd="0" presId="urn:microsoft.com/office/officeart/2005/8/layout/radial1"/>
    <dgm:cxn modelId="{32B4E99C-DD9D-416C-BD83-D57C7C4FBE5A}" type="presParOf" srcId="{8156472E-FA41-423A-A07A-8D978C75A18B}" destId="{681C3D12-EC46-442B-B0A1-5A13452BCFBE}" srcOrd="0" destOrd="0" presId="urn:microsoft.com/office/officeart/2005/8/layout/radial1"/>
    <dgm:cxn modelId="{5F7FA030-EDCF-4FBD-8F3B-CF9071BB94B6}" type="presParOf" srcId="{78BB07AB-1ABC-4CCF-9355-50C5504E70BD}" destId="{68DA2460-EEA8-466B-A325-26B6CEF9DDEF}" srcOrd="6" destOrd="0" presId="urn:microsoft.com/office/officeart/2005/8/layout/radial1"/>
    <dgm:cxn modelId="{88EF42FA-7F7F-4132-8EC2-8C675668D549}" type="presParOf" srcId="{78BB07AB-1ABC-4CCF-9355-50C5504E70BD}" destId="{21995E25-81A8-4E78-8118-B554034C5C96}" srcOrd="7" destOrd="0" presId="urn:microsoft.com/office/officeart/2005/8/layout/radial1"/>
    <dgm:cxn modelId="{928B3768-F670-4BFE-831E-D896E0D26AE9}" type="presParOf" srcId="{21995E25-81A8-4E78-8118-B554034C5C96}" destId="{FBDF24E6-EB86-42A6-8CA6-866A024F37FC}" srcOrd="0" destOrd="0" presId="urn:microsoft.com/office/officeart/2005/8/layout/radial1"/>
    <dgm:cxn modelId="{DE8676A0-8DE8-4A6B-BF26-BBA8185783D2}" type="presParOf" srcId="{78BB07AB-1ABC-4CCF-9355-50C5504E70BD}" destId="{1C068E5E-EF9E-4446-8315-FBD9110A1930}" srcOrd="8" destOrd="0" presId="urn:microsoft.com/office/officeart/2005/8/layout/radial1"/>
    <dgm:cxn modelId="{8D0A19D1-5FB5-47B9-AFE9-5903C1CDEF1D}" type="presParOf" srcId="{78BB07AB-1ABC-4CCF-9355-50C5504E70BD}" destId="{CF5D8F77-5780-4429-8907-04EAEFDC0589}" srcOrd="9" destOrd="0" presId="urn:microsoft.com/office/officeart/2005/8/layout/radial1"/>
    <dgm:cxn modelId="{BDB84C07-2303-435B-858B-927076829109}" type="presParOf" srcId="{CF5D8F77-5780-4429-8907-04EAEFDC0589}" destId="{B995369D-67F0-4143-A273-AB68478B5B8C}" srcOrd="0" destOrd="0" presId="urn:microsoft.com/office/officeart/2005/8/layout/radial1"/>
    <dgm:cxn modelId="{3A791264-5505-45CB-9CB7-24357F62D275}" type="presParOf" srcId="{78BB07AB-1ABC-4CCF-9355-50C5504E70BD}" destId="{B1F2737B-10E9-41DF-927E-13DBAFE5839B}" srcOrd="10" destOrd="0" presId="urn:microsoft.com/office/officeart/2005/8/layout/radial1"/>
    <dgm:cxn modelId="{BCEFF6E3-FCD8-41F0-BBB1-2E9D47144AE9}" type="presParOf" srcId="{78BB07AB-1ABC-4CCF-9355-50C5504E70BD}" destId="{58DBAA37-9648-45FD-9AB0-710876D65AAD}" srcOrd="11" destOrd="0" presId="urn:microsoft.com/office/officeart/2005/8/layout/radial1"/>
    <dgm:cxn modelId="{3E0DE1A1-86AD-4F65-8656-B454DD47D14B}" type="presParOf" srcId="{58DBAA37-9648-45FD-9AB0-710876D65AAD}" destId="{7FF03421-0B9D-4426-B955-348A2F3BBF6A}" srcOrd="0" destOrd="0" presId="urn:microsoft.com/office/officeart/2005/8/layout/radial1"/>
    <dgm:cxn modelId="{57DB8D11-10D5-4D1E-8E2D-93D43DDE0C0D}" type="presParOf" srcId="{78BB07AB-1ABC-4CCF-9355-50C5504E70BD}" destId="{4E43B142-B470-4C29-A103-4EA00E435EDF}" srcOrd="12" destOrd="0" presId="urn:microsoft.com/office/officeart/2005/8/layout/radial1"/>
    <dgm:cxn modelId="{43FB8A6A-F5B7-4054-98D6-786A7DC79B92}" type="presParOf" srcId="{78BB07AB-1ABC-4CCF-9355-50C5504E70BD}" destId="{EEDFEB1A-F729-4DF4-B91D-A38E5F611402}" srcOrd="13" destOrd="0" presId="urn:microsoft.com/office/officeart/2005/8/layout/radial1"/>
    <dgm:cxn modelId="{4D17DD35-97D4-47B7-9771-0923B7E5C651}" type="presParOf" srcId="{EEDFEB1A-F729-4DF4-B91D-A38E5F611402}" destId="{9DE9E964-A6D2-47E6-9ED5-BF9CAB3187D0}" srcOrd="0" destOrd="0" presId="urn:microsoft.com/office/officeart/2005/8/layout/radial1"/>
    <dgm:cxn modelId="{4669488C-A8FE-4808-8E10-306E99173BF6}" type="presParOf" srcId="{78BB07AB-1ABC-4CCF-9355-50C5504E70BD}" destId="{06F811FE-38B6-4B6D-9BCB-2B2ACC87B9D6}" srcOrd="14" destOrd="0" presId="urn:microsoft.com/office/officeart/2005/8/layout/radial1"/>
    <dgm:cxn modelId="{69EAC0C3-9C7E-472E-9D0D-C2088605FDB6}" type="presParOf" srcId="{78BB07AB-1ABC-4CCF-9355-50C5504E70BD}" destId="{967CE65A-1D60-47AC-B9D3-3195B2E21C1C}" srcOrd="15" destOrd="0" presId="urn:microsoft.com/office/officeart/2005/8/layout/radial1"/>
    <dgm:cxn modelId="{DE003A98-FF82-45C8-A192-86D686DD95A7}" type="presParOf" srcId="{967CE65A-1D60-47AC-B9D3-3195B2E21C1C}" destId="{CB50A6CD-617F-48C9-88EF-2D4A44778591}" srcOrd="0" destOrd="0" presId="urn:microsoft.com/office/officeart/2005/8/layout/radial1"/>
    <dgm:cxn modelId="{6C19ED01-6785-438B-B8DF-20DD495B3BF8}" type="presParOf" srcId="{78BB07AB-1ABC-4CCF-9355-50C5504E70BD}" destId="{0D63D02D-6F1D-45B8-B945-CBD3A9AAC913}" srcOrd="16" destOrd="0" presId="urn:microsoft.com/office/officeart/2005/8/layout/radial1"/>
    <dgm:cxn modelId="{860AF7E4-F08A-4A1C-A465-34783C5AE981}" type="presParOf" srcId="{78BB07AB-1ABC-4CCF-9355-50C5504E70BD}" destId="{D92B4D2F-FFE0-4BBD-88FE-57D5C66C2B98}" srcOrd="17" destOrd="0" presId="urn:microsoft.com/office/officeart/2005/8/layout/radial1"/>
    <dgm:cxn modelId="{A083A3F1-3A0C-4DCF-B5E2-976C565299D6}" type="presParOf" srcId="{D92B4D2F-FFE0-4BBD-88FE-57D5C66C2B98}" destId="{60DFED81-65D1-44C6-BADA-1783C59A5C75}" srcOrd="0" destOrd="0" presId="urn:microsoft.com/office/officeart/2005/8/layout/radial1"/>
    <dgm:cxn modelId="{488ECF39-C218-4381-9785-8C61A0220E5E}" type="presParOf" srcId="{78BB07AB-1ABC-4CCF-9355-50C5504E70BD}" destId="{71C4B1C6-3B3A-4612-8B65-8D45DA1192C8}" srcOrd="18" destOrd="0" presId="urn:microsoft.com/office/officeart/2005/8/layout/radial1"/>
    <dgm:cxn modelId="{A0F8F0C7-E065-4F2C-B5C9-3559BCD680A3}" type="presParOf" srcId="{78BB07AB-1ABC-4CCF-9355-50C5504E70BD}" destId="{F06B0414-B004-424D-98E4-50331AA4BB93}" srcOrd="19" destOrd="0" presId="urn:microsoft.com/office/officeart/2005/8/layout/radial1"/>
    <dgm:cxn modelId="{42ADF0E2-21AA-4A11-8D08-9FF0FE9F0596}" type="presParOf" srcId="{F06B0414-B004-424D-98E4-50331AA4BB93}" destId="{CCFC3C74-C39E-49B1-8812-EDC231337726}" srcOrd="0" destOrd="0" presId="urn:microsoft.com/office/officeart/2005/8/layout/radial1"/>
    <dgm:cxn modelId="{23FA39F4-C2C1-4F1C-B91D-6AE96B6E21D6}" type="presParOf" srcId="{78BB07AB-1ABC-4CCF-9355-50C5504E70BD}" destId="{4D23D942-A117-4589-BAB0-1DAE7EF81C8C}" srcOrd="20" destOrd="0" presId="urn:microsoft.com/office/officeart/2005/8/layout/radial1"/>
    <dgm:cxn modelId="{62478C3F-4F4A-4B2B-A0FD-75BC4320F1CC}" type="presParOf" srcId="{78BB07AB-1ABC-4CCF-9355-50C5504E70BD}" destId="{827C2DFC-8E1E-4C65-B260-6B40A532DF47}" srcOrd="21" destOrd="0" presId="urn:microsoft.com/office/officeart/2005/8/layout/radial1"/>
    <dgm:cxn modelId="{5F721977-EFF2-4097-8621-23A8EBDD9EF7}" type="presParOf" srcId="{827C2DFC-8E1E-4C65-B260-6B40A532DF47}" destId="{739CD704-42A0-4A0D-915B-C769BC2B3D96}" srcOrd="0" destOrd="0" presId="urn:microsoft.com/office/officeart/2005/8/layout/radial1"/>
    <dgm:cxn modelId="{14346EBE-5EBF-482F-8C53-7D31B757E750}" type="presParOf" srcId="{78BB07AB-1ABC-4CCF-9355-50C5504E70BD}" destId="{135FE938-BAE1-4A56-96FE-FD898B7F7A49}"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A644CC-DD90-4BBF-A931-847EEB163312}" type="doc">
      <dgm:prSet loTypeId="urn:microsoft.com/office/officeart/2005/8/layout/hList7" loCatId="process" qsTypeId="urn:microsoft.com/office/officeart/2005/8/quickstyle/simple1" qsCatId="simple" csTypeId="urn:microsoft.com/office/officeart/2005/8/colors/accent1_2" csCatId="accent1" phldr="1"/>
      <dgm:spPr/>
    </dgm:pt>
    <dgm:pt modelId="{F7DF4BB7-5035-4A89-BB41-E3E06D3BDF3C}">
      <dgm:prSet phldrT="[Text]" custT="1"/>
      <dgm:spPr/>
      <dgm:t>
        <a:bodyPr/>
        <a:lstStyle/>
        <a:p>
          <a:r>
            <a:rPr lang="sv-SE" sz="2000" dirty="0"/>
            <a:t>Språkgemensamma </a:t>
          </a:r>
        </a:p>
      </dgm:t>
    </dgm:pt>
    <dgm:pt modelId="{284F4A78-09FD-454C-8180-92F2E3CC8757}" type="parTrans" cxnId="{0930453B-50AE-45A9-A69C-AD1B79B77EC6}">
      <dgm:prSet/>
      <dgm:spPr/>
      <dgm:t>
        <a:bodyPr/>
        <a:lstStyle/>
        <a:p>
          <a:endParaRPr lang="sv-SE"/>
        </a:p>
      </dgm:t>
    </dgm:pt>
    <dgm:pt modelId="{376A5475-D498-463F-9D46-A2AEDA8EE05D}" type="sibTrans" cxnId="{0930453B-50AE-45A9-A69C-AD1B79B77EC6}">
      <dgm:prSet/>
      <dgm:spPr/>
      <dgm:t>
        <a:bodyPr/>
        <a:lstStyle/>
        <a:p>
          <a:endParaRPr lang="sv-SE"/>
        </a:p>
      </dgm:t>
    </dgm:pt>
    <dgm:pt modelId="{C9C67BA6-6F55-4118-BB65-29603D869A8B}">
      <dgm:prSet phldrT="[Text]" custT="1"/>
      <dgm:spPr/>
      <dgm:t>
        <a:bodyPr/>
        <a:lstStyle/>
        <a:p>
          <a:r>
            <a:rPr lang="sv-SE" sz="2800" dirty="0"/>
            <a:t>Samma nivå</a:t>
          </a:r>
        </a:p>
      </dgm:t>
    </dgm:pt>
    <dgm:pt modelId="{AD721F10-9D31-4FD2-B9B6-D9347903BC02}" type="parTrans" cxnId="{AFF0BBCC-F27E-42C1-9A0A-298680AD1CC0}">
      <dgm:prSet/>
      <dgm:spPr/>
      <dgm:t>
        <a:bodyPr/>
        <a:lstStyle/>
        <a:p>
          <a:endParaRPr lang="sv-SE"/>
        </a:p>
      </dgm:t>
    </dgm:pt>
    <dgm:pt modelId="{DAD90E85-CAFA-4FA5-A7FE-F17E2508B9A1}" type="sibTrans" cxnId="{AFF0BBCC-F27E-42C1-9A0A-298680AD1CC0}">
      <dgm:prSet/>
      <dgm:spPr/>
      <dgm:t>
        <a:bodyPr/>
        <a:lstStyle/>
        <a:p>
          <a:endParaRPr lang="sv-SE"/>
        </a:p>
      </dgm:t>
    </dgm:pt>
    <dgm:pt modelId="{0BF37C11-D418-4089-944F-FB39742675B7}">
      <dgm:prSet phldrT="[Text]" custT="1"/>
      <dgm:spPr/>
      <dgm:t>
        <a:bodyPr/>
        <a:lstStyle/>
        <a:p>
          <a:r>
            <a:rPr lang="sv-SE" sz="2800" dirty="0"/>
            <a:t>Olika nivå</a:t>
          </a:r>
        </a:p>
      </dgm:t>
    </dgm:pt>
    <dgm:pt modelId="{419E9379-8878-43FC-B9D9-F0FF599CA3CD}" type="parTrans" cxnId="{276F27A6-8F72-41ED-AB4E-384B177DE0A6}">
      <dgm:prSet/>
      <dgm:spPr/>
      <dgm:t>
        <a:bodyPr/>
        <a:lstStyle/>
        <a:p>
          <a:endParaRPr lang="sv-SE"/>
        </a:p>
      </dgm:t>
    </dgm:pt>
    <dgm:pt modelId="{EA7A497F-91CB-407C-BCA4-ECCE61C295F9}" type="sibTrans" cxnId="{276F27A6-8F72-41ED-AB4E-384B177DE0A6}">
      <dgm:prSet/>
      <dgm:spPr/>
      <dgm:t>
        <a:bodyPr/>
        <a:lstStyle/>
        <a:p>
          <a:endParaRPr lang="sv-SE"/>
        </a:p>
      </dgm:t>
    </dgm:pt>
    <dgm:pt modelId="{BB2C9722-5462-412F-92E5-0BE09C6BA28C}" type="pres">
      <dgm:prSet presAssocID="{69A644CC-DD90-4BBF-A931-847EEB163312}" presName="Name0" presStyleCnt="0">
        <dgm:presLayoutVars>
          <dgm:dir/>
          <dgm:resizeHandles val="exact"/>
        </dgm:presLayoutVars>
      </dgm:prSet>
      <dgm:spPr/>
    </dgm:pt>
    <dgm:pt modelId="{B4E4B322-034A-45A5-A40E-E738961C17B0}" type="pres">
      <dgm:prSet presAssocID="{69A644CC-DD90-4BBF-A931-847EEB163312}" presName="fgShape" presStyleLbl="fgShp" presStyleIdx="0" presStyleCnt="1"/>
      <dgm:spPr/>
    </dgm:pt>
    <dgm:pt modelId="{3698F876-C746-44A8-A53A-90AF826207EE}" type="pres">
      <dgm:prSet presAssocID="{69A644CC-DD90-4BBF-A931-847EEB163312}" presName="linComp" presStyleCnt="0"/>
      <dgm:spPr/>
    </dgm:pt>
    <dgm:pt modelId="{C9DE8F5D-EF50-48E4-974C-B6B0FF5A0C2E}" type="pres">
      <dgm:prSet presAssocID="{F7DF4BB7-5035-4A89-BB41-E3E06D3BDF3C}" presName="compNode" presStyleCnt="0"/>
      <dgm:spPr/>
    </dgm:pt>
    <dgm:pt modelId="{8E01AE71-1556-49A9-B9FF-CDC640D0BDD5}" type="pres">
      <dgm:prSet presAssocID="{F7DF4BB7-5035-4A89-BB41-E3E06D3BDF3C}" presName="bkgdShape" presStyleLbl="node1" presStyleIdx="0" presStyleCnt="3"/>
      <dgm:spPr/>
      <dgm:t>
        <a:bodyPr/>
        <a:lstStyle/>
        <a:p>
          <a:endParaRPr lang="sv-SE"/>
        </a:p>
      </dgm:t>
    </dgm:pt>
    <dgm:pt modelId="{4ABA35D3-3FB2-4CB0-B79D-66E085AB81BD}" type="pres">
      <dgm:prSet presAssocID="{F7DF4BB7-5035-4A89-BB41-E3E06D3BDF3C}" presName="nodeTx" presStyleLbl="node1" presStyleIdx="0" presStyleCnt="3">
        <dgm:presLayoutVars>
          <dgm:bulletEnabled val="1"/>
        </dgm:presLayoutVars>
      </dgm:prSet>
      <dgm:spPr/>
      <dgm:t>
        <a:bodyPr/>
        <a:lstStyle/>
        <a:p>
          <a:endParaRPr lang="sv-SE"/>
        </a:p>
      </dgm:t>
    </dgm:pt>
    <dgm:pt modelId="{5F03E333-C791-471D-87BD-0F4EEE4C5893}" type="pres">
      <dgm:prSet presAssocID="{F7DF4BB7-5035-4A89-BB41-E3E06D3BDF3C}" presName="invisiNode" presStyleLbl="node1" presStyleIdx="0" presStyleCnt="3"/>
      <dgm:spPr/>
    </dgm:pt>
    <dgm:pt modelId="{6A8A0C3F-3AAE-4494-B3F6-F986855D4457}" type="pres">
      <dgm:prSet presAssocID="{F7DF4BB7-5035-4A89-BB41-E3E06D3BDF3C}" presName="imagNode" presStyleLbl="fgImgPlace1" presStyleIdx="0" presStyleCnt="3" custScaleX="142204"/>
      <dgm:spPr>
        <a:blipFill rotWithShape="1">
          <a:blip xmlns:r="http://schemas.openxmlformats.org/officeDocument/2006/relationships" r:embed="rId1"/>
          <a:stretch>
            <a:fillRect/>
          </a:stretch>
        </a:blipFill>
      </dgm:spPr>
    </dgm:pt>
    <dgm:pt modelId="{4C71B095-851D-4C81-9BA0-DF5A7BB4245F}" type="pres">
      <dgm:prSet presAssocID="{376A5475-D498-463F-9D46-A2AEDA8EE05D}" presName="sibTrans" presStyleLbl="sibTrans2D1" presStyleIdx="0" presStyleCnt="0"/>
      <dgm:spPr/>
      <dgm:t>
        <a:bodyPr/>
        <a:lstStyle/>
        <a:p>
          <a:endParaRPr lang="sv-SE"/>
        </a:p>
      </dgm:t>
    </dgm:pt>
    <dgm:pt modelId="{CE955259-CE6F-4D4D-A3FF-2DD4FCB5A95F}" type="pres">
      <dgm:prSet presAssocID="{C9C67BA6-6F55-4118-BB65-29603D869A8B}" presName="compNode" presStyleCnt="0"/>
      <dgm:spPr/>
    </dgm:pt>
    <dgm:pt modelId="{3284E5EC-87E4-4C40-B638-24CC239C0E51}" type="pres">
      <dgm:prSet presAssocID="{C9C67BA6-6F55-4118-BB65-29603D869A8B}" presName="bkgdShape" presStyleLbl="node1" presStyleIdx="1" presStyleCnt="3"/>
      <dgm:spPr/>
      <dgm:t>
        <a:bodyPr/>
        <a:lstStyle/>
        <a:p>
          <a:endParaRPr lang="sv-SE"/>
        </a:p>
      </dgm:t>
    </dgm:pt>
    <dgm:pt modelId="{E4C256D3-F045-407A-BE11-E4EF77B14B64}" type="pres">
      <dgm:prSet presAssocID="{C9C67BA6-6F55-4118-BB65-29603D869A8B}" presName="nodeTx" presStyleLbl="node1" presStyleIdx="1" presStyleCnt="3">
        <dgm:presLayoutVars>
          <dgm:bulletEnabled val="1"/>
        </dgm:presLayoutVars>
      </dgm:prSet>
      <dgm:spPr/>
      <dgm:t>
        <a:bodyPr/>
        <a:lstStyle/>
        <a:p>
          <a:endParaRPr lang="sv-SE"/>
        </a:p>
      </dgm:t>
    </dgm:pt>
    <dgm:pt modelId="{0C5C1390-9066-4E8C-9360-65C3A036E959}" type="pres">
      <dgm:prSet presAssocID="{C9C67BA6-6F55-4118-BB65-29603D869A8B}" presName="invisiNode" presStyleLbl="node1" presStyleIdx="1" presStyleCnt="3"/>
      <dgm:spPr/>
    </dgm:pt>
    <dgm:pt modelId="{D6316AA6-CA29-47CA-A0C1-075355B708E0}" type="pres">
      <dgm:prSet presAssocID="{C9C67BA6-6F55-4118-BB65-29603D869A8B}" presName="imagNode" presStyleLbl="fgImgPlace1" presStyleIdx="1" presStyleCnt="3" custScaleX="125840"/>
      <dgm:spPr>
        <a:blipFill rotWithShape="1">
          <a:blip xmlns:r="http://schemas.openxmlformats.org/officeDocument/2006/relationships" r:embed="rId2"/>
          <a:stretch>
            <a:fillRect/>
          </a:stretch>
        </a:blipFill>
      </dgm:spPr>
    </dgm:pt>
    <dgm:pt modelId="{2C052C3B-BDDF-484A-BA3D-A565818833F2}" type="pres">
      <dgm:prSet presAssocID="{DAD90E85-CAFA-4FA5-A7FE-F17E2508B9A1}" presName="sibTrans" presStyleLbl="sibTrans2D1" presStyleIdx="0" presStyleCnt="0"/>
      <dgm:spPr/>
      <dgm:t>
        <a:bodyPr/>
        <a:lstStyle/>
        <a:p>
          <a:endParaRPr lang="sv-SE"/>
        </a:p>
      </dgm:t>
    </dgm:pt>
    <dgm:pt modelId="{EF699ADC-1697-4313-B4E1-3B84717B1862}" type="pres">
      <dgm:prSet presAssocID="{0BF37C11-D418-4089-944F-FB39742675B7}" presName="compNode" presStyleCnt="0"/>
      <dgm:spPr/>
    </dgm:pt>
    <dgm:pt modelId="{C76DED51-C6E5-4590-BCA9-6BA63CA0E298}" type="pres">
      <dgm:prSet presAssocID="{0BF37C11-D418-4089-944F-FB39742675B7}" presName="bkgdShape" presStyleLbl="node1" presStyleIdx="2" presStyleCnt="3"/>
      <dgm:spPr/>
      <dgm:t>
        <a:bodyPr/>
        <a:lstStyle/>
        <a:p>
          <a:endParaRPr lang="sv-SE"/>
        </a:p>
      </dgm:t>
    </dgm:pt>
    <dgm:pt modelId="{B9E4BA05-A022-46C9-9F0E-D4C57AE72B81}" type="pres">
      <dgm:prSet presAssocID="{0BF37C11-D418-4089-944F-FB39742675B7}" presName="nodeTx" presStyleLbl="node1" presStyleIdx="2" presStyleCnt="3">
        <dgm:presLayoutVars>
          <dgm:bulletEnabled val="1"/>
        </dgm:presLayoutVars>
      </dgm:prSet>
      <dgm:spPr/>
      <dgm:t>
        <a:bodyPr/>
        <a:lstStyle/>
        <a:p>
          <a:endParaRPr lang="sv-SE"/>
        </a:p>
      </dgm:t>
    </dgm:pt>
    <dgm:pt modelId="{B8608688-05E3-49B2-9621-38D7EB34E768}" type="pres">
      <dgm:prSet presAssocID="{0BF37C11-D418-4089-944F-FB39742675B7}" presName="invisiNode" presStyleLbl="node1" presStyleIdx="2" presStyleCnt="3"/>
      <dgm:spPr/>
    </dgm:pt>
    <dgm:pt modelId="{1B7F85FE-7B44-453F-B020-034F162B5F7E}" type="pres">
      <dgm:prSet presAssocID="{0BF37C11-D418-4089-944F-FB39742675B7}" presName="imagNode" presStyleLbl="fgImgPlace1" presStyleIdx="2" presStyleCnt="3" custScaleX="131145"/>
      <dgm:spPr>
        <a:blipFill rotWithShape="1">
          <a:blip xmlns:r="http://schemas.openxmlformats.org/officeDocument/2006/relationships" r:embed="rId3"/>
          <a:stretch>
            <a:fillRect/>
          </a:stretch>
        </a:blipFill>
      </dgm:spPr>
    </dgm:pt>
  </dgm:ptLst>
  <dgm:cxnLst>
    <dgm:cxn modelId="{95CA05BE-6E74-462D-875E-EB12B93FF624}" type="presOf" srcId="{69A644CC-DD90-4BBF-A931-847EEB163312}" destId="{BB2C9722-5462-412F-92E5-0BE09C6BA28C}" srcOrd="0" destOrd="0" presId="urn:microsoft.com/office/officeart/2005/8/layout/hList7"/>
    <dgm:cxn modelId="{9B8F563F-F25F-4CCB-9221-98C6933D3856}" type="presOf" srcId="{F7DF4BB7-5035-4A89-BB41-E3E06D3BDF3C}" destId="{4ABA35D3-3FB2-4CB0-B79D-66E085AB81BD}" srcOrd="1" destOrd="0" presId="urn:microsoft.com/office/officeart/2005/8/layout/hList7"/>
    <dgm:cxn modelId="{C70AABDD-D212-428C-AB63-E0306798D770}" type="presOf" srcId="{F7DF4BB7-5035-4A89-BB41-E3E06D3BDF3C}" destId="{8E01AE71-1556-49A9-B9FF-CDC640D0BDD5}" srcOrd="0" destOrd="0" presId="urn:microsoft.com/office/officeart/2005/8/layout/hList7"/>
    <dgm:cxn modelId="{C447345A-2DD2-4297-AF7D-AC176FC1608F}" type="presOf" srcId="{0BF37C11-D418-4089-944F-FB39742675B7}" destId="{B9E4BA05-A022-46C9-9F0E-D4C57AE72B81}" srcOrd="1" destOrd="0" presId="urn:microsoft.com/office/officeart/2005/8/layout/hList7"/>
    <dgm:cxn modelId="{E052403B-4E66-4738-A727-2BCCBA59540A}" type="presOf" srcId="{376A5475-D498-463F-9D46-A2AEDA8EE05D}" destId="{4C71B095-851D-4C81-9BA0-DF5A7BB4245F}" srcOrd="0" destOrd="0" presId="urn:microsoft.com/office/officeart/2005/8/layout/hList7"/>
    <dgm:cxn modelId="{4CEEC8A7-8D6E-4BF5-BA64-6DC184CFAC8E}" type="presOf" srcId="{DAD90E85-CAFA-4FA5-A7FE-F17E2508B9A1}" destId="{2C052C3B-BDDF-484A-BA3D-A565818833F2}" srcOrd="0" destOrd="0" presId="urn:microsoft.com/office/officeart/2005/8/layout/hList7"/>
    <dgm:cxn modelId="{BC2F22B6-6613-4410-876D-B7F614EA574E}" type="presOf" srcId="{C9C67BA6-6F55-4118-BB65-29603D869A8B}" destId="{3284E5EC-87E4-4C40-B638-24CC239C0E51}" srcOrd="0" destOrd="0" presId="urn:microsoft.com/office/officeart/2005/8/layout/hList7"/>
    <dgm:cxn modelId="{276F27A6-8F72-41ED-AB4E-384B177DE0A6}" srcId="{69A644CC-DD90-4BBF-A931-847EEB163312}" destId="{0BF37C11-D418-4089-944F-FB39742675B7}" srcOrd="2" destOrd="0" parTransId="{419E9379-8878-43FC-B9D9-F0FF599CA3CD}" sibTransId="{EA7A497F-91CB-407C-BCA4-ECCE61C295F9}"/>
    <dgm:cxn modelId="{97357D9D-AAB2-4098-AB06-80574D9DAA83}" type="presOf" srcId="{C9C67BA6-6F55-4118-BB65-29603D869A8B}" destId="{E4C256D3-F045-407A-BE11-E4EF77B14B64}" srcOrd="1" destOrd="0" presId="urn:microsoft.com/office/officeart/2005/8/layout/hList7"/>
    <dgm:cxn modelId="{AFF0BBCC-F27E-42C1-9A0A-298680AD1CC0}" srcId="{69A644CC-DD90-4BBF-A931-847EEB163312}" destId="{C9C67BA6-6F55-4118-BB65-29603D869A8B}" srcOrd="1" destOrd="0" parTransId="{AD721F10-9D31-4FD2-B9B6-D9347903BC02}" sibTransId="{DAD90E85-CAFA-4FA5-A7FE-F17E2508B9A1}"/>
    <dgm:cxn modelId="{05090C64-5E3D-4B2B-8921-9A521E63D4B0}" type="presOf" srcId="{0BF37C11-D418-4089-944F-FB39742675B7}" destId="{C76DED51-C6E5-4590-BCA9-6BA63CA0E298}" srcOrd="0" destOrd="0" presId="urn:microsoft.com/office/officeart/2005/8/layout/hList7"/>
    <dgm:cxn modelId="{0930453B-50AE-45A9-A69C-AD1B79B77EC6}" srcId="{69A644CC-DD90-4BBF-A931-847EEB163312}" destId="{F7DF4BB7-5035-4A89-BB41-E3E06D3BDF3C}" srcOrd="0" destOrd="0" parTransId="{284F4A78-09FD-454C-8180-92F2E3CC8757}" sibTransId="{376A5475-D498-463F-9D46-A2AEDA8EE05D}"/>
    <dgm:cxn modelId="{9C16A5E7-4951-490E-B6C1-7B33EF3F03B1}" type="presParOf" srcId="{BB2C9722-5462-412F-92E5-0BE09C6BA28C}" destId="{B4E4B322-034A-45A5-A40E-E738961C17B0}" srcOrd="0" destOrd="0" presId="urn:microsoft.com/office/officeart/2005/8/layout/hList7"/>
    <dgm:cxn modelId="{9EF5EB9C-ED6E-4B93-A416-C16AFB8FEC17}" type="presParOf" srcId="{BB2C9722-5462-412F-92E5-0BE09C6BA28C}" destId="{3698F876-C746-44A8-A53A-90AF826207EE}" srcOrd="1" destOrd="0" presId="urn:microsoft.com/office/officeart/2005/8/layout/hList7"/>
    <dgm:cxn modelId="{CC2EE613-CB95-4475-9A7A-A9ABD5B7F88B}" type="presParOf" srcId="{3698F876-C746-44A8-A53A-90AF826207EE}" destId="{C9DE8F5D-EF50-48E4-974C-B6B0FF5A0C2E}" srcOrd="0" destOrd="0" presId="urn:microsoft.com/office/officeart/2005/8/layout/hList7"/>
    <dgm:cxn modelId="{19D0B979-75D3-4D2E-9AEC-F312BAE65C03}" type="presParOf" srcId="{C9DE8F5D-EF50-48E4-974C-B6B0FF5A0C2E}" destId="{8E01AE71-1556-49A9-B9FF-CDC640D0BDD5}" srcOrd="0" destOrd="0" presId="urn:microsoft.com/office/officeart/2005/8/layout/hList7"/>
    <dgm:cxn modelId="{9C595F42-4824-499F-9FAE-BF7B91655D3A}" type="presParOf" srcId="{C9DE8F5D-EF50-48E4-974C-B6B0FF5A0C2E}" destId="{4ABA35D3-3FB2-4CB0-B79D-66E085AB81BD}" srcOrd="1" destOrd="0" presId="urn:microsoft.com/office/officeart/2005/8/layout/hList7"/>
    <dgm:cxn modelId="{7A94C204-700F-460B-8862-BC7286FA7B65}" type="presParOf" srcId="{C9DE8F5D-EF50-48E4-974C-B6B0FF5A0C2E}" destId="{5F03E333-C791-471D-87BD-0F4EEE4C5893}" srcOrd="2" destOrd="0" presId="urn:microsoft.com/office/officeart/2005/8/layout/hList7"/>
    <dgm:cxn modelId="{4102BDAE-ACA1-4757-ADA4-C22FD3B3FAB5}" type="presParOf" srcId="{C9DE8F5D-EF50-48E4-974C-B6B0FF5A0C2E}" destId="{6A8A0C3F-3AAE-4494-B3F6-F986855D4457}" srcOrd="3" destOrd="0" presId="urn:microsoft.com/office/officeart/2005/8/layout/hList7"/>
    <dgm:cxn modelId="{FA4B4CD2-73B5-4EF4-9873-4CC258CB9662}" type="presParOf" srcId="{3698F876-C746-44A8-A53A-90AF826207EE}" destId="{4C71B095-851D-4C81-9BA0-DF5A7BB4245F}" srcOrd="1" destOrd="0" presId="urn:microsoft.com/office/officeart/2005/8/layout/hList7"/>
    <dgm:cxn modelId="{ED1A6968-3520-41B5-A426-F1EFEE2F539D}" type="presParOf" srcId="{3698F876-C746-44A8-A53A-90AF826207EE}" destId="{CE955259-CE6F-4D4D-A3FF-2DD4FCB5A95F}" srcOrd="2" destOrd="0" presId="urn:microsoft.com/office/officeart/2005/8/layout/hList7"/>
    <dgm:cxn modelId="{47C23F0E-68D0-4E8D-9D23-C70E72BA80EB}" type="presParOf" srcId="{CE955259-CE6F-4D4D-A3FF-2DD4FCB5A95F}" destId="{3284E5EC-87E4-4C40-B638-24CC239C0E51}" srcOrd="0" destOrd="0" presId="urn:microsoft.com/office/officeart/2005/8/layout/hList7"/>
    <dgm:cxn modelId="{F8C1C6AE-7C84-4A1C-8693-2E8F65D1CF1D}" type="presParOf" srcId="{CE955259-CE6F-4D4D-A3FF-2DD4FCB5A95F}" destId="{E4C256D3-F045-407A-BE11-E4EF77B14B64}" srcOrd="1" destOrd="0" presId="urn:microsoft.com/office/officeart/2005/8/layout/hList7"/>
    <dgm:cxn modelId="{56D86005-3EEB-48BF-96D3-CF6A55C457D1}" type="presParOf" srcId="{CE955259-CE6F-4D4D-A3FF-2DD4FCB5A95F}" destId="{0C5C1390-9066-4E8C-9360-65C3A036E959}" srcOrd="2" destOrd="0" presId="urn:microsoft.com/office/officeart/2005/8/layout/hList7"/>
    <dgm:cxn modelId="{A81CEC76-F8B2-4FB4-AACD-0122F8455A0E}" type="presParOf" srcId="{CE955259-CE6F-4D4D-A3FF-2DD4FCB5A95F}" destId="{D6316AA6-CA29-47CA-A0C1-075355B708E0}" srcOrd="3" destOrd="0" presId="urn:microsoft.com/office/officeart/2005/8/layout/hList7"/>
    <dgm:cxn modelId="{3B77AA2D-ED1E-4E47-9005-1A2B3924CC65}" type="presParOf" srcId="{3698F876-C746-44A8-A53A-90AF826207EE}" destId="{2C052C3B-BDDF-484A-BA3D-A565818833F2}" srcOrd="3" destOrd="0" presId="urn:microsoft.com/office/officeart/2005/8/layout/hList7"/>
    <dgm:cxn modelId="{EAAAEC80-90FF-4337-BDB3-922F3994FB5A}" type="presParOf" srcId="{3698F876-C746-44A8-A53A-90AF826207EE}" destId="{EF699ADC-1697-4313-B4E1-3B84717B1862}" srcOrd="4" destOrd="0" presId="urn:microsoft.com/office/officeart/2005/8/layout/hList7"/>
    <dgm:cxn modelId="{E2D11B94-26E2-48A0-B6D4-785F144F7935}" type="presParOf" srcId="{EF699ADC-1697-4313-B4E1-3B84717B1862}" destId="{C76DED51-C6E5-4590-BCA9-6BA63CA0E298}" srcOrd="0" destOrd="0" presId="urn:microsoft.com/office/officeart/2005/8/layout/hList7"/>
    <dgm:cxn modelId="{40B068D9-758C-4AFB-99EA-DC1E3C1382E4}" type="presParOf" srcId="{EF699ADC-1697-4313-B4E1-3B84717B1862}" destId="{B9E4BA05-A022-46C9-9F0E-D4C57AE72B81}" srcOrd="1" destOrd="0" presId="urn:microsoft.com/office/officeart/2005/8/layout/hList7"/>
    <dgm:cxn modelId="{FDA06516-C5AD-47BE-B4A2-119D12F6FB70}" type="presParOf" srcId="{EF699ADC-1697-4313-B4E1-3B84717B1862}" destId="{B8608688-05E3-49B2-9621-38D7EB34E768}" srcOrd="2" destOrd="0" presId="urn:microsoft.com/office/officeart/2005/8/layout/hList7"/>
    <dgm:cxn modelId="{6B2E3F99-F5A9-4F02-B7EB-DE6AB0A47046}" type="presParOf" srcId="{EF699ADC-1697-4313-B4E1-3B84717B1862}" destId="{1B7F85FE-7B44-453F-B020-034F162B5F7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6B3E3C-66D5-4BDF-B12D-90C7F1886B7A}" type="doc">
      <dgm:prSet loTypeId="urn:microsoft.com/office/officeart/2005/8/layout/hList7" loCatId="list" qsTypeId="urn:microsoft.com/office/officeart/2005/8/quickstyle/simple1" qsCatId="simple" csTypeId="urn:microsoft.com/office/officeart/2005/8/colors/accent1_2" csCatId="accent1" phldr="1"/>
      <dgm:spPr/>
    </dgm:pt>
    <dgm:pt modelId="{6A14FFB7-D619-428E-9D62-07ECD286D92C}">
      <dgm:prSet phldrT="[Text]" custT="1"/>
      <dgm:spPr/>
      <dgm:t>
        <a:bodyPr/>
        <a:lstStyle/>
        <a:p>
          <a:r>
            <a:rPr lang="sv-SE" sz="2000" dirty="0"/>
            <a:t>Språköverskridande </a:t>
          </a:r>
        </a:p>
      </dgm:t>
    </dgm:pt>
    <dgm:pt modelId="{65564FB5-C3BF-47C1-BE65-D3CC8FA05C4C}" type="parTrans" cxnId="{1AE2FA3C-2C71-40B8-8174-A9CA8F3100FF}">
      <dgm:prSet/>
      <dgm:spPr/>
      <dgm:t>
        <a:bodyPr/>
        <a:lstStyle/>
        <a:p>
          <a:endParaRPr lang="sv-SE"/>
        </a:p>
      </dgm:t>
    </dgm:pt>
    <dgm:pt modelId="{91367E62-59DC-450A-BCFB-942E920C9799}" type="sibTrans" cxnId="{1AE2FA3C-2C71-40B8-8174-A9CA8F3100FF}">
      <dgm:prSet/>
      <dgm:spPr/>
      <dgm:t>
        <a:bodyPr/>
        <a:lstStyle/>
        <a:p>
          <a:endParaRPr lang="sv-SE"/>
        </a:p>
      </dgm:t>
    </dgm:pt>
    <dgm:pt modelId="{6E42F0BF-175B-478F-A0C6-E5155B846FDF}">
      <dgm:prSet phldrT="[Text]" custT="1"/>
      <dgm:spPr/>
      <dgm:t>
        <a:bodyPr/>
        <a:lstStyle/>
        <a:p>
          <a:r>
            <a:rPr lang="sv-SE" sz="2400" dirty="0"/>
            <a:t>Olika nivåer i den språkliga processen på olika språk </a:t>
          </a:r>
        </a:p>
      </dgm:t>
    </dgm:pt>
    <dgm:pt modelId="{9EE6702A-F10B-4883-B9B2-63836CE62E76}" type="parTrans" cxnId="{ECB4784D-A1F4-49F9-AC6B-0D3B7E5105CF}">
      <dgm:prSet/>
      <dgm:spPr/>
      <dgm:t>
        <a:bodyPr/>
        <a:lstStyle/>
        <a:p>
          <a:endParaRPr lang="sv-SE"/>
        </a:p>
      </dgm:t>
    </dgm:pt>
    <dgm:pt modelId="{9A2AB728-399F-4CBE-BD4F-BAC117F975FC}" type="sibTrans" cxnId="{ECB4784D-A1F4-49F9-AC6B-0D3B7E5105CF}">
      <dgm:prSet/>
      <dgm:spPr/>
      <dgm:t>
        <a:bodyPr/>
        <a:lstStyle/>
        <a:p>
          <a:endParaRPr lang="sv-SE"/>
        </a:p>
      </dgm:t>
    </dgm:pt>
    <dgm:pt modelId="{9A6DB19E-D3AD-49B5-B297-FF26D32D3A1B}">
      <dgm:prSet phldrT="[Text]" custT="1"/>
      <dgm:spPr/>
      <dgm:t>
        <a:bodyPr/>
        <a:lstStyle/>
        <a:p>
          <a:r>
            <a:rPr lang="sv-SE" sz="2000" dirty="0"/>
            <a:t>Samma nivå på olika språk </a:t>
          </a:r>
        </a:p>
      </dgm:t>
    </dgm:pt>
    <dgm:pt modelId="{4C580C70-E669-4FD7-B5EF-0C47A8C64148}" type="parTrans" cxnId="{DFCA1A22-A46F-4D6C-ADC9-873AE9DB13E2}">
      <dgm:prSet/>
      <dgm:spPr/>
      <dgm:t>
        <a:bodyPr/>
        <a:lstStyle/>
        <a:p>
          <a:endParaRPr lang="sv-SE"/>
        </a:p>
      </dgm:t>
    </dgm:pt>
    <dgm:pt modelId="{2A722BD9-6D5B-488B-90D1-9409C21ABC70}" type="sibTrans" cxnId="{DFCA1A22-A46F-4D6C-ADC9-873AE9DB13E2}">
      <dgm:prSet/>
      <dgm:spPr/>
      <dgm:t>
        <a:bodyPr/>
        <a:lstStyle/>
        <a:p>
          <a:endParaRPr lang="sv-SE"/>
        </a:p>
      </dgm:t>
    </dgm:pt>
    <dgm:pt modelId="{0CB39845-3BD3-4049-B3AB-F45F3BAFC032}" type="pres">
      <dgm:prSet presAssocID="{2D6B3E3C-66D5-4BDF-B12D-90C7F1886B7A}" presName="Name0" presStyleCnt="0">
        <dgm:presLayoutVars>
          <dgm:dir/>
          <dgm:resizeHandles val="exact"/>
        </dgm:presLayoutVars>
      </dgm:prSet>
      <dgm:spPr/>
    </dgm:pt>
    <dgm:pt modelId="{71E3F178-FBD3-4CEF-A99F-7F8F4F6783C4}" type="pres">
      <dgm:prSet presAssocID="{2D6B3E3C-66D5-4BDF-B12D-90C7F1886B7A}" presName="fgShape" presStyleLbl="fgShp" presStyleIdx="0" presStyleCnt="1"/>
      <dgm:spPr/>
    </dgm:pt>
    <dgm:pt modelId="{01AC1988-40EF-4FDF-BD79-678780211DD9}" type="pres">
      <dgm:prSet presAssocID="{2D6B3E3C-66D5-4BDF-B12D-90C7F1886B7A}" presName="linComp" presStyleCnt="0"/>
      <dgm:spPr/>
    </dgm:pt>
    <dgm:pt modelId="{3FD4CDFF-E155-4E0E-887C-D87628D38F0A}" type="pres">
      <dgm:prSet presAssocID="{6A14FFB7-D619-428E-9D62-07ECD286D92C}" presName="compNode" presStyleCnt="0"/>
      <dgm:spPr/>
    </dgm:pt>
    <dgm:pt modelId="{40F8E7FA-373F-45FE-9304-EFA963948F83}" type="pres">
      <dgm:prSet presAssocID="{6A14FFB7-D619-428E-9D62-07ECD286D92C}" presName="bkgdShape" presStyleLbl="node1" presStyleIdx="0" presStyleCnt="3"/>
      <dgm:spPr/>
      <dgm:t>
        <a:bodyPr/>
        <a:lstStyle/>
        <a:p>
          <a:endParaRPr lang="sv-SE"/>
        </a:p>
      </dgm:t>
    </dgm:pt>
    <dgm:pt modelId="{6760ED51-0BF8-4BD4-9986-ACA96F34076B}" type="pres">
      <dgm:prSet presAssocID="{6A14FFB7-D619-428E-9D62-07ECD286D92C}" presName="nodeTx" presStyleLbl="node1" presStyleIdx="0" presStyleCnt="3">
        <dgm:presLayoutVars>
          <dgm:bulletEnabled val="1"/>
        </dgm:presLayoutVars>
      </dgm:prSet>
      <dgm:spPr/>
      <dgm:t>
        <a:bodyPr/>
        <a:lstStyle/>
        <a:p>
          <a:endParaRPr lang="sv-SE"/>
        </a:p>
      </dgm:t>
    </dgm:pt>
    <dgm:pt modelId="{221C0B06-2F09-474C-8C60-F0EC05DEC947}" type="pres">
      <dgm:prSet presAssocID="{6A14FFB7-D619-428E-9D62-07ECD286D92C}" presName="invisiNode" presStyleLbl="node1" presStyleIdx="0" presStyleCnt="3"/>
      <dgm:spPr/>
    </dgm:pt>
    <dgm:pt modelId="{46775381-EBEA-470D-A0F0-7CAB0975CECB}" type="pres">
      <dgm:prSet presAssocID="{6A14FFB7-D619-428E-9D62-07ECD286D92C}" presName="imagNode" presStyleLbl="fgImgPlace1" presStyleIdx="0" presStyleCnt="3" custScaleX="149318"/>
      <dgm:spPr>
        <a:blipFill rotWithShape="1">
          <a:blip xmlns:r="http://schemas.openxmlformats.org/officeDocument/2006/relationships" r:embed="rId1"/>
          <a:stretch>
            <a:fillRect/>
          </a:stretch>
        </a:blipFill>
      </dgm:spPr>
    </dgm:pt>
    <dgm:pt modelId="{7991B4CC-0FC5-4A8B-B45B-D9A95E595F80}" type="pres">
      <dgm:prSet presAssocID="{91367E62-59DC-450A-BCFB-942E920C9799}" presName="sibTrans" presStyleLbl="sibTrans2D1" presStyleIdx="0" presStyleCnt="0"/>
      <dgm:spPr/>
      <dgm:t>
        <a:bodyPr/>
        <a:lstStyle/>
        <a:p>
          <a:endParaRPr lang="sv-SE"/>
        </a:p>
      </dgm:t>
    </dgm:pt>
    <dgm:pt modelId="{946A6566-1BA0-4689-BBA8-CCE9FB070AC2}" type="pres">
      <dgm:prSet presAssocID="{6E42F0BF-175B-478F-A0C6-E5155B846FDF}" presName="compNode" presStyleCnt="0"/>
      <dgm:spPr/>
    </dgm:pt>
    <dgm:pt modelId="{D7B25C7E-A842-4868-AA92-20976E373F15}" type="pres">
      <dgm:prSet presAssocID="{6E42F0BF-175B-478F-A0C6-E5155B846FDF}" presName="bkgdShape" presStyleLbl="node1" presStyleIdx="1" presStyleCnt="3"/>
      <dgm:spPr/>
      <dgm:t>
        <a:bodyPr/>
        <a:lstStyle/>
        <a:p>
          <a:endParaRPr lang="sv-SE"/>
        </a:p>
      </dgm:t>
    </dgm:pt>
    <dgm:pt modelId="{89852A9C-3C64-4E4E-9501-582C5422E69C}" type="pres">
      <dgm:prSet presAssocID="{6E42F0BF-175B-478F-A0C6-E5155B846FDF}" presName="nodeTx" presStyleLbl="node1" presStyleIdx="1" presStyleCnt="3">
        <dgm:presLayoutVars>
          <dgm:bulletEnabled val="1"/>
        </dgm:presLayoutVars>
      </dgm:prSet>
      <dgm:spPr/>
      <dgm:t>
        <a:bodyPr/>
        <a:lstStyle/>
        <a:p>
          <a:endParaRPr lang="sv-SE"/>
        </a:p>
      </dgm:t>
    </dgm:pt>
    <dgm:pt modelId="{B457AE07-04E8-48BB-B536-C5B30E446E4B}" type="pres">
      <dgm:prSet presAssocID="{6E42F0BF-175B-478F-A0C6-E5155B846FDF}" presName="invisiNode" presStyleLbl="node1" presStyleIdx="1" presStyleCnt="3"/>
      <dgm:spPr/>
    </dgm:pt>
    <dgm:pt modelId="{C4DA37BE-1CCD-4BF4-9D14-1FADF3797D14}" type="pres">
      <dgm:prSet presAssocID="{6E42F0BF-175B-478F-A0C6-E5155B846FDF}" presName="imagNode" presStyleLbl="fgImgPlace1" presStyleIdx="1" presStyleCnt="3" custScaleX="162503"/>
      <dgm:spPr>
        <a:blipFill rotWithShape="1">
          <a:blip xmlns:r="http://schemas.openxmlformats.org/officeDocument/2006/relationships" r:embed="rId2"/>
          <a:stretch>
            <a:fillRect/>
          </a:stretch>
        </a:blipFill>
      </dgm:spPr>
      <dgm:t>
        <a:bodyPr/>
        <a:lstStyle/>
        <a:p>
          <a:endParaRPr lang="sv-SE"/>
        </a:p>
      </dgm:t>
    </dgm:pt>
    <dgm:pt modelId="{A2AA2664-4AA2-4A4E-9B9C-7BC7B173942F}" type="pres">
      <dgm:prSet presAssocID="{9A2AB728-399F-4CBE-BD4F-BAC117F975FC}" presName="sibTrans" presStyleLbl="sibTrans2D1" presStyleIdx="0" presStyleCnt="0"/>
      <dgm:spPr/>
      <dgm:t>
        <a:bodyPr/>
        <a:lstStyle/>
        <a:p>
          <a:endParaRPr lang="sv-SE"/>
        </a:p>
      </dgm:t>
    </dgm:pt>
    <dgm:pt modelId="{EF00C466-A41F-4C18-B23F-7142DD3BCA54}" type="pres">
      <dgm:prSet presAssocID="{9A6DB19E-D3AD-49B5-B297-FF26D32D3A1B}" presName="compNode" presStyleCnt="0"/>
      <dgm:spPr/>
    </dgm:pt>
    <dgm:pt modelId="{FABBBA6C-12EE-46C5-B1B5-EB3A34639C74}" type="pres">
      <dgm:prSet presAssocID="{9A6DB19E-D3AD-49B5-B297-FF26D32D3A1B}" presName="bkgdShape" presStyleLbl="node1" presStyleIdx="2" presStyleCnt="3"/>
      <dgm:spPr/>
      <dgm:t>
        <a:bodyPr/>
        <a:lstStyle/>
        <a:p>
          <a:endParaRPr lang="sv-SE"/>
        </a:p>
      </dgm:t>
    </dgm:pt>
    <dgm:pt modelId="{3E9BD373-ED4A-4E99-85D3-81D3435AEB4B}" type="pres">
      <dgm:prSet presAssocID="{9A6DB19E-D3AD-49B5-B297-FF26D32D3A1B}" presName="nodeTx" presStyleLbl="node1" presStyleIdx="2" presStyleCnt="3">
        <dgm:presLayoutVars>
          <dgm:bulletEnabled val="1"/>
        </dgm:presLayoutVars>
      </dgm:prSet>
      <dgm:spPr/>
      <dgm:t>
        <a:bodyPr/>
        <a:lstStyle/>
        <a:p>
          <a:endParaRPr lang="sv-SE"/>
        </a:p>
      </dgm:t>
    </dgm:pt>
    <dgm:pt modelId="{086B8FE2-C206-45C1-957F-AFE906F7F67D}" type="pres">
      <dgm:prSet presAssocID="{9A6DB19E-D3AD-49B5-B297-FF26D32D3A1B}" presName="invisiNode" presStyleLbl="node1" presStyleIdx="2" presStyleCnt="3"/>
      <dgm:spPr/>
    </dgm:pt>
    <dgm:pt modelId="{9E73D089-7C6F-47BB-B509-17CB388388C6}" type="pres">
      <dgm:prSet presAssocID="{9A6DB19E-D3AD-49B5-B297-FF26D32D3A1B}" presName="imagNode" presStyleLbl="fgImgPlace1" presStyleIdx="2" presStyleCnt="3" custScaleX="139980"/>
      <dgm:spPr>
        <a:blipFill rotWithShape="1">
          <a:blip xmlns:r="http://schemas.openxmlformats.org/officeDocument/2006/relationships" r:embed="rId3"/>
          <a:stretch>
            <a:fillRect/>
          </a:stretch>
        </a:blipFill>
      </dgm:spPr>
      <dgm:t>
        <a:bodyPr/>
        <a:lstStyle/>
        <a:p>
          <a:endParaRPr lang="sv-SE"/>
        </a:p>
      </dgm:t>
    </dgm:pt>
  </dgm:ptLst>
  <dgm:cxnLst>
    <dgm:cxn modelId="{ECB4784D-A1F4-49F9-AC6B-0D3B7E5105CF}" srcId="{2D6B3E3C-66D5-4BDF-B12D-90C7F1886B7A}" destId="{6E42F0BF-175B-478F-A0C6-E5155B846FDF}" srcOrd="1" destOrd="0" parTransId="{9EE6702A-F10B-4883-B9B2-63836CE62E76}" sibTransId="{9A2AB728-399F-4CBE-BD4F-BAC117F975FC}"/>
    <dgm:cxn modelId="{3AD6A140-C1A4-4D20-9769-1F941972474B}" type="presOf" srcId="{9A2AB728-399F-4CBE-BD4F-BAC117F975FC}" destId="{A2AA2664-4AA2-4A4E-9B9C-7BC7B173942F}" srcOrd="0" destOrd="0" presId="urn:microsoft.com/office/officeart/2005/8/layout/hList7"/>
    <dgm:cxn modelId="{43327BC9-56D6-411F-BC9C-74595E0A9135}" type="presOf" srcId="{6A14FFB7-D619-428E-9D62-07ECD286D92C}" destId="{6760ED51-0BF8-4BD4-9986-ACA96F34076B}" srcOrd="1" destOrd="0" presId="urn:microsoft.com/office/officeart/2005/8/layout/hList7"/>
    <dgm:cxn modelId="{0338C95B-7284-479A-B849-6DC4BBB1064E}" type="presOf" srcId="{6E42F0BF-175B-478F-A0C6-E5155B846FDF}" destId="{89852A9C-3C64-4E4E-9501-582C5422E69C}" srcOrd="1" destOrd="0" presId="urn:microsoft.com/office/officeart/2005/8/layout/hList7"/>
    <dgm:cxn modelId="{C36CA08F-DD42-4769-91F0-2969841F19A2}" type="presOf" srcId="{6A14FFB7-D619-428E-9D62-07ECD286D92C}" destId="{40F8E7FA-373F-45FE-9304-EFA963948F83}" srcOrd="0" destOrd="0" presId="urn:microsoft.com/office/officeart/2005/8/layout/hList7"/>
    <dgm:cxn modelId="{52C1DFBC-C427-4385-946B-5E048FC4BA0C}" type="presOf" srcId="{9A6DB19E-D3AD-49B5-B297-FF26D32D3A1B}" destId="{FABBBA6C-12EE-46C5-B1B5-EB3A34639C74}" srcOrd="0" destOrd="0" presId="urn:microsoft.com/office/officeart/2005/8/layout/hList7"/>
    <dgm:cxn modelId="{E8A80DA8-ACEF-469B-BD5F-A0373A183037}" type="presOf" srcId="{9A6DB19E-D3AD-49B5-B297-FF26D32D3A1B}" destId="{3E9BD373-ED4A-4E99-85D3-81D3435AEB4B}" srcOrd="1" destOrd="0" presId="urn:microsoft.com/office/officeart/2005/8/layout/hList7"/>
    <dgm:cxn modelId="{C62CB602-6612-4FA1-96CF-373344509AA3}" type="presOf" srcId="{6E42F0BF-175B-478F-A0C6-E5155B846FDF}" destId="{D7B25C7E-A842-4868-AA92-20976E373F15}" srcOrd="0" destOrd="0" presId="urn:microsoft.com/office/officeart/2005/8/layout/hList7"/>
    <dgm:cxn modelId="{D3090ED5-6D86-405B-91FE-E206C040EA43}" type="presOf" srcId="{2D6B3E3C-66D5-4BDF-B12D-90C7F1886B7A}" destId="{0CB39845-3BD3-4049-B3AB-F45F3BAFC032}" srcOrd="0" destOrd="0" presId="urn:microsoft.com/office/officeart/2005/8/layout/hList7"/>
    <dgm:cxn modelId="{DFCA1A22-A46F-4D6C-ADC9-873AE9DB13E2}" srcId="{2D6B3E3C-66D5-4BDF-B12D-90C7F1886B7A}" destId="{9A6DB19E-D3AD-49B5-B297-FF26D32D3A1B}" srcOrd="2" destOrd="0" parTransId="{4C580C70-E669-4FD7-B5EF-0C47A8C64148}" sibTransId="{2A722BD9-6D5B-488B-90D1-9409C21ABC70}"/>
    <dgm:cxn modelId="{27C1D3D8-CA6D-4D5C-8C27-2118366735B6}" type="presOf" srcId="{91367E62-59DC-450A-BCFB-942E920C9799}" destId="{7991B4CC-0FC5-4A8B-B45B-D9A95E595F80}" srcOrd="0" destOrd="0" presId="urn:microsoft.com/office/officeart/2005/8/layout/hList7"/>
    <dgm:cxn modelId="{1AE2FA3C-2C71-40B8-8174-A9CA8F3100FF}" srcId="{2D6B3E3C-66D5-4BDF-B12D-90C7F1886B7A}" destId="{6A14FFB7-D619-428E-9D62-07ECD286D92C}" srcOrd="0" destOrd="0" parTransId="{65564FB5-C3BF-47C1-BE65-D3CC8FA05C4C}" sibTransId="{91367E62-59DC-450A-BCFB-942E920C9799}"/>
    <dgm:cxn modelId="{58DB7CE4-CA9A-4CF7-B4F6-01FA9269215C}" type="presParOf" srcId="{0CB39845-3BD3-4049-B3AB-F45F3BAFC032}" destId="{71E3F178-FBD3-4CEF-A99F-7F8F4F6783C4}" srcOrd="0" destOrd="0" presId="urn:microsoft.com/office/officeart/2005/8/layout/hList7"/>
    <dgm:cxn modelId="{3E8489A5-CEA8-49D6-A0D4-FE4BB007D42B}" type="presParOf" srcId="{0CB39845-3BD3-4049-B3AB-F45F3BAFC032}" destId="{01AC1988-40EF-4FDF-BD79-678780211DD9}" srcOrd="1" destOrd="0" presId="urn:microsoft.com/office/officeart/2005/8/layout/hList7"/>
    <dgm:cxn modelId="{E6AB4CC0-79BA-4BD4-82FC-52E3C6AA58BF}" type="presParOf" srcId="{01AC1988-40EF-4FDF-BD79-678780211DD9}" destId="{3FD4CDFF-E155-4E0E-887C-D87628D38F0A}" srcOrd="0" destOrd="0" presId="urn:microsoft.com/office/officeart/2005/8/layout/hList7"/>
    <dgm:cxn modelId="{EA448488-4C05-4A16-9193-A90575E42CAB}" type="presParOf" srcId="{3FD4CDFF-E155-4E0E-887C-D87628D38F0A}" destId="{40F8E7FA-373F-45FE-9304-EFA963948F83}" srcOrd="0" destOrd="0" presId="urn:microsoft.com/office/officeart/2005/8/layout/hList7"/>
    <dgm:cxn modelId="{94C34CFF-85AF-4116-A3DE-84B6DAFA27F4}" type="presParOf" srcId="{3FD4CDFF-E155-4E0E-887C-D87628D38F0A}" destId="{6760ED51-0BF8-4BD4-9986-ACA96F34076B}" srcOrd="1" destOrd="0" presId="urn:microsoft.com/office/officeart/2005/8/layout/hList7"/>
    <dgm:cxn modelId="{5F862158-2478-463D-8894-2718808C0F8E}" type="presParOf" srcId="{3FD4CDFF-E155-4E0E-887C-D87628D38F0A}" destId="{221C0B06-2F09-474C-8C60-F0EC05DEC947}" srcOrd="2" destOrd="0" presId="urn:microsoft.com/office/officeart/2005/8/layout/hList7"/>
    <dgm:cxn modelId="{3AA3ADE5-8D93-4033-A57E-610A8A296F9A}" type="presParOf" srcId="{3FD4CDFF-E155-4E0E-887C-D87628D38F0A}" destId="{46775381-EBEA-470D-A0F0-7CAB0975CECB}" srcOrd="3" destOrd="0" presId="urn:microsoft.com/office/officeart/2005/8/layout/hList7"/>
    <dgm:cxn modelId="{235D2789-204D-4D2C-955D-D516B1F841CD}" type="presParOf" srcId="{01AC1988-40EF-4FDF-BD79-678780211DD9}" destId="{7991B4CC-0FC5-4A8B-B45B-D9A95E595F80}" srcOrd="1" destOrd="0" presId="urn:microsoft.com/office/officeart/2005/8/layout/hList7"/>
    <dgm:cxn modelId="{53C0062C-CC17-42F6-A1F8-94D1668C64C5}" type="presParOf" srcId="{01AC1988-40EF-4FDF-BD79-678780211DD9}" destId="{946A6566-1BA0-4689-BBA8-CCE9FB070AC2}" srcOrd="2" destOrd="0" presId="urn:microsoft.com/office/officeart/2005/8/layout/hList7"/>
    <dgm:cxn modelId="{023D318C-9AE1-4982-9A09-3933F413B022}" type="presParOf" srcId="{946A6566-1BA0-4689-BBA8-CCE9FB070AC2}" destId="{D7B25C7E-A842-4868-AA92-20976E373F15}" srcOrd="0" destOrd="0" presId="urn:microsoft.com/office/officeart/2005/8/layout/hList7"/>
    <dgm:cxn modelId="{203CFBE0-B29A-4182-83ED-2F3C361F070E}" type="presParOf" srcId="{946A6566-1BA0-4689-BBA8-CCE9FB070AC2}" destId="{89852A9C-3C64-4E4E-9501-582C5422E69C}" srcOrd="1" destOrd="0" presId="urn:microsoft.com/office/officeart/2005/8/layout/hList7"/>
    <dgm:cxn modelId="{7AC9F688-A943-41DB-8988-7EB37E64856B}" type="presParOf" srcId="{946A6566-1BA0-4689-BBA8-CCE9FB070AC2}" destId="{B457AE07-04E8-48BB-B536-C5B30E446E4B}" srcOrd="2" destOrd="0" presId="urn:microsoft.com/office/officeart/2005/8/layout/hList7"/>
    <dgm:cxn modelId="{41CDE249-7726-4EBA-82AC-EAF9598B0A06}" type="presParOf" srcId="{946A6566-1BA0-4689-BBA8-CCE9FB070AC2}" destId="{C4DA37BE-1CCD-4BF4-9D14-1FADF3797D14}" srcOrd="3" destOrd="0" presId="urn:microsoft.com/office/officeart/2005/8/layout/hList7"/>
    <dgm:cxn modelId="{71157DAF-AE67-4E15-AA5D-0990C1CA3A8E}" type="presParOf" srcId="{01AC1988-40EF-4FDF-BD79-678780211DD9}" destId="{A2AA2664-4AA2-4A4E-9B9C-7BC7B173942F}" srcOrd="3" destOrd="0" presId="urn:microsoft.com/office/officeart/2005/8/layout/hList7"/>
    <dgm:cxn modelId="{8630C14A-E5AC-43F3-9AD5-B11C63B692EE}" type="presParOf" srcId="{01AC1988-40EF-4FDF-BD79-678780211DD9}" destId="{EF00C466-A41F-4C18-B23F-7142DD3BCA54}" srcOrd="4" destOrd="0" presId="urn:microsoft.com/office/officeart/2005/8/layout/hList7"/>
    <dgm:cxn modelId="{1E2FC43C-A935-4E7C-964A-B51889C3775F}" type="presParOf" srcId="{EF00C466-A41F-4C18-B23F-7142DD3BCA54}" destId="{FABBBA6C-12EE-46C5-B1B5-EB3A34639C74}" srcOrd="0" destOrd="0" presId="urn:microsoft.com/office/officeart/2005/8/layout/hList7"/>
    <dgm:cxn modelId="{539C00FE-59A5-42F9-A600-8ECA7ECA17B1}" type="presParOf" srcId="{EF00C466-A41F-4C18-B23F-7142DD3BCA54}" destId="{3E9BD373-ED4A-4E99-85D3-81D3435AEB4B}" srcOrd="1" destOrd="0" presId="urn:microsoft.com/office/officeart/2005/8/layout/hList7"/>
    <dgm:cxn modelId="{9ED401FE-05A7-45E7-8BAC-12443F2B8381}" type="presParOf" srcId="{EF00C466-A41F-4C18-B23F-7142DD3BCA54}" destId="{086B8FE2-C206-45C1-957F-AFE906F7F67D}" srcOrd="2" destOrd="0" presId="urn:microsoft.com/office/officeart/2005/8/layout/hList7"/>
    <dgm:cxn modelId="{723C9246-EE3C-4AC3-A3D9-3F711F261D88}" type="presParOf" srcId="{EF00C466-A41F-4C18-B23F-7142DD3BCA54}" destId="{9E73D089-7C6F-47BB-B509-17CB388388C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8F306-E9A8-4F68-8267-7122FC161B6A}">
      <dsp:nvSpPr>
        <dsp:cNvPr id="0" name=""/>
        <dsp:cNvSpPr/>
      </dsp:nvSpPr>
      <dsp:spPr>
        <a:xfrm>
          <a:off x="3918502" y="2066683"/>
          <a:ext cx="821220" cy="821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1100" b="0" i="0" u="none" strike="noStrike" kern="1200" cap="none" normalizeH="0" baseline="0" smtClean="0">
              <a:ln>
                <a:noFill/>
              </a:ln>
              <a:solidFill>
                <a:schemeClr val="tx1"/>
              </a:solidFill>
              <a:effectLst/>
              <a:latin typeface="Arial" charset="0"/>
            </a:rPr>
            <a:t>Familjen </a:t>
          </a:r>
        </a:p>
      </dsp:txBody>
      <dsp:txXfrm>
        <a:off x="4038767" y="2186948"/>
        <a:ext cx="580690" cy="580690"/>
      </dsp:txXfrm>
    </dsp:sp>
    <dsp:sp modelId="{E1EFA7B4-BAD1-4497-AA04-A05E0011E618}">
      <dsp:nvSpPr>
        <dsp:cNvPr id="0" name=""/>
        <dsp:cNvSpPr/>
      </dsp:nvSpPr>
      <dsp:spPr>
        <a:xfrm rot="16200000">
          <a:off x="3708463" y="1437497"/>
          <a:ext cx="1241298" cy="17072"/>
        </a:xfrm>
        <a:custGeom>
          <a:avLst/>
          <a:gdLst/>
          <a:ahLst/>
          <a:cxnLst/>
          <a:rect l="0" t="0" r="0" b="0"/>
          <a:pathLst>
            <a:path>
              <a:moveTo>
                <a:pt x="0" y="8536"/>
              </a:moveTo>
              <a:lnTo>
                <a:pt x="1241298" y="8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4298080" y="1415001"/>
        <a:ext cx="62064" cy="62064"/>
      </dsp:txXfrm>
    </dsp:sp>
    <dsp:sp modelId="{226E7A21-AEBE-4493-9CB3-3D28B0BF340B}">
      <dsp:nvSpPr>
        <dsp:cNvPr id="0" name=""/>
        <dsp:cNvSpPr/>
      </dsp:nvSpPr>
      <dsp:spPr>
        <a:xfrm>
          <a:off x="3918502" y="4163"/>
          <a:ext cx="821220" cy="821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800" b="0" i="0" u="none" strike="noStrike" kern="1200" cap="none" normalizeH="0" baseline="0" smtClean="0">
              <a:ln>
                <a:noFill/>
              </a:ln>
              <a:solidFill>
                <a:schemeClr val="tx1"/>
              </a:solidFill>
              <a:effectLst/>
              <a:latin typeface="Arial" charset="0"/>
            </a:rPr>
            <a:t>somaliska</a:t>
          </a:r>
        </a:p>
      </dsp:txBody>
      <dsp:txXfrm>
        <a:off x="4038767" y="124428"/>
        <a:ext cx="580690" cy="580690"/>
      </dsp:txXfrm>
    </dsp:sp>
    <dsp:sp modelId="{DE770690-E35E-46F4-9AEB-44360A7C27CE}">
      <dsp:nvSpPr>
        <dsp:cNvPr id="0" name=""/>
        <dsp:cNvSpPr/>
      </dsp:nvSpPr>
      <dsp:spPr>
        <a:xfrm rot="18000000">
          <a:off x="4224093" y="1575659"/>
          <a:ext cx="1241298" cy="17072"/>
        </a:xfrm>
        <a:custGeom>
          <a:avLst/>
          <a:gdLst/>
          <a:ahLst/>
          <a:cxnLst/>
          <a:rect l="0" t="0" r="0" b="0"/>
          <a:pathLst>
            <a:path>
              <a:moveTo>
                <a:pt x="0" y="8536"/>
              </a:moveTo>
              <a:lnTo>
                <a:pt x="1241298" y="8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4813709" y="1553163"/>
        <a:ext cx="62064" cy="62064"/>
      </dsp:txXfrm>
    </dsp:sp>
    <dsp:sp modelId="{111F4181-9484-437F-9B32-1D7E0888A95B}">
      <dsp:nvSpPr>
        <dsp:cNvPr id="0" name=""/>
        <dsp:cNvSpPr/>
      </dsp:nvSpPr>
      <dsp:spPr>
        <a:xfrm>
          <a:off x="4949761" y="280488"/>
          <a:ext cx="821220" cy="821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800" b="0" i="0" u="none" strike="noStrike" kern="1200" cap="none" normalizeH="0" baseline="0" smtClean="0">
              <a:ln>
                <a:noFill/>
              </a:ln>
              <a:solidFill>
                <a:schemeClr val="tx1"/>
              </a:solidFill>
              <a:effectLst/>
              <a:latin typeface="Arial" charset="0"/>
            </a:rPr>
            <a:t>franska </a:t>
          </a:r>
        </a:p>
      </dsp:txBody>
      <dsp:txXfrm>
        <a:off x="5070026" y="400753"/>
        <a:ext cx="580690" cy="580690"/>
      </dsp:txXfrm>
    </dsp:sp>
    <dsp:sp modelId="{7E521194-E485-4E04-88C1-3AA0BBC36C43}">
      <dsp:nvSpPr>
        <dsp:cNvPr id="0" name=""/>
        <dsp:cNvSpPr/>
      </dsp:nvSpPr>
      <dsp:spPr>
        <a:xfrm rot="19800000">
          <a:off x="4601560" y="1953127"/>
          <a:ext cx="1241298" cy="17072"/>
        </a:xfrm>
        <a:custGeom>
          <a:avLst/>
          <a:gdLst/>
          <a:ahLst/>
          <a:cxnLst/>
          <a:rect l="0" t="0" r="0" b="0"/>
          <a:pathLst>
            <a:path>
              <a:moveTo>
                <a:pt x="0" y="8536"/>
              </a:moveTo>
              <a:lnTo>
                <a:pt x="1241298" y="8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5191177" y="1930631"/>
        <a:ext cx="62064" cy="62064"/>
      </dsp:txXfrm>
    </dsp:sp>
    <dsp:sp modelId="{D98D2427-2577-4DC6-AC8E-18EE0916F7F0}">
      <dsp:nvSpPr>
        <dsp:cNvPr id="0" name=""/>
        <dsp:cNvSpPr/>
      </dsp:nvSpPr>
      <dsp:spPr>
        <a:xfrm>
          <a:off x="5704696" y="1035423"/>
          <a:ext cx="821220" cy="821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800" b="0" i="0" u="none" strike="noStrike" kern="1200" cap="none" normalizeH="0" baseline="0" smtClean="0">
              <a:ln>
                <a:noFill/>
              </a:ln>
              <a:solidFill>
                <a:schemeClr val="tx1"/>
              </a:solidFill>
              <a:effectLst/>
              <a:latin typeface="Arial" charset="0"/>
            </a:rPr>
            <a:t>arabiska </a:t>
          </a:r>
        </a:p>
      </dsp:txBody>
      <dsp:txXfrm>
        <a:off x="5824961" y="1155688"/>
        <a:ext cx="580690" cy="580690"/>
      </dsp:txXfrm>
    </dsp:sp>
    <dsp:sp modelId="{D8185D4B-86AB-4B3E-B94A-CE042287A052}">
      <dsp:nvSpPr>
        <dsp:cNvPr id="0" name=""/>
        <dsp:cNvSpPr/>
      </dsp:nvSpPr>
      <dsp:spPr>
        <a:xfrm>
          <a:off x="4739722" y="2468757"/>
          <a:ext cx="1241298" cy="17072"/>
        </a:xfrm>
        <a:custGeom>
          <a:avLst/>
          <a:gdLst/>
          <a:ahLst/>
          <a:cxnLst/>
          <a:rect l="0" t="0" r="0" b="0"/>
          <a:pathLst>
            <a:path>
              <a:moveTo>
                <a:pt x="0" y="8536"/>
              </a:moveTo>
              <a:lnTo>
                <a:pt x="1241298" y="8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5329339" y="2446261"/>
        <a:ext cx="62064" cy="62064"/>
      </dsp:txXfrm>
    </dsp:sp>
    <dsp:sp modelId="{018AEF8E-F3BD-467F-821E-96E1DB86E642}">
      <dsp:nvSpPr>
        <dsp:cNvPr id="0" name=""/>
        <dsp:cNvSpPr/>
      </dsp:nvSpPr>
      <dsp:spPr>
        <a:xfrm>
          <a:off x="5981021" y="2066683"/>
          <a:ext cx="821220" cy="821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800" b="0" i="0" u="none" strike="noStrike" kern="1200" cap="none" normalizeH="0" baseline="0" smtClean="0">
              <a:ln>
                <a:noFill/>
              </a:ln>
              <a:solidFill>
                <a:schemeClr val="tx1"/>
              </a:solidFill>
              <a:effectLst/>
              <a:latin typeface="Arial" charset="0"/>
            </a:rPr>
            <a:t>ryska</a:t>
          </a:r>
        </a:p>
      </dsp:txBody>
      <dsp:txXfrm>
        <a:off x="6101286" y="2186948"/>
        <a:ext cx="580690" cy="580690"/>
      </dsp:txXfrm>
    </dsp:sp>
    <dsp:sp modelId="{88E59A89-A19B-4980-A12C-BF57C257CCC7}">
      <dsp:nvSpPr>
        <dsp:cNvPr id="0" name=""/>
        <dsp:cNvSpPr/>
      </dsp:nvSpPr>
      <dsp:spPr>
        <a:xfrm rot="1800000">
          <a:off x="4601560" y="2984387"/>
          <a:ext cx="1241298" cy="17072"/>
        </a:xfrm>
        <a:custGeom>
          <a:avLst/>
          <a:gdLst/>
          <a:ahLst/>
          <a:cxnLst/>
          <a:rect l="0" t="0" r="0" b="0"/>
          <a:pathLst>
            <a:path>
              <a:moveTo>
                <a:pt x="0" y="8536"/>
              </a:moveTo>
              <a:lnTo>
                <a:pt x="1241298" y="8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5191177" y="2961890"/>
        <a:ext cx="62064" cy="62064"/>
      </dsp:txXfrm>
    </dsp:sp>
    <dsp:sp modelId="{57F990C4-9239-4814-88C3-68A9188D9F00}">
      <dsp:nvSpPr>
        <dsp:cNvPr id="0" name=""/>
        <dsp:cNvSpPr/>
      </dsp:nvSpPr>
      <dsp:spPr>
        <a:xfrm>
          <a:off x="5704696" y="3097942"/>
          <a:ext cx="821220" cy="821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800" b="0" i="0" u="none" strike="noStrike" kern="1200" cap="none" normalizeH="0" baseline="0" smtClean="0">
              <a:ln>
                <a:noFill/>
              </a:ln>
              <a:solidFill>
                <a:schemeClr val="tx1"/>
              </a:solidFill>
              <a:effectLst/>
              <a:latin typeface="Arial" charset="0"/>
            </a:rPr>
            <a:t>persiska</a:t>
          </a:r>
        </a:p>
      </dsp:txBody>
      <dsp:txXfrm>
        <a:off x="5824961" y="3218207"/>
        <a:ext cx="580690" cy="580690"/>
      </dsp:txXfrm>
    </dsp:sp>
    <dsp:sp modelId="{055D7850-1C0C-4AEE-AC3C-CBF9C359C360}">
      <dsp:nvSpPr>
        <dsp:cNvPr id="0" name=""/>
        <dsp:cNvSpPr/>
      </dsp:nvSpPr>
      <dsp:spPr>
        <a:xfrm rot="3600000">
          <a:off x="4224093" y="3361854"/>
          <a:ext cx="1241298" cy="17072"/>
        </a:xfrm>
        <a:custGeom>
          <a:avLst/>
          <a:gdLst/>
          <a:ahLst/>
          <a:cxnLst/>
          <a:rect l="0" t="0" r="0" b="0"/>
          <a:pathLst>
            <a:path>
              <a:moveTo>
                <a:pt x="0" y="8536"/>
              </a:moveTo>
              <a:lnTo>
                <a:pt x="1241298" y="8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4813709" y="3339358"/>
        <a:ext cx="62064" cy="62064"/>
      </dsp:txXfrm>
    </dsp:sp>
    <dsp:sp modelId="{3EA75966-0254-4F00-97D7-489B42514011}">
      <dsp:nvSpPr>
        <dsp:cNvPr id="0" name=""/>
        <dsp:cNvSpPr/>
      </dsp:nvSpPr>
      <dsp:spPr>
        <a:xfrm>
          <a:off x="4949761" y="3852877"/>
          <a:ext cx="821220" cy="821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800" b="0" i="0" u="none" strike="noStrike" kern="1200" cap="none" normalizeH="0" baseline="0" smtClean="0">
              <a:ln>
                <a:noFill/>
              </a:ln>
              <a:solidFill>
                <a:schemeClr val="tx1"/>
              </a:solidFill>
              <a:effectLst/>
              <a:latin typeface="Arial" charset="0"/>
            </a:rPr>
            <a:t>turkiska</a:t>
          </a:r>
        </a:p>
      </dsp:txBody>
      <dsp:txXfrm>
        <a:off x="5070026" y="3973142"/>
        <a:ext cx="580690" cy="580690"/>
      </dsp:txXfrm>
    </dsp:sp>
    <dsp:sp modelId="{EED221CF-C043-4607-AA9B-1CE67131C60D}">
      <dsp:nvSpPr>
        <dsp:cNvPr id="0" name=""/>
        <dsp:cNvSpPr/>
      </dsp:nvSpPr>
      <dsp:spPr>
        <a:xfrm rot="5400000">
          <a:off x="3708463" y="3500016"/>
          <a:ext cx="1241298" cy="17072"/>
        </a:xfrm>
        <a:custGeom>
          <a:avLst/>
          <a:gdLst/>
          <a:ahLst/>
          <a:cxnLst/>
          <a:rect l="0" t="0" r="0" b="0"/>
          <a:pathLst>
            <a:path>
              <a:moveTo>
                <a:pt x="0" y="8536"/>
              </a:moveTo>
              <a:lnTo>
                <a:pt x="1241298" y="8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4298080" y="3477520"/>
        <a:ext cx="62064" cy="62064"/>
      </dsp:txXfrm>
    </dsp:sp>
    <dsp:sp modelId="{F7F622F3-0D41-48E5-8204-A44F225004CC}">
      <dsp:nvSpPr>
        <dsp:cNvPr id="0" name=""/>
        <dsp:cNvSpPr/>
      </dsp:nvSpPr>
      <dsp:spPr>
        <a:xfrm>
          <a:off x="3918502" y="4129202"/>
          <a:ext cx="821220" cy="821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800" b="0" i="0" u="none" strike="noStrike" kern="1200" cap="none" normalizeH="0" baseline="0" smtClean="0">
              <a:ln>
                <a:noFill/>
              </a:ln>
              <a:solidFill>
                <a:schemeClr val="tx1"/>
              </a:solidFill>
              <a:effectLst/>
              <a:latin typeface="Arial" charset="0"/>
            </a:rPr>
            <a:t>romani</a:t>
          </a:r>
        </a:p>
      </dsp:txBody>
      <dsp:txXfrm>
        <a:off x="4038767" y="4249467"/>
        <a:ext cx="580690" cy="580690"/>
      </dsp:txXfrm>
    </dsp:sp>
    <dsp:sp modelId="{D153ECBA-09DA-4D93-839E-6EEE30FBBFBC}">
      <dsp:nvSpPr>
        <dsp:cNvPr id="0" name=""/>
        <dsp:cNvSpPr/>
      </dsp:nvSpPr>
      <dsp:spPr>
        <a:xfrm rot="7200000">
          <a:off x="3192833" y="3361854"/>
          <a:ext cx="1241298" cy="17072"/>
        </a:xfrm>
        <a:custGeom>
          <a:avLst/>
          <a:gdLst/>
          <a:ahLst/>
          <a:cxnLst/>
          <a:rect l="0" t="0" r="0" b="0"/>
          <a:pathLst>
            <a:path>
              <a:moveTo>
                <a:pt x="0" y="8536"/>
              </a:moveTo>
              <a:lnTo>
                <a:pt x="1241298" y="8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rot="10800000">
        <a:off x="3782450" y="3339358"/>
        <a:ext cx="62064" cy="62064"/>
      </dsp:txXfrm>
    </dsp:sp>
    <dsp:sp modelId="{08CEF1DE-5855-4C11-B10C-F0CF6DD86475}">
      <dsp:nvSpPr>
        <dsp:cNvPr id="0" name=""/>
        <dsp:cNvSpPr/>
      </dsp:nvSpPr>
      <dsp:spPr>
        <a:xfrm>
          <a:off x="2887242" y="3852877"/>
          <a:ext cx="821220" cy="821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800" b="0" i="0" u="none" strike="noStrike" kern="1200" cap="none" normalizeH="0" baseline="0" smtClean="0">
              <a:ln>
                <a:noFill/>
              </a:ln>
              <a:solidFill>
                <a:schemeClr val="tx1"/>
              </a:solidFill>
              <a:effectLst/>
              <a:latin typeface="Arial" charset="0"/>
            </a:rPr>
            <a:t>thailändska</a:t>
          </a:r>
        </a:p>
      </dsp:txBody>
      <dsp:txXfrm>
        <a:off x="3007507" y="3973142"/>
        <a:ext cx="580690" cy="580690"/>
      </dsp:txXfrm>
    </dsp:sp>
    <dsp:sp modelId="{D748C61B-F0F0-4178-8452-8BB0D7C35308}">
      <dsp:nvSpPr>
        <dsp:cNvPr id="0" name=""/>
        <dsp:cNvSpPr/>
      </dsp:nvSpPr>
      <dsp:spPr>
        <a:xfrm rot="9000000">
          <a:off x="2815365" y="2984387"/>
          <a:ext cx="1241298" cy="17072"/>
        </a:xfrm>
        <a:custGeom>
          <a:avLst/>
          <a:gdLst/>
          <a:ahLst/>
          <a:cxnLst/>
          <a:rect l="0" t="0" r="0" b="0"/>
          <a:pathLst>
            <a:path>
              <a:moveTo>
                <a:pt x="0" y="8536"/>
              </a:moveTo>
              <a:lnTo>
                <a:pt x="1241298" y="8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rot="10800000">
        <a:off x="3404982" y="2961890"/>
        <a:ext cx="62064" cy="62064"/>
      </dsp:txXfrm>
    </dsp:sp>
    <dsp:sp modelId="{E77FD90F-EF5D-41F2-9B7C-BB4F3A824F8E}">
      <dsp:nvSpPr>
        <dsp:cNvPr id="0" name=""/>
        <dsp:cNvSpPr/>
      </dsp:nvSpPr>
      <dsp:spPr>
        <a:xfrm>
          <a:off x="2132307" y="3097942"/>
          <a:ext cx="821220" cy="821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800" b="0" i="0" u="none" strike="noStrike" kern="1200" cap="none" normalizeH="0" baseline="0" smtClean="0">
              <a:ln>
                <a:noFill/>
              </a:ln>
              <a:solidFill>
                <a:schemeClr val="tx1"/>
              </a:solidFill>
              <a:effectLst/>
              <a:latin typeface="Arial" charset="0"/>
            </a:rPr>
            <a:t>indiska</a:t>
          </a:r>
        </a:p>
      </dsp:txBody>
      <dsp:txXfrm>
        <a:off x="2252572" y="3218207"/>
        <a:ext cx="580690" cy="580690"/>
      </dsp:txXfrm>
    </dsp:sp>
    <dsp:sp modelId="{39A0CD78-ABEF-40CB-AC74-16CB35DD9C4E}">
      <dsp:nvSpPr>
        <dsp:cNvPr id="0" name=""/>
        <dsp:cNvSpPr/>
      </dsp:nvSpPr>
      <dsp:spPr>
        <a:xfrm rot="10800000">
          <a:off x="2677203" y="2468757"/>
          <a:ext cx="1241298" cy="17072"/>
        </a:xfrm>
        <a:custGeom>
          <a:avLst/>
          <a:gdLst/>
          <a:ahLst/>
          <a:cxnLst/>
          <a:rect l="0" t="0" r="0" b="0"/>
          <a:pathLst>
            <a:path>
              <a:moveTo>
                <a:pt x="0" y="8536"/>
              </a:moveTo>
              <a:lnTo>
                <a:pt x="1241298" y="8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rot="10800000">
        <a:off x="3266820" y="2446261"/>
        <a:ext cx="62064" cy="62064"/>
      </dsp:txXfrm>
    </dsp:sp>
    <dsp:sp modelId="{DA4076CD-2F52-4A06-AD5C-8E71BAA6D92B}">
      <dsp:nvSpPr>
        <dsp:cNvPr id="0" name=""/>
        <dsp:cNvSpPr/>
      </dsp:nvSpPr>
      <dsp:spPr>
        <a:xfrm>
          <a:off x="1855982" y="2066683"/>
          <a:ext cx="821220" cy="821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800" b="0" i="0" u="none" strike="noStrike" kern="1200" cap="none" normalizeH="0" baseline="0" smtClean="0">
              <a:ln>
                <a:noFill/>
              </a:ln>
              <a:solidFill>
                <a:schemeClr val="tx1"/>
              </a:solidFill>
              <a:effectLst/>
              <a:latin typeface="Arial" charset="0"/>
            </a:rPr>
            <a:t>dari</a:t>
          </a:r>
        </a:p>
      </dsp:txBody>
      <dsp:txXfrm>
        <a:off x="1976247" y="2186948"/>
        <a:ext cx="580690" cy="580690"/>
      </dsp:txXfrm>
    </dsp:sp>
    <dsp:sp modelId="{EBCEFC2B-A35A-4824-B1AA-869C0A946CF8}">
      <dsp:nvSpPr>
        <dsp:cNvPr id="0" name=""/>
        <dsp:cNvSpPr/>
      </dsp:nvSpPr>
      <dsp:spPr>
        <a:xfrm rot="12600000">
          <a:off x="2815365" y="1953127"/>
          <a:ext cx="1241298" cy="17072"/>
        </a:xfrm>
        <a:custGeom>
          <a:avLst/>
          <a:gdLst/>
          <a:ahLst/>
          <a:cxnLst/>
          <a:rect l="0" t="0" r="0" b="0"/>
          <a:pathLst>
            <a:path>
              <a:moveTo>
                <a:pt x="0" y="8536"/>
              </a:moveTo>
              <a:lnTo>
                <a:pt x="1241298" y="8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rot="10800000">
        <a:off x="3404982" y="1930631"/>
        <a:ext cx="62064" cy="62064"/>
      </dsp:txXfrm>
    </dsp:sp>
    <dsp:sp modelId="{3489C0EF-2378-430C-9206-A0F0A8F2BE3E}">
      <dsp:nvSpPr>
        <dsp:cNvPr id="0" name=""/>
        <dsp:cNvSpPr/>
      </dsp:nvSpPr>
      <dsp:spPr>
        <a:xfrm>
          <a:off x="2132307" y="1035423"/>
          <a:ext cx="821220" cy="821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800" b="0" i="0" u="none" strike="noStrike" kern="1200" cap="none" normalizeH="0" baseline="0" smtClean="0">
              <a:ln>
                <a:noFill/>
              </a:ln>
              <a:solidFill>
                <a:schemeClr val="tx1"/>
              </a:solidFill>
              <a:effectLst/>
              <a:latin typeface="Arial" charset="0"/>
            </a:rPr>
            <a:t>franska</a:t>
          </a:r>
        </a:p>
      </dsp:txBody>
      <dsp:txXfrm>
        <a:off x="2252572" y="1155688"/>
        <a:ext cx="580690" cy="580690"/>
      </dsp:txXfrm>
    </dsp:sp>
    <dsp:sp modelId="{DD6D85BD-EA48-48B0-9DA8-0DBF36B209CA}">
      <dsp:nvSpPr>
        <dsp:cNvPr id="0" name=""/>
        <dsp:cNvSpPr/>
      </dsp:nvSpPr>
      <dsp:spPr>
        <a:xfrm rot="14400000">
          <a:off x="3192833" y="1575659"/>
          <a:ext cx="1241298" cy="17072"/>
        </a:xfrm>
        <a:custGeom>
          <a:avLst/>
          <a:gdLst/>
          <a:ahLst/>
          <a:cxnLst/>
          <a:rect l="0" t="0" r="0" b="0"/>
          <a:pathLst>
            <a:path>
              <a:moveTo>
                <a:pt x="0" y="8536"/>
              </a:moveTo>
              <a:lnTo>
                <a:pt x="1241298" y="8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rot="10800000">
        <a:off x="3782450" y="1553163"/>
        <a:ext cx="62064" cy="62064"/>
      </dsp:txXfrm>
    </dsp:sp>
    <dsp:sp modelId="{2AC24A98-B4EE-4D3C-B8E3-BED90B45676E}">
      <dsp:nvSpPr>
        <dsp:cNvPr id="0" name=""/>
        <dsp:cNvSpPr/>
      </dsp:nvSpPr>
      <dsp:spPr>
        <a:xfrm>
          <a:off x="2887242" y="280488"/>
          <a:ext cx="821220" cy="821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800" b="0" i="0" u="none" strike="noStrike" kern="1200" cap="none" normalizeH="0" baseline="0" smtClean="0">
              <a:ln>
                <a:noFill/>
              </a:ln>
              <a:solidFill>
                <a:schemeClr val="tx1"/>
              </a:solidFill>
              <a:effectLst/>
              <a:latin typeface="Arial" charset="0"/>
            </a:rPr>
            <a:t>engelska</a:t>
          </a:r>
        </a:p>
      </dsp:txBody>
      <dsp:txXfrm>
        <a:off x="3007507" y="400753"/>
        <a:ext cx="580690" cy="580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C7268-54ED-4BA7-8498-70F81A2E4E49}">
      <dsp:nvSpPr>
        <dsp:cNvPr id="0" name=""/>
        <dsp:cNvSpPr/>
      </dsp:nvSpPr>
      <dsp:spPr>
        <a:xfrm>
          <a:off x="1978188" y="2132330"/>
          <a:ext cx="269651" cy="91440"/>
        </a:xfrm>
        <a:custGeom>
          <a:avLst/>
          <a:gdLst/>
          <a:ahLst/>
          <a:cxnLst/>
          <a:rect l="0" t="0" r="0" b="0"/>
          <a:pathLst>
            <a:path>
              <a:moveTo>
                <a:pt x="0" y="45720"/>
              </a:moveTo>
              <a:lnTo>
                <a:pt x="134825" y="45720"/>
              </a:lnTo>
              <a:lnTo>
                <a:pt x="134825" y="82540"/>
              </a:lnTo>
              <a:lnTo>
                <a:pt x="269651" y="825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2106209" y="2171246"/>
        <a:ext cx="13607" cy="13607"/>
      </dsp:txXfrm>
    </dsp:sp>
    <dsp:sp modelId="{FBE6A5D9-0FE4-4B4B-968D-B84FD0D47E1F}">
      <dsp:nvSpPr>
        <dsp:cNvPr id="0" name=""/>
        <dsp:cNvSpPr/>
      </dsp:nvSpPr>
      <dsp:spPr>
        <a:xfrm rot="16200000">
          <a:off x="-1181495" y="1193814"/>
          <a:ext cx="4350896" cy="1968470"/>
        </a:xfrm>
        <a:prstGeom prst="rect">
          <a:avLst/>
        </a:prstGeom>
        <a:solidFill>
          <a:schemeClr val="bg1">
            <a:lumMod val="95000"/>
          </a:schemeClr>
        </a:solidFill>
        <a:ln w="5715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2700" tIns="12700" rIns="12700" bIns="12700" numCol="1" spcCol="1270" anchor="ctr" anchorCtr="0">
          <a:noAutofit/>
        </a:bodyPr>
        <a:lstStyle/>
        <a:p>
          <a:pPr lvl="0" algn="ctr" defTabSz="889000">
            <a:lnSpc>
              <a:spcPct val="90000"/>
            </a:lnSpc>
            <a:spcBef>
              <a:spcPct val="0"/>
            </a:spcBef>
            <a:spcAft>
              <a:spcPct val="35000"/>
            </a:spcAft>
          </a:pPr>
          <a:r>
            <a:rPr lang="sv-SE" sz="2000" kern="1200" dirty="0">
              <a:solidFill>
                <a:schemeClr val="tx1"/>
              </a:solidFill>
            </a:rPr>
            <a:t>Skolans</a:t>
          </a:r>
          <a:r>
            <a:rPr lang="sv-SE" sz="2000" i="1" kern="1200" dirty="0">
              <a:solidFill>
                <a:schemeClr val="tx1"/>
              </a:solidFill>
            </a:rPr>
            <a:t> </a:t>
          </a:r>
          <a:r>
            <a:rPr lang="sv-SE" sz="2000" kern="1200" dirty="0">
              <a:solidFill>
                <a:schemeClr val="tx1"/>
              </a:solidFill>
            </a:rPr>
            <a:t>system med inlärning av kunskaper som bedöms och betygsätts</a:t>
          </a:r>
        </a:p>
        <a:p>
          <a:pPr lvl="0" algn="ctr" defTabSz="889000">
            <a:lnSpc>
              <a:spcPct val="90000"/>
            </a:lnSpc>
            <a:spcBef>
              <a:spcPct val="0"/>
            </a:spcBef>
            <a:spcAft>
              <a:spcPct val="35000"/>
            </a:spcAft>
          </a:pPr>
          <a:endParaRPr lang="sv-SE" sz="2800" kern="1200" dirty="0">
            <a:solidFill>
              <a:schemeClr val="tx1"/>
            </a:solidFill>
          </a:endParaRPr>
        </a:p>
      </dsp:txBody>
      <dsp:txXfrm>
        <a:off x="-1181495" y="1193814"/>
        <a:ext cx="4350896" cy="1968470"/>
      </dsp:txXfrm>
    </dsp:sp>
    <dsp:sp modelId="{F7F4563D-6FAF-4956-A292-AA96E0E06EAD}">
      <dsp:nvSpPr>
        <dsp:cNvPr id="0" name=""/>
        <dsp:cNvSpPr/>
      </dsp:nvSpPr>
      <dsp:spPr>
        <a:xfrm>
          <a:off x="2247839" y="517859"/>
          <a:ext cx="5759644" cy="3394021"/>
        </a:xfrm>
        <a:prstGeom prst="rect">
          <a:avLst/>
        </a:prstGeom>
        <a:solidFill>
          <a:schemeClr val="bg1">
            <a:lumMod val="95000"/>
          </a:schemeClr>
        </a:solidFill>
        <a:ln w="571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sv-SE" sz="2800" kern="1200" dirty="0">
            <a:solidFill>
              <a:schemeClr val="tx1"/>
            </a:solidFill>
          </a:endParaRPr>
        </a:p>
        <a:p>
          <a:pPr lvl="0" algn="ctr" defTabSz="1244600">
            <a:lnSpc>
              <a:spcPct val="90000"/>
            </a:lnSpc>
            <a:spcBef>
              <a:spcPct val="0"/>
            </a:spcBef>
            <a:spcAft>
              <a:spcPct val="35000"/>
            </a:spcAft>
          </a:pPr>
          <a:r>
            <a:rPr lang="sv-SE" sz="2000" kern="1200" dirty="0">
              <a:solidFill>
                <a:schemeClr val="tx1"/>
              </a:solidFill>
            </a:rPr>
            <a:t>Inlärning i miljöer på fritiden – familjen, kompisar, lokala traditioner,  granngemenskap, organisationer, dagligt </a:t>
          </a:r>
          <a:r>
            <a:rPr lang="sv-SE" sz="2000" kern="1200" dirty="0" smtClean="0">
              <a:solidFill>
                <a:schemeClr val="tx1"/>
              </a:solidFill>
            </a:rPr>
            <a:t>umgänge.</a:t>
          </a:r>
        </a:p>
        <a:p>
          <a:pPr lvl="0" algn="l" defTabSz="1244600">
            <a:lnSpc>
              <a:spcPct val="90000"/>
            </a:lnSpc>
            <a:spcBef>
              <a:spcPct val="0"/>
            </a:spcBef>
            <a:spcAft>
              <a:spcPct val="35000"/>
            </a:spcAft>
          </a:pPr>
          <a:r>
            <a:rPr lang="sv-SE" sz="2800" kern="1200" dirty="0" smtClean="0"/>
            <a:t>lokala </a:t>
          </a:r>
          <a:r>
            <a:rPr lang="sv-SE" sz="2800" kern="1200" dirty="0"/>
            <a:t>traditioner, granngemenskap, organisationer och det dagliga umgänget mellan människor</a:t>
          </a:r>
          <a:endParaRPr lang="sv-SE" sz="2800" kern="1200" dirty="0">
            <a:solidFill>
              <a:schemeClr val="tx1"/>
            </a:solidFill>
          </a:endParaRPr>
        </a:p>
      </dsp:txBody>
      <dsp:txXfrm>
        <a:off x="2247839" y="517859"/>
        <a:ext cx="5759644" cy="33940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4687D-0E7F-4F41-87EB-CA0834E022F0}">
      <dsp:nvSpPr>
        <dsp:cNvPr id="0" name=""/>
        <dsp:cNvSpPr/>
      </dsp:nvSpPr>
      <dsp:spPr>
        <a:xfrm>
          <a:off x="3094" y="934537"/>
          <a:ext cx="1860500" cy="576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sv-SE" sz="2000" kern="1200" dirty="0"/>
            <a:t>vind</a:t>
          </a:r>
        </a:p>
      </dsp:txBody>
      <dsp:txXfrm>
        <a:off x="3094" y="934537"/>
        <a:ext cx="1860500" cy="576000"/>
      </dsp:txXfrm>
    </dsp:sp>
    <dsp:sp modelId="{D6A5360D-1DFA-4E6B-AA06-2538D6D8F41C}">
      <dsp:nvSpPr>
        <dsp:cNvPr id="0" name=""/>
        <dsp:cNvSpPr/>
      </dsp:nvSpPr>
      <dsp:spPr>
        <a:xfrm>
          <a:off x="3094" y="1510537"/>
          <a:ext cx="1860500" cy="14411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sv-SE" sz="2000" kern="1200" dirty="0" err="1"/>
            <a:t>Vjetar</a:t>
          </a:r>
          <a:endParaRPr lang="sv-SE" sz="2000" kern="1200" dirty="0"/>
        </a:p>
        <a:p>
          <a:pPr marL="228600" lvl="1" indent="-228600" algn="l" defTabSz="889000">
            <a:lnSpc>
              <a:spcPct val="90000"/>
            </a:lnSpc>
            <a:spcBef>
              <a:spcPct val="0"/>
            </a:spcBef>
            <a:spcAft>
              <a:spcPct val="15000"/>
            </a:spcAft>
            <a:buChar char="••"/>
          </a:pPr>
          <a:r>
            <a:rPr lang="sv-SE" sz="2000" kern="1200" dirty="0" err="1"/>
            <a:t>ba</a:t>
          </a:r>
          <a:endParaRPr lang="sv-SE" sz="2000" kern="1200" dirty="0"/>
        </a:p>
        <a:p>
          <a:pPr marL="228600" lvl="1" indent="-228600" algn="l" defTabSz="889000">
            <a:lnSpc>
              <a:spcPct val="90000"/>
            </a:lnSpc>
            <a:spcBef>
              <a:spcPct val="0"/>
            </a:spcBef>
            <a:spcAft>
              <a:spcPct val="15000"/>
            </a:spcAft>
            <a:buChar char="••"/>
          </a:pPr>
          <a:r>
            <a:rPr lang="ru-RU" sz="2000" kern="1200" dirty="0"/>
            <a:t>взорван</a:t>
          </a:r>
          <a:endParaRPr lang="sv-SE" sz="2000" kern="1200" dirty="0"/>
        </a:p>
      </dsp:txBody>
      <dsp:txXfrm>
        <a:off x="3094" y="1510537"/>
        <a:ext cx="1860500" cy="1441124"/>
      </dsp:txXfrm>
    </dsp:sp>
    <dsp:sp modelId="{F43FC1C9-54FD-4FEF-B72A-1EC8B05608E6}">
      <dsp:nvSpPr>
        <dsp:cNvPr id="0" name=""/>
        <dsp:cNvSpPr/>
      </dsp:nvSpPr>
      <dsp:spPr>
        <a:xfrm>
          <a:off x="2124064" y="934537"/>
          <a:ext cx="1860500" cy="576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sv-SE" sz="2000" kern="1200" dirty="0"/>
            <a:t>rikta </a:t>
          </a:r>
        </a:p>
      </dsp:txBody>
      <dsp:txXfrm>
        <a:off x="2124064" y="934537"/>
        <a:ext cx="1860500" cy="576000"/>
      </dsp:txXfrm>
    </dsp:sp>
    <dsp:sp modelId="{3FC7A9FB-2177-40CC-A2B3-19B5D22ED3FD}">
      <dsp:nvSpPr>
        <dsp:cNvPr id="0" name=""/>
        <dsp:cNvSpPr/>
      </dsp:nvSpPr>
      <dsp:spPr>
        <a:xfrm>
          <a:off x="2124064" y="1510537"/>
          <a:ext cx="1860500" cy="14411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sv-SE" sz="2000" kern="1200" dirty="0"/>
            <a:t>Meta</a:t>
          </a:r>
        </a:p>
        <a:p>
          <a:pPr marL="228600" lvl="1" indent="-228600" algn="l" defTabSz="889000">
            <a:lnSpc>
              <a:spcPct val="90000"/>
            </a:lnSpc>
            <a:spcBef>
              <a:spcPct val="0"/>
            </a:spcBef>
            <a:spcAft>
              <a:spcPct val="15000"/>
            </a:spcAft>
            <a:buChar char="••"/>
          </a:pPr>
          <a:r>
            <a:rPr lang="sv-SE" sz="2000" kern="1200" dirty="0" err="1"/>
            <a:t>armanc</a:t>
          </a:r>
          <a:endParaRPr lang="sv-SE" sz="2000" kern="1200" dirty="0"/>
        </a:p>
        <a:p>
          <a:pPr marL="228600" lvl="1" indent="-228600" algn="l" defTabSz="889000">
            <a:lnSpc>
              <a:spcPct val="90000"/>
            </a:lnSpc>
            <a:spcBef>
              <a:spcPct val="0"/>
            </a:spcBef>
            <a:spcAft>
              <a:spcPct val="15000"/>
            </a:spcAft>
            <a:buChar char="••"/>
          </a:pPr>
          <a:r>
            <a:rPr lang="ru-RU" sz="2000" kern="1200" dirty="0"/>
            <a:t>цель</a:t>
          </a:r>
          <a:endParaRPr lang="sv-SE" sz="2000" kern="1200" dirty="0"/>
        </a:p>
      </dsp:txBody>
      <dsp:txXfrm>
        <a:off x="2124064" y="1510537"/>
        <a:ext cx="1860500" cy="1441124"/>
      </dsp:txXfrm>
    </dsp:sp>
    <dsp:sp modelId="{0784A460-962F-4054-A0A0-E8AF5F9B9A66}">
      <dsp:nvSpPr>
        <dsp:cNvPr id="0" name=""/>
        <dsp:cNvSpPr/>
      </dsp:nvSpPr>
      <dsp:spPr>
        <a:xfrm>
          <a:off x="4245035" y="934537"/>
          <a:ext cx="1860500" cy="576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sv-SE" sz="2000" kern="1200" dirty="0"/>
            <a:t>-</a:t>
          </a:r>
          <a:r>
            <a:rPr lang="sv-SE" sz="2000" kern="1200" dirty="0" err="1"/>
            <a:t>ning</a:t>
          </a:r>
          <a:endParaRPr lang="sv-SE" sz="2000" kern="1200" dirty="0"/>
        </a:p>
      </dsp:txBody>
      <dsp:txXfrm>
        <a:off x="4245035" y="934537"/>
        <a:ext cx="1860500" cy="576000"/>
      </dsp:txXfrm>
    </dsp:sp>
    <dsp:sp modelId="{80C4567B-4232-4C7A-9FE3-6AD66FB32A25}">
      <dsp:nvSpPr>
        <dsp:cNvPr id="0" name=""/>
        <dsp:cNvSpPr/>
      </dsp:nvSpPr>
      <dsp:spPr>
        <a:xfrm>
          <a:off x="4245035" y="1510537"/>
          <a:ext cx="1860500" cy="14411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sv-SE" sz="2000" kern="1200" dirty="0"/>
            <a:t> </a:t>
          </a:r>
        </a:p>
        <a:p>
          <a:pPr marL="228600" lvl="1" indent="-228600" algn="l" defTabSz="889000">
            <a:lnSpc>
              <a:spcPct val="90000"/>
            </a:lnSpc>
            <a:spcBef>
              <a:spcPct val="0"/>
            </a:spcBef>
            <a:spcAft>
              <a:spcPct val="15000"/>
            </a:spcAft>
            <a:buChar char="••"/>
          </a:pPr>
          <a:endParaRPr lang="sv-SE" sz="2000" kern="1200" dirty="0"/>
        </a:p>
        <a:p>
          <a:pPr marL="228600" lvl="1" indent="-228600" algn="l" defTabSz="889000">
            <a:lnSpc>
              <a:spcPct val="90000"/>
            </a:lnSpc>
            <a:spcBef>
              <a:spcPct val="0"/>
            </a:spcBef>
            <a:spcAft>
              <a:spcPct val="15000"/>
            </a:spcAft>
            <a:buChar char="••"/>
          </a:pPr>
          <a:endParaRPr lang="sv-SE" sz="2000" kern="1200" dirty="0"/>
        </a:p>
      </dsp:txBody>
      <dsp:txXfrm>
        <a:off x="4245035" y="1510537"/>
        <a:ext cx="1860500" cy="1441124"/>
      </dsp:txXfrm>
    </dsp:sp>
    <dsp:sp modelId="{BFF448F4-84CD-4512-BAD4-EC63519AED87}">
      <dsp:nvSpPr>
        <dsp:cNvPr id="0" name=""/>
        <dsp:cNvSpPr/>
      </dsp:nvSpPr>
      <dsp:spPr>
        <a:xfrm>
          <a:off x="6366005" y="934537"/>
          <a:ext cx="1860500" cy="576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sv-SE" sz="2000" kern="1200" dirty="0"/>
            <a:t>vindriktning</a:t>
          </a:r>
        </a:p>
      </dsp:txBody>
      <dsp:txXfrm>
        <a:off x="6366005" y="934537"/>
        <a:ext cx="1860500" cy="576000"/>
      </dsp:txXfrm>
    </dsp:sp>
    <dsp:sp modelId="{C2370939-168A-4B2D-B56A-7490948ED845}">
      <dsp:nvSpPr>
        <dsp:cNvPr id="0" name=""/>
        <dsp:cNvSpPr/>
      </dsp:nvSpPr>
      <dsp:spPr>
        <a:xfrm>
          <a:off x="6366005" y="1510537"/>
          <a:ext cx="1860500" cy="14411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sv-SE" sz="2000" kern="1200" dirty="0" err="1"/>
            <a:t>smjera</a:t>
          </a:r>
          <a:r>
            <a:rPr lang="sv-SE" sz="2000" kern="1200" dirty="0"/>
            <a:t> </a:t>
          </a:r>
          <a:r>
            <a:rPr lang="sv-SE" sz="2000" kern="1200" dirty="0" err="1"/>
            <a:t>vjetra</a:t>
          </a:r>
          <a:endParaRPr lang="sv-SE" sz="2000" kern="1200" dirty="0"/>
        </a:p>
        <a:p>
          <a:pPr marL="228600" lvl="1" indent="-228600" algn="l" defTabSz="889000">
            <a:lnSpc>
              <a:spcPct val="90000"/>
            </a:lnSpc>
            <a:spcBef>
              <a:spcPct val="0"/>
            </a:spcBef>
            <a:spcAft>
              <a:spcPct val="15000"/>
            </a:spcAft>
            <a:buChar char="••"/>
          </a:pPr>
          <a:r>
            <a:rPr lang="sv-SE" sz="2000" kern="1200" dirty="0" err="1"/>
            <a:t>direction</a:t>
          </a:r>
          <a:r>
            <a:rPr lang="sv-SE" sz="2000" kern="1200" dirty="0"/>
            <a:t> </a:t>
          </a:r>
          <a:r>
            <a:rPr lang="sv-SE" sz="2000" kern="1200" dirty="0" err="1"/>
            <a:t>bayê</a:t>
          </a:r>
          <a:endParaRPr lang="sv-SE" sz="2000" kern="1200" dirty="0"/>
        </a:p>
        <a:p>
          <a:pPr marL="228600" lvl="1" indent="-228600" algn="l" defTabSz="889000">
            <a:lnSpc>
              <a:spcPct val="90000"/>
            </a:lnSpc>
            <a:spcBef>
              <a:spcPct val="0"/>
            </a:spcBef>
            <a:spcAft>
              <a:spcPct val="15000"/>
            </a:spcAft>
            <a:buChar char="••"/>
          </a:pPr>
          <a:r>
            <a:rPr lang="ru-RU" sz="2000" kern="1200" dirty="0"/>
            <a:t>направление</a:t>
          </a:r>
          <a:endParaRPr lang="sv-SE" sz="2000" kern="1200" dirty="0"/>
        </a:p>
      </dsp:txBody>
      <dsp:txXfrm>
        <a:off x="6366005" y="1510537"/>
        <a:ext cx="1860500" cy="14411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FCE24-118B-4652-8E00-EBB53277E0F0}">
      <dsp:nvSpPr>
        <dsp:cNvPr id="0" name=""/>
        <dsp:cNvSpPr/>
      </dsp:nvSpPr>
      <dsp:spPr>
        <a:xfrm>
          <a:off x="2667946" y="2562270"/>
          <a:ext cx="1665183" cy="10987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742950" marR="0" lvl="0" indent="-285750" algn="ctr" defTabSz="914400" rtl="0" eaLnBrk="1" fontAlgn="base" latinLnBrk="0" hangingPunct="1">
            <a:lnSpc>
              <a:spcPct val="80000"/>
            </a:lnSpc>
            <a:spcBef>
              <a:spcPct val="0"/>
            </a:spcBef>
            <a:spcAft>
              <a:spcPct val="0"/>
            </a:spcAft>
            <a:buClrTx/>
            <a:buSzTx/>
            <a:buFontTx/>
            <a:buNone/>
            <a:tabLst/>
          </a:pPr>
          <a:r>
            <a:rPr kumimoji="0" lang="sv-SE" altLang="sv-SE" sz="1400" b="1" i="0" u="none" strike="noStrike" kern="1200" cap="none" normalizeH="0" baseline="0" dirty="0" smtClean="0">
              <a:ln>
                <a:noFill/>
              </a:ln>
              <a:solidFill>
                <a:schemeClr val="tx1"/>
              </a:solidFill>
              <a:effectLst/>
              <a:latin typeface="Arial" panose="020B0604020202020204" pitchFamily="34" charset="0"/>
            </a:rPr>
            <a:t>HÅLLA</a:t>
          </a:r>
        </a:p>
      </dsp:txBody>
      <dsp:txXfrm>
        <a:off x="2911806" y="2723177"/>
        <a:ext cx="1177463" cy="776925"/>
      </dsp:txXfrm>
    </dsp:sp>
    <dsp:sp modelId="{3D956636-C1E9-4BD0-A089-69FDF5AD7CDB}">
      <dsp:nvSpPr>
        <dsp:cNvPr id="0" name=""/>
        <dsp:cNvSpPr/>
      </dsp:nvSpPr>
      <dsp:spPr>
        <a:xfrm rot="16200000">
          <a:off x="2780099" y="1828183"/>
          <a:ext cx="1440878" cy="27294"/>
        </a:xfrm>
        <a:custGeom>
          <a:avLst/>
          <a:gdLst/>
          <a:ahLst/>
          <a:cxnLst/>
          <a:rect l="0" t="0" r="0" b="0"/>
          <a:pathLst>
            <a:path>
              <a:moveTo>
                <a:pt x="0" y="13647"/>
              </a:moveTo>
              <a:lnTo>
                <a:pt x="1440878" y="136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p>
      </dsp:txBody>
      <dsp:txXfrm>
        <a:off x="3464516" y="1805809"/>
        <a:ext cx="72043" cy="72043"/>
      </dsp:txXfrm>
    </dsp:sp>
    <dsp:sp modelId="{3A4EBD15-F093-4FA3-B5EF-3AF2429764F7}">
      <dsp:nvSpPr>
        <dsp:cNvPr id="0" name=""/>
        <dsp:cNvSpPr/>
      </dsp:nvSpPr>
      <dsp:spPr>
        <a:xfrm>
          <a:off x="2951168" y="22652"/>
          <a:ext cx="1098739" cy="10987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742950" marR="0" lvl="0" indent="-285750" algn="ctr" defTabSz="914400" rtl="0" eaLnBrk="1" fontAlgn="base" latinLnBrk="0" hangingPunct="1">
            <a:lnSpc>
              <a:spcPct val="80000"/>
            </a:lnSpc>
            <a:spcBef>
              <a:spcPct val="0"/>
            </a:spcBef>
            <a:spcAft>
              <a:spcPct val="0"/>
            </a:spcAft>
            <a:buClrTx/>
            <a:buSzTx/>
            <a:buFontTx/>
            <a:buNone/>
            <a:tabLst/>
          </a:pPr>
          <a:r>
            <a:rPr kumimoji="0" lang="sv-SE" altLang="sv-SE" sz="1400" b="1" i="0" u="none" strike="noStrike" kern="1200" cap="none" normalizeH="0" baseline="0" smtClean="0">
              <a:ln>
                <a:noFill/>
              </a:ln>
              <a:solidFill>
                <a:schemeClr val="tx1"/>
              </a:solidFill>
              <a:effectLst/>
              <a:latin typeface="Arial" panose="020B0604020202020204" pitchFamily="34" charset="0"/>
            </a:rPr>
            <a:t>UT</a:t>
          </a:r>
        </a:p>
      </dsp:txBody>
      <dsp:txXfrm>
        <a:off x="3112075" y="183559"/>
        <a:ext cx="776925" cy="776925"/>
      </dsp:txXfrm>
    </dsp:sp>
    <dsp:sp modelId="{FD0EC443-3D4F-4737-A5D8-D90B89ED3D46}">
      <dsp:nvSpPr>
        <dsp:cNvPr id="0" name=""/>
        <dsp:cNvSpPr/>
      </dsp:nvSpPr>
      <dsp:spPr>
        <a:xfrm rot="18163636">
          <a:off x="3506548" y="2007953"/>
          <a:ext cx="1389031" cy="27294"/>
        </a:xfrm>
        <a:custGeom>
          <a:avLst/>
          <a:gdLst/>
          <a:ahLst/>
          <a:cxnLst/>
          <a:rect l="0" t="0" r="0" b="0"/>
          <a:pathLst>
            <a:path>
              <a:moveTo>
                <a:pt x="0" y="13647"/>
              </a:moveTo>
              <a:lnTo>
                <a:pt x="1389031" y="136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p>
      </dsp:txBody>
      <dsp:txXfrm>
        <a:off x="4166338" y="1986875"/>
        <a:ext cx="69451" cy="69451"/>
      </dsp:txXfrm>
    </dsp:sp>
    <dsp:sp modelId="{5B756604-3485-4025-A113-A04A6C45BC81}">
      <dsp:nvSpPr>
        <dsp:cNvPr id="0" name=""/>
        <dsp:cNvSpPr/>
      </dsp:nvSpPr>
      <dsp:spPr>
        <a:xfrm>
          <a:off x="4324189" y="425807"/>
          <a:ext cx="1098739" cy="10987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742950" marR="0" lvl="0" indent="-285750" algn="ctr" defTabSz="914400" rtl="0" eaLnBrk="1" fontAlgn="base" latinLnBrk="0" hangingPunct="1">
            <a:lnSpc>
              <a:spcPct val="80000"/>
            </a:lnSpc>
            <a:spcBef>
              <a:spcPct val="0"/>
            </a:spcBef>
            <a:spcAft>
              <a:spcPct val="0"/>
            </a:spcAft>
            <a:buClrTx/>
            <a:buSzTx/>
            <a:buFontTx/>
            <a:buNone/>
            <a:tabLst/>
          </a:pPr>
          <a:r>
            <a:rPr kumimoji="0" lang="sv-SE" altLang="sv-SE" sz="1400" b="1" i="0" u="none" strike="noStrike" kern="1200" cap="none" normalizeH="0" baseline="0" smtClean="0">
              <a:ln>
                <a:noFill/>
              </a:ln>
              <a:solidFill>
                <a:schemeClr val="tx1"/>
              </a:solidFill>
              <a:effectLst/>
              <a:latin typeface="Arial" panose="020B0604020202020204" pitchFamily="34" charset="0"/>
            </a:rPr>
            <a:t>AV</a:t>
          </a:r>
        </a:p>
      </dsp:txBody>
      <dsp:txXfrm>
        <a:off x="4485096" y="586714"/>
        <a:ext cx="776925" cy="776925"/>
      </dsp:txXfrm>
    </dsp:sp>
    <dsp:sp modelId="{8156472E-FA41-423A-A07A-8D978C75A18B}">
      <dsp:nvSpPr>
        <dsp:cNvPr id="0" name=""/>
        <dsp:cNvSpPr/>
      </dsp:nvSpPr>
      <dsp:spPr>
        <a:xfrm rot="20127273">
          <a:off x="4129227" y="2528277"/>
          <a:ext cx="1237625" cy="27294"/>
        </a:xfrm>
        <a:custGeom>
          <a:avLst/>
          <a:gdLst/>
          <a:ahLst/>
          <a:cxnLst/>
          <a:rect l="0" t="0" r="0" b="0"/>
          <a:pathLst>
            <a:path>
              <a:moveTo>
                <a:pt x="0" y="13647"/>
              </a:moveTo>
              <a:lnTo>
                <a:pt x="1237625" y="136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p>
      </dsp:txBody>
      <dsp:txXfrm>
        <a:off x="4717099" y="2510984"/>
        <a:ext cx="61881" cy="61881"/>
      </dsp:txXfrm>
    </dsp:sp>
    <dsp:sp modelId="{68DA2460-EEA8-466B-A325-26B6CEF9DDEF}">
      <dsp:nvSpPr>
        <dsp:cNvPr id="0" name=""/>
        <dsp:cNvSpPr/>
      </dsp:nvSpPr>
      <dsp:spPr>
        <a:xfrm>
          <a:off x="5261286" y="1507274"/>
          <a:ext cx="1098739" cy="10987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742950" marR="0" lvl="0" indent="-285750" algn="ctr" defTabSz="914400" rtl="0" eaLnBrk="1" fontAlgn="base" latinLnBrk="0" hangingPunct="1">
            <a:lnSpc>
              <a:spcPct val="80000"/>
            </a:lnSpc>
            <a:spcBef>
              <a:spcPct val="0"/>
            </a:spcBef>
            <a:spcAft>
              <a:spcPct val="0"/>
            </a:spcAft>
            <a:buClrTx/>
            <a:buSzTx/>
            <a:buFontTx/>
            <a:buNone/>
            <a:tabLst/>
          </a:pPr>
          <a:r>
            <a:rPr kumimoji="0" lang="sv-SE" altLang="sv-SE" sz="1400" b="1" i="0" u="none" strike="noStrike" kern="1200" cap="none" normalizeH="0" baseline="0" smtClean="0">
              <a:ln>
                <a:noFill/>
              </a:ln>
              <a:solidFill>
                <a:schemeClr val="tx1"/>
              </a:solidFill>
              <a:effectLst/>
              <a:latin typeface="Arial" panose="020B0604020202020204" pitchFamily="34" charset="0"/>
            </a:rPr>
            <a:t>OM</a:t>
          </a:r>
        </a:p>
      </dsp:txBody>
      <dsp:txXfrm>
        <a:off x="5422193" y="1668181"/>
        <a:ext cx="776925" cy="776925"/>
      </dsp:txXfrm>
    </dsp:sp>
    <dsp:sp modelId="{21995E25-81A8-4E78-8118-B554034C5C96}">
      <dsp:nvSpPr>
        <dsp:cNvPr id="0" name=""/>
        <dsp:cNvSpPr/>
      </dsp:nvSpPr>
      <dsp:spPr>
        <a:xfrm rot="490909">
          <a:off x="4309296" y="3281294"/>
          <a:ext cx="932270" cy="27294"/>
        </a:xfrm>
        <a:custGeom>
          <a:avLst/>
          <a:gdLst/>
          <a:ahLst/>
          <a:cxnLst/>
          <a:rect l="0" t="0" r="0" b="0"/>
          <a:pathLst>
            <a:path>
              <a:moveTo>
                <a:pt x="0" y="13647"/>
              </a:moveTo>
              <a:lnTo>
                <a:pt x="932270" y="136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p>
      </dsp:txBody>
      <dsp:txXfrm>
        <a:off x="4752125" y="3271635"/>
        <a:ext cx="46613" cy="46613"/>
      </dsp:txXfrm>
    </dsp:sp>
    <dsp:sp modelId="{1C068E5E-EF9E-4446-8315-FBD9110A1930}">
      <dsp:nvSpPr>
        <dsp:cNvPr id="0" name=""/>
        <dsp:cNvSpPr/>
      </dsp:nvSpPr>
      <dsp:spPr>
        <a:xfrm>
          <a:off x="5220209" y="2923695"/>
          <a:ext cx="1588195" cy="10987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742950" marR="0" lvl="0" indent="-285750" algn="ctr" defTabSz="914400" rtl="0" eaLnBrk="1" fontAlgn="base" latinLnBrk="0" hangingPunct="1">
            <a:lnSpc>
              <a:spcPct val="80000"/>
            </a:lnSpc>
            <a:spcBef>
              <a:spcPct val="0"/>
            </a:spcBef>
            <a:spcAft>
              <a:spcPct val="0"/>
            </a:spcAft>
            <a:buClrTx/>
            <a:buSzTx/>
            <a:buFontTx/>
            <a:buNone/>
            <a:tabLst/>
          </a:pPr>
          <a:r>
            <a:rPr kumimoji="0" lang="sv-SE" altLang="sv-SE" sz="1400" b="1" i="0" u="none" strike="noStrike" kern="1200" cap="none" normalizeH="0" baseline="0" dirty="0" smtClean="0">
              <a:ln>
                <a:noFill/>
              </a:ln>
              <a:solidFill>
                <a:schemeClr val="tx1"/>
              </a:solidFill>
              <a:effectLst/>
              <a:latin typeface="Arial" panose="020B0604020202020204" pitchFamily="34" charset="0"/>
            </a:rPr>
            <a:t>TILL</a:t>
          </a:r>
        </a:p>
      </dsp:txBody>
      <dsp:txXfrm>
        <a:off x="5452795" y="3084602"/>
        <a:ext cx="1123023" cy="776925"/>
      </dsp:txXfrm>
    </dsp:sp>
    <dsp:sp modelId="{CF5D8F77-5780-4429-8907-04EAEFDC0589}">
      <dsp:nvSpPr>
        <dsp:cNvPr id="0" name=""/>
        <dsp:cNvSpPr/>
      </dsp:nvSpPr>
      <dsp:spPr>
        <a:xfrm rot="2454545">
          <a:off x="3862089" y="3918090"/>
          <a:ext cx="1169783" cy="27294"/>
        </a:xfrm>
        <a:custGeom>
          <a:avLst/>
          <a:gdLst/>
          <a:ahLst/>
          <a:cxnLst/>
          <a:rect l="0" t="0" r="0" b="0"/>
          <a:pathLst>
            <a:path>
              <a:moveTo>
                <a:pt x="0" y="13647"/>
              </a:moveTo>
              <a:lnTo>
                <a:pt x="1169783" y="136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p>
      </dsp:txBody>
      <dsp:txXfrm>
        <a:off x="4417736" y="3902492"/>
        <a:ext cx="58489" cy="58489"/>
      </dsp:txXfrm>
    </dsp:sp>
    <dsp:sp modelId="{B1F2737B-10E9-41DF-927E-13DBAFE5839B}">
      <dsp:nvSpPr>
        <dsp:cNvPr id="0" name=""/>
        <dsp:cNvSpPr/>
      </dsp:nvSpPr>
      <dsp:spPr>
        <a:xfrm>
          <a:off x="4448996" y="4225366"/>
          <a:ext cx="1941714" cy="10987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742950" marR="0" lvl="0" indent="-285750" algn="ctr" defTabSz="914400" rtl="0" eaLnBrk="1" fontAlgn="base" latinLnBrk="0" hangingPunct="1">
            <a:lnSpc>
              <a:spcPct val="80000"/>
            </a:lnSpc>
            <a:spcBef>
              <a:spcPct val="0"/>
            </a:spcBef>
            <a:spcAft>
              <a:spcPct val="0"/>
            </a:spcAft>
            <a:buClrTx/>
            <a:buSzTx/>
            <a:buFontTx/>
            <a:buNone/>
            <a:tabLst/>
          </a:pPr>
          <a:r>
            <a:rPr kumimoji="0" lang="sv-SE" altLang="sv-SE" sz="1400" b="0" i="1" u="none" strike="noStrike" kern="1200" cap="none" normalizeH="0" baseline="0" dirty="0" smtClean="0">
              <a:ln>
                <a:noFill/>
              </a:ln>
              <a:solidFill>
                <a:schemeClr val="tx1"/>
              </a:solidFill>
              <a:effectLst/>
              <a:latin typeface="Arial" panose="020B0604020202020204" pitchFamily="34" charset="0"/>
            </a:rPr>
            <a:t>FÖR</a:t>
          </a:r>
        </a:p>
      </dsp:txBody>
      <dsp:txXfrm>
        <a:off x="4733353" y="4386273"/>
        <a:ext cx="1373000" cy="776925"/>
      </dsp:txXfrm>
    </dsp:sp>
    <dsp:sp modelId="{58DBAA37-9648-45FD-9AB0-710876D65AAD}">
      <dsp:nvSpPr>
        <dsp:cNvPr id="0" name=""/>
        <dsp:cNvSpPr/>
      </dsp:nvSpPr>
      <dsp:spPr>
        <a:xfrm rot="4418182">
          <a:off x="3151214" y="4315526"/>
          <a:ext cx="1413649" cy="27294"/>
        </a:xfrm>
        <a:custGeom>
          <a:avLst/>
          <a:gdLst/>
          <a:ahLst/>
          <a:cxnLst/>
          <a:rect l="0" t="0" r="0" b="0"/>
          <a:pathLst>
            <a:path>
              <a:moveTo>
                <a:pt x="0" y="13647"/>
              </a:moveTo>
              <a:lnTo>
                <a:pt x="1413649" y="136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p>
      </dsp:txBody>
      <dsp:txXfrm>
        <a:off x="3822697" y="4293832"/>
        <a:ext cx="70682" cy="70682"/>
      </dsp:txXfrm>
    </dsp:sp>
    <dsp:sp modelId="{4E43B142-B470-4C29-A103-4EA00E435EDF}">
      <dsp:nvSpPr>
        <dsp:cNvPr id="0" name=""/>
        <dsp:cNvSpPr/>
      </dsp:nvSpPr>
      <dsp:spPr>
        <a:xfrm>
          <a:off x="3301490" y="4999015"/>
          <a:ext cx="1829082" cy="10987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742950" marR="0" lvl="0" indent="-285750" algn="ctr" defTabSz="914400" rtl="0" eaLnBrk="1" fontAlgn="base" latinLnBrk="0" hangingPunct="1">
            <a:lnSpc>
              <a:spcPct val="80000"/>
            </a:lnSpc>
            <a:spcBef>
              <a:spcPct val="0"/>
            </a:spcBef>
            <a:spcAft>
              <a:spcPct val="0"/>
            </a:spcAft>
            <a:buClrTx/>
            <a:buSzTx/>
            <a:buFontTx/>
            <a:buNone/>
            <a:tabLst/>
          </a:pPr>
          <a:r>
            <a:rPr kumimoji="0" lang="sv-SE" altLang="sv-SE" sz="1400" b="1" i="0" u="none" strike="noStrike" kern="1200" cap="none" normalizeH="0" baseline="0" dirty="0" smtClean="0">
              <a:ln>
                <a:noFill/>
              </a:ln>
              <a:solidFill>
                <a:schemeClr val="tx1"/>
              </a:solidFill>
              <a:effectLst/>
              <a:latin typeface="Arial" panose="020B0604020202020204" pitchFamily="34" charset="0"/>
            </a:rPr>
            <a:t>MED</a:t>
          </a:r>
        </a:p>
      </dsp:txBody>
      <dsp:txXfrm>
        <a:off x="3569353" y="5159922"/>
        <a:ext cx="1293356" cy="776925"/>
      </dsp:txXfrm>
    </dsp:sp>
    <dsp:sp modelId="{EEDFEB1A-F729-4DF4-B91D-A38E5F611402}">
      <dsp:nvSpPr>
        <dsp:cNvPr id="0" name=""/>
        <dsp:cNvSpPr/>
      </dsp:nvSpPr>
      <dsp:spPr>
        <a:xfrm rot="6381818">
          <a:off x="2426928" y="4322477"/>
          <a:ext cx="1428138" cy="27294"/>
        </a:xfrm>
        <a:custGeom>
          <a:avLst/>
          <a:gdLst/>
          <a:ahLst/>
          <a:cxnLst/>
          <a:rect l="0" t="0" r="0" b="0"/>
          <a:pathLst>
            <a:path>
              <a:moveTo>
                <a:pt x="0" y="13647"/>
              </a:moveTo>
              <a:lnTo>
                <a:pt x="1428138" y="136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p>
      </dsp:txBody>
      <dsp:txXfrm rot="10800000">
        <a:off x="3105293" y="4300421"/>
        <a:ext cx="71406" cy="71406"/>
      </dsp:txXfrm>
    </dsp:sp>
    <dsp:sp modelId="{06F811FE-38B6-4B6D-9BCB-2B2ACC87B9D6}">
      <dsp:nvSpPr>
        <dsp:cNvPr id="0" name=""/>
        <dsp:cNvSpPr/>
      </dsp:nvSpPr>
      <dsp:spPr>
        <a:xfrm>
          <a:off x="2235675" y="4999015"/>
          <a:ext cx="1098739" cy="10987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742950" marR="0" lvl="0" indent="-285750" algn="ctr" defTabSz="914400" rtl="0" eaLnBrk="1" fontAlgn="base" latinLnBrk="0" hangingPunct="1">
            <a:lnSpc>
              <a:spcPct val="80000"/>
            </a:lnSpc>
            <a:spcBef>
              <a:spcPct val="0"/>
            </a:spcBef>
            <a:spcAft>
              <a:spcPct val="0"/>
            </a:spcAft>
            <a:buClrTx/>
            <a:buSzTx/>
            <a:buFontTx/>
            <a:buNone/>
            <a:tabLst/>
          </a:pPr>
          <a:r>
            <a:rPr kumimoji="0" lang="sv-SE" altLang="sv-SE" sz="1400" b="1" i="0" u="none" strike="noStrike" kern="1200" cap="none" normalizeH="0" baseline="0" smtClean="0">
              <a:ln>
                <a:noFill/>
              </a:ln>
              <a:solidFill>
                <a:schemeClr val="tx1"/>
              </a:solidFill>
              <a:effectLst/>
              <a:latin typeface="Arial" panose="020B0604020202020204" pitchFamily="34" charset="0"/>
            </a:rPr>
            <a:t>PÅ</a:t>
          </a:r>
        </a:p>
      </dsp:txBody>
      <dsp:txXfrm>
        <a:off x="2396582" y="5159922"/>
        <a:ext cx="776925" cy="776925"/>
      </dsp:txXfrm>
    </dsp:sp>
    <dsp:sp modelId="{967CE65A-1D60-47AC-B9D3-3195B2E21C1C}">
      <dsp:nvSpPr>
        <dsp:cNvPr id="0" name=""/>
        <dsp:cNvSpPr/>
      </dsp:nvSpPr>
      <dsp:spPr>
        <a:xfrm rot="8345455">
          <a:off x="1942536" y="3928036"/>
          <a:ext cx="1200161" cy="27294"/>
        </a:xfrm>
        <a:custGeom>
          <a:avLst/>
          <a:gdLst/>
          <a:ahLst/>
          <a:cxnLst/>
          <a:rect l="0" t="0" r="0" b="0"/>
          <a:pathLst>
            <a:path>
              <a:moveTo>
                <a:pt x="0" y="13647"/>
              </a:moveTo>
              <a:lnTo>
                <a:pt x="1200161" y="136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p>
      </dsp:txBody>
      <dsp:txXfrm rot="10800000">
        <a:off x="2512612" y="3911679"/>
        <a:ext cx="60008" cy="60008"/>
      </dsp:txXfrm>
    </dsp:sp>
    <dsp:sp modelId="{0D63D02D-6F1D-45B8-B945-CBD3A9AAC913}">
      <dsp:nvSpPr>
        <dsp:cNvPr id="0" name=""/>
        <dsp:cNvSpPr/>
      </dsp:nvSpPr>
      <dsp:spPr>
        <a:xfrm>
          <a:off x="732732" y="4225366"/>
          <a:ext cx="1696981" cy="10987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742950" marR="0" lvl="0" indent="-285750" algn="ctr" defTabSz="914400" rtl="0" eaLnBrk="1" fontAlgn="base" latinLnBrk="0" hangingPunct="1">
            <a:lnSpc>
              <a:spcPct val="80000"/>
            </a:lnSpc>
            <a:spcBef>
              <a:spcPct val="0"/>
            </a:spcBef>
            <a:spcAft>
              <a:spcPct val="0"/>
            </a:spcAft>
            <a:buClrTx/>
            <a:buSzTx/>
            <a:buFontTx/>
            <a:buNone/>
            <a:tabLst/>
          </a:pPr>
          <a:r>
            <a:rPr kumimoji="0" lang="sv-SE" altLang="sv-SE" sz="1400" b="1" i="0" u="none" strike="noStrike" kern="1200" cap="none" normalizeH="0" baseline="0" dirty="0" smtClean="0">
              <a:ln>
                <a:noFill/>
              </a:ln>
              <a:solidFill>
                <a:schemeClr val="tx1"/>
              </a:solidFill>
              <a:effectLst/>
              <a:latin typeface="Arial" panose="020B0604020202020204" pitchFamily="34" charset="0"/>
            </a:rPr>
            <a:t>EFTER</a:t>
          </a:r>
        </a:p>
      </dsp:txBody>
      <dsp:txXfrm>
        <a:off x="981249" y="4386273"/>
        <a:ext cx="1199947" cy="776925"/>
      </dsp:txXfrm>
    </dsp:sp>
    <dsp:sp modelId="{D92B4D2F-FFE0-4BBD-88FE-57D5C66C2B98}">
      <dsp:nvSpPr>
        <dsp:cNvPr id="0" name=""/>
        <dsp:cNvSpPr/>
      </dsp:nvSpPr>
      <dsp:spPr>
        <a:xfrm rot="10309091">
          <a:off x="1524602" y="3298095"/>
          <a:ext cx="1168379" cy="27294"/>
        </a:xfrm>
        <a:custGeom>
          <a:avLst/>
          <a:gdLst/>
          <a:ahLst/>
          <a:cxnLst/>
          <a:rect l="0" t="0" r="0" b="0"/>
          <a:pathLst>
            <a:path>
              <a:moveTo>
                <a:pt x="0" y="13647"/>
              </a:moveTo>
              <a:lnTo>
                <a:pt x="1168379" y="136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p>
      </dsp:txBody>
      <dsp:txXfrm rot="10800000">
        <a:off x="2079582" y="3282533"/>
        <a:ext cx="58418" cy="58418"/>
      </dsp:txXfrm>
    </dsp:sp>
    <dsp:sp modelId="{71C4B1C6-3B3A-4612-8B65-8D45DA1192C8}">
      <dsp:nvSpPr>
        <dsp:cNvPr id="0" name=""/>
        <dsp:cNvSpPr/>
      </dsp:nvSpPr>
      <dsp:spPr>
        <a:xfrm>
          <a:off x="437400" y="2923695"/>
          <a:ext cx="1098739" cy="10987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742950" marR="0" lvl="0" indent="-285750" algn="ctr" defTabSz="914400" rtl="0" eaLnBrk="1" fontAlgn="base" latinLnBrk="0" hangingPunct="1">
            <a:lnSpc>
              <a:spcPct val="80000"/>
            </a:lnSpc>
            <a:spcBef>
              <a:spcPct val="0"/>
            </a:spcBef>
            <a:spcAft>
              <a:spcPct val="0"/>
            </a:spcAft>
            <a:buClrTx/>
            <a:buSzTx/>
            <a:buFontTx/>
            <a:buNone/>
            <a:tabLst/>
          </a:pPr>
          <a:r>
            <a:rPr kumimoji="0" lang="sv-SE" altLang="sv-SE" sz="1400" b="1" i="0" u="none" strike="noStrike" kern="1200" cap="none" normalizeH="0" baseline="0" smtClean="0">
              <a:ln>
                <a:noFill/>
              </a:ln>
              <a:solidFill>
                <a:schemeClr val="tx1"/>
              </a:solidFill>
              <a:effectLst/>
              <a:latin typeface="Arial" panose="020B0604020202020204" pitchFamily="34" charset="0"/>
            </a:rPr>
            <a:t>IN</a:t>
          </a:r>
        </a:p>
      </dsp:txBody>
      <dsp:txXfrm>
        <a:off x="598307" y="3084602"/>
        <a:ext cx="776925" cy="776925"/>
      </dsp:txXfrm>
    </dsp:sp>
    <dsp:sp modelId="{F06B0414-B004-424D-98E4-50331AA4BB93}">
      <dsp:nvSpPr>
        <dsp:cNvPr id="0" name=""/>
        <dsp:cNvSpPr/>
      </dsp:nvSpPr>
      <dsp:spPr>
        <a:xfrm rot="12272727">
          <a:off x="1763256" y="2556347"/>
          <a:ext cx="1102487" cy="27294"/>
        </a:xfrm>
        <a:custGeom>
          <a:avLst/>
          <a:gdLst/>
          <a:ahLst/>
          <a:cxnLst/>
          <a:rect l="0" t="0" r="0" b="0"/>
          <a:pathLst>
            <a:path>
              <a:moveTo>
                <a:pt x="0" y="13647"/>
              </a:moveTo>
              <a:lnTo>
                <a:pt x="1102487" y="136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p>
      </dsp:txBody>
      <dsp:txXfrm rot="10800000">
        <a:off x="2286938" y="2542432"/>
        <a:ext cx="55124" cy="55124"/>
      </dsp:txXfrm>
    </dsp:sp>
    <dsp:sp modelId="{4D23D942-A117-4589-BAB0-1DAE7EF81C8C}">
      <dsp:nvSpPr>
        <dsp:cNvPr id="0" name=""/>
        <dsp:cNvSpPr/>
      </dsp:nvSpPr>
      <dsp:spPr>
        <a:xfrm>
          <a:off x="462703" y="1507274"/>
          <a:ext cx="1455434" cy="10987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742950" marR="0" lvl="0" indent="-285750" algn="ctr" defTabSz="914400" rtl="0" eaLnBrk="1" fontAlgn="base" latinLnBrk="0" hangingPunct="1">
            <a:lnSpc>
              <a:spcPct val="80000"/>
            </a:lnSpc>
            <a:spcBef>
              <a:spcPct val="0"/>
            </a:spcBef>
            <a:spcAft>
              <a:spcPct val="0"/>
            </a:spcAft>
            <a:buClrTx/>
            <a:buSzTx/>
            <a:buFontTx/>
            <a:buNone/>
            <a:tabLst/>
          </a:pPr>
          <a:r>
            <a:rPr kumimoji="0" lang="sv-SE" altLang="sv-SE" sz="1400" b="1" i="0" u="none" strike="noStrike" kern="1200" cap="none" normalizeH="0" baseline="0" dirty="0" smtClean="0">
              <a:ln>
                <a:noFill/>
              </a:ln>
              <a:solidFill>
                <a:schemeClr val="tx1"/>
              </a:solidFill>
              <a:effectLst/>
              <a:latin typeface="Arial" panose="020B0604020202020204" pitchFamily="34" charset="0"/>
            </a:rPr>
            <a:t>FAST</a:t>
          </a:r>
        </a:p>
      </dsp:txBody>
      <dsp:txXfrm>
        <a:off x="675846" y="1668181"/>
        <a:ext cx="1029148" cy="776925"/>
      </dsp:txXfrm>
    </dsp:sp>
    <dsp:sp modelId="{827C2DFC-8E1E-4C65-B260-6B40A532DF47}">
      <dsp:nvSpPr>
        <dsp:cNvPr id="0" name=""/>
        <dsp:cNvSpPr/>
      </dsp:nvSpPr>
      <dsp:spPr>
        <a:xfrm rot="14236364">
          <a:off x="2139027" y="2026262"/>
          <a:ext cx="1345503" cy="27294"/>
        </a:xfrm>
        <a:custGeom>
          <a:avLst/>
          <a:gdLst/>
          <a:ahLst/>
          <a:cxnLst/>
          <a:rect l="0" t="0" r="0" b="0"/>
          <a:pathLst>
            <a:path>
              <a:moveTo>
                <a:pt x="0" y="13647"/>
              </a:moveTo>
              <a:lnTo>
                <a:pt x="1345503" y="136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sv-SE" sz="1400" kern="1200"/>
        </a:p>
      </dsp:txBody>
      <dsp:txXfrm rot="10800000">
        <a:off x="2778141" y="2006272"/>
        <a:ext cx="67275" cy="67275"/>
      </dsp:txXfrm>
    </dsp:sp>
    <dsp:sp modelId="{135FE938-BAE1-4A56-96FE-FD898B7F7A49}">
      <dsp:nvSpPr>
        <dsp:cNvPr id="0" name=""/>
        <dsp:cNvSpPr/>
      </dsp:nvSpPr>
      <dsp:spPr>
        <a:xfrm>
          <a:off x="1362800" y="425807"/>
          <a:ext cx="1529434" cy="10987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742950" marR="0" lvl="0" indent="-285750" algn="ctr" defTabSz="914400" rtl="0" eaLnBrk="1" fontAlgn="base" latinLnBrk="0" hangingPunct="1">
            <a:lnSpc>
              <a:spcPct val="80000"/>
            </a:lnSpc>
            <a:spcBef>
              <a:spcPct val="0"/>
            </a:spcBef>
            <a:spcAft>
              <a:spcPct val="0"/>
            </a:spcAft>
            <a:buClrTx/>
            <a:buSzTx/>
            <a:buFontTx/>
            <a:buNone/>
            <a:tabLst/>
          </a:pPr>
          <a:r>
            <a:rPr kumimoji="0" lang="sv-SE" altLang="sv-SE" sz="1400" b="1" i="0" u="none" strike="noStrike" kern="1200" cap="none" normalizeH="0" baseline="0" dirty="0" smtClean="0">
              <a:ln>
                <a:noFill/>
              </a:ln>
              <a:solidFill>
                <a:schemeClr val="tx1"/>
              </a:solidFill>
              <a:effectLst/>
              <a:latin typeface="Arial" panose="020B0604020202020204" pitchFamily="34" charset="0"/>
            </a:rPr>
            <a:t>LÅDA</a:t>
          </a:r>
        </a:p>
      </dsp:txBody>
      <dsp:txXfrm>
        <a:off x="1586780" y="586714"/>
        <a:ext cx="1081474" cy="7769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1AE71-1556-49A9-B9FF-CDC640D0BDD5}">
      <dsp:nvSpPr>
        <dsp:cNvPr id="0" name=""/>
        <dsp:cNvSpPr/>
      </dsp:nvSpPr>
      <dsp:spPr>
        <a:xfrm>
          <a:off x="1729" y="0"/>
          <a:ext cx="2690345" cy="48245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sv-SE" sz="2000" kern="1200" dirty="0"/>
            <a:t>Språkgemensamma </a:t>
          </a:r>
        </a:p>
      </dsp:txBody>
      <dsp:txXfrm>
        <a:off x="1729" y="1929814"/>
        <a:ext cx="2690345" cy="1929814"/>
      </dsp:txXfrm>
    </dsp:sp>
    <dsp:sp modelId="{6A8A0C3F-3AAE-4494-B3F6-F986855D4457}">
      <dsp:nvSpPr>
        <dsp:cNvPr id="0" name=""/>
        <dsp:cNvSpPr/>
      </dsp:nvSpPr>
      <dsp:spPr>
        <a:xfrm>
          <a:off x="204598" y="289472"/>
          <a:ext cx="2284607" cy="1606570"/>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84E5EC-87E4-4C40-B638-24CC239C0E51}">
      <dsp:nvSpPr>
        <dsp:cNvPr id="0" name=""/>
        <dsp:cNvSpPr/>
      </dsp:nvSpPr>
      <dsp:spPr>
        <a:xfrm>
          <a:off x="2772784" y="0"/>
          <a:ext cx="2690345" cy="48245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sv-SE" sz="2800" kern="1200" dirty="0"/>
            <a:t>Samma nivå</a:t>
          </a:r>
        </a:p>
      </dsp:txBody>
      <dsp:txXfrm>
        <a:off x="2772784" y="1929814"/>
        <a:ext cx="2690345" cy="1929814"/>
      </dsp:txXfrm>
    </dsp:sp>
    <dsp:sp modelId="{D6316AA6-CA29-47CA-A0C1-075355B708E0}">
      <dsp:nvSpPr>
        <dsp:cNvPr id="0" name=""/>
        <dsp:cNvSpPr/>
      </dsp:nvSpPr>
      <dsp:spPr>
        <a:xfrm>
          <a:off x="3107103" y="289472"/>
          <a:ext cx="2021708" cy="1606570"/>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6DED51-C6E5-4590-BCA9-6BA63CA0E298}">
      <dsp:nvSpPr>
        <dsp:cNvPr id="0" name=""/>
        <dsp:cNvSpPr/>
      </dsp:nvSpPr>
      <dsp:spPr>
        <a:xfrm>
          <a:off x="5543840" y="0"/>
          <a:ext cx="2690345" cy="48245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sv-SE" sz="2800" kern="1200" dirty="0"/>
            <a:t>Olika nivå</a:t>
          </a:r>
        </a:p>
      </dsp:txBody>
      <dsp:txXfrm>
        <a:off x="5543840" y="1929814"/>
        <a:ext cx="2690345" cy="1929814"/>
      </dsp:txXfrm>
    </dsp:sp>
    <dsp:sp modelId="{1B7F85FE-7B44-453F-B020-034F162B5F7E}">
      <dsp:nvSpPr>
        <dsp:cNvPr id="0" name=""/>
        <dsp:cNvSpPr/>
      </dsp:nvSpPr>
      <dsp:spPr>
        <a:xfrm>
          <a:off x="5835544" y="289472"/>
          <a:ext cx="2106936" cy="1606570"/>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E4B322-034A-45A5-A40E-E738961C17B0}">
      <dsp:nvSpPr>
        <dsp:cNvPr id="0" name=""/>
        <dsp:cNvSpPr/>
      </dsp:nvSpPr>
      <dsp:spPr>
        <a:xfrm>
          <a:off x="329436" y="3859628"/>
          <a:ext cx="7577041" cy="72368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8E7FA-373F-45FE-9304-EFA963948F83}">
      <dsp:nvSpPr>
        <dsp:cNvPr id="0" name=""/>
        <dsp:cNvSpPr/>
      </dsp:nvSpPr>
      <dsp:spPr>
        <a:xfrm>
          <a:off x="1880" y="0"/>
          <a:ext cx="2702404" cy="50083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sv-SE" sz="2000" kern="1200" dirty="0"/>
            <a:t>Språköverskridande </a:t>
          </a:r>
        </a:p>
      </dsp:txBody>
      <dsp:txXfrm>
        <a:off x="1880" y="2003348"/>
        <a:ext cx="2702404" cy="2003348"/>
      </dsp:txXfrm>
    </dsp:sp>
    <dsp:sp modelId="{46775381-EBEA-470D-A0F0-7CAB0975CECB}">
      <dsp:nvSpPr>
        <dsp:cNvPr id="0" name=""/>
        <dsp:cNvSpPr/>
      </dsp:nvSpPr>
      <dsp:spPr>
        <a:xfrm>
          <a:off x="107929" y="300502"/>
          <a:ext cx="2490306" cy="1667787"/>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B25C7E-A842-4868-AA92-20976E373F15}">
      <dsp:nvSpPr>
        <dsp:cNvPr id="0" name=""/>
        <dsp:cNvSpPr/>
      </dsp:nvSpPr>
      <dsp:spPr>
        <a:xfrm>
          <a:off x="2789257" y="0"/>
          <a:ext cx="2702404" cy="50083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sv-SE" sz="2400" kern="1200" dirty="0"/>
            <a:t>Olika nivåer i den språkliga processen på olika språk </a:t>
          </a:r>
        </a:p>
      </dsp:txBody>
      <dsp:txXfrm>
        <a:off x="2789257" y="2003348"/>
        <a:ext cx="2702404" cy="2003348"/>
      </dsp:txXfrm>
    </dsp:sp>
    <dsp:sp modelId="{C4DA37BE-1CCD-4BF4-9D14-1FADF3797D14}">
      <dsp:nvSpPr>
        <dsp:cNvPr id="0" name=""/>
        <dsp:cNvSpPr/>
      </dsp:nvSpPr>
      <dsp:spPr>
        <a:xfrm>
          <a:off x="2785357" y="300502"/>
          <a:ext cx="2710204" cy="1667787"/>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BBA6C-12EE-46C5-B1B5-EB3A34639C74}">
      <dsp:nvSpPr>
        <dsp:cNvPr id="0" name=""/>
        <dsp:cNvSpPr/>
      </dsp:nvSpPr>
      <dsp:spPr>
        <a:xfrm>
          <a:off x="5576633" y="0"/>
          <a:ext cx="2702404" cy="50083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sv-SE" sz="2000" kern="1200" dirty="0"/>
            <a:t>Samma nivå på olika språk </a:t>
          </a:r>
        </a:p>
      </dsp:txBody>
      <dsp:txXfrm>
        <a:off x="5576633" y="2003348"/>
        <a:ext cx="2702404" cy="2003348"/>
      </dsp:txXfrm>
    </dsp:sp>
    <dsp:sp modelId="{9E73D089-7C6F-47BB-B509-17CB388388C6}">
      <dsp:nvSpPr>
        <dsp:cNvPr id="0" name=""/>
        <dsp:cNvSpPr/>
      </dsp:nvSpPr>
      <dsp:spPr>
        <a:xfrm>
          <a:off x="5760551" y="300502"/>
          <a:ext cx="2334568" cy="1667787"/>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E3F178-FBD3-4CEF-A99F-7F8F4F6783C4}">
      <dsp:nvSpPr>
        <dsp:cNvPr id="0" name=""/>
        <dsp:cNvSpPr/>
      </dsp:nvSpPr>
      <dsp:spPr>
        <a:xfrm>
          <a:off x="332009" y="4006696"/>
          <a:ext cx="7616899" cy="751255"/>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923BF65D-0BD0-D44B-837A-9F381C32D401}" type="datetimeFigureOut">
              <a:rPr lang="sv-SE" smtClean="0"/>
              <a:t>2021-01-20</a:t>
            </a:fld>
            <a:endParaRPr lang="sv-SE"/>
          </a:p>
        </p:txBody>
      </p:sp>
      <p:sp>
        <p:nvSpPr>
          <p:cNvPr id="4" name="Platshållare för sidfo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AC4D270D-F63A-A440-A253-7D389665D35D}" type="slidenum">
              <a:rPr lang="sv-SE" smtClean="0"/>
              <a:t>‹#›</a:t>
            </a:fld>
            <a:endParaRPr lang="sv-SE"/>
          </a:p>
        </p:txBody>
      </p:sp>
    </p:spTree>
    <p:extLst>
      <p:ext uri="{BB962C8B-B14F-4D97-AF65-F5344CB8AC3E}">
        <p14:creationId xmlns:p14="http://schemas.microsoft.com/office/powerpoint/2010/main" val="1986248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smtClean="0">
                <a:cs typeface="Arial" charset="0"/>
              </a:defRPr>
            </a:lvl1pPr>
          </a:lstStyle>
          <a:p>
            <a:pPr>
              <a:defRPr/>
            </a:pPr>
            <a:endParaRPr lang="sv-SE"/>
          </a:p>
        </p:txBody>
      </p:sp>
      <p:sp>
        <p:nvSpPr>
          <p:cNvPr id="3" name="Platshållare för datum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smtClean="0">
                <a:cs typeface="Arial" charset="0"/>
              </a:defRPr>
            </a:lvl1pPr>
          </a:lstStyle>
          <a:p>
            <a:pPr>
              <a:defRPr/>
            </a:pPr>
            <a:fld id="{A605C00D-7D49-5545-8C3C-E6DC2561C597}" type="datetimeFigureOut">
              <a:rPr lang="sv-SE"/>
              <a:pPr>
                <a:defRPr/>
              </a:pPr>
              <a:t>2021-01-20</a:t>
            </a:fld>
            <a:endParaRPr lang="sv-SE"/>
          </a:p>
        </p:txBody>
      </p:sp>
      <p:sp>
        <p:nvSpPr>
          <p:cNvPr id="4" name="Platshållare för bildobjekt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pPr lvl="0"/>
            <a:endParaRPr lang="sv-SE" noProof="0" smtClean="0"/>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p>
        </p:txBody>
      </p:sp>
      <p:sp>
        <p:nvSpPr>
          <p:cNvPr id="6" name="Platshållare för sidfot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smtClean="0">
                <a:cs typeface="Arial" charset="0"/>
              </a:defRPr>
            </a:lvl1pPr>
          </a:lstStyle>
          <a:p>
            <a:pPr>
              <a:defRPr/>
            </a:pPr>
            <a:endParaRPr lang="sv-SE"/>
          </a:p>
        </p:txBody>
      </p:sp>
      <p:sp>
        <p:nvSpPr>
          <p:cNvPr id="7" name="Platshållare för bildnumm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smtClean="0">
                <a:cs typeface="Arial" charset="0"/>
              </a:defRPr>
            </a:lvl1pPr>
          </a:lstStyle>
          <a:p>
            <a:pPr>
              <a:defRPr/>
            </a:pPr>
            <a:fld id="{455EE44A-2BFB-8D44-92BA-28AE26919778}" type="slidenum">
              <a:rPr lang="sv-SE"/>
              <a:pPr>
                <a:defRPr/>
              </a:pPr>
              <a:t>‹#›</a:t>
            </a:fld>
            <a:endParaRPr lang="sv-SE"/>
          </a:p>
        </p:txBody>
      </p:sp>
    </p:spTree>
    <p:extLst>
      <p:ext uri="{BB962C8B-B14F-4D97-AF65-F5344CB8AC3E}">
        <p14:creationId xmlns:p14="http://schemas.microsoft.com/office/powerpoint/2010/main" val="236496715"/>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6288" indent="-298450" eaLnBrk="0" hangingPunct="0">
              <a:spcBef>
                <a:spcPct val="30000"/>
              </a:spcBef>
              <a:defRPr sz="1200">
                <a:solidFill>
                  <a:schemeClr val="tx1"/>
                </a:solidFill>
                <a:latin typeface="Calibri" pitchFamily="34" charset="0"/>
              </a:defRPr>
            </a:lvl2pPr>
            <a:lvl3pPr marL="1196975" indent="-238125" eaLnBrk="0" hangingPunct="0">
              <a:spcBef>
                <a:spcPct val="30000"/>
              </a:spcBef>
              <a:defRPr sz="1200">
                <a:solidFill>
                  <a:schemeClr val="tx1"/>
                </a:solidFill>
                <a:latin typeface="Calibri" pitchFamily="34" charset="0"/>
              </a:defRPr>
            </a:lvl3pPr>
            <a:lvl4pPr marL="1674813" indent="-238125" eaLnBrk="0" hangingPunct="0">
              <a:spcBef>
                <a:spcPct val="30000"/>
              </a:spcBef>
              <a:defRPr sz="1200">
                <a:solidFill>
                  <a:schemeClr val="tx1"/>
                </a:solidFill>
                <a:latin typeface="Calibri" pitchFamily="34" charset="0"/>
              </a:defRPr>
            </a:lvl4pPr>
            <a:lvl5pPr marL="2155825" indent="-238125" eaLnBrk="0" hangingPunct="0">
              <a:spcBef>
                <a:spcPct val="30000"/>
              </a:spcBef>
              <a:defRPr sz="1200">
                <a:solidFill>
                  <a:schemeClr val="tx1"/>
                </a:solidFill>
                <a:latin typeface="Calibri" pitchFamily="34" charset="0"/>
              </a:defRPr>
            </a:lvl5pPr>
            <a:lvl6pPr marL="2613025" indent="-238125" eaLnBrk="0" fontAlgn="base" hangingPunct="0">
              <a:spcBef>
                <a:spcPct val="30000"/>
              </a:spcBef>
              <a:spcAft>
                <a:spcPct val="0"/>
              </a:spcAft>
              <a:defRPr sz="1200">
                <a:solidFill>
                  <a:schemeClr val="tx1"/>
                </a:solidFill>
                <a:latin typeface="Calibri" pitchFamily="34" charset="0"/>
              </a:defRPr>
            </a:lvl6pPr>
            <a:lvl7pPr marL="3070225" indent="-238125" eaLnBrk="0" fontAlgn="base" hangingPunct="0">
              <a:spcBef>
                <a:spcPct val="30000"/>
              </a:spcBef>
              <a:spcAft>
                <a:spcPct val="0"/>
              </a:spcAft>
              <a:defRPr sz="1200">
                <a:solidFill>
                  <a:schemeClr val="tx1"/>
                </a:solidFill>
                <a:latin typeface="Calibri" pitchFamily="34" charset="0"/>
              </a:defRPr>
            </a:lvl7pPr>
            <a:lvl8pPr marL="3527425" indent="-238125" eaLnBrk="0" fontAlgn="base" hangingPunct="0">
              <a:spcBef>
                <a:spcPct val="30000"/>
              </a:spcBef>
              <a:spcAft>
                <a:spcPct val="0"/>
              </a:spcAft>
              <a:defRPr sz="1200">
                <a:solidFill>
                  <a:schemeClr val="tx1"/>
                </a:solidFill>
                <a:latin typeface="Calibri" pitchFamily="34" charset="0"/>
              </a:defRPr>
            </a:lvl8pPr>
            <a:lvl9pPr marL="3984625" indent="-2381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7A6ED75-BCE8-42B3-AF82-15C98BF42F38}" type="slidenum">
              <a:rPr lang="sv-SE" altLang="sv-SE" sz="1300" smtClean="0">
                <a:latin typeface="Arial" charset="0"/>
              </a:rPr>
              <a:pPr eaLnBrk="1" hangingPunct="1">
                <a:spcBef>
                  <a:spcPct val="0"/>
                </a:spcBef>
              </a:pPr>
              <a:t>67</a:t>
            </a:fld>
            <a:endParaRPr lang="sv-SE" altLang="sv-SE" sz="1300" smtClean="0">
              <a:latin typeface="Arial"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xfrm>
            <a:off x="905344" y="4717745"/>
            <a:ext cx="4983813" cy="44681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sv-SE" smtClean="0"/>
              <a:t>Lägg först på akvarellen.</a:t>
            </a:r>
          </a:p>
          <a:p>
            <a:pPr eaLnBrk="1" hangingPunct="1"/>
            <a:r>
              <a:rPr lang="en-US" altLang="sv-SE" smtClean="0"/>
              <a:t>Berätta om Roanda (fiktivt) och om matteläraren Kalle som är en bög.</a:t>
            </a:r>
          </a:p>
          <a:p>
            <a:pPr eaLnBrk="1" hangingPunct="1"/>
            <a:r>
              <a:rPr lang="en-US" altLang="sv-SE" smtClean="0"/>
              <a:t>Betongen ev TJANG’ARDER</a:t>
            </a:r>
          </a:p>
          <a:p>
            <a:pPr eaLnBrk="1" hangingPunct="1"/>
            <a:r>
              <a:rPr lang="en-US" altLang="sv-SE" smtClean="0"/>
              <a:t>fel säger jag      Det heter ‘TJANGARDER</a:t>
            </a:r>
          </a:p>
          <a:p>
            <a:pPr eaLnBrk="1" hangingPunct="1"/>
            <a:r>
              <a:rPr lang="en-US" altLang="sv-SE" smtClean="0"/>
              <a:t>Förklarade</a:t>
            </a:r>
          </a:p>
          <a:p>
            <a:pPr eaLnBrk="1" hangingPunct="1"/>
            <a:r>
              <a:rPr lang="en-US" altLang="sv-SE" smtClean="0"/>
              <a:t>Oj en sådan hade min mormor alltid utanför sitt hus. Visste vad det var men har förlorate språket  för sina erfarenheter. </a:t>
            </a:r>
          </a:p>
          <a:p>
            <a:pPr eaLnBrk="1" hangingPunct="1"/>
            <a:endParaRPr lang="en-US" altLang="sv-SE" smtClean="0"/>
          </a:p>
          <a:p>
            <a:pPr eaLnBrk="1" hangingPunct="1"/>
            <a:r>
              <a:rPr lang="en-US" altLang="sv-SE" smtClean="0"/>
              <a:t>Tagit reda på meningen: så här så den ut- tryck</a:t>
            </a:r>
          </a:p>
          <a:p>
            <a:pPr eaLnBrk="1" hangingPunct="1"/>
            <a:endParaRPr lang="en-US" altLang="sv-S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6288" indent="-298450" eaLnBrk="0" hangingPunct="0">
              <a:spcBef>
                <a:spcPct val="30000"/>
              </a:spcBef>
              <a:defRPr sz="1200">
                <a:solidFill>
                  <a:schemeClr val="tx1"/>
                </a:solidFill>
                <a:latin typeface="Calibri" pitchFamily="34" charset="0"/>
              </a:defRPr>
            </a:lvl2pPr>
            <a:lvl3pPr marL="1196975" indent="-238125" eaLnBrk="0" hangingPunct="0">
              <a:spcBef>
                <a:spcPct val="30000"/>
              </a:spcBef>
              <a:defRPr sz="1200">
                <a:solidFill>
                  <a:schemeClr val="tx1"/>
                </a:solidFill>
                <a:latin typeface="Calibri" pitchFamily="34" charset="0"/>
              </a:defRPr>
            </a:lvl3pPr>
            <a:lvl4pPr marL="1674813" indent="-238125" eaLnBrk="0" hangingPunct="0">
              <a:spcBef>
                <a:spcPct val="30000"/>
              </a:spcBef>
              <a:defRPr sz="1200">
                <a:solidFill>
                  <a:schemeClr val="tx1"/>
                </a:solidFill>
                <a:latin typeface="Calibri" pitchFamily="34" charset="0"/>
              </a:defRPr>
            </a:lvl4pPr>
            <a:lvl5pPr marL="2155825" indent="-238125" eaLnBrk="0" hangingPunct="0">
              <a:spcBef>
                <a:spcPct val="30000"/>
              </a:spcBef>
              <a:defRPr sz="1200">
                <a:solidFill>
                  <a:schemeClr val="tx1"/>
                </a:solidFill>
                <a:latin typeface="Calibri" pitchFamily="34" charset="0"/>
              </a:defRPr>
            </a:lvl5pPr>
            <a:lvl6pPr marL="2613025" indent="-238125" eaLnBrk="0" fontAlgn="base" hangingPunct="0">
              <a:spcBef>
                <a:spcPct val="30000"/>
              </a:spcBef>
              <a:spcAft>
                <a:spcPct val="0"/>
              </a:spcAft>
              <a:defRPr sz="1200">
                <a:solidFill>
                  <a:schemeClr val="tx1"/>
                </a:solidFill>
                <a:latin typeface="Calibri" pitchFamily="34" charset="0"/>
              </a:defRPr>
            </a:lvl6pPr>
            <a:lvl7pPr marL="3070225" indent="-238125" eaLnBrk="0" fontAlgn="base" hangingPunct="0">
              <a:spcBef>
                <a:spcPct val="30000"/>
              </a:spcBef>
              <a:spcAft>
                <a:spcPct val="0"/>
              </a:spcAft>
              <a:defRPr sz="1200">
                <a:solidFill>
                  <a:schemeClr val="tx1"/>
                </a:solidFill>
                <a:latin typeface="Calibri" pitchFamily="34" charset="0"/>
              </a:defRPr>
            </a:lvl7pPr>
            <a:lvl8pPr marL="3527425" indent="-238125" eaLnBrk="0" fontAlgn="base" hangingPunct="0">
              <a:spcBef>
                <a:spcPct val="30000"/>
              </a:spcBef>
              <a:spcAft>
                <a:spcPct val="0"/>
              </a:spcAft>
              <a:defRPr sz="1200">
                <a:solidFill>
                  <a:schemeClr val="tx1"/>
                </a:solidFill>
                <a:latin typeface="Calibri" pitchFamily="34" charset="0"/>
              </a:defRPr>
            </a:lvl8pPr>
            <a:lvl9pPr marL="3984625" indent="-2381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6612165-4DE9-496C-8C68-33B620886ABF}" type="slidenum">
              <a:rPr lang="sv-SE" altLang="sv-SE" sz="1300" smtClean="0">
                <a:latin typeface="Arial" charset="0"/>
              </a:rPr>
              <a:pPr eaLnBrk="1" hangingPunct="1">
                <a:spcBef>
                  <a:spcPct val="0"/>
                </a:spcBef>
              </a:pPr>
              <a:t>70</a:t>
            </a:fld>
            <a:endParaRPr lang="sv-SE" altLang="sv-SE" sz="1300" smtClean="0">
              <a:latin typeface="Arial" charset="0"/>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xfrm>
            <a:off x="905344" y="4717745"/>
            <a:ext cx="4983813" cy="44681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sv-S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6288" indent="-298450" eaLnBrk="0" hangingPunct="0">
              <a:spcBef>
                <a:spcPct val="30000"/>
              </a:spcBef>
              <a:defRPr sz="1200">
                <a:solidFill>
                  <a:schemeClr val="tx1"/>
                </a:solidFill>
                <a:latin typeface="Calibri" pitchFamily="34" charset="0"/>
              </a:defRPr>
            </a:lvl2pPr>
            <a:lvl3pPr marL="1196975" indent="-238125" eaLnBrk="0" hangingPunct="0">
              <a:spcBef>
                <a:spcPct val="30000"/>
              </a:spcBef>
              <a:defRPr sz="1200">
                <a:solidFill>
                  <a:schemeClr val="tx1"/>
                </a:solidFill>
                <a:latin typeface="Calibri" pitchFamily="34" charset="0"/>
              </a:defRPr>
            </a:lvl3pPr>
            <a:lvl4pPr marL="1674813" indent="-238125" eaLnBrk="0" hangingPunct="0">
              <a:spcBef>
                <a:spcPct val="30000"/>
              </a:spcBef>
              <a:defRPr sz="1200">
                <a:solidFill>
                  <a:schemeClr val="tx1"/>
                </a:solidFill>
                <a:latin typeface="Calibri" pitchFamily="34" charset="0"/>
              </a:defRPr>
            </a:lvl4pPr>
            <a:lvl5pPr marL="2155825" indent="-238125" eaLnBrk="0" hangingPunct="0">
              <a:spcBef>
                <a:spcPct val="30000"/>
              </a:spcBef>
              <a:defRPr sz="1200">
                <a:solidFill>
                  <a:schemeClr val="tx1"/>
                </a:solidFill>
                <a:latin typeface="Calibri" pitchFamily="34" charset="0"/>
              </a:defRPr>
            </a:lvl5pPr>
            <a:lvl6pPr marL="2613025" indent="-238125" eaLnBrk="0" fontAlgn="base" hangingPunct="0">
              <a:spcBef>
                <a:spcPct val="30000"/>
              </a:spcBef>
              <a:spcAft>
                <a:spcPct val="0"/>
              </a:spcAft>
              <a:defRPr sz="1200">
                <a:solidFill>
                  <a:schemeClr val="tx1"/>
                </a:solidFill>
                <a:latin typeface="Calibri" pitchFamily="34" charset="0"/>
              </a:defRPr>
            </a:lvl6pPr>
            <a:lvl7pPr marL="3070225" indent="-238125" eaLnBrk="0" fontAlgn="base" hangingPunct="0">
              <a:spcBef>
                <a:spcPct val="30000"/>
              </a:spcBef>
              <a:spcAft>
                <a:spcPct val="0"/>
              </a:spcAft>
              <a:defRPr sz="1200">
                <a:solidFill>
                  <a:schemeClr val="tx1"/>
                </a:solidFill>
                <a:latin typeface="Calibri" pitchFamily="34" charset="0"/>
              </a:defRPr>
            </a:lvl7pPr>
            <a:lvl8pPr marL="3527425" indent="-238125" eaLnBrk="0" fontAlgn="base" hangingPunct="0">
              <a:spcBef>
                <a:spcPct val="30000"/>
              </a:spcBef>
              <a:spcAft>
                <a:spcPct val="0"/>
              </a:spcAft>
              <a:defRPr sz="1200">
                <a:solidFill>
                  <a:schemeClr val="tx1"/>
                </a:solidFill>
                <a:latin typeface="Calibri" pitchFamily="34" charset="0"/>
              </a:defRPr>
            </a:lvl8pPr>
            <a:lvl9pPr marL="3984625" indent="-2381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6EDE656-C9D7-4DD1-9956-D743AE080650}" type="slidenum">
              <a:rPr lang="sv-SE" altLang="sv-SE" sz="1300" smtClean="0">
                <a:latin typeface="Arial" charset="0"/>
              </a:rPr>
              <a:pPr eaLnBrk="1" hangingPunct="1">
                <a:spcBef>
                  <a:spcPct val="0"/>
                </a:spcBef>
              </a:pPr>
              <a:t>72</a:t>
            </a:fld>
            <a:endParaRPr lang="sv-SE" altLang="sv-SE" sz="1300" smtClean="0">
              <a:latin typeface="Arial" charset="0"/>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p:cNvSpPr>
            <a:spLocks noGrp="1" noChangeArrowheads="1"/>
          </p:cNvSpPr>
          <p:nvPr>
            <p:ph type="body" idx="1"/>
          </p:nvPr>
        </p:nvSpPr>
        <p:spPr bwMode="auto">
          <a:xfrm>
            <a:off x="905344" y="4717745"/>
            <a:ext cx="4983813" cy="44681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sv-S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6288" indent="-298450" eaLnBrk="0" hangingPunct="0">
              <a:spcBef>
                <a:spcPct val="30000"/>
              </a:spcBef>
              <a:defRPr sz="1200">
                <a:solidFill>
                  <a:schemeClr val="tx1"/>
                </a:solidFill>
                <a:latin typeface="Calibri" pitchFamily="34" charset="0"/>
              </a:defRPr>
            </a:lvl2pPr>
            <a:lvl3pPr marL="1196975" indent="-238125" eaLnBrk="0" hangingPunct="0">
              <a:spcBef>
                <a:spcPct val="30000"/>
              </a:spcBef>
              <a:defRPr sz="1200">
                <a:solidFill>
                  <a:schemeClr val="tx1"/>
                </a:solidFill>
                <a:latin typeface="Calibri" pitchFamily="34" charset="0"/>
              </a:defRPr>
            </a:lvl3pPr>
            <a:lvl4pPr marL="1674813" indent="-238125" eaLnBrk="0" hangingPunct="0">
              <a:spcBef>
                <a:spcPct val="30000"/>
              </a:spcBef>
              <a:defRPr sz="1200">
                <a:solidFill>
                  <a:schemeClr val="tx1"/>
                </a:solidFill>
                <a:latin typeface="Calibri" pitchFamily="34" charset="0"/>
              </a:defRPr>
            </a:lvl4pPr>
            <a:lvl5pPr marL="2155825" indent="-238125" eaLnBrk="0" hangingPunct="0">
              <a:spcBef>
                <a:spcPct val="30000"/>
              </a:spcBef>
              <a:defRPr sz="1200">
                <a:solidFill>
                  <a:schemeClr val="tx1"/>
                </a:solidFill>
                <a:latin typeface="Calibri" pitchFamily="34" charset="0"/>
              </a:defRPr>
            </a:lvl5pPr>
            <a:lvl6pPr marL="2613025" indent="-238125" eaLnBrk="0" fontAlgn="base" hangingPunct="0">
              <a:spcBef>
                <a:spcPct val="30000"/>
              </a:spcBef>
              <a:spcAft>
                <a:spcPct val="0"/>
              </a:spcAft>
              <a:defRPr sz="1200">
                <a:solidFill>
                  <a:schemeClr val="tx1"/>
                </a:solidFill>
                <a:latin typeface="Calibri" pitchFamily="34" charset="0"/>
              </a:defRPr>
            </a:lvl6pPr>
            <a:lvl7pPr marL="3070225" indent="-238125" eaLnBrk="0" fontAlgn="base" hangingPunct="0">
              <a:spcBef>
                <a:spcPct val="30000"/>
              </a:spcBef>
              <a:spcAft>
                <a:spcPct val="0"/>
              </a:spcAft>
              <a:defRPr sz="1200">
                <a:solidFill>
                  <a:schemeClr val="tx1"/>
                </a:solidFill>
                <a:latin typeface="Calibri" pitchFamily="34" charset="0"/>
              </a:defRPr>
            </a:lvl7pPr>
            <a:lvl8pPr marL="3527425" indent="-238125" eaLnBrk="0" fontAlgn="base" hangingPunct="0">
              <a:spcBef>
                <a:spcPct val="30000"/>
              </a:spcBef>
              <a:spcAft>
                <a:spcPct val="0"/>
              </a:spcAft>
              <a:defRPr sz="1200">
                <a:solidFill>
                  <a:schemeClr val="tx1"/>
                </a:solidFill>
                <a:latin typeface="Calibri" pitchFamily="34" charset="0"/>
              </a:defRPr>
            </a:lvl8pPr>
            <a:lvl9pPr marL="3984625" indent="-2381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AF0BF4F-3CA1-4557-9A63-ED7E727C67D9}" type="slidenum">
              <a:rPr lang="sv-SE" altLang="sv-SE" sz="1300" smtClean="0">
                <a:latin typeface="Arial" charset="0"/>
              </a:rPr>
              <a:pPr eaLnBrk="1" hangingPunct="1">
                <a:spcBef>
                  <a:spcPct val="0"/>
                </a:spcBef>
              </a:pPr>
              <a:t>81</a:t>
            </a:fld>
            <a:endParaRPr lang="sv-SE" altLang="sv-SE" sz="1300" smtClean="0">
              <a:latin typeface="Arial"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xfrm>
            <a:off x="905344" y="4717745"/>
            <a:ext cx="4983813" cy="44681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endParaRPr lang="sv-SE" altLang="sv-SE" sz="9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84225" indent="-301625" eaLnBrk="0" hangingPunct="0">
              <a:spcBef>
                <a:spcPct val="30000"/>
              </a:spcBef>
              <a:defRPr sz="1200">
                <a:solidFill>
                  <a:schemeClr val="tx1"/>
                </a:solidFill>
                <a:latin typeface="Calibri" pitchFamily="34" charset="0"/>
              </a:defRPr>
            </a:lvl2pPr>
            <a:lvl3pPr marL="1208088" indent="-241300" eaLnBrk="0" hangingPunct="0">
              <a:spcBef>
                <a:spcPct val="30000"/>
              </a:spcBef>
              <a:defRPr sz="1200">
                <a:solidFill>
                  <a:schemeClr val="tx1"/>
                </a:solidFill>
                <a:latin typeface="Calibri" pitchFamily="34" charset="0"/>
              </a:defRPr>
            </a:lvl3pPr>
            <a:lvl4pPr marL="1690688" indent="-241300" eaLnBrk="0" hangingPunct="0">
              <a:spcBef>
                <a:spcPct val="30000"/>
              </a:spcBef>
              <a:defRPr sz="1200">
                <a:solidFill>
                  <a:schemeClr val="tx1"/>
                </a:solidFill>
                <a:latin typeface="Calibri" pitchFamily="34" charset="0"/>
              </a:defRPr>
            </a:lvl4pPr>
            <a:lvl5pPr marL="2174875" indent="-241300" eaLnBrk="0" hangingPunct="0">
              <a:spcBef>
                <a:spcPct val="30000"/>
              </a:spcBef>
              <a:defRPr sz="1200">
                <a:solidFill>
                  <a:schemeClr val="tx1"/>
                </a:solidFill>
                <a:latin typeface="Calibri" pitchFamily="34" charset="0"/>
              </a:defRPr>
            </a:lvl5pPr>
            <a:lvl6pPr marL="2632075" indent="-241300" eaLnBrk="0" fontAlgn="base" hangingPunct="0">
              <a:spcBef>
                <a:spcPct val="30000"/>
              </a:spcBef>
              <a:spcAft>
                <a:spcPct val="0"/>
              </a:spcAft>
              <a:defRPr sz="1200">
                <a:solidFill>
                  <a:schemeClr val="tx1"/>
                </a:solidFill>
                <a:latin typeface="Calibri" pitchFamily="34" charset="0"/>
              </a:defRPr>
            </a:lvl6pPr>
            <a:lvl7pPr marL="3089275" indent="-241300" eaLnBrk="0" fontAlgn="base" hangingPunct="0">
              <a:spcBef>
                <a:spcPct val="30000"/>
              </a:spcBef>
              <a:spcAft>
                <a:spcPct val="0"/>
              </a:spcAft>
              <a:defRPr sz="1200">
                <a:solidFill>
                  <a:schemeClr val="tx1"/>
                </a:solidFill>
                <a:latin typeface="Calibri" pitchFamily="34" charset="0"/>
              </a:defRPr>
            </a:lvl7pPr>
            <a:lvl8pPr marL="3546475" indent="-241300" eaLnBrk="0" fontAlgn="base" hangingPunct="0">
              <a:spcBef>
                <a:spcPct val="30000"/>
              </a:spcBef>
              <a:spcAft>
                <a:spcPct val="0"/>
              </a:spcAft>
              <a:defRPr sz="1200">
                <a:solidFill>
                  <a:schemeClr val="tx1"/>
                </a:solidFill>
                <a:latin typeface="Calibri" pitchFamily="34" charset="0"/>
              </a:defRPr>
            </a:lvl8pPr>
            <a:lvl9pPr marL="4003675" indent="-2413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0724AA9-3079-413F-9335-6C05DFD85E95}" type="slidenum">
              <a:rPr lang="sv-SE" altLang="sv-SE" sz="1300" smtClean="0">
                <a:latin typeface="Arial" charset="0"/>
              </a:rPr>
              <a:pPr eaLnBrk="1" hangingPunct="1">
                <a:spcBef>
                  <a:spcPct val="0"/>
                </a:spcBef>
              </a:pPr>
              <a:t>90</a:t>
            </a:fld>
            <a:endParaRPr lang="sv-SE" altLang="sv-SE" sz="1300" smtClean="0">
              <a:latin typeface="Arial"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xfrm>
            <a:off x="905344" y="4717745"/>
            <a:ext cx="4983813" cy="44681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endParaRPr lang="sv-SE" altLang="sv-SE" smtClean="0"/>
          </a:p>
          <a:p>
            <a:pPr eaLnBrk="1" hangingPunct="1">
              <a:lnSpc>
                <a:spcPct val="90000"/>
              </a:lnSpc>
            </a:pPr>
            <a:endParaRPr lang="sv-SE" altLang="sv-SE" sz="1000" smtClean="0"/>
          </a:p>
        </p:txBody>
      </p:sp>
    </p:spTree>
    <p:extLst>
      <p:ext uri="{BB962C8B-B14F-4D97-AF65-F5344CB8AC3E}">
        <p14:creationId xmlns:p14="http://schemas.microsoft.com/office/powerpoint/2010/main" val="429766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9F71F2E-4490-4760-8D82-66582935EBE1}" type="slidenum">
              <a:rPr lang="sv-SE" altLang="sv-SE"/>
              <a:pPr eaLnBrk="1" hangingPunct="1">
                <a:spcBef>
                  <a:spcPct val="0"/>
                </a:spcBef>
              </a:pPr>
              <a:t>103</a:t>
            </a:fld>
            <a:endParaRPr lang="sv-SE" altLang="sv-SE"/>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14400" y="4343400"/>
            <a:ext cx="5029200" cy="4114800"/>
          </a:xfrm>
          <a:noFill/>
        </p:spPr>
        <p:txBody>
          <a:bodyPr/>
          <a:lstStyle/>
          <a:p>
            <a:pPr eaLnBrk="1" hangingPunct="1"/>
            <a:r>
              <a:rPr lang="en-US" altLang="sv-SE" dirty="0" smtClean="0">
                <a:latin typeface="Arial" panose="020B0604020202020204" pitchFamily="34" charset="0"/>
              </a:rPr>
              <a:t>Om den </a:t>
            </a:r>
            <a:r>
              <a:rPr lang="en-US" altLang="sv-SE" dirty="0" err="1" smtClean="0">
                <a:latin typeface="Arial" panose="020B0604020202020204" pitchFamily="34" charset="0"/>
              </a:rPr>
              <a:t>här</a:t>
            </a:r>
            <a:r>
              <a:rPr lang="en-US" altLang="sv-SE" dirty="0" smtClean="0">
                <a:latin typeface="Arial" panose="020B0604020202020204" pitchFamily="34" charset="0"/>
              </a:rPr>
              <a:t> eleven hade </a:t>
            </a:r>
            <a:r>
              <a:rPr lang="en-US" altLang="sv-SE" dirty="0" err="1" smtClean="0">
                <a:latin typeface="Arial" panose="020B0604020202020204" pitchFamily="34" charset="0"/>
              </a:rPr>
              <a:t>lugnat</a:t>
            </a:r>
            <a:r>
              <a:rPr lang="en-US" altLang="sv-SE" dirty="0" smtClean="0">
                <a:latin typeface="Arial" panose="020B0604020202020204" pitchFamily="34" charset="0"/>
              </a:rPr>
              <a:t> </a:t>
            </a:r>
            <a:r>
              <a:rPr lang="en-US" altLang="sv-SE" dirty="0" err="1" smtClean="0">
                <a:latin typeface="Arial" panose="020B0604020202020204" pitchFamily="34" charset="0"/>
              </a:rPr>
              <a:t>ner</a:t>
            </a:r>
            <a:r>
              <a:rPr lang="en-US" altLang="sv-SE" dirty="0" smtClean="0">
                <a:latin typeface="Arial" panose="020B0604020202020204" pitchFamily="34" charset="0"/>
              </a:rPr>
              <a:t> sig </a:t>
            </a:r>
            <a:r>
              <a:rPr lang="en-US" altLang="sv-SE" dirty="0" err="1" smtClean="0">
                <a:latin typeface="Arial" panose="020B0604020202020204" pitchFamily="34" charset="0"/>
              </a:rPr>
              <a:t>och</a:t>
            </a:r>
            <a:r>
              <a:rPr lang="en-US" altLang="sv-SE" dirty="0" smtClean="0">
                <a:latin typeface="Arial" panose="020B0604020202020204" pitchFamily="34" charset="0"/>
              </a:rPr>
              <a:t> </a:t>
            </a:r>
            <a:r>
              <a:rPr lang="en-US" altLang="sv-SE" dirty="0" err="1" smtClean="0">
                <a:latin typeface="Arial" panose="020B0604020202020204" pitchFamily="34" charset="0"/>
              </a:rPr>
              <a:t>inte</a:t>
            </a:r>
            <a:r>
              <a:rPr lang="en-US" altLang="sv-SE" dirty="0" smtClean="0">
                <a:latin typeface="Arial" panose="020B0604020202020204" pitchFamily="34" charset="0"/>
              </a:rPr>
              <a:t> </a:t>
            </a:r>
            <a:r>
              <a:rPr lang="en-US" altLang="sv-SE" dirty="0" err="1" smtClean="0">
                <a:latin typeface="Arial" panose="020B0604020202020204" pitchFamily="34" charset="0"/>
              </a:rPr>
              <a:t>blivit</a:t>
            </a:r>
            <a:r>
              <a:rPr lang="en-US" altLang="sv-SE" dirty="0" smtClean="0">
                <a:latin typeface="Arial" panose="020B0604020202020204" pitchFamily="34" charset="0"/>
              </a:rPr>
              <a:t> </a:t>
            </a:r>
            <a:r>
              <a:rPr lang="en-US" altLang="sv-SE" dirty="0" err="1" smtClean="0">
                <a:latin typeface="Arial" panose="020B0604020202020204" pitchFamily="34" charset="0"/>
              </a:rPr>
              <a:t>desperat</a:t>
            </a:r>
            <a:r>
              <a:rPr lang="en-US" altLang="sv-SE" dirty="0" smtClean="0">
                <a:latin typeface="Arial" panose="020B0604020202020204" pitchFamily="34" charset="0"/>
              </a:rPr>
              <a:t> </a:t>
            </a:r>
            <a:r>
              <a:rPr lang="en-US" altLang="sv-SE" dirty="0" err="1" smtClean="0">
                <a:latin typeface="Arial" panose="020B0604020202020204" pitchFamily="34" charset="0"/>
              </a:rPr>
              <a:t>inför</a:t>
            </a:r>
            <a:r>
              <a:rPr lang="en-US" altLang="sv-SE" dirty="0" smtClean="0">
                <a:latin typeface="Arial" panose="020B0604020202020204" pitchFamily="34" charset="0"/>
              </a:rPr>
              <a:t> sin </a:t>
            </a:r>
            <a:r>
              <a:rPr lang="en-US" altLang="sv-SE" dirty="0" err="1" smtClean="0">
                <a:latin typeface="Arial" panose="020B0604020202020204" pitchFamily="34" charset="0"/>
              </a:rPr>
              <a:t>okunskap</a:t>
            </a:r>
            <a:r>
              <a:rPr lang="en-US" altLang="sv-SE" dirty="0" smtClean="0">
                <a:latin typeface="Arial" panose="020B0604020202020204" pitchFamily="34" charset="0"/>
              </a:rPr>
              <a:t> om </a:t>
            </a:r>
            <a:r>
              <a:rPr lang="en-US" altLang="sv-SE" dirty="0" err="1" smtClean="0">
                <a:latin typeface="Arial" panose="020B0604020202020204" pitchFamily="34" charset="0"/>
              </a:rPr>
              <a:t>ordet</a:t>
            </a:r>
            <a:r>
              <a:rPr lang="en-US" altLang="sv-SE" dirty="0" smtClean="0">
                <a:latin typeface="Arial" panose="020B0604020202020204" pitchFamily="34" charset="0"/>
              </a:rPr>
              <a:t> </a:t>
            </a:r>
            <a:r>
              <a:rPr lang="en-US" altLang="sv-SE" dirty="0" err="1" smtClean="0">
                <a:latin typeface="Arial" panose="020B0604020202020204" pitchFamily="34" charset="0"/>
              </a:rPr>
              <a:t>ved-stapel</a:t>
            </a:r>
            <a:r>
              <a:rPr lang="en-US" altLang="sv-SE" dirty="0" smtClean="0">
                <a:latin typeface="Arial" panose="020B0604020202020204" pitchFamily="34" charset="0"/>
              </a:rPr>
              <a:t>, </a:t>
            </a:r>
            <a:r>
              <a:rPr lang="en-US" altLang="sv-SE" dirty="0" err="1" smtClean="0">
                <a:latin typeface="Arial" panose="020B0604020202020204" pitchFamily="34" charset="0"/>
              </a:rPr>
              <a:t>så</a:t>
            </a:r>
            <a:r>
              <a:rPr lang="en-US" altLang="sv-SE" dirty="0" smtClean="0">
                <a:latin typeface="Arial" panose="020B0604020202020204" pitchFamily="34" charset="0"/>
              </a:rPr>
              <a:t> hade hon </a:t>
            </a:r>
            <a:r>
              <a:rPr lang="en-US" altLang="sv-SE" dirty="0" err="1" smtClean="0">
                <a:latin typeface="Arial" panose="020B0604020202020204" pitchFamily="34" charset="0"/>
              </a:rPr>
              <a:t>kanske</a:t>
            </a:r>
            <a:r>
              <a:rPr lang="en-US" altLang="sv-SE" dirty="0" smtClean="0">
                <a:latin typeface="Arial" panose="020B0604020202020204" pitchFamily="34" charset="0"/>
              </a:rPr>
              <a:t> </a:t>
            </a:r>
            <a:r>
              <a:rPr lang="en-US" altLang="sv-SE" dirty="0" err="1" smtClean="0">
                <a:latin typeface="Arial" panose="020B0604020202020204" pitchFamily="34" charset="0"/>
              </a:rPr>
              <a:t>identifierat</a:t>
            </a:r>
            <a:r>
              <a:rPr lang="en-US" altLang="sv-SE" dirty="0" smtClean="0">
                <a:latin typeface="Arial" panose="020B0604020202020204" pitchFamily="34" charset="0"/>
              </a:rPr>
              <a:t> de </a:t>
            </a:r>
            <a:r>
              <a:rPr lang="en-US" altLang="sv-SE" dirty="0" err="1" smtClean="0">
                <a:latin typeface="Arial" panose="020B0604020202020204" pitchFamily="34" charset="0"/>
              </a:rPr>
              <a:t>båda</a:t>
            </a:r>
            <a:r>
              <a:rPr lang="en-US" altLang="sv-SE" dirty="0" smtClean="0">
                <a:latin typeface="Arial" panose="020B0604020202020204" pitchFamily="34" charset="0"/>
              </a:rPr>
              <a:t> </a:t>
            </a:r>
            <a:r>
              <a:rPr lang="en-US" altLang="sv-SE" dirty="0" err="1" smtClean="0">
                <a:latin typeface="Arial" panose="020B0604020202020204" pitchFamily="34" charset="0"/>
              </a:rPr>
              <a:t>delarna</a:t>
            </a:r>
            <a:r>
              <a:rPr lang="en-US" altLang="sv-SE" dirty="0" smtClean="0">
                <a:latin typeface="Arial" panose="020B0604020202020204" pitchFamily="34" charset="0"/>
              </a:rPr>
              <a:t> </a:t>
            </a:r>
            <a:r>
              <a:rPr lang="en-US" altLang="sv-SE" dirty="0" err="1" smtClean="0">
                <a:latin typeface="Arial" panose="020B0604020202020204" pitchFamily="34" charset="0"/>
              </a:rPr>
              <a:t>i</a:t>
            </a:r>
            <a:r>
              <a:rPr lang="en-US" altLang="sv-SE" dirty="0" smtClean="0">
                <a:latin typeface="Arial" panose="020B0604020202020204" pitchFamily="34" charset="0"/>
              </a:rPr>
              <a:t> </a:t>
            </a:r>
            <a:r>
              <a:rPr lang="en-US" altLang="sv-SE" dirty="0" err="1" smtClean="0">
                <a:latin typeface="Arial" panose="020B0604020202020204" pitchFamily="34" charset="0"/>
              </a:rPr>
              <a:t>denna</a:t>
            </a:r>
            <a:r>
              <a:rPr lang="en-US" altLang="sv-SE" dirty="0" smtClean="0">
                <a:latin typeface="Arial" panose="020B0604020202020204" pitchFamily="34" charset="0"/>
              </a:rPr>
              <a:t> </a:t>
            </a:r>
            <a:r>
              <a:rPr lang="en-US" altLang="sv-SE" dirty="0" err="1" smtClean="0">
                <a:latin typeface="Arial" panose="020B0604020202020204" pitchFamily="34" charset="0"/>
              </a:rPr>
              <a:t>sammansättning</a:t>
            </a:r>
            <a:r>
              <a:rPr lang="en-US" altLang="sv-SE" dirty="0" smtClean="0">
                <a:latin typeface="Arial" panose="020B0604020202020204" pitchFamily="34" charset="0"/>
              </a:rPr>
              <a:t>. VED </a:t>
            </a:r>
            <a:r>
              <a:rPr lang="en-US" altLang="sv-SE" dirty="0" err="1" smtClean="0">
                <a:latin typeface="Arial" panose="020B0604020202020204" pitchFamily="34" charset="0"/>
              </a:rPr>
              <a:t>kunde</a:t>
            </a:r>
            <a:r>
              <a:rPr lang="en-US" altLang="sv-SE" dirty="0" smtClean="0">
                <a:latin typeface="Arial" panose="020B0604020202020204" pitchFamily="34" charset="0"/>
              </a:rPr>
              <a:t> hon nog </a:t>
            </a:r>
            <a:r>
              <a:rPr lang="en-US" altLang="sv-SE" dirty="0" err="1" smtClean="0">
                <a:latin typeface="Arial" panose="020B0604020202020204" pitchFamily="34" charset="0"/>
              </a:rPr>
              <a:t>egentligen</a:t>
            </a:r>
            <a:r>
              <a:rPr lang="en-US" altLang="sv-SE" dirty="0" smtClean="0">
                <a:latin typeface="Arial" panose="020B0604020202020204" pitchFamily="34" charset="0"/>
              </a:rPr>
              <a:t>. </a:t>
            </a:r>
          </a:p>
          <a:p>
            <a:pPr eaLnBrk="1" hangingPunct="1"/>
            <a:r>
              <a:rPr lang="en-US" altLang="sv-SE" dirty="0" smtClean="0">
                <a:latin typeface="Arial" panose="020B0604020202020204" pitchFamily="34" charset="0"/>
              </a:rPr>
              <a:t>. </a:t>
            </a:r>
            <a:r>
              <a:rPr lang="en-US" altLang="sv-SE" dirty="0" err="1" smtClean="0">
                <a:latin typeface="Arial" panose="020B0604020202020204" pitchFamily="34" charset="0"/>
              </a:rPr>
              <a:t>Många</a:t>
            </a:r>
            <a:r>
              <a:rPr lang="en-US" altLang="sv-SE" dirty="0" smtClean="0">
                <a:latin typeface="Arial" panose="020B0604020202020204" pitchFamily="34" charset="0"/>
              </a:rPr>
              <a:t> </a:t>
            </a:r>
            <a:r>
              <a:rPr lang="en-US" altLang="sv-SE" dirty="0" err="1" smtClean="0">
                <a:latin typeface="Arial" panose="020B0604020202020204" pitchFamily="34" charset="0"/>
              </a:rPr>
              <a:t>invandrare</a:t>
            </a:r>
            <a:r>
              <a:rPr lang="en-US" altLang="sv-SE" dirty="0" smtClean="0">
                <a:latin typeface="Arial" panose="020B0604020202020204" pitchFamily="34" charset="0"/>
              </a:rPr>
              <a:t> </a:t>
            </a:r>
            <a:r>
              <a:rPr lang="en-US" altLang="sv-SE" dirty="0" err="1" smtClean="0">
                <a:latin typeface="Arial" panose="020B0604020202020204" pitchFamily="34" charset="0"/>
              </a:rPr>
              <a:t>associerar</a:t>
            </a:r>
            <a:r>
              <a:rPr lang="en-US" altLang="sv-SE" dirty="0" smtClean="0">
                <a:latin typeface="Arial" panose="020B0604020202020204" pitchFamily="34" charset="0"/>
              </a:rPr>
              <a:t> till </a:t>
            </a:r>
            <a:r>
              <a:rPr lang="en-US" altLang="sv-SE" dirty="0" err="1" smtClean="0">
                <a:latin typeface="Arial" panose="020B0604020202020204" pitchFamily="34" charset="0"/>
              </a:rPr>
              <a:t>fel</a:t>
            </a:r>
            <a:r>
              <a:rPr lang="en-US" altLang="sv-SE" dirty="0" smtClean="0">
                <a:latin typeface="Arial" panose="020B0604020202020204" pitchFamily="34" charset="0"/>
              </a:rPr>
              <a:t> referent </a:t>
            </a:r>
            <a:r>
              <a:rPr lang="en-US" altLang="sv-SE" dirty="0" err="1" smtClean="0">
                <a:latin typeface="Arial" panose="020B0604020202020204" pitchFamily="34" charset="0"/>
              </a:rPr>
              <a:t>när</a:t>
            </a:r>
            <a:r>
              <a:rPr lang="en-US" altLang="sv-SE" dirty="0" smtClean="0">
                <a:latin typeface="Arial" panose="020B0604020202020204" pitchFamily="34" charset="0"/>
              </a:rPr>
              <a:t> de </a:t>
            </a:r>
            <a:r>
              <a:rPr lang="en-US" altLang="sv-SE" dirty="0" err="1" smtClean="0">
                <a:latin typeface="Arial" panose="020B0604020202020204" pitchFamily="34" charset="0"/>
              </a:rPr>
              <a:t>läser</a:t>
            </a:r>
            <a:r>
              <a:rPr lang="en-US" altLang="sv-SE" dirty="0" smtClean="0">
                <a:latin typeface="Arial" panose="020B0604020202020204" pitchFamily="34" charset="0"/>
              </a:rPr>
              <a:t> </a:t>
            </a:r>
            <a:r>
              <a:rPr lang="en-US" altLang="sv-SE" dirty="0" err="1" smtClean="0">
                <a:latin typeface="Arial" panose="020B0604020202020204" pitchFamily="34" charset="0"/>
              </a:rPr>
              <a:t>sammansättninger</a:t>
            </a:r>
            <a:r>
              <a:rPr lang="en-US" altLang="sv-SE" dirty="0" smtClean="0">
                <a:latin typeface="Arial" panose="020B0604020202020204" pitchFamily="34" charset="0"/>
              </a:rPr>
              <a:t>. </a:t>
            </a:r>
          </a:p>
          <a:p>
            <a:pPr eaLnBrk="1" hangingPunct="1"/>
            <a:r>
              <a:rPr lang="en-US" altLang="sv-SE" dirty="0" err="1" smtClean="0">
                <a:latin typeface="Arial" panose="020B0604020202020204" pitchFamily="34" charset="0"/>
              </a:rPr>
              <a:t>Associera</a:t>
            </a:r>
            <a:r>
              <a:rPr lang="en-US" altLang="sv-SE" dirty="0" smtClean="0">
                <a:latin typeface="Arial" panose="020B0604020202020204" pitchFamily="34" charset="0"/>
              </a:rPr>
              <a:t> </a:t>
            </a:r>
            <a:r>
              <a:rPr lang="en-US" altLang="sv-SE" dirty="0" err="1" smtClean="0">
                <a:latin typeface="Arial" panose="020B0604020202020204" pitchFamily="34" charset="0"/>
              </a:rPr>
              <a:t>alltså</a:t>
            </a:r>
            <a:r>
              <a:rPr lang="en-US" altLang="sv-SE" dirty="0" smtClean="0">
                <a:latin typeface="Arial" panose="020B0604020202020204" pitchFamily="34" charset="0"/>
              </a:rPr>
              <a:t> </a:t>
            </a:r>
            <a:r>
              <a:rPr lang="en-US" altLang="sv-SE" dirty="0" err="1" smtClean="0">
                <a:latin typeface="Arial" panose="020B0604020202020204" pitchFamily="34" charset="0"/>
              </a:rPr>
              <a:t>fel</a:t>
            </a:r>
            <a:r>
              <a:rPr lang="en-US" altLang="sv-SE" dirty="0" smtClean="0">
                <a:latin typeface="Arial" panose="020B0604020202020204" pitchFamily="34" charset="0"/>
              </a:rPr>
              <a:t> </a:t>
            </a:r>
            <a:r>
              <a:rPr lang="en-US" altLang="sv-SE" dirty="0" err="1" smtClean="0">
                <a:latin typeface="Arial" panose="020B0604020202020204" pitchFamily="34" charset="0"/>
              </a:rPr>
              <a:t>vilket</a:t>
            </a:r>
            <a:r>
              <a:rPr lang="en-US" altLang="sv-SE" dirty="0" smtClean="0">
                <a:latin typeface="Arial" panose="020B0604020202020204" pitchFamily="34" charset="0"/>
              </a:rPr>
              <a:t> </a:t>
            </a:r>
            <a:r>
              <a:rPr lang="en-US" altLang="sv-SE" dirty="0" err="1" smtClean="0">
                <a:latin typeface="Arial" panose="020B0604020202020204" pitchFamily="34" charset="0"/>
              </a:rPr>
              <a:t>blir</a:t>
            </a:r>
            <a:r>
              <a:rPr lang="en-US" altLang="sv-SE" dirty="0" smtClean="0">
                <a:latin typeface="Arial" panose="020B0604020202020204" pitchFamily="34" charset="0"/>
              </a:rPr>
              <a:t> extra </a:t>
            </a:r>
            <a:r>
              <a:rPr lang="en-US" altLang="sv-SE" dirty="0" err="1" smtClean="0">
                <a:latin typeface="Arial" panose="020B0604020202020204" pitchFamily="34" charset="0"/>
              </a:rPr>
              <a:t>påtagligt</a:t>
            </a:r>
            <a:r>
              <a:rPr lang="en-US" altLang="sv-SE" dirty="0" smtClean="0">
                <a:latin typeface="Arial" panose="020B0604020202020204" pitchFamily="34" charset="0"/>
              </a:rPr>
              <a:t> </a:t>
            </a:r>
            <a:r>
              <a:rPr lang="en-US" altLang="sv-SE" dirty="0" err="1" smtClean="0">
                <a:latin typeface="Arial" panose="020B0604020202020204" pitchFamily="34" charset="0"/>
              </a:rPr>
              <a:t>när</a:t>
            </a:r>
            <a:r>
              <a:rPr lang="en-US" altLang="sv-SE" dirty="0" smtClean="0">
                <a:latin typeface="Arial" panose="020B0604020202020204" pitchFamily="34" charset="0"/>
              </a:rPr>
              <a:t> man </a:t>
            </a:r>
            <a:r>
              <a:rPr lang="en-US" altLang="sv-SE" dirty="0" err="1" smtClean="0">
                <a:latin typeface="Arial" panose="020B0604020202020204" pitchFamily="34" charset="0"/>
              </a:rPr>
              <a:t>dessutom</a:t>
            </a:r>
            <a:r>
              <a:rPr lang="en-US" altLang="sv-SE" dirty="0" smtClean="0">
                <a:latin typeface="Arial" panose="020B0604020202020204" pitchFamily="34" charset="0"/>
              </a:rPr>
              <a:t> </a:t>
            </a:r>
            <a:r>
              <a:rPr lang="en-US" altLang="sv-SE" dirty="0" err="1" smtClean="0">
                <a:latin typeface="Arial" panose="020B0604020202020204" pitchFamily="34" charset="0"/>
              </a:rPr>
              <a:t>ska</a:t>
            </a:r>
            <a:r>
              <a:rPr lang="en-US" altLang="sv-SE" dirty="0" smtClean="0">
                <a:latin typeface="Arial" panose="020B0604020202020204" pitchFamily="34" charset="0"/>
              </a:rPr>
              <a:t> </a:t>
            </a:r>
            <a:r>
              <a:rPr lang="en-US" altLang="sv-SE" dirty="0" err="1" smtClean="0">
                <a:latin typeface="Arial" panose="020B0604020202020204" pitchFamily="34" charset="0"/>
              </a:rPr>
              <a:t>lösa</a:t>
            </a:r>
            <a:r>
              <a:rPr lang="en-US" altLang="sv-SE" dirty="0" smtClean="0">
                <a:latin typeface="Arial" panose="020B0604020202020204" pitchFamily="34" charset="0"/>
              </a:rPr>
              <a:t> </a:t>
            </a:r>
            <a:r>
              <a:rPr lang="en-US" altLang="sv-SE" dirty="0" err="1" smtClean="0">
                <a:latin typeface="Arial" panose="020B0604020202020204" pitchFamily="34" charset="0"/>
              </a:rPr>
              <a:t>ett</a:t>
            </a:r>
            <a:r>
              <a:rPr lang="en-US" altLang="sv-SE" dirty="0" smtClean="0">
                <a:latin typeface="Arial" panose="020B0604020202020204" pitchFamily="34" charset="0"/>
              </a:rPr>
              <a:t> </a:t>
            </a:r>
            <a:r>
              <a:rPr lang="en-US" altLang="sv-SE" dirty="0" err="1" smtClean="0">
                <a:latin typeface="Arial" panose="020B0604020202020204" pitchFamily="34" charset="0"/>
              </a:rPr>
              <a:t>matematiskt</a:t>
            </a:r>
            <a:r>
              <a:rPr lang="en-US" altLang="sv-SE" dirty="0" smtClean="0">
                <a:latin typeface="Arial" panose="020B0604020202020204" pitchFamily="34" charset="0"/>
              </a:rPr>
              <a:t> problem.</a:t>
            </a:r>
          </a:p>
          <a:p>
            <a:pPr eaLnBrk="1" hangingPunct="1"/>
            <a:r>
              <a:rPr lang="en-US" altLang="sv-SE" dirty="0" err="1" smtClean="0">
                <a:latin typeface="Arial" panose="020B0604020202020204" pitchFamily="34" charset="0"/>
              </a:rPr>
              <a:t>Många</a:t>
            </a:r>
            <a:r>
              <a:rPr lang="en-US" altLang="sv-SE" dirty="0" smtClean="0">
                <a:latin typeface="Arial" panose="020B0604020202020204" pitchFamily="34" charset="0"/>
              </a:rPr>
              <a:t> </a:t>
            </a:r>
            <a:r>
              <a:rPr lang="en-US" altLang="sv-SE" dirty="0" err="1" smtClean="0">
                <a:latin typeface="Arial" panose="020B0604020202020204" pitchFamily="34" charset="0"/>
              </a:rPr>
              <a:t>gånger</a:t>
            </a:r>
            <a:r>
              <a:rPr lang="en-US" altLang="sv-SE" dirty="0" smtClean="0">
                <a:latin typeface="Arial" panose="020B0604020202020204" pitchFamily="34" charset="0"/>
              </a:rPr>
              <a:t> </a:t>
            </a:r>
            <a:r>
              <a:rPr lang="en-US" altLang="sv-SE" dirty="0" err="1" smtClean="0">
                <a:latin typeface="Arial" panose="020B0604020202020204" pitchFamily="34" charset="0"/>
              </a:rPr>
              <a:t>elever</a:t>
            </a:r>
            <a:r>
              <a:rPr lang="en-US" altLang="sv-SE" dirty="0" smtClean="0">
                <a:latin typeface="Arial" panose="020B0604020202020204" pitchFamily="34" charset="0"/>
              </a:rPr>
              <a:t> </a:t>
            </a:r>
            <a:r>
              <a:rPr lang="en-US" altLang="sv-SE" dirty="0" err="1" smtClean="0">
                <a:latin typeface="Arial" panose="020B0604020202020204" pitchFamily="34" charset="0"/>
              </a:rPr>
              <a:t>som</a:t>
            </a:r>
            <a:r>
              <a:rPr lang="en-US" altLang="sv-SE" dirty="0" smtClean="0">
                <a:latin typeface="Arial" panose="020B0604020202020204" pitchFamily="34" charset="0"/>
              </a:rPr>
              <a:t> </a:t>
            </a:r>
            <a:r>
              <a:rPr lang="en-US" altLang="sv-SE" dirty="0" err="1" smtClean="0">
                <a:latin typeface="Arial" panose="020B0604020202020204" pitchFamily="34" charset="0"/>
              </a:rPr>
              <a:t>försöker</a:t>
            </a:r>
            <a:r>
              <a:rPr lang="en-US" altLang="sv-SE" dirty="0" smtClean="0">
                <a:latin typeface="Arial" panose="020B0604020202020204" pitchFamily="34" charset="0"/>
              </a:rPr>
              <a:t> </a:t>
            </a:r>
            <a:r>
              <a:rPr lang="en-US" altLang="sv-SE" dirty="0" err="1" smtClean="0">
                <a:latin typeface="Arial" panose="020B0604020202020204" pitchFamily="34" charset="0"/>
              </a:rPr>
              <a:t>lösa</a:t>
            </a:r>
            <a:r>
              <a:rPr lang="en-US" altLang="sv-SE" dirty="0" smtClean="0">
                <a:latin typeface="Arial" panose="020B0604020202020204" pitchFamily="34" charset="0"/>
              </a:rPr>
              <a:t> </a:t>
            </a:r>
            <a:r>
              <a:rPr lang="en-US" altLang="sv-SE" dirty="0" err="1" smtClean="0">
                <a:latin typeface="Arial" panose="020B0604020202020204" pitchFamily="34" charset="0"/>
              </a:rPr>
              <a:t>något</a:t>
            </a:r>
            <a:r>
              <a:rPr lang="en-US" altLang="sv-SE" dirty="0" smtClean="0">
                <a:latin typeface="Arial" panose="020B0604020202020204" pitchFamily="34" charset="0"/>
              </a:rPr>
              <a:t> </a:t>
            </a:r>
            <a:r>
              <a:rPr lang="en-US" altLang="sv-SE" dirty="0" err="1" smtClean="0">
                <a:latin typeface="Arial" panose="020B0604020202020204" pitchFamily="34" charset="0"/>
              </a:rPr>
              <a:t>helt</a:t>
            </a:r>
            <a:r>
              <a:rPr lang="en-US" altLang="sv-SE" dirty="0" smtClean="0">
                <a:latin typeface="Arial" panose="020B0604020202020204" pitchFamily="34" charset="0"/>
              </a:rPr>
              <a:t> </a:t>
            </a:r>
            <a:r>
              <a:rPr lang="en-US" altLang="sv-SE" dirty="0" err="1" smtClean="0">
                <a:latin typeface="Arial" panose="020B0604020202020204" pitchFamily="34" charset="0"/>
              </a:rPr>
              <a:t>annat</a:t>
            </a:r>
            <a:r>
              <a:rPr lang="en-US" altLang="sv-SE" dirty="0" smtClean="0">
                <a:latin typeface="Arial" panose="020B0604020202020204" pitchFamily="34" charset="0"/>
              </a:rPr>
              <a:t> </a:t>
            </a:r>
            <a:r>
              <a:rPr lang="en-US" altLang="sv-SE" dirty="0" err="1" smtClean="0">
                <a:latin typeface="Arial" panose="020B0604020202020204" pitchFamily="34" charset="0"/>
              </a:rPr>
              <a:t>än</a:t>
            </a:r>
            <a:r>
              <a:rPr lang="en-US" altLang="sv-SE" dirty="0" smtClean="0">
                <a:latin typeface="Arial" panose="020B0604020202020204" pitchFamily="34" charset="0"/>
              </a:rPr>
              <a:t> </a:t>
            </a:r>
            <a:r>
              <a:rPr lang="en-US" altLang="sv-SE" dirty="0" err="1" smtClean="0">
                <a:latin typeface="Arial" panose="020B0604020202020204" pitchFamily="34" charset="0"/>
              </a:rPr>
              <a:t>det</a:t>
            </a:r>
            <a:r>
              <a:rPr lang="en-US" altLang="sv-SE" dirty="0" smtClean="0">
                <a:latin typeface="Arial" panose="020B0604020202020204" pitchFamily="34" charset="0"/>
              </a:rPr>
              <a:t> man </a:t>
            </a:r>
            <a:r>
              <a:rPr lang="en-US" altLang="sv-SE" dirty="0" err="1" smtClean="0">
                <a:latin typeface="Arial" panose="020B0604020202020204" pitchFamily="34" charset="0"/>
              </a:rPr>
              <a:t>fråga</a:t>
            </a:r>
            <a:r>
              <a:rPr lang="en-US" altLang="sv-SE" dirty="0" smtClean="0">
                <a:latin typeface="Arial" panose="020B0604020202020204" pitchFamily="34" charset="0"/>
              </a:rPr>
              <a:t> om</a:t>
            </a:r>
          </a:p>
        </p:txBody>
      </p:sp>
    </p:spTree>
    <p:extLst>
      <p:ext uri="{BB962C8B-B14F-4D97-AF65-F5344CB8AC3E}">
        <p14:creationId xmlns:p14="http://schemas.microsoft.com/office/powerpoint/2010/main" val="33023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E6D4C2C-2848-4685-A324-244DDC588902}" type="slidenum">
              <a:rPr lang="sv-SE" altLang="sv-SE"/>
              <a:pPr eaLnBrk="1" hangingPunct="1">
                <a:spcBef>
                  <a:spcPct val="0"/>
                </a:spcBef>
              </a:pPr>
              <a:t>104</a:t>
            </a:fld>
            <a:endParaRPr lang="sv-SE" altLang="sv-SE"/>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p:spPr>
        <p:txBody>
          <a:bodyPr/>
          <a:lstStyle/>
          <a:p>
            <a:pPr eaLnBrk="1" hangingPunct="1"/>
            <a:r>
              <a:rPr lang="en-US" altLang="sv-SE" dirty="0" smtClean="0">
                <a:latin typeface="Arial" panose="020B0604020202020204" pitchFamily="34" charset="0"/>
              </a:rPr>
              <a:t>Om den </a:t>
            </a:r>
            <a:r>
              <a:rPr lang="en-US" altLang="sv-SE" dirty="0" err="1" smtClean="0">
                <a:latin typeface="Arial" panose="020B0604020202020204" pitchFamily="34" charset="0"/>
              </a:rPr>
              <a:t>här</a:t>
            </a:r>
            <a:r>
              <a:rPr lang="en-US" altLang="sv-SE" dirty="0" smtClean="0">
                <a:latin typeface="Arial" panose="020B0604020202020204" pitchFamily="34" charset="0"/>
              </a:rPr>
              <a:t> eleven hade </a:t>
            </a:r>
            <a:r>
              <a:rPr lang="en-US" altLang="sv-SE" dirty="0" err="1" smtClean="0">
                <a:latin typeface="Arial" panose="020B0604020202020204" pitchFamily="34" charset="0"/>
              </a:rPr>
              <a:t>lugnat</a:t>
            </a:r>
            <a:r>
              <a:rPr lang="en-US" altLang="sv-SE" dirty="0" smtClean="0">
                <a:latin typeface="Arial" panose="020B0604020202020204" pitchFamily="34" charset="0"/>
              </a:rPr>
              <a:t> </a:t>
            </a:r>
            <a:r>
              <a:rPr lang="en-US" altLang="sv-SE" dirty="0" err="1" smtClean="0">
                <a:latin typeface="Arial" panose="020B0604020202020204" pitchFamily="34" charset="0"/>
              </a:rPr>
              <a:t>bner</a:t>
            </a:r>
            <a:r>
              <a:rPr lang="en-US" altLang="sv-SE" dirty="0" smtClean="0">
                <a:latin typeface="Arial" panose="020B0604020202020204" pitchFamily="34" charset="0"/>
              </a:rPr>
              <a:t> sig </a:t>
            </a:r>
            <a:r>
              <a:rPr lang="en-US" altLang="sv-SE" dirty="0" err="1" smtClean="0">
                <a:latin typeface="Arial" panose="020B0604020202020204" pitchFamily="34" charset="0"/>
              </a:rPr>
              <a:t>och</a:t>
            </a:r>
            <a:r>
              <a:rPr lang="en-US" altLang="sv-SE" dirty="0" smtClean="0">
                <a:latin typeface="Arial" panose="020B0604020202020204" pitchFamily="34" charset="0"/>
              </a:rPr>
              <a:t> </a:t>
            </a:r>
            <a:r>
              <a:rPr lang="en-US" altLang="sv-SE" dirty="0" err="1" smtClean="0">
                <a:latin typeface="Arial" panose="020B0604020202020204" pitchFamily="34" charset="0"/>
              </a:rPr>
              <a:t>inte</a:t>
            </a:r>
            <a:r>
              <a:rPr lang="en-US" altLang="sv-SE" dirty="0" smtClean="0">
                <a:latin typeface="Arial" panose="020B0604020202020204" pitchFamily="34" charset="0"/>
              </a:rPr>
              <a:t> </a:t>
            </a:r>
            <a:r>
              <a:rPr lang="en-US" altLang="sv-SE" dirty="0" err="1" smtClean="0">
                <a:latin typeface="Arial" panose="020B0604020202020204" pitchFamily="34" charset="0"/>
              </a:rPr>
              <a:t>blivit</a:t>
            </a:r>
            <a:r>
              <a:rPr lang="en-US" altLang="sv-SE" dirty="0" smtClean="0">
                <a:latin typeface="Arial" panose="020B0604020202020204" pitchFamily="34" charset="0"/>
              </a:rPr>
              <a:t> </a:t>
            </a:r>
            <a:r>
              <a:rPr lang="en-US" altLang="sv-SE" dirty="0" err="1" smtClean="0">
                <a:latin typeface="Arial" panose="020B0604020202020204" pitchFamily="34" charset="0"/>
              </a:rPr>
              <a:t>despewrat</a:t>
            </a:r>
            <a:r>
              <a:rPr lang="en-US" altLang="sv-SE" dirty="0" smtClean="0">
                <a:latin typeface="Arial" panose="020B0604020202020204" pitchFamily="34" charset="0"/>
              </a:rPr>
              <a:t> </a:t>
            </a:r>
            <a:r>
              <a:rPr lang="en-US" altLang="sv-SE" dirty="0" err="1" smtClean="0">
                <a:latin typeface="Arial" panose="020B0604020202020204" pitchFamily="34" charset="0"/>
              </a:rPr>
              <a:t>inför</a:t>
            </a:r>
            <a:r>
              <a:rPr lang="en-US" altLang="sv-SE" dirty="0" smtClean="0">
                <a:latin typeface="Arial" panose="020B0604020202020204" pitchFamily="34" charset="0"/>
              </a:rPr>
              <a:t> sin </a:t>
            </a:r>
            <a:r>
              <a:rPr lang="en-US" altLang="sv-SE" dirty="0" err="1" smtClean="0">
                <a:latin typeface="Arial" panose="020B0604020202020204" pitchFamily="34" charset="0"/>
              </a:rPr>
              <a:t>okunskap</a:t>
            </a:r>
            <a:r>
              <a:rPr lang="en-US" altLang="sv-SE" dirty="0" smtClean="0">
                <a:latin typeface="Arial" panose="020B0604020202020204" pitchFamily="34" charset="0"/>
              </a:rPr>
              <a:t> om </a:t>
            </a:r>
            <a:r>
              <a:rPr lang="en-US" altLang="sv-SE" dirty="0" err="1" smtClean="0">
                <a:latin typeface="Arial" panose="020B0604020202020204" pitchFamily="34" charset="0"/>
              </a:rPr>
              <a:t>ordet</a:t>
            </a:r>
            <a:r>
              <a:rPr lang="en-US" altLang="sv-SE" dirty="0" smtClean="0">
                <a:latin typeface="Arial" panose="020B0604020202020204" pitchFamily="34" charset="0"/>
              </a:rPr>
              <a:t> </a:t>
            </a:r>
            <a:r>
              <a:rPr lang="en-US" altLang="sv-SE" dirty="0" err="1" smtClean="0">
                <a:latin typeface="Arial" panose="020B0604020202020204" pitchFamily="34" charset="0"/>
              </a:rPr>
              <a:t>ved-stapel</a:t>
            </a:r>
            <a:r>
              <a:rPr lang="en-US" altLang="sv-SE" dirty="0" smtClean="0">
                <a:latin typeface="Arial" panose="020B0604020202020204" pitchFamily="34" charset="0"/>
              </a:rPr>
              <a:t>, </a:t>
            </a:r>
            <a:r>
              <a:rPr lang="en-US" altLang="sv-SE" dirty="0" err="1" smtClean="0">
                <a:latin typeface="Arial" panose="020B0604020202020204" pitchFamily="34" charset="0"/>
              </a:rPr>
              <a:t>så</a:t>
            </a:r>
            <a:r>
              <a:rPr lang="en-US" altLang="sv-SE" dirty="0" smtClean="0">
                <a:latin typeface="Arial" panose="020B0604020202020204" pitchFamily="34" charset="0"/>
              </a:rPr>
              <a:t> hade hon </a:t>
            </a:r>
            <a:r>
              <a:rPr lang="en-US" altLang="sv-SE" dirty="0" err="1" smtClean="0">
                <a:latin typeface="Arial" panose="020B0604020202020204" pitchFamily="34" charset="0"/>
              </a:rPr>
              <a:t>kanske</a:t>
            </a:r>
            <a:r>
              <a:rPr lang="en-US" altLang="sv-SE" dirty="0" smtClean="0">
                <a:latin typeface="Arial" panose="020B0604020202020204" pitchFamily="34" charset="0"/>
              </a:rPr>
              <a:t> </a:t>
            </a:r>
            <a:r>
              <a:rPr lang="en-US" altLang="sv-SE" dirty="0" err="1" smtClean="0">
                <a:latin typeface="Arial" panose="020B0604020202020204" pitchFamily="34" charset="0"/>
              </a:rPr>
              <a:t>identifierat</a:t>
            </a:r>
            <a:r>
              <a:rPr lang="en-US" altLang="sv-SE" dirty="0" smtClean="0">
                <a:latin typeface="Arial" panose="020B0604020202020204" pitchFamily="34" charset="0"/>
              </a:rPr>
              <a:t> de </a:t>
            </a:r>
            <a:r>
              <a:rPr lang="en-US" altLang="sv-SE" dirty="0" err="1" smtClean="0">
                <a:latin typeface="Arial" panose="020B0604020202020204" pitchFamily="34" charset="0"/>
              </a:rPr>
              <a:t>båda</a:t>
            </a:r>
            <a:r>
              <a:rPr lang="en-US" altLang="sv-SE" dirty="0" smtClean="0">
                <a:latin typeface="Arial" panose="020B0604020202020204" pitchFamily="34" charset="0"/>
              </a:rPr>
              <a:t> </a:t>
            </a:r>
            <a:r>
              <a:rPr lang="en-US" altLang="sv-SE" dirty="0" err="1" smtClean="0">
                <a:latin typeface="Arial" panose="020B0604020202020204" pitchFamily="34" charset="0"/>
              </a:rPr>
              <a:t>delarna</a:t>
            </a:r>
            <a:r>
              <a:rPr lang="en-US" altLang="sv-SE" dirty="0" smtClean="0">
                <a:latin typeface="Arial" panose="020B0604020202020204" pitchFamily="34" charset="0"/>
              </a:rPr>
              <a:t> </a:t>
            </a:r>
            <a:r>
              <a:rPr lang="en-US" altLang="sv-SE" dirty="0" err="1" smtClean="0">
                <a:latin typeface="Arial" panose="020B0604020202020204" pitchFamily="34" charset="0"/>
              </a:rPr>
              <a:t>i</a:t>
            </a:r>
            <a:r>
              <a:rPr lang="en-US" altLang="sv-SE" dirty="0" smtClean="0">
                <a:latin typeface="Arial" panose="020B0604020202020204" pitchFamily="34" charset="0"/>
              </a:rPr>
              <a:t> </a:t>
            </a:r>
            <a:r>
              <a:rPr lang="en-US" altLang="sv-SE" dirty="0" err="1" smtClean="0">
                <a:latin typeface="Arial" panose="020B0604020202020204" pitchFamily="34" charset="0"/>
              </a:rPr>
              <a:t>denna</a:t>
            </a:r>
            <a:r>
              <a:rPr lang="en-US" altLang="sv-SE" dirty="0" smtClean="0">
                <a:latin typeface="Arial" panose="020B0604020202020204" pitchFamily="34" charset="0"/>
              </a:rPr>
              <a:t> </a:t>
            </a:r>
            <a:r>
              <a:rPr lang="en-US" altLang="sv-SE" dirty="0" err="1" smtClean="0">
                <a:latin typeface="Arial" panose="020B0604020202020204" pitchFamily="34" charset="0"/>
              </a:rPr>
              <a:t>sammansättning</a:t>
            </a:r>
            <a:r>
              <a:rPr lang="en-US" altLang="sv-SE" dirty="0" smtClean="0">
                <a:latin typeface="Arial" panose="020B0604020202020204" pitchFamily="34" charset="0"/>
              </a:rPr>
              <a:t>. VED </a:t>
            </a:r>
            <a:r>
              <a:rPr lang="en-US" altLang="sv-SE" dirty="0" err="1" smtClean="0">
                <a:latin typeface="Arial" panose="020B0604020202020204" pitchFamily="34" charset="0"/>
              </a:rPr>
              <a:t>kunde</a:t>
            </a:r>
            <a:r>
              <a:rPr lang="en-US" altLang="sv-SE" dirty="0" smtClean="0">
                <a:latin typeface="Arial" panose="020B0604020202020204" pitchFamily="34" charset="0"/>
              </a:rPr>
              <a:t> hon nog </a:t>
            </a:r>
            <a:r>
              <a:rPr lang="en-US" altLang="sv-SE" dirty="0" err="1" smtClean="0">
                <a:latin typeface="Arial" panose="020B0604020202020204" pitchFamily="34" charset="0"/>
              </a:rPr>
              <a:t>egentligen</a:t>
            </a:r>
            <a:r>
              <a:rPr lang="en-US" altLang="sv-SE" dirty="0" smtClean="0">
                <a:latin typeface="Arial" panose="020B0604020202020204" pitchFamily="34" charset="0"/>
              </a:rPr>
              <a:t>. </a:t>
            </a:r>
          </a:p>
          <a:p>
            <a:pPr eaLnBrk="1" hangingPunct="1"/>
            <a:r>
              <a:rPr lang="en-US" altLang="sv-SE" dirty="0" smtClean="0">
                <a:latin typeface="Arial" panose="020B0604020202020204" pitchFamily="34" charset="0"/>
              </a:rPr>
              <a:t>Visa ROSA </a:t>
            </a:r>
            <a:r>
              <a:rPr lang="en-US" altLang="sv-SE" dirty="0" err="1" smtClean="0">
                <a:latin typeface="Arial" panose="020B0604020202020204" pitchFamily="34" charset="0"/>
              </a:rPr>
              <a:t>boken</a:t>
            </a:r>
            <a:r>
              <a:rPr lang="en-US" altLang="sv-SE" dirty="0" smtClean="0">
                <a:latin typeface="Arial" panose="020B0604020202020204" pitchFamily="34" charset="0"/>
              </a:rPr>
              <a:t>. </a:t>
            </a:r>
            <a:r>
              <a:rPr lang="en-US" altLang="sv-SE" dirty="0" err="1" smtClean="0">
                <a:latin typeface="Arial" panose="020B0604020202020204" pitchFamily="34" charset="0"/>
              </a:rPr>
              <a:t>Många</a:t>
            </a:r>
            <a:r>
              <a:rPr lang="en-US" altLang="sv-SE" dirty="0" smtClean="0">
                <a:latin typeface="Arial" panose="020B0604020202020204" pitchFamily="34" charset="0"/>
              </a:rPr>
              <a:t> </a:t>
            </a:r>
            <a:r>
              <a:rPr lang="en-US" altLang="sv-SE" dirty="0" err="1" smtClean="0">
                <a:latin typeface="Arial" panose="020B0604020202020204" pitchFamily="34" charset="0"/>
              </a:rPr>
              <a:t>invandrare</a:t>
            </a:r>
            <a:r>
              <a:rPr lang="en-US" altLang="sv-SE" dirty="0" smtClean="0">
                <a:latin typeface="Arial" panose="020B0604020202020204" pitchFamily="34" charset="0"/>
              </a:rPr>
              <a:t> </a:t>
            </a:r>
            <a:r>
              <a:rPr lang="en-US" altLang="sv-SE" dirty="0" err="1" smtClean="0">
                <a:latin typeface="Arial" panose="020B0604020202020204" pitchFamily="34" charset="0"/>
              </a:rPr>
              <a:t>associerar</a:t>
            </a:r>
            <a:r>
              <a:rPr lang="en-US" altLang="sv-SE" dirty="0" smtClean="0">
                <a:latin typeface="Arial" panose="020B0604020202020204" pitchFamily="34" charset="0"/>
              </a:rPr>
              <a:t> till </a:t>
            </a:r>
            <a:r>
              <a:rPr lang="en-US" altLang="sv-SE" dirty="0" err="1" smtClean="0">
                <a:latin typeface="Arial" panose="020B0604020202020204" pitchFamily="34" charset="0"/>
              </a:rPr>
              <a:t>fel</a:t>
            </a:r>
            <a:r>
              <a:rPr lang="en-US" altLang="sv-SE" dirty="0" smtClean="0">
                <a:latin typeface="Arial" panose="020B0604020202020204" pitchFamily="34" charset="0"/>
              </a:rPr>
              <a:t> referent </a:t>
            </a:r>
            <a:r>
              <a:rPr lang="en-US" altLang="sv-SE" dirty="0" err="1" smtClean="0">
                <a:latin typeface="Arial" panose="020B0604020202020204" pitchFamily="34" charset="0"/>
              </a:rPr>
              <a:t>när</a:t>
            </a:r>
            <a:r>
              <a:rPr lang="en-US" altLang="sv-SE" dirty="0" smtClean="0">
                <a:latin typeface="Arial" panose="020B0604020202020204" pitchFamily="34" charset="0"/>
              </a:rPr>
              <a:t> de </a:t>
            </a:r>
            <a:r>
              <a:rPr lang="en-US" altLang="sv-SE" dirty="0" err="1" smtClean="0">
                <a:latin typeface="Arial" panose="020B0604020202020204" pitchFamily="34" charset="0"/>
              </a:rPr>
              <a:t>läser</a:t>
            </a:r>
            <a:r>
              <a:rPr lang="en-US" altLang="sv-SE" dirty="0" smtClean="0">
                <a:latin typeface="Arial" panose="020B0604020202020204" pitchFamily="34" charset="0"/>
              </a:rPr>
              <a:t> </a:t>
            </a:r>
            <a:r>
              <a:rPr lang="en-US" altLang="sv-SE" dirty="0" err="1" smtClean="0">
                <a:latin typeface="Arial" panose="020B0604020202020204" pitchFamily="34" charset="0"/>
              </a:rPr>
              <a:t>sammansättninger</a:t>
            </a:r>
            <a:r>
              <a:rPr lang="en-US" altLang="sv-SE" dirty="0" smtClean="0">
                <a:latin typeface="Arial" panose="020B0604020202020204" pitchFamily="34" charset="0"/>
              </a:rPr>
              <a:t>. </a:t>
            </a:r>
            <a:r>
              <a:rPr lang="en-US" altLang="sv-SE" dirty="0" err="1" smtClean="0">
                <a:latin typeface="Arial" panose="020B0604020202020204" pitchFamily="34" charset="0"/>
              </a:rPr>
              <a:t>Tittat</a:t>
            </a:r>
            <a:r>
              <a:rPr lang="en-US" altLang="sv-SE" dirty="0" smtClean="0">
                <a:latin typeface="Arial" panose="020B0604020202020204" pitchFamily="34" charset="0"/>
              </a:rPr>
              <a:t> </a:t>
            </a:r>
            <a:r>
              <a:rPr lang="en-US" altLang="sv-SE" dirty="0" err="1" smtClean="0">
                <a:latin typeface="Arial" panose="020B0604020202020204" pitchFamily="34" charset="0"/>
              </a:rPr>
              <a:t>på</a:t>
            </a:r>
            <a:r>
              <a:rPr lang="en-US" altLang="sv-SE" dirty="0" smtClean="0">
                <a:latin typeface="Arial" panose="020B0604020202020204" pitchFamily="34" charset="0"/>
              </a:rPr>
              <a:t> OP-</a:t>
            </a:r>
            <a:r>
              <a:rPr lang="en-US" altLang="sv-SE" dirty="0" err="1" smtClean="0">
                <a:latin typeface="Arial" panose="020B0604020202020204" pitchFamily="34" charset="0"/>
              </a:rPr>
              <a:t>elever</a:t>
            </a:r>
            <a:r>
              <a:rPr lang="en-US" altLang="sv-SE" dirty="0" smtClean="0">
                <a:latin typeface="Arial" panose="020B0604020202020204" pitchFamily="34" charset="0"/>
              </a:rPr>
              <a:t>. </a:t>
            </a:r>
            <a:r>
              <a:rPr lang="en-US" altLang="sv-SE" dirty="0" err="1" smtClean="0">
                <a:latin typeface="Arial" panose="020B0604020202020204" pitchFamily="34" charset="0"/>
              </a:rPr>
              <a:t>Jämför</a:t>
            </a:r>
            <a:r>
              <a:rPr lang="en-US" altLang="sv-SE" dirty="0" smtClean="0">
                <a:latin typeface="Arial" panose="020B0604020202020204" pitchFamily="34" charset="0"/>
              </a:rPr>
              <a:t> </a:t>
            </a:r>
            <a:r>
              <a:rPr lang="en-US" altLang="sv-SE" dirty="0" err="1" smtClean="0">
                <a:latin typeface="Arial" panose="020B0604020202020204" pitchFamily="34" charset="0"/>
              </a:rPr>
              <a:t>vad</a:t>
            </a:r>
            <a:r>
              <a:rPr lang="en-US" altLang="sv-SE" dirty="0" smtClean="0">
                <a:latin typeface="Arial" panose="020B0604020202020204" pitchFamily="34" charset="0"/>
              </a:rPr>
              <a:t> </a:t>
            </a:r>
            <a:r>
              <a:rPr lang="en-US" altLang="sv-SE" dirty="0" err="1" smtClean="0">
                <a:latin typeface="Arial" panose="020B0604020202020204" pitchFamily="34" charset="0"/>
              </a:rPr>
              <a:t>svenska</a:t>
            </a:r>
            <a:r>
              <a:rPr lang="en-US" altLang="sv-SE" dirty="0" smtClean="0">
                <a:latin typeface="Arial" panose="020B0604020202020204" pitchFamily="34" charset="0"/>
              </a:rPr>
              <a:t> </a:t>
            </a:r>
            <a:r>
              <a:rPr lang="en-US" altLang="sv-SE" dirty="0" err="1" smtClean="0">
                <a:latin typeface="Arial" panose="020B0604020202020204" pitchFamily="34" charset="0"/>
              </a:rPr>
              <a:t>elever</a:t>
            </a:r>
            <a:r>
              <a:rPr lang="en-US" altLang="sv-SE" dirty="0" smtClean="0">
                <a:latin typeface="Arial" panose="020B0604020202020204" pitchFamily="34" charset="0"/>
              </a:rPr>
              <a:t> </a:t>
            </a:r>
            <a:r>
              <a:rPr lang="en-US" altLang="sv-SE" dirty="0" err="1" smtClean="0">
                <a:latin typeface="Arial" panose="020B0604020202020204" pitchFamily="34" charset="0"/>
              </a:rPr>
              <a:t>och</a:t>
            </a:r>
            <a:r>
              <a:rPr lang="en-US" altLang="sv-SE" dirty="0" smtClean="0">
                <a:latin typeface="Arial" panose="020B0604020202020204" pitchFamily="34" charset="0"/>
              </a:rPr>
              <a:t> </a:t>
            </a:r>
            <a:r>
              <a:rPr lang="en-US" altLang="sv-SE" dirty="0" err="1" smtClean="0">
                <a:latin typeface="Arial" panose="020B0604020202020204" pitchFamily="34" charset="0"/>
              </a:rPr>
              <a:t>indvandrade</a:t>
            </a:r>
            <a:r>
              <a:rPr lang="en-US" altLang="sv-SE" dirty="0" smtClean="0">
                <a:latin typeface="Arial" panose="020B0604020202020204" pitchFamily="34" charset="0"/>
              </a:rPr>
              <a:t> </a:t>
            </a:r>
            <a:r>
              <a:rPr lang="en-US" altLang="sv-SE" dirty="0" err="1" smtClean="0">
                <a:latin typeface="Arial" panose="020B0604020202020204" pitchFamily="34" charset="0"/>
              </a:rPr>
              <a:t>skrev</a:t>
            </a:r>
            <a:r>
              <a:rPr lang="en-US" altLang="sv-SE" dirty="0" smtClean="0">
                <a:latin typeface="Arial" panose="020B0604020202020204" pitchFamily="34" charset="0"/>
              </a:rPr>
              <a:t> </a:t>
            </a:r>
            <a:r>
              <a:rPr lang="en-US" altLang="sv-SE" dirty="0" err="1" smtClean="0">
                <a:latin typeface="Arial" panose="020B0604020202020204" pitchFamily="34" charset="0"/>
              </a:rPr>
              <a:t>när</a:t>
            </a:r>
            <a:r>
              <a:rPr lang="en-US" altLang="sv-SE" dirty="0" smtClean="0">
                <a:latin typeface="Arial" panose="020B0604020202020204" pitchFamily="34" charset="0"/>
              </a:rPr>
              <a:t> de </a:t>
            </a:r>
            <a:r>
              <a:rPr lang="en-US" altLang="sv-SE" dirty="0" err="1" smtClean="0">
                <a:latin typeface="Arial" panose="020B0604020202020204" pitchFamily="34" charset="0"/>
              </a:rPr>
              <a:t>inte</a:t>
            </a:r>
            <a:r>
              <a:rPr lang="en-US" altLang="sv-SE" dirty="0" smtClean="0">
                <a:latin typeface="Arial" panose="020B0604020202020204" pitchFamily="34" charset="0"/>
              </a:rPr>
              <a:t> </a:t>
            </a:r>
            <a:r>
              <a:rPr lang="en-US" altLang="sv-SE" dirty="0" err="1" smtClean="0">
                <a:latin typeface="Arial" panose="020B0604020202020204" pitchFamily="34" charset="0"/>
              </a:rPr>
              <a:t>kunde</a:t>
            </a:r>
            <a:r>
              <a:rPr lang="en-US" altLang="sv-SE" dirty="0" smtClean="0">
                <a:latin typeface="Arial" panose="020B0604020202020204" pitchFamily="34" charset="0"/>
              </a:rPr>
              <a:t> </a:t>
            </a:r>
            <a:r>
              <a:rPr lang="en-US" altLang="sv-SE" dirty="0" err="1" smtClean="0">
                <a:latin typeface="Arial" panose="020B0604020202020204" pitchFamily="34" charset="0"/>
              </a:rPr>
              <a:t>ett</a:t>
            </a:r>
            <a:r>
              <a:rPr lang="en-US" altLang="sv-SE" dirty="0" smtClean="0">
                <a:latin typeface="Arial" panose="020B0604020202020204" pitchFamily="34" charset="0"/>
              </a:rPr>
              <a:t> ord.</a:t>
            </a:r>
          </a:p>
          <a:p>
            <a:pPr eaLnBrk="1" hangingPunct="1"/>
            <a:endParaRPr lang="en-US" altLang="sv-SE" dirty="0" smtClean="0">
              <a:latin typeface="Arial" panose="020B0604020202020204" pitchFamily="34" charset="0"/>
            </a:endParaRPr>
          </a:p>
          <a:p>
            <a:pPr eaLnBrk="1" hangingPunct="1"/>
            <a:r>
              <a:rPr lang="en-US" altLang="sv-SE" dirty="0" err="1" smtClean="0">
                <a:latin typeface="Arial" panose="020B0604020202020204" pitchFamily="34" charset="0"/>
              </a:rPr>
              <a:t>Associera</a:t>
            </a:r>
            <a:r>
              <a:rPr lang="en-US" altLang="sv-SE" dirty="0" smtClean="0">
                <a:latin typeface="Arial" panose="020B0604020202020204" pitchFamily="34" charset="0"/>
              </a:rPr>
              <a:t> </a:t>
            </a:r>
            <a:r>
              <a:rPr lang="en-US" altLang="sv-SE" dirty="0" err="1" smtClean="0">
                <a:latin typeface="Arial" panose="020B0604020202020204" pitchFamily="34" charset="0"/>
              </a:rPr>
              <a:t>alltså</a:t>
            </a:r>
            <a:r>
              <a:rPr lang="en-US" altLang="sv-SE" dirty="0" smtClean="0">
                <a:latin typeface="Arial" panose="020B0604020202020204" pitchFamily="34" charset="0"/>
              </a:rPr>
              <a:t> </a:t>
            </a:r>
            <a:r>
              <a:rPr lang="en-US" altLang="sv-SE" dirty="0" err="1" smtClean="0">
                <a:latin typeface="Arial" panose="020B0604020202020204" pitchFamily="34" charset="0"/>
              </a:rPr>
              <a:t>fel</a:t>
            </a:r>
            <a:r>
              <a:rPr lang="en-US" altLang="sv-SE" dirty="0" smtClean="0">
                <a:latin typeface="Arial" panose="020B0604020202020204" pitchFamily="34" charset="0"/>
              </a:rPr>
              <a:t> </a:t>
            </a:r>
            <a:r>
              <a:rPr lang="en-US" altLang="sv-SE" dirty="0" err="1" smtClean="0">
                <a:latin typeface="Arial" panose="020B0604020202020204" pitchFamily="34" charset="0"/>
              </a:rPr>
              <a:t>vilket</a:t>
            </a:r>
            <a:r>
              <a:rPr lang="en-US" altLang="sv-SE" dirty="0" smtClean="0">
                <a:latin typeface="Arial" panose="020B0604020202020204" pitchFamily="34" charset="0"/>
              </a:rPr>
              <a:t> </a:t>
            </a:r>
            <a:r>
              <a:rPr lang="en-US" altLang="sv-SE" dirty="0" err="1" smtClean="0">
                <a:latin typeface="Arial" panose="020B0604020202020204" pitchFamily="34" charset="0"/>
              </a:rPr>
              <a:t>blir</a:t>
            </a:r>
            <a:r>
              <a:rPr lang="en-US" altLang="sv-SE" dirty="0" smtClean="0">
                <a:latin typeface="Arial" panose="020B0604020202020204" pitchFamily="34" charset="0"/>
              </a:rPr>
              <a:t> extra </a:t>
            </a:r>
            <a:r>
              <a:rPr lang="en-US" altLang="sv-SE" dirty="0" err="1" smtClean="0">
                <a:latin typeface="Arial" panose="020B0604020202020204" pitchFamily="34" charset="0"/>
              </a:rPr>
              <a:t>påtagligt</a:t>
            </a:r>
            <a:r>
              <a:rPr lang="en-US" altLang="sv-SE" dirty="0" smtClean="0">
                <a:latin typeface="Arial" panose="020B0604020202020204" pitchFamily="34" charset="0"/>
              </a:rPr>
              <a:t> </a:t>
            </a:r>
            <a:r>
              <a:rPr lang="en-US" altLang="sv-SE" dirty="0" err="1" smtClean="0">
                <a:latin typeface="Arial" panose="020B0604020202020204" pitchFamily="34" charset="0"/>
              </a:rPr>
              <a:t>när</a:t>
            </a:r>
            <a:r>
              <a:rPr lang="en-US" altLang="sv-SE" dirty="0" smtClean="0">
                <a:latin typeface="Arial" panose="020B0604020202020204" pitchFamily="34" charset="0"/>
              </a:rPr>
              <a:t> man </a:t>
            </a:r>
            <a:r>
              <a:rPr lang="en-US" altLang="sv-SE" dirty="0" err="1" smtClean="0">
                <a:latin typeface="Arial" panose="020B0604020202020204" pitchFamily="34" charset="0"/>
              </a:rPr>
              <a:t>dessutom</a:t>
            </a:r>
            <a:r>
              <a:rPr lang="en-US" altLang="sv-SE" dirty="0" smtClean="0">
                <a:latin typeface="Arial" panose="020B0604020202020204" pitchFamily="34" charset="0"/>
              </a:rPr>
              <a:t> </a:t>
            </a:r>
            <a:r>
              <a:rPr lang="en-US" altLang="sv-SE" dirty="0" err="1" smtClean="0">
                <a:latin typeface="Arial" panose="020B0604020202020204" pitchFamily="34" charset="0"/>
              </a:rPr>
              <a:t>ska</a:t>
            </a:r>
            <a:r>
              <a:rPr lang="en-US" altLang="sv-SE" dirty="0" smtClean="0">
                <a:latin typeface="Arial" panose="020B0604020202020204" pitchFamily="34" charset="0"/>
              </a:rPr>
              <a:t> </a:t>
            </a:r>
            <a:r>
              <a:rPr lang="en-US" altLang="sv-SE" dirty="0" err="1" smtClean="0">
                <a:latin typeface="Arial" panose="020B0604020202020204" pitchFamily="34" charset="0"/>
              </a:rPr>
              <a:t>lösa</a:t>
            </a:r>
            <a:r>
              <a:rPr lang="en-US" altLang="sv-SE" dirty="0" smtClean="0">
                <a:latin typeface="Arial" panose="020B0604020202020204" pitchFamily="34" charset="0"/>
              </a:rPr>
              <a:t> </a:t>
            </a:r>
            <a:r>
              <a:rPr lang="en-US" altLang="sv-SE" dirty="0" err="1" smtClean="0">
                <a:latin typeface="Arial" panose="020B0604020202020204" pitchFamily="34" charset="0"/>
              </a:rPr>
              <a:t>ett</a:t>
            </a:r>
            <a:r>
              <a:rPr lang="en-US" altLang="sv-SE" dirty="0" smtClean="0">
                <a:latin typeface="Arial" panose="020B0604020202020204" pitchFamily="34" charset="0"/>
              </a:rPr>
              <a:t> </a:t>
            </a:r>
            <a:r>
              <a:rPr lang="en-US" altLang="sv-SE" dirty="0" err="1" smtClean="0">
                <a:latin typeface="Arial" panose="020B0604020202020204" pitchFamily="34" charset="0"/>
              </a:rPr>
              <a:t>matematiskt</a:t>
            </a:r>
            <a:r>
              <a:rPr lang="en-US" altLang="sv-SE" dirty="0" smtClean="0">
                <a:latin typeface="Arial" panose="020B0604020202020204" pitchFamily="34" charset="0"/>
              </a:rPr>
              <a:t> problem.</a:t>
            </a:r>
          </a:p>
          <a:p>
            <a:pPr eaLnBrk="1" hangingPunct="1"/>
            <a:r>
              <a:rPr lang="en-US" altLang="sv-SE" dirty="0" err="1" smtClean="0">
                <a:latin typeface="Arial" panose="020B0604020202020204" pitchFamily="34" charset="0"/>
              </a:rPr>
              <a:t>Många</a:t>
            </a:r>
            <a:r>
              <a:rPr lang="en-US" altLang="sv-SE" dirty="0" smtClean="0">
                <a:latin typeface="Arial" panose="020B0604020202020204" pitchFamily="34" charset="0"/>
              </a:rPr>
              <a:t> </a:t>
            </a:r>
            <a:r>
              <a:rPr lang="en-US" altLang="sv-SE" dirty="0" err="1" smtClean="0">
                <a:latin typeface="Arial" panose="020B0604020202020204" pitchFamily="34" charset="0"/>
              </a:rPr>
              <a:t>gånger</a:t>
            </a:r>
            <a:r>
              <a:rPr lang="en-US" altLang="sv-SE" dirty="0" smtClean="0">
                <a:latin typeface="Arial" panose="020B0604020202020204" pitchFamily="34" charset="0"/>
              </a:rPr>
              <a:t> </a:t>
            </a:r>
            <a:r>
              <a:rPr lang="en-US" altLang="sv-SE" dirty="0" err="1" smtClean="0">
                <a:latin typeface="Arial" panose="020B0604020202020204" pitchFamily="34" charset="0"/>
              </a:rPr>
              <a:t>elever</a:t>
            </a:r>
            <a:r>
              <a:rPr lang="en-US" altLang="sv-SE" dirty="0" smtClean="0">
                <a:latin typeface="Arial" panose="020B0604020202020204" pitchFamily="34" charset="0"/>
              </a:rPr>
              <a:t> </a:t>
            </a:r>
            <a:r>
              <a:rPr lang="en-US" altLang="sv-SE" dirty="0" err="1" smtClean="0">
                <a:latin typeface="Arial" panose="020B0604020202020204" pitchFamily="34" charset="0"/>
              </a:rPr>
              <a:t>som</a:t>
            </a:r>
            <a:r>
              <a:rPr lang="en-US" altLang="sv-SE" dirty="0" smtClean="0">
                <a:latin typeface="Arial" panose="020B0604020202020204" pitchFamily="34" charset="0"/>
              </a:rPr>
              <a:t> </a:t>
            </a:r>
            <a:r>
              <a:rPr lang="en-US" altLang="sv-SE" dirty="0" err="1" smtClean="0">
                <a:latin typeface="Arial" panose="020B0604020202020204" pitchFamily="34" charset="0"/>
              </a:rPr>
              <a:t>försöker</a:t>
            </a:r>
            <a:r>
              <a:rPr lang="en-US" altLang="sv-SE" dirty="0" smtClean="0">
                <a:latin typeface="Arial" panose="020B0604020202020204" pitchFamily="34" charset="0"/>
              </a:rPr>
              <a:t> </a:t>
            </a:r>
            <a:r>
              <a:rPr lang="en-US" altLang="sv-SE" dirty="0" err="1" smtClean="0">
                <a:latin typeface="Arial" panose="020B0604020202020204" pitchFamily="34" charset="0"/>
              </a:rPr>
              <a:t>lösa</a:t>
            </a:r>
            <a:r>
              <a:rPr lang="en-US" altLang="sv-SE" dirty="0" smtClean="0">
                <a:latin typeface="Arial" panose="020B0604020202020204" pitchFamily="34" charset="0"/>
              </a:rPr>
              <a:t> </a:t>
            </a:r>
            <a:r>
              <a:rPr lang="en-US" altLang="sv-SE" dirty="0" err="1" smtClean="0">
                <a:latin typeface="Arial" panose="020B0604020202020204" pitchFamily="34" charset="0"/>
              </a:rPr>
              <a:t>något</a:t>
            </a:r>
            <a:r>
              <a:rPr lang="en-US" altLang="sv-SE" dirty="0" smtClean="0">
                <a:latin typeface="Arial" panose="020B0604020202020204" pitchFamily="34" charset="0"/>
              </a:rPr>
              <a:t> </a:t>
            </a:r>
            <a:r>
              <a:rPr lang="en-US" altLang="sv-SE" dirty="0" err="1" smtClean="0">
                <a:latin typeface="Arial" panose="020B0604020202020204" pitchFamily="34" charset="0"/>
              </a:rPr>
              <a:t>helt</a:t>
            </a:r>
            <a:r>
              <a:rPr lang="en-US" altLang="sv-SE" dirty="0" smtClean="0">
                <a:latin typeface="Arial" panose="020B0604020202020204" pitchFamily="34" charset="0"/>
              </a:rPr>
              <a:t> </a:t>
            </a:r>
            <a:r>
              <a:rPr lang="en-US" altLang="sv-SE" dirty="0" err="1" smtClean="0">
                <a:latin typeface="Arial" panose="020B0604020202020204" pitchFamily="34" charset="0"/>
              </a:rPr>
              <a:t>annat</a:t>
            </a:r>
            <a:r>
              <a:rPr lang="en-US" altLang="sv-SE" dirty="0" smtClean="0">
                <a:latin typeface="Arial" panose="020B0604020202020204" pitchFamily="34" charset="0"/>
              </a:rPr>
              <a:t> </a:t>
            </a:r>
            <a:r>
              <a:rPr lang="en-US" altLang="sv-SE" dirty="0" err="1" smtClean="0">
                <a:latin typeface="Arial" panose="020B0604020202020204" pitchFamily="34" charset="0"/>
              </a:rPr>
              <a:t>än</a:t>
            </a:r>
            <a:r>
              <a:rPr lang="en-US" altLang="sv-SE" dirty="0" smtClean="0">
                <a:latin typeface="Arial" panose="020B0604020202020204" pitchFamily="34" charset="0"/>
              </a:rPr>
              <a:t> </a:t>
            </a:r>
            <a:r>
              <a:rPr lang="en-US" altLang="sv-SE" dirty="0" err="1" smtClean="0">
                <a:latin typeface="Arial" panose="020B0604020202020204" pitchFamily="34" charset="0"/>
              </a:rPr>
              <a:t>det</a:t>
            </a:r>
            <a:r>
              <a:rPr lang="en-US" altLang="sv-SE" dirty="0" smtClean="0">
                <a:latin typeface="Arial" panose="020B0604020202020204" pitchFamily="34" charset="0"/>
              </a:rPr>
              <a:t> man </a:t>
            </a:r>
            <a:r>
              <a:rPr lang="en-US" altLang="sv-SE" dirty="0" err="1" smtClean="0">
                <a:latin typeface="Arial" panose="020B0604020202020204" pitchFamily="34" charset="0"/>
              </a:rPr>
              <a:t>frågra</a:t>
            </a:r>
            <a:r>
              <a:rPr lang="en-US" altLang="sv-SE" dirty="0" smtClean="0">
                <a:latin typeface="Arial" panose="020B0604020202020204" pitchFamily="34" charset="0"/>
              </a:rPr>
              <a:t> om</a:t>
            </a:r>
          </a:p>
        </p:txBody>
      </p:sp>
    </p:spTree>
    <p:extLst>
      <p:ext uri="{BB962C8B-B14F-4D97-AF65-F5344CB8AC3E}">
        <p14:creationId xmlns:p14="http://schemas.microsoft.com/office/powerpoint/2010/main" val="4130583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13872B0-FAD1-4387-98C5-9379D01C2A48}" type="slidenum">
              <a:rPr lang="sv-SE" altLang="sv-SE"/>
              <a:pPr eaLnBrk="1" hangingPunct="1">
                <a:spcBef>
                  <a:spcPct val="0"/>
                </a:spcBef>
              </a:pPr>
              <a:t>105</a:t>
            </a:fld>
            <a:endParaRPr lang="sv-SE" altLang="sv-SE"/>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14400" y="4343400"/>
            <a:ext cx="5029200" cy="4114800"/>
          </a:xfrm>
          <a:noFill/>
        </p:spPr>
        <p:txBody>
          <a:bodyPr/>
          <a:lstStyle/>
          <a:p>
            <a:pPr eaLnBrk="1" hangingPunct="1"/>
            <a:endParaRPr lang="sv-SE" altLang="sv-SE" smtClean="0">
              <a:latin typeface="Arial" panose="020B0604020202020204" pitchFamily="34" charset="0"/>
            </a:endParaRPr>
          </a:p>
        </p:txBody>
      </p:sp>
    </p:spTree>
    <p:extLst>
      <p:ext uri="{BB962C8B-B14F-4D97-AF65-F5344CB8AC3E}">
        <p14:creationId xmlns:p14="http://schemas.microsoft.com/office/powerpoint/2010/main" val="17527692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cxnSp>
        <p:nvCxnSpPr>
          <p:cNvPr id="4" name="Straight Connector 7"/>
          <p:cNvCxnSpPr/>
          <p:nvPr/>
        </p:nvCxnSpPr>
        <p:spPr>
          <a:xfrm>
            <a:off x="714375" y="6072188"/>
            <a:ext cx="7643813" cy="1587"/>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pic>
        <p:nvPicPr>
          <p:cNvPr id="5" name="Picture 5" descr="090323_Lnu_Wordmark_Kalmar_Växjö_påhäng_transparen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14375" y="6299200"/>
            <a:ext cx="292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090323_Lnu_Symbo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128000" y="6207125"/>
            <a:ext cx="2492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itle Placeholder 1"/>
          <p:cNvSpPr>
            <a:spLocks noGrp="1"/>
          </p:cNvSpPr>
          <p:nvPr>
            <p:ph type="ctrTitle"/>
          </p:nvPr>
        </p:nvSpPr>
        <p:spPr>
          <a:xfrm>
            <a:off x="685800" y="1449388"/>
            <a:ext cx="7772400" cy="2151062"/>
          </a:xfrm>
        </p:spPr>
        <p:txBody>
          <a:bodyPr/>
          <a:lstStyle>
            <a:lvl1pPr>
              <a:lnSpc>
                <a:spcPts val="7500"/>
              </a:lnSpc>
              <a:defRPr sz="7500"/>
            </a:lvl1pPr>
          </a:lstStyle>
          <a:p>
            <a:pPr lvl="0"/>
            <a:r>
              <a:rPr lang="sv-SE" noProof="0" smtClean="0"/>
              <a:t>Klicka här för att ändra format</a:t>
            </a:r>
            <a:endParaRPr lang="en-US" noProof="0" smtClean="0"/>
          </a:p>
        </p:txBody>
      </p:sp>
      <p:sp>
        <p:nvSpPr>
          <p:cNvPr id="100356" name="Text Placeholder 2"/>
          <p:cNvSpPr>
            <a:spLocks noGrp="1"/>
          </p:cNvSpPr>
          <p:nvPr>
            <p:ph type="subTitle" idx="1"/>
          </p:nvPr>
        </p:nvSpPr>
        <p:spPr>
          <a:xfrm>
            <a:off x="1371600" y="3886200"/>
            <a:ext cx="6400800" cy="1752600"/>
          </a:xfrm>
        </p:spPr>
        <p:txBody>
          <a:bodyPr/>
          <a:lstStyle>
            <a:lvl1pPr marL="0" indent="0" algn="ctr">
              <a:defRPr/>
            </a:lvl1pPr>
          </a:lstStyle>
          <a:p>
            <a:pPr lvl="0"/>
            <a:r>
              <a:rPr lang="sv-SE" noProof="0" smtClean="0"/>
              <a:t>Klicka här för att ändra format på underrubrik i bakgrunden</a:t>
            </a:r>
            <a:endParaRPr lang="en-US" noProof="0" smtClean="0"/>
          </a:p>
        </p:txBody>
      </p:sp>
    </p:spTree>
    <p:extLst>
      <p:ext uri="{BB962C8B-B14F-4D97-AF65-F5344CB8AC3E}">
        <p14:creationId xmlns:p14="http://schemas.microsoft.com/office/powerpoint/2010/main" val="2635396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995893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450013" y="806450"/>
            <a:ext cx="1914525" cy="5200650"/>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704850" y="806450"/>
            <a:ext cx="5592763" cy="5200650"/>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4156805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Rubrik, text och ClipAr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a:t>Klicka här för att ändra format</a:t>
            </a:r>
          </a:p>
        </p:txBody>
      </p:sp>
      <p:sp>
        <p:nvSpPr>
          <p:cNvPr id="3" name="Platshållare för text 2"/>
          <p:cNvSpPr>
            <a:spLocks noGrp="1"/>
          </p:cNvSpPr>
          <p:nvPr>
            <p:ph type="body" sz="half" idx="1"/>
          </p:nvPr>
        </p:nvSpPr>
        <p:spPr>
          <a:xfrm>
            <a:off x="457200" y="1600200"/>
            <a:ext cx="4038600" cy="45259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ClipArt 3"/>
          <p:cNvSpPr>
            <a:spLocks noGrp="1"/>
          </p:cNvSpPr>
          <p:nvPr>
            <p:ph type="clipArt" sz="half" idx="2"/>
          </p:nvPr>
        </p:nvSpPr>
        <p:spPr>
          <a:xfrm>
            <a:off x="4648200" y="1600200"/>
            <a:ext cx="4038600" cy="4525963"/>
          </a:xfrm>
        </p:spPr>
        <p:txBody>
          <a:bodyPr/>
          <a:lstStyle/>
          <a:p>
            <a:pPr lvl="0"/>
            <a:endParaRPr lang="sv-SE" noProof="0"/>
          </a:p>
        </p:txBody>
      </p:sp>
      <p:sp>
        <p:nvSpPr>
          <p:cNvPr id="5" name="Rectangle 2"/>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a:defRPr/>
            </a:pPr>
            <a:endParaRPr lang="sv-SE" altLang="sv-SE"/>
          </a:p>
        </p:txBody>
      </p:sp>
      <p:sp>
        <p:nvSpPr>
          <p:cNvPr id="6" name="Rectangle 3"/>
          <p:cNvSpPr>
            <a:spLocks noGrp="1" noChangeArrowheads="1"/>
          </p:cNvSpPr>
          <p:nvPr>
            <p:ph type="sldNum" sz="quarter" idx="11"/>
          </p:nvPr>
        </p:nvSpPr>
        <p:spPr>
          <a:xfrm>
            <a:off x="6553200" y="6248400"/>
            <a:ext cx="2133600" cy="457200"/>
          </a:xfrm>
          <a:prstGeom prst="rect">
            <a:avLst/>
          </a:prstGeom>
          <a:ln/>
        </p:spPr>
        <p:txBody>
          <a:bodyPr/>
          <a:lstStyle>
            <a:lvl1pPr>
              <a:defRPr/>
            </a:lvl1pPr>
          </a:lstStyle>
          <a:p>
            <a:pPr>
              <a:defRPr/>
            </a:pPr>
            <a:fld id="{B582B3A5-DDD7-4537-98B2-D91B4138011E}" type="slidenum">
              <a:rPr lang="sv-SE" altLang="sv-SE"/>
              <a:pPr>
                <a:defRPr/>
              </a:pPr>
              <a:t>‹#›</a:t>
            </a:fld>
            <a:endParaRPr lang="sv-SE" altLang="sv-SE"/>
          </a:p>
        </p:txBody>
      </p:sp>
      <p:sp>
        <p:nvSpPr>
          <p:cNvPr id="7" name="Rectangle 16"/>
          <p:cNvSpPr>
            <a:spLocks noGrp="1" noChangeArrowheads="1"/>
          </p:cNvSpPr>
          <p:nvPr>
            <p:ph type="dt" sz="half" idx="12"/>
          </p:nvPr>
        </p:nvSpPr>
        <p:spPr>
          <a:xfrm>
            <a:off x="457200" y="6245225"/>
            <a:ext cx="2133600" cy="476250"/>
          </a:xfrm>
          <a:prstGeom prst="rect">
            <a:avLst/>
          </a:prstGeom>
          <a:ln/>
        </p:spPr>
        <p:txBody>
          <a:bodyPr/>
          <a:lstStyle>
            <a:lvl1pPr>
              <a:defRPr/>
            </a:lvl1pPr>
          </a:lstStyle>
          <a:p>
            <a:pPr>
              <a:defRPr/>
            </a:pPr>
            <a:endParaRPr lang="sv-SE" altLang="sv-SE"/>
          </a:p>
        </p:txBody>
      </p:sp>
    </p:spTree>
    <p:extLst>
      <p:ext uri="{BB962C8B-B14F-4D97-AF65-F5344CB8AC3E}">
        <p14:creationId xmlns:p14="http://schemas.microsoft.com/office/powerpoint/2010/main" val="818168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Rubrik, ClipArt och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smtClean="0"/>
              <a:t>Klicka här för att ändra format</a:t>
            </a:r>
            <a:endParaRPr lang="sv-SE"/>
          </a:p>
        </p:txBody>
      </p:sp>
      <p:sp>
        <p:nvSpPr>
          <p:cNvPr id="3" name="Platshållare för ClipArt 2"/>
          <p:cNvSpPr>
            <a:spLocks noGrp="1"/>
          </p:cNvSpPr>
          <p:nvPr>
            <p:ph type="clipArt" sz="half" idx="1"/>
          </p:nvPr>
        </p:nvSpPr>
        <p:spPr>
          <a:xfrm>
            <a:off x="457200" y="1600200"/>
            <a:ext cx="4038600" cy="4525963"/>
          </a:xfrm>
        </p:spPr>
        <p:txBody>
          <a:bodyPr/>
          <a:lstStyle/>
          <a:p>
            <a:pPr lvl="0"/>
            <a:endParaRPr lang="sv-SE" noProof="0" smtClean="0"/>
          </a:p>
        </p:txBody>
      </p:sp>
      <p:sp>
        <p:nvSpPr>
          <p:cNvPr id="4" name="Platshållare för text 3"/>
          <p:cNvSpPr>
            <a:spLocks noGrp="1"/>
          </p:cNvSpPr>
          <p:nvPr>
            <p:ph type="body" sz="half" idx="2"/>
          </p:nvPr>
        </p:nvSpPr>
        <p:spPr>
          <a:xfrm>
            <a:off x="4648200" y="1600200"/>
            <a:ext cx="40386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2"/>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a:defRPr/>
            </a:pPr>
            <a:endParaRPr lang="sv-SE" altLang="sv-SE"/>
          </a:p>
        </p:txBody>
      </p:sp>
      <p:sp>
        <p:nvSpPr>
          <p:cNvPr id="6" name="Rectangle 3"/>
          <p:cNvSpPr>
            <a:spLocks noGrp="1" noChangeArrowheads="1"/>
          </p:cNvSpPr>
          <p:nvPr>
            <p:ph type="sldNum" sz="quarter" idx="11"/>
          </p:nvPr>
        </p:nvSpPr>
        <p:spPr>
          <a:xfrm>
            <a:off x="6553200" y="6248400"/>
            <a:ext cx="2133600" cy="457200"/>
          </a:xfrm>
          <a:prstGeom prst="rect">
            <a:avLst/>
          </a:prstGeom>
          <a:ln/>
        </p:spPr>
        <p:txBody>
          <a:bodyPr/>
          <a:lstStyle>
            <a:lvl1pPr>
              <a:defRPr/>
            </a:lvl1pPr>
          </a:lstStyle>
          <a:p>
            <a:pPr>
              <a:defRPr/>
            </a:pPr>
            <a:fld id="{9E3560AA-1CE7-4260-AACD-37F055AD5DD5}" type="slidenum">
              <a:rPr lang="sv-SE" altLang="sv-SE"/>
              <a:pPr>
                <a:defRPr/>
              </a:pPr>
              <a:t>‹#›</a:t>
            </a:fld>
            <a:endParaRPr lang="sv-SE" altLang="sv-SE"/>
          </a:p>
        </p:txBody>
      </p:sp>
      <p:sp>
        <p:nvSpPr>
          <p:cNvPr id="7" name="Rectangle 16"/>
          <p:cNvSpPr>
            <a:spLocks noGrp="1" noChangeArrowheads="1"/>
          </p:cNvSpPr>
          <p:nvPr>
            <p:ph type="dt" sz="half" idx="12"/>
          </p:nvPr>
        </p:nvSpPr>
        <p:spPr>
          <a:xfrm>
            <a:off x="457200" y="6245225"/>
            <a:ext cx="2133600" cy="476250"/>
          </a:xfrm>
          <a:prstGeom prst="rect">
            <a:avLst/>
          </a:prstGeom>
          <a:ln/>
        </p:spPr>
        <p:txBody>
          <a:bodyPr/>
          <a:lstStyle>
            <a:lvl1pPr>
              <a:defRPr/>
            </a:lvl1pPr>
          </a:lstStyle>
          <a:p>
            <a:pPr>
              <a:defRPr/>
            </a:pPr>
            <a:endParaRPr lang="sv-SE" altLang="sv-SE"/>
          </a:p>
        </p:txBody>
      </p:sp>
    </p:spTree>
    <p:extLst>
      <p:ext uri="{BB962C8B-B14F-4D97-AF65-F5344CB8AC3E}">
        <p14:creationId xmlns:p14="http://schemas.microsoft.com/office/powerpoint/2010/main" val="422353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Rubrik och diagram eller organisationsschema">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smtClean="0"/>
              <a:t>Klicka här för att ändra format</a:t>
            </a:r>
            <a:endParaRPr lang="sv-SE"/>
          </a:p>
        </p:txBody>
      </p:sp>
      <p:sp>
        <p:nvSpPr>
          <p:cNvPr id="3" name="Platshållare för SmartArt 2"/>
          <p:cNvSpPr>
            <a:spLocks noGrp="1"/>
          </p:cNvSpPr>
          <p:nvPr>
            <p:ph type="dgm" idx="1"/>
          </p:nvPr>
        </p:nvSpPr>
        <p:spPr>
          <a:xfrm>
            <a:off x="457200" y="1600200"/>
            <a:ext cx="8229600" cy="4525963"/>
          </a:xfrm>
        </p:spPr>
        <p:txBody>
          <a:bodyPr>
            <a:normAutofit/>
          </a:bodyPr>
          <a:lstStyle/>
          <a:p>
            <a:pPr lvl="0"/>
            <a:endParaRPr lang="sv-SE" noProof="0" smtClean="0"/>
          </a:p>
        </p:txBody>
      </p:sp>
      <p:sp>
        <p:nvSpPr>
          <p:cNvPr id="4" name="Platshållare för datum 23"/>
          <p:cNvSpPr>
            <a:spLocks noGrp="1"/>
          </p:cNvSpPr>
          <p:nvPr>
            <p:ph type="dt" sz="half" idx="10"/>
          </p:nvPr>
        </p:nvSpPr>
        <p:spPr>
          <a:xfrm>
            <a:off x="3581400" y="6305550"/>
            <a:ext cx="2133600" cy="476250"/>
          </a:xfrm>
          <a:prstGeom prst="rect">
            <a:avLst/>
          </a:prstGeom>
        </p:spPr>
        <p:txBody>
          <a:bodyPr/>
          <a:lstStyle>
            <a:lvl1pPr>
              <a:defRPr/>
            </a:lvl1pPr>
          </a:lstStyle>
          <a:p>
            <a:pPr>
              <a:defRPr/>
            </a:pPr>
            <a:endParaRPr lang="sv-SE" altLang="sv-SE"/>
          </a:p>
        </p:txBody>
      </p:sp>
      <p:sp>
        <p:nvSpPr>
          <p:cNvPr id="5" name="Platshållare för sidfot 9"/>
          <p:cNvSpPr>
            <a:spLocks noGrp="1"/>
          </p:cNvSpPr>
          <p:nvPr>
            <p:ph type="ftr" sz="quarter" idx="11"/>
          </p:nvPr>
        </p:nvSpPr>
        <p:spPr>
          <a:xfrm>
            <a:off x="5715000" y="6305550"/>
            <a:ext cx="2895600" cy="476250"/>
          </a:xfrm>
          <a:prstGeom prst="rect">
            <a:avLst/>
          </a:prstGeom>
        </p:spPr>
        <p:txBody>
          <a:bodyPr/>
          <a:lstStyle>
            <a:lvl1pPr>
              <a:defRPr/>
            </a:lvl1pPr>
          </a:lstStyle>
          <a:p>
            <a:pPr>
              <a:defRPr/>
            </a:pPr>
            <a:endParaRPr lang="sv-SE" altLang="sv-SE"/>
          </a:p>
        </p:txBody>
      </p:sp>
      <p:sp>
        <p:nvSpPr>
          <p:cNvPr id="6" name="Platshållare för bildnummer 21"/>
          <p:cNvSpPr>
            <a:spLocks noGrp="1"/>
          </p:cNvSpPr>
          <p:nvPr>
            <p:ph type="sldNum" sz="quarter" idx="12"/>
          </p:nvPr>
        </p:nvSpPr>
        <p:spPr>
          <a:xfrm>
            <a:off x="8613775" y="6305550"/>
            <a:ext cx="457200" cy="476250"/>
          </a:xfrm>
          <a:prstGeom prst="rect">
            <a:avLst/>
          </a:prstGeom>
        </p:spPr>
        <p:txBody>
          <a:bodyPr/>
          <a:lstStyle>
            <a:lvl1pPr>
              <a:defRPr/>
            </a:lvl1pPr>
          </a:lstStyle>
          <a:p>
            <a:pPr>
              <a:defRPr/>
            </a:pPr>
            <a:fld id="{30683FD7-3B26-40E7-9206-15ADEBB8CDFA}" type="slidenum">
              <a:rPr lang="sv-SE" altLang="sv-SE"/>
              <a:pPr>
                <a:defRPr/>
              </a:pPr>
              <a:t>‹#›</a:t>
            </a:fld>
            <a:endParaRPr lang="sv-SE" altLang="sv-SE"/>
          </a:p>
        </p:txBody>
      </p:sp>
    </p:spTree>
    <p:extLst>
      <p:ext uri="{BB962C8B-B14F-4D97-AF65-F5344CB8AC3E}">
        <p14:creationId xmlns:p14="http://schemas.microsoft.com/office/powerpoint/2010/main" val="3783821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Innehåll">
    <p:spTree>
      <p:nvGrpSpPr>
        <p:cNvPr id="1" name=""/>
        <p:cNvGrpSpPr/>
        <p:nvPr/>
      </p:nvGrpSpPr>
      <p:grpSpPr>
        <a:xfrm>
          <a:off x="0" y="0"/>
          <a:ext cx="0" cy="0"/>
          <a:chOff x="0" y="0"/>
          <a:chExt cx="0" cy="0"/>
        </a:xfrm>
      </p:grpSpPr>
      <p:sp>
        <p:nvSpPr>
          <p:cNvPr id="2" name="Platshållare för innehåll 1"/>
          <p:cNvSpPr>
            <a:spLocks noGrp="1"/>
          </p:cNvSpPr>
          <p:nvPr>
            <p:ph/>
          </p:nvPr>
        </p:nvSpPr>
        <p:spPr>
          <a:xfrm>
            <a:off x="457200" y="274638"/>
            <a:ext cx="8229600" cy="585152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3" name="Platshållare för datum 2"/>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sv-SE" altLang="sv-SE"/>
          </a:p>
        </p:txBody>
      </p:sp>
      <p:sp>
        <p:nvSpPr>
          <p:cNvPr id="4" name="Platshållare för sidfot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sv-SE" altLang="sv-SE"/>
          </a:p>
        </p:txBody>
      </p:sp>
      <p:sp>
        <p:nvSpPr>
          <p:cNvPr id="5" name="Platshållare för bildnummer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5DB9C230-F2E5-4C58-AACF-A610ED94C3B8}" type="slidenum">
              <a:rPr lang="sv-SE" altLang="sv-SE"/>
              <a:pPr>
                <a:defRPr/>
              </a:pPr>
              <a:t>‹#›</a:t>
            </a:fld>
            <a:endParaRPr lang="sv-SE" altLang="sv-SE"/>
          </a:p>
        </p:txBody>
      </p:sp>
    </p:spTree>
    <p:extLst>
      <p:ext uri="{BB962C8B-B14F-4D97-AF65-F5344CB8AC3E}">
        <p14:creationId xmlns:p14="http://schemas.microsoft.com/office/powerpoint/2010/main" val="439333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269499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Tree>
    <p:extLst>
      <p:ext uri="{BB962C8B-B14F-4D97-AF65-F5344CB8AC3E}">
        <p14:creationId xmlns:p14="http://schemas.microsoft.com/office/powerpoint/2010/main" val="1417895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706438" y="1651000"/>
            <a:ext cx="3752850" cy="435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11688" y="1651000"/>
            <a:ext cx="3752850" cy="435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742323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603098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1781889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357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1378767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smtClean="0"/>
              <a:t>Dra bilden till platshållaren eller klicka på ikonen för att lägga till den</a:t>
            </a:r>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2334593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87000">
              <a:srgbClr val="FFFF00"/>
            </a:gs>
            <a:gs pos="96000">
              <a:srgbClr val="156B13"/>
            </a:gs>
          </a:gsLst>
          <a:lin ang="5400000" scaled="0"/>
          <a:tileRect/>
        </a:gradFill>
        <a:effectLst/>
      </p:bgPr>
    </p:bg>
    <p:spTree>
      <p:nvGrpSpPr>
        <p:cNvPr id="1" name=""/>
        <p:cNvGrpSpPr/>
        <p:nvPr/>
      </p:nvGrpSpPr>
      <p:grpSpPr>
        <a:xfrm>
          <a:off x="0" y="0"/>
          <a:ext cx="0" cy="0"/>
          <a:chOff x="0" y="0"/>
          <a:chExt cx="0" cy="0"/>
        </a:xfrm>
      </p:grpSpPr>
      <p:cxnSp>
        <p:nvCxnSpPr>
          <p:cNvPr id="8" name="Straight Connector 7"/>
          <p:cNvCxnSpPr/>
          <p:nvPr/>
        </p:nvCxnSpPr>
        <p:spPr>
          <a:xfrm>
            <a:off x="714375" y="6072188"/>
            <a:ext cx="7643813" cy="1587"/>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sp>
        <p:nvSpPr>
          <p:cNvPr id="1027" name="Title Placeholder 1"/>
          <p:cNvSpPr>
            <a:spLocks noGrp="1"/>
          </p:cNvSpPr>
          <p:nvPr>
            <p:ph type="title"/>
          </p:nvPr>
        </p:nvSpPr>
        <p:spPr bwMode="auto">
          <a:xfrm>
            <a:off x="704850" y="806450"/>
            <a:ext cx="76454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sv-SE" smtClean="0"/>
              <a:t>Klicka här för att ändra format</a:t>
            </a:r>
            <a:endParaRPr lang="sv-SE"/>
          </a:p>
        </p:txBody>
      </p:sp>
      <p:sp>
        <p:nvSpPr>
          <p:cNvPr id="1028" name="Text Placeholder 2"/>
          <p:cNvSpPr>
            <a:spLocks noGrp="1"/>
          </p:cNvSpPr>
          <p:nvPr>
            <p:ph type="body" idx="1"/>
          </p:nvPr>
        </p:nvSpPr>
        <p:spPr bwMode="auto">
          <a:xfrm>
            <a:off x="706438" y="1651000"/>
            <a:ext cx="76581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1029" name="Picture 5" descr="090323_Lnu_Wordmark_Kalmar_Växjö_påhäng_transparent"/>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714375" y="6299200"/>
            <a:ext cx="292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090323_Lnu_Symbol"/>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8128000" y="6207125"/>
            <a:ext cx="2492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1"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2" r:id="rId12"/>
    <p:sldLayoutId id="2147483703" r:id="rId13"/>
    <p:sldLayoutId id="2147483704" r:id="rId14"/>
    <p:sldLayoutId id="2147483705" r:id="rId15"/>
  </p:sldLayoutIdLst>
  <p:txStyles>
    <p:title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2pPr>
      <a:lvl3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3pPr>
      <a:lvl4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4pPr>
      <a:lvl5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5pPr>
      <a:lvl6pPr marL="457200"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6pPr>
      <a:lvl7pPr marL="914400"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7pPr>
      <a:lvl8pPr marL="1371600"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8pPr>
      <a:lvl9pPr marL="1828800"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9pPr>
    </p:titleStyle>
    <p:body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ea typeface="Times New Roman" charset="0"/>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ea typeface="Times New Roman" charset="0"/>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ea typeface="Times New Roman" charset="0"/>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ea typeface="Times New Roman" charset="0"/>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Times New Roman" charset="0"/>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Times New Roman" charset="0"/>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Times New Roman" charset="0"/>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Times New Roman" charset="0"/>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udrun.svensson@lnu.se" TargetMode="Externa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 Id="rId5" Type="http://schemas.openxmlformats.org/officeDocument/2006/relationships/image" Target="../media/image70.jpeg"/><Relationship Id="rId4" Type="http://schemas.openxmlformats.org/officeDocument/2006/relationships/image" Target="../media/image69.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3.emf"/><Relationship Id="rId5" Type="http://schemas.openxmlformats.org/officeDocument/2006/relationships/oleObject" Target="../embeddings/oleObject3.bin"/><Relationship Id="rId4" Type="http://schemas.openxmlformats.org/officeDocument/2006/relationships/hyperlink" Target="mailto:Gudrun.svensson@lnu.se"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s://benjamins.com/#catalog/journals/ll.1.1-2" TargetMode="External"/><Relationship Id="rId2" Type="http://schemas.openxmlformats.org/officeDocument/2006/relationships/hyperlink" Target="https://benjamins.com/#catalog/journals/ll" TargetMode="Externa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benjamins.com/#catalog/journals/ll.1.1-2" TargetMode="External"/><Relationship Id="rId2" Type="http://schemas.openxmlformats.org/officeDocument/2006/relationships/hyperlink" Target="https://benjamins.com/#catalog/journals/ll"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mailto:Gudrun.svensson@lnu.se" TargetMode="Externa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Layout" Target="../diagrams/layout2.xml"/><Relationship Id="rId7" Type="http://schemas.openxmlformats.org/officeDocument/2006/relationships/image" Target="../media/image4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3.w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image" Target="../media/image45.jpeg"/><Relationship Id="rId4" Type="http://schemas.openxmlformats.org/officeDocument/2006/relationships/image" Target="../media/image44.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9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60350"/>
            <a:ext cx="7772400" cy="2988630"/>
          </a:xfrm>
        </p:spPr>
        <p:txBody>
          <a:bodyPr/>
          <a:lstStyle/>
          <a:p>
            <a:pPr eaLnBrk="1" hangingPunct="1"/>
            <a:r>
              <a:rPr lang="sv-SE" altLang="sv-SE" sz="4400" dirty="0" smtClean="0">
                <a:solidFill>
                  <a:schemeClr val="tx1"/>
                </a:solidFill>
              </a:rPr>
              <a:t/>
            </a:r>
            <a:br>
              <a:rPr lang="sv-SE" altLang="sv-SE" sz="4400" dirty="0" smtClean="0">
                <a:solidFill>
                  <a:schemeClr val="tx1"/>
                </a:solidFill>
              </a:rPr>
            </a:br>
            <a:r>
              <a:rPr lang="sv-SE" altLang="sv-SE" sz="4400" dirty="0" smtClean="0">
                <a:solidFill>
                  <a:schemeClr val="tx1"/>
                </a:solidFill>
              </a:rPr>
              <a:t>Transspråkande i teori och praktik </a:t>
            </a:r>
            <a:br>
              <a:rPr lang="sv-SE" altLang="sv-SE" sz="4400" dirty="0" smtClean="0">
                <a:solidFill>
                  <a:schemeClr val="tx1"/>
                </a:solidFill>
              </a:rPr>
            </a:br>
            <a:endParaRPr lang="sv-SE" altLang="sv-SE" sz="2400" dirty="0" smtClean="0">
              <a:solidFill>
                <a:schemeClr val="tx1"/>
              </a:solidFill>
            </a:endParaRPr>
          </a:p>
        </p:txBody>
      </p:sp>
      <p:sp>
        <p:nvSpPr>
          <p:cNvPr id="4099" name="Rectangle 3"/>
          <p:cNvSpPr>
            <a:spLocks noGrp="1" noChangeArrowheads="1"/>
          </p:cNvSpPr>
          <p:nvPr>
            <p:ph type="subTitle" idx="1"/>
          </p:nvPr>
        </p:nvSpPr>
        <p:spPr>
          <a:xfrm>
            <a:off x="1619250" y="3068960"/>
            <a:ext cx="5761038" cy="3312789"/>
          </a:xfrm>
        </p:spPr>
        <p:txBody>
          <a:bodyPr/>
          <a:lstStyle/>
          <a:p>
            <a:pPr eaLnBrk="1" hangingPunct="1">
              <a:lnSpc>
                <a:spcPct val="80000"/>
              </a:lnSpc>
            </a:pPr>
            <a:endParaRPr lang="sv-SE" altLang="sv-SE" sz="2800" i="1" dirty="0" smtClean="0"/>
          </a:p>
          <a:p>
            <a:pPr eaLnBrk="1" hangingPunct="1">
              <a:lnSpc>
                <a:spcPct val="80000"/>
              </a:lnSpc>
            </a:pPr>
            <a:r>
              <a:rPr lang="sv-SE" altLang="sv-SE" sz="2800" i="1" dirty="0" smtClean="0"/>
              <a:t>Gudrun Svensson</a:t>
            </a:r>
          </a:p>
          <a:p>
            <a:pPr eaLnBrk="1" hangingPunct="1">
              <a:lnSpc>
                <a:spcPct val="80000"/>
              </a:lnSpc>
            </a:pPr>
            <a:r>
              <a:rPr lang="sv-SE" altLang="sv-SE" sz="2400" i="1" dirty="0" smtClean="0">
                <a:hlinkClick r:id="rId3"/>
              </a:rPr>
              <a:t>Gudrun.svensson@lnu.se</a:t>
            </a:r>
            <a:endParaRPr lang="sv-SE" altLang="sv-SE" sz="2400" i="1" dirty="0" smtClean="0"/>
          </a:p>
          <a:p>
            <a:pPr eaLnBrk="1" hangingPunct="1">
              <a:lnSpc>
                <a:spcPct val="80000"/>
              </a:lnSpc>
            </a:pPr>
            <a:r>
              <a:rPr lang="sv-SE" altLang="sv-SE" sz="2400" i="1" dirty="0" smtClean="0"/>
              <a:t>Linnéuniversitetet</a:t>
            </a:r>
          </a:p>
          <a:p>
            <a:pPr eaLnBrk="1" hangingPunct="1">
              <a:lnSpc>
                <a:spcPct val="80000"/>
              </a:lnSpc>
            </a:pPr>
            <a:r>
              <a:rPr lang="sv-SE" altLang="sv-SE" sz="2400" i="1" dirty="0" smtClean="0"/>
              <a:t>Institutionen för svenska språket </a:t>
            </a:r>
          </a:p>
          <a:p>
            <a:r>
              <a:rPr lang="en-US" sz="2400" dirty="0"/>
              <a:t>Join Zoom Meeting</a:t>
            </a:r>
          </a:p>
          <a:p>
            <a:r>
              <a:rPr lang="en-US" sz="2400" dirty="0"/>
              <a:t>https://lnu-se.zoom.us/j/8121569876</a:t>
            </a:r>
          </a:p>
          <a:p>
            <a:pPr eaLnBrk="1" hangingPunct="1">
              <a:lnSpc>
                <a:spcPct val="80000"/>
              </a:lnSpc>
            </a:pPr>
            <a:endParaRPr lang="sv-SE" altLang="sv-SE" sz="2400" i="1" dirty="0" smtClean="0"/>
          </a:p>
        </p:txBody>
      </p:sp>
      <p:graphicFrame>
        <p:nvGraphicFramePr>
          <p:cNvPr id="4101" name="Objekt 1"/>
          <p:cNvGraphicFramePr>
            <a:graphicFrameLocks noChangeAspect="1"/>
          </p:cNvGraphicFramePr>
          <p:nvPr/>
        </p:nvGraphicFramePr>
        <p:xfrm>
          <a:off x="7308850" y="4365625"/>
          <a:ext cx="1922463" cy="3206750"/>
        </p:xfrm>
        <a:graphic>
          <a:graphicData uri="http://schemas.openxmlformats.org/presentationml/2006/ole">
            <mc:AlternateContent xmlns:mc="http://schemas.openxmlformats.org/markup-compatibility/2006">
              <mc:Choice xmlns:v="urn:schemas-microsoft-com:vml" Requires="v">
                <p:oleObj spid="_x0000_s1065" name="Kalkylblad" r:id="rId4" imgW="5930859" imgH="9340920" progId="Excel.Sheet.8">
                  <p:embed/>
                </p:oleObj>
              </mc:Choice>
              <mc:Fallback>
                <p:oleObj name="Kalkylblad" r:id="rId4" imgW="5930859" imgH="934092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91579" b="92532"/>
                      <a:stretch>
                        <a:fillRect/>
                      </a:stretch>
                    </p:blipFill>
                    <p:spPr bwMode="auto">
                      <a:xfrm>
                        <a:off x="7308850" y="4365625"/>
                        <a:ext cx="1922463"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4859363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Ursprungsländer efter antal flyktinga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Char char="–"/>
            </a:pPr>
            <a:endParaRPr lang="sv-SE" altLang="sv-SE" sz="1800"/>
          </a:p>
        </p:txBody>
      </p:sp>
      <p:sp>
        <p:nvSpPr>
          <p:cNvPr id="9219" name="AutoShape 3" descr="Ursprungsländer efter antal flyktinga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Char char="–"/>
            </a:pPr>
            <a:endParaRPr lang="sv-SE" altLang="sv-SE" sz="1800"/>
          </a:p>
        </p:txBody>
      </p:sp>
      <p:sp>
        <p:nvSpPr>
          <p:cNvPr id="9220" name="AutoShape 4" descr="Ursprungsländer efter antal flyktinga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Char char="–"/>
            </a:pPr>
            <a:endParaRPr lang="sv-SE" altLang="sv-SE" sz="1800"/>
          </a:p>
        </p:txBody>
      </p:sp>
      <p:sp>
        <p:nvSpPr>
          <p:cNvPr id="26629" name="Rectangle 5"/>
          <p:cNvSpPr>
            <a:spLocks noGrp="1" noChangeArrowheads="1"/>
          </p:cNvSpPr>
          <p:nvPr>
            <p:ph type="title"/>
          </p:nvPr>
        </p:nvSpPr>
        <p:spPr/>
        <p:txBody>
          <a:bodyPr/>
          <a:lstStyle/>
          <a:p>
            <a:pPr eaLnBrk="1" fontAlgn="auto" hangingPunct="1">
              <a:spcAft>
                <a:spcPts val="0"/>
              </a:spcAft>
              <a:defRPr/>
            </a:pPr>
            <a:r>
              <a:rPr lang="sv-SE" altLang="sv-SE" sz="3600" dirty="0" smtClean="0">
                <a:solidFill>
                  <a:schemeClr val="tx2">
                    <a:satMod val="130000"/>
                  </a:schemeClr>
                </a:solidFill>
              </a:rPr>
              <a:t/>
            </a:r>
            <a:br>
              <a:rPr lang="sv-SE" altLang="sv-SE" sz="3600" dirty="0" smtClean="0">
                <a:solidFill>
                  <a:schemeClr val="tx2">
                    <a:satMod val="130000"/>
                  </a:schemeClr>
                </a:solidFill>
              </a:rPr>
            </a:br>
            <a:r>
              <a:rPr lang="sv-SE" altLang="sv-SE" sz="3600" dirty="0" smtClean="0">
                <a:solidFill>
                  <a:schemeClr val="tx2">
                    <a:satMod val="130000"/>
                  </a:schemeClr>
                </a:solidFill>
              </a:rPr>
              <a:t>Flerspråkiga elever i Sverige</a:t>
            </a:r>
          </a:p>
        </p:txBody>
      </p:sp>
      <p:sp>
        <p:nvSpPr>
          <p:cNvPr id="110598" name="Rectangle 6"/>
          <p:cNvSpPr>
            <a:spLocks noGrp="1" noChangeArrowheads="1"/>
          </p:cNvSpPr>
          <p:nvPr>
            <p:ph idx="1"/>
          </p:nvPr>
        </p:nvSpPr>
        <p:spPr/>
        <p:txBody>
          <a:bodyPr/>
          <a:lstStyle/>
          <a:p>
            <a:pPr eaLnBrk="1" hangingPunct="1"/>
            <a:r>
              <a:rPr lang="sv-SE" altLang="sv-SE" sz="3200" dirty="0" smtClean="0"/>
              <a:t>Lever i diasporan (</a:t>
            </a:r>
            <a:r>
              <a:rPr lang="sv-SE" altLang="sv-SE" sz="3200" dirty="0" err="1" smtClean="0"/>
              <a:t>δι</a:t>
            </a:r>
            <a:r>
              <a:rPr lang="sv-SE" altLang="sv-SE" sz="3200" dirty="0" smtClean="0"/>
              <a:t>ασπορά, diáspora, i förskingringen = kringspriddhet) </a:t>
            </a:r>
          </a:p>
          <a:p>
            <a:pPr eaLnBrk="1" hangingPunct="1"/>
            <a:r>
              <a:rPr lang="sv-SE" altLang="sv-SE" sz="3200" dirty="0" smtClean="0"/>
              <a:t>Oftast här </a:t>
            </a:r>
            <a:r>
              <a:rPr lang="sv-SE" altLang="sv-SE" sz="3200" dirty="0" err="1" smtClean="0"/>
              <a:t>pga</a:t>
            </a:r>
            <a:r>
              <a:rPr lang="sv-SE" altLang="sv-SE" sz="3200" dirty="0" smtClean="0"/>
              <a:t> en push-situation</a:t>
            </a:r>
          </a:p>
          <a:p>
            <a:pPr eaLnBrk="1" hangingPunct="1"/>
            <a:r>
              <a:rPr lang="sv-SE" altLang="sv-SE" sz="3200" dirty="0" smtClean="0"/>
              <a:t>Vagabonder i livet: geografisk resa, kulturell resa, språklig resa, klassresa</a:t>
            </a:r>
          </a:p>
          <a:p>
            <a:pPr eaLnBrk="1" hangingPunct="1"/>
            <a:r>
              <a:rPr lang="sv-SE" altLang="sv-SE" sz="3200" dirty="0" smtClean="0"/>
              <a:t>Mångspråkiga</a:t>
            </a:r>
          </a:p>
          <a:p>
            <a:pPr eaLnBrk="1" hangingPunct="1"/>
            <a:endParaRPr lang="sv-SE" altLang="sv-SE" dirty="0" smtClean="0"/>
          </a:p>
        </p:txBody>
      </p:sp>
    </p:spTree>
    <p:extLst>
      <p:ext uri="{BB962C8B-B14F-4D97-AF65-F5344CB8AC3E}">
        <p14:creationId xmlns:p14="http://schemas.microsoft.com/office/powerpoint/2010/main" val="3681221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5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59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5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ubrik 1"/>
          <p:cNvSpPr>
            <a:spLocks noGrp="1"/>
          </p:cNvSpPr>
          <p:nvPr>
            <p:ph type="title"/>
          </p:nvPr>
        </p:nvSpPr>
        <p:spPr/>
        <p:txBody>
          <a:bodyPr/>
          <a:lstStyle/>
          <a:p>
            <a:endParaRPr lang="sv-SE" altLang="sv-SE" smtClean="0"/>
          </a:p>
        </p:txBody>
      </p:sp>
      <p:sp>
        <p:nvSpPr>
          <p:cNvPr id="79875" name="Platshållare för innehåll 2"/>
          <p:cNvSpPr>
            <a:spLocks noGrp="1"/>
          </p:cNvSpPr>
          <p:nvPr>
            <p:ph idx="1"/>
          </p:nvPr>
        </p:nvSpPr>
        <p:spPr/>
        <p:txBody>
          <a:bodyPr/>
          <a:lstStyle/>
          <a:p>
            <a:r>
              <a:rPr lang="sv-SE" altLang="sv-SE" sz="2800" dirty="0" err="1" smtClean="0"/>
              <a:t>Klimat+typ</a:t>
            </a:r>
            <a:endParaRPr lang="sv-SE" altLang="sv-SE" sz="2800" dirty="0" smtClean="0"/>
          </a:p>
          <a:p>
            <a:r>
              <a:rPr lang="sv-SE" altLang="sv-SE" sz="2800" dirty="0" err="1" smtClean="0"/>
              <a:t>Perma</a:t>
            </a:r>
            <a:r>
              <a:rPr lang="sv-SE" altLang="sv-SE" sz="2800" dirty="0" smtClean="0"/>
              <a:t> + frost (permanent, jfr frisyr)</a:t>
            </a:r>
          </a:p>
          <a:p>
            <a:r>
              <a:rPr lang="sv-SE" altLang="sv-SE" sz="2800" dirty="0" smtClean="0"/>
              <a:t>Öm + tålig</a:t>
            </a:r>
          </a:p>
          <a:p>
            <a:r>
              <a:rPr lang="sv-SE" altLang="sv-SE" sz="2800" dirty="0" smtClean="0"/>
              <a:t>Skog+ lös</a:t>
            </a:r>
          </a:p>
          <a:p>
            <a:r>
              <a:rPr lang="sv-SE" altLang="sv-SE" sz="2800" dirty="0" smtClean="0"/>
              <a:t>Vind + </a:t>
            </a:r>
            <a:r>
              <a:rPr lang="sv-SE" altLang="sv-SE" sz="2800" dirty="0" err="1" smtClean="0"/>
              <a:t>rikt+ning</a:t>
            </a:r>
            <a:r>
              <a:rPr lang="sv-SE" altLang="sv-SE" sz="2800" dirty="0" smtClean="0"/>
              <a:t> (substantiv + verb +</a:t>
            </a:r>
            <a:r>
              <a:rPr lang="sv-SE" altLang="sv-SE" sz="2800" dirty="0" err="1" smtClean="0"/>
              <a:t>substantiveringsändelse</a:t>
            </a:r>
            <a:r>
              <a:rPr lang="sv-SE" altLang="sv-SE" sz="2800" dirty="0" smtClean="0"/>
              <a:t>)</a:t>
            </a:r>
          </a:p>
          <a:p>
            <a:r>
              <a:rPr lang="sv-SE" altLang="sv-SE" sz="2800" dirty="0" err="1" smtClean="0"/>
              <a:t>Över+stiga</a:t>
            </a:r>
            <a:endParaRPr lang="sv-SE" altLang="sv-SE" sz="2800" dirty="0" smtClean="0"/>
          </a:p>
          <a:p>
            <a:endParaRPr lang="sv-SE" altLang="sv-SE" dirty="0" smtClean="0"/>
          </a:p>
        </p:txBody>
      </p:sp>
    </p:spTree>
    <p:extLst>
      <p:ext uri="{BB962C8B-B14F-4D97-AF65-F5344CB8AC3E}">
        <p14:creationId xmlns:p14="http://schemas.microsoft.com/office/powerpoint/2010/main" val="7441038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704850" y="1043734"/>
            <a:ext cx="7645400" cy="1260139"/>
          </a:xfrm>
        </p:spPr>
        <p:txBody>
          <a:bodyPr/>
          <a:lstStyle/>
          <a:p>
            <a:pPr eaLnBrk="1" hangingPunct="1"/>
            <a:r>
              <a:rPr lang="sv-SE" altLang="sv-SE" sz="3200" dirty="0" smtClean="0"/>
              <a:t>Elever med svenska som andraspråk har ofta kärnord för olika begrepp men inte alltid de specifika orden</a:t>
            </a:r>
          </a:p>
        </p:txBody>
      </p:sp>
      <p:sp>
        <p:nvSpPr>
          <p:cNvPr id="64515" name="Rectangle 3"/>
          <p:cNvSpPr>
            <a:spLocks noGrp="1" noChangeArrowheads="1"/>
          </p:cNvSpPr>
          <p:nvPr>
            <p:ph type="body" idx="1"/>
          </p:nvPr>
        </p:nvSpPr>
        <p:spPr>
          <a:xfrm>
            <a:off x="457200" y="2303874"/>
            <a:ext cx="8229600" cy="4077875"/>
          </a:xfrm>
        </p:spPr>
        <p:txBody>
          <a:bodyPr/>
          <a:lstStyle/>
          <a:p>
            <a:pPr lvl="1" eaLnBrk="1" hangingPunct="1">
              <a:lnSpc>
                <a:spcPct val="90000"/>
              </a:lnSpc>
              <a:buFontTx/>
              <a:buNone/>
            </a:pPr>
            <a:r>
              <a:rPr lang="sv-SE" altLang="sv-SE" sz="2400" b="1" dirty="0" smtClean="0"/>
              <a:t>Eleverna kan centrala ord som</a:t>
            </a:r>
          </a:p>
          <a:p>
            <a:pPr lvl="1">
              <a:lnSpc>
                <a:spcPct val="90000"/>
              </a:lnSpc>
              <a:buNone/>
            </a:pPr>
            <a:r>
              <a:rPr lang="en-US" altLang="sv-SE" b="1" dirty="0"/>
              <a:t>* </a:t>
            </a:r>
            <a:r>
              <a:rPr lang="en-US" altLang="sv-SE" sz="2400" b="1" i="1" u="sng" dirty="0" err="1"/>
              <a:t>skina</a:t>
            </a:r>
            <a:r>
              <a:rPr lang="en-US" altLang="sv-SE" sz="2400" b="1" dirty="0"/>
              <a:t>  men </a:t>
            </a:r>
            <a:r>
              <a:rPr lang="en-US" altLang="sv-SE" sz="2400" b="1" dirty="0" err="1"/>
              <a:t>inte</a:t>
            </a:r>
            <a:r>
              <a:rPr lang="en-US" altLang="sv-SE" sz="2400" b="1" dirty="0"/>
              <a:t> </a:t>
            </a:r>
            <a:r>
              <a:rPr lang="en-US" altLang="sv-SE" sz="2400" b="1" dirty="0" err="1"/>
              <a:t>stråla</a:t>
            </a:r>
            <a:r>
              <a:rPr lang="en-US" altLang="sv-SE" sz="2400" b="1" dirty="0"/>
              <a:t>, </a:t>
            </a:r>
            <a:r>
              <a:rPr lang="en-US" altLang="sv-SE" sz="2400" b="1" dirty="0" err="1"/>
              <a:t>glimma</a:t>
            </a:r>
            <a:r>
              <a:rPr lang="en-US" altLang="sv-SE" sz="2400" b="1" dirty="0"/>
              <a:t>, </a:t>
            </a:r>
            <a:r>
              <a:rPr lang="en-US" altLang="sv-SE" sz="2400" b="1" dirty="0" err="1"/>
              <a:t>glänsa</a:t>
            </a:r>
            <a:r>
              <a:rPr lang="en-US" altLang="sv-SE" sz="2400" b="1" dirty="0"/>
              <a:t>, </a:t>
            </a:r>
            <a:r>
              <a:rPr lang="en-US" altLang="sv-SE" sz="2400" b="1" dirty="0" err="1"/>
              <a:t>skimra</a:t>
            </a:r>
            <a:endParaRPr lang="en-US" altLang="sv-SE" sz="2400" b="1" dirty="0"/>
          </a:p>
          <a:p>
            <a:pPr lvl="1">
              <a:lnSpc>
                <a:spcPct val="90000"/>
              </a:lnSpc>
              <a:buNone/>
            </a:pPr>
            <a:r>
              <a:rPr lang="en-US" altLang="sv-SE" sz="2400" b="1" dirty="0"/>
              <a:t>* </a:t>
            </a:r>
            <a:r>
              <a:rPr lang="en-US" altLang="sv-SE" sz="2400" b="1" i="1" u="sng" dirty="0" err="1"/>
              <a:t>lysa</a:t>
            </a:r>
            <a:r>
              <a:rPr lang="en-US" altLang="sv-SE" sz="2400" b="1" dirty="0"/>
              <a:t> men </a:t>
            </a:r>
            <a:r>
              <a:rPr lang="en-US" altLang="sv-SE" sz="2400" b="1" dirty="0" err="1"/>
              <a:t>inte</a:t>
            </a:r>
            <a:r>
              <a:rPr lang="en-US" altLang="sv-SE" sz="2400" b="1" dirty="0"/>
              <a:t> </a:t>
            </a:r>
            <a:r>
              <a:rPr lang="en-US" altLang="sv-SE" sz="2400" b="1" dirty="0" err="1"/>
              <a:t>gnistra</a:t>
            </a:r>
            <a:r>
              <a:rPr lang="en-US" altLang="sv-SE" sz="2400" b="1" dirty="0"/>
              <a:t>, </a:t>
            </a:r>
            <a:r>
              <a:rPr lang="en-US" altLang="sv-SE" sz="2400" b="1" dirty="0" err="1"/>
              <a:t>glittra</a:t>
            </a:r>
            <a:endParaRPr lang="en-US" altLang="sv-SE" sz="2400" b="1" dirty="0"/>
          </a:p>
          <a:p>
            <a:pPr>
              <a:lnSpc>
                <a:spcPct val="90000"/>
              </a:lnSpc>
            </a:pPr>
            <a:r>
              <a:rPr lang="sv-SE" altLang="sv-SE" sz="2800" dirty="0" smtClean="0"/>
              <a:t>	</a:t>
            </a:r>
            <a:r>
              <a:rPr lang="sv-SE" altLang="sv-SE" sz="2400" b="1" i="1" dirty="0" smtClean="0"/>
              <a:t>*</a:t>
            </a:r>
            <a:r>
              <a:rPr lang="sv-SE" altLang="sv-SE" sz="2400" b="1" i="1" u="sng" dirty="0" smtClean="0"/>
              <a:t>rinner</a:t>
            </a:r>
            <a:r>
              <a:rPr lang="sv-SE" altLang="sv-SE" sz="2400" b="1" dirty="0" smtClean="0"/>
              <a:t> men inte strömmar, forsar, brusar, porlar, skvalar, flödar</a:t>
            </a:r>
          </a:p>
          <a:p>
            <a:pPr lvl="1" eaLnBrk="1" hangingPunct="1">
              <a:lnSpc>
                <a:spcPct val="90000"/>
              </a:lnSpc>
              <a:buFontTx/>
              <a:buNone/>
            </a:pPr>
            <a:r>
              <a:rPr lang="sv-SE" altLang="sv-SE" sz="2400" b="1" dirty="0" smtClean="0"/>
              <a:t>*</a:t>
            </a:r>
            <a:r>
              <a:rPr lang="sv-SE" altLang="sv-SE" sz="2400" b="1" i="1" u="sng" dirty="0" smtClean="0"/>
              <a:t>gå</a:t>
            </a:r>
            <a:r>
              <a:rPr lang="sv-SE" altLang="sv-SE" sz="2400" b="1" i="1" dirty="0" smtClean="0"/>
              <a:t> </a:t>
            </a:r>
            <a:r>
              <a:rPr lang="sv-SE" altLang="sv-SE" sz="2400" b="1" dirty="0" smtClean="0"/>
              <a:t>men inte spatsera, promenera, ströva, strosa, trippa, vanka</a:t>
            </a:r>
          </a:p>
        </p:txBody>
      </p:sp>
    </p:spTree>
    <p:extLst>
      <p:ext uri="{BB962C8B-B14F-4D97-AF65-F5344CB8AC3E}">
        <p14:creationId xmlns:p14="http://schemas.microsoft.com/office/powerpoint/2010/main" val="3660321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bldLvl="2"/>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endParaRPr lang="sv-SE" altLang="sv-SE" sz="3600" smtClean="0"/>
          </a:p>
        </p:txBody>
      </p:sp>
      <p:sp>
        <p:nvSpPr>
          <p:cNvPr id="82947" name="Rectangle 3"/>
          <p:cNvSpPr>
            <a:spLocks noGrp="1" noChangeArrowheads="1"/>
          </p:cNvSpPr>
          <p:nvPr>
            <p:ph idx="1"/>
          </p:nvPr>
        </p:nvSpPr>
        <p:spPr>
          <a:xfrm>
            <a:off x="611188" y="1916113"/>
            <a:ext cx="8229600" cy="3886200"/>
          </a:xfrm>
        </p:spPr>
        <p:txBody>
          <a:bodyPr/>
          <a:lstStyle/>
          <a:p>
            <a:pPr eaLnBrk="1" hangingPunct="1"/>
            <a:endParaRPr lang="sv-SE" altLang="sv-SE" smtClean="0"/>
          </a:p>
        </p:txBody>
      </p:sp>
      <p:sp>
        <p:nvSpPr>
          <p:cNvPr id="82948"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endParaRPr lang="sv-SE" altLang="sv-SE" sz="1800"/>
          </a:p>
        </p:txBody>
      </p:sp>
      <p:pic>
        <p:nvPicPr>
          <p:cNvPr id="82949" name="Bildobjekt 4" descr="skanna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65175"/>
            <a:ext cx="74168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6"/>
          <p:cNvSpPr>
            <a:spLocks noChangeArrowheads="1"/>
          </p:cNvSpPr>
          <p:nvPr/>
        </p:nvSpPr>
        <p:spPr bwMode="auto">
          <a:xfrm>
            <a:off x="0" y="3267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endParaRPr lang="sv-SE" altLang="sv-SE" sz="1800"/>
          </a:p>
        </p:txBody>
      </p:sp>
    </p:spTree>
    <p:extLst>
      <p:ext uri="{BB962C8B-B14F-4D97-AF65-F5344CB8AC3E}">
        <p14:creationId xmlns:p14="http://schemas.microsoft.com/office/powerpoint/2010/main" val="16972452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51520" y="368660"/>
            <a:ext cx="7772400" cy="1151530"/>
          </a:xfrm>
        </p:spPr>
        <p:txBody>
          <a:bodyPr/>
          <a:lstStyle/>
          <a:p>
            <a:pPr eaLnBrk="1" hangingPunct="1"/>
            <a:r>
              <a:rPr lang="en-US" altLang="sv-SE" sz="2400" dirty="0" smtClean="0"/>
              <a:t/>
            </a:r>
            <a:br>
              <a:rPr lang="en-US" altLang="sv-SE" sz="2400" dirty="0" smtClean="0"/>
            </a:br>
            <a:r>
              <a:rPr lang="en-US" altLang="sv-SE" sz="2400" dirty="0" smtClean="0"/>
              <a:t/>
            </a:r>
            <a:br>
              <a:rPr lang="en-US" altLang="sv-SE" sz="2400" dirty="0" smtClean="0"/>
            </a:br>
            <a:r>
              <a:rPr lang="en-US" altLang="sv-SE" sz="2400" dirty="0" smtClean="0"/>
              <a:t>SAMMANSÄTTNINGAR  (</a:t>
            </a:r>
            <a:r>
              <a:rPr lang="en-US" altLang="sv-SE" sz="2400" dirty="0" err="1" smtClean="0"/>
              <a:t>jfr</a:t>
            </a:r>
            <a:r>
              <a:rPr lang="en-US" altLang="sv-SE" sz="2400" dirty="0" smtClean="0"/>
              <a:t> </a:t>
            </a:r>
            <a:r>
              <a:rPr lang="en-US" altLang="sv-SE" sz="2400" dirty="0" err="1" smtClean="0"/>
              <a:t>t</a:t>
            </a:r>
            <a:r>
              <a:rPr lang="en-US" altLang="sv-SE" sz="2800" dirty="0" err="1" smtClean="0"/>
              <a:t>jangarder</a:t>
            </a:r>
            <a:r>
              <a:rPr lang="en-US" altLang="sv-SE" sz="2800" dirty="0" smtClean="0"/>
              <a:t>)</a:t>
            </a:r>
            <a:r>
              <a:rPr lang="en-US" altLang="sv-SE" sz="2400" dirty="0" smtClean="0"/>
              <a:t> </a:t>
            </a:r>
            <a:br>
              <a:rPr lang="en-US" altLang="sv-SE" sz="2400" dirty="0" smtClean="0"/>
            </a:br>
            <a:r>
              <a:rPr lang="en-US" altLang="sv-SE" sz="2400" dirty="0" smtClean="0"/>
              <a:t/>
            </a:r>
            <a:br>
              <a:rPr lang="en-US" altLang="sv-SE" sz="2400" dirty="0" smtClean="0"/>
            </a:br>
            <a:r>
              <a:rPr lang="en-US" altLang="sv-SE" sz="2400" dirty="0" err="1" smtClean="0"/>
              <a:t>Huskur</a:t>
            </a:r>
            <a:r>
              <a:rPr lang="en-US" altLang="sv-SE" b="1" dirty="0" smtClean="0"/>
              <a:t>.</a:t>
            </a:r>
          </a:p>
        </p:txBody>
      </p:sp>
      <p:sp>
        <p:nvSpPr>
          <p:cNvPr id="67587" name="Rectangle 3"/>
          <p:cNvSpPr>
            <a:spLocks noGrp="1" noChangeArrowheads="1"/>
          </p:cNvSpPr>
          <p:nvPr>
            <p:ph type="body" idx="1"/>
          </p:nvPr>
        </p:nvSpPr>
        <p:spPr>
          <a:xfrm>
            <a:off x="685800" y="1916113"/>
            <a:ext cx="7772400" cy="4752975"/>
          </a:xfrm>
        </p:spPr>
        <p:txBody>
          <a:bodyPr/>
          <a:lstStyle/>
          <a:p>
            <a:pPr eaLnBrk="1" hangingPunct="1">
              <a:lnSpc>
                <a:spcPct val="80000"/>
              </a:lnSpc>
            </a:pPr>
            <a:endParaRPr lang="en-US" altLang="sv-SE" sz="2400" b="1" u="sng" dirty="0" smtClean="0"/>
          </a:p>
          <a:p>
            <a:pPr eaLnBrk="1" hangingPunct="1">
              <a:lnSpc>
                <a:spcPct val="80000"/>
              </a:lnSpc>
            </a:pPr>
            <a:r>
              <a:rPr lang="en-US" altLang="sv-SE" sz="2400" b="1" u="sng" dirty="0" err="1" smtClean="0"/>
              <a:t>Elever</a:t>
            </a:r>
            <a:r>
              <a:rPr lang="en-US" altLang="sv-SE" sz="2400" b="1" u="sng" dirty="0" smtClean="0"/>
              <a:t> med </a:t>
            </a:r>
            <a:r>
              <a:rPr lang="en-US" altLang="sv-SE" sz="2400" b="1" u="sng" dirty="0" err="1" smtClean="0"/>
              <a:t>svenska</a:t>
            </a:r>
            <a:r>
              <a:rPr lang="en-US" altLang="sv-SE" sz="2400" b="1" u="sng" dirty="0" smtClean="0"/>
              <a:t> </a:t>
            </a:r>
            <a:r>
              <a:rPr lang="en-US" altLang="sv-SE" sz="2400" b="1" u="sng" dirty="0" err="1" smtClean="0"/>
              <a:t>som</a:t>
            </a:r>
            <a:r>
              <a:rPr lang="en-US" altLang="sv-SE" sz="2400" b="1" u="sng" dirty="0" smtClean="0"/>
              <a:t> </a:t>
            </a:r>
            <a:r>
              <a:rPr lang="en-US" altLang="sv-SE" sz="2400" b="1" u="sng" dirty="0" err="1" smtClean="0"/>
              <a:t>modersmål</a:t>
            </a:r>
            <a:r>
              <a:rPr lang="en-US" altLang="sv-SE" sz="2400" b="1" u="sng" dirty="0" smtClean="0"/>
              <a:t>: </a:t>
            </a:r>
            <a:r>
              <a:rPr lang="en-US" altLang="sv-SE" sz="2400" b="1" u="sng" dirty="0" err="1" smtClean="0"/>
              <a:t>det</a:t>
            </a:r>
            <a:r>
              <a:rPr lang="en-US" altLang="sv-SE" sz="2400" b="1" u="sng" dirty="0" smtClean="0"/>
              <a:t> </a:t>
            </a:r>
            <a:r>
              <a:rPr lang="en-US" altLang="sv-SE" sz="2400" b="1" u="sng" dirty="0" err="1" smtClean="0"/>
              <a:t>handlar</a:t>
            </a:r>
            <a:r>
              <a:rPr lang="en-US" altLang="sv-SE" sz="2400" b="1" u="sng" dirty="0" smtClean="0"/>
              <a:t> om </a:t>
            </a:r>
            <a:r>
              <a:rPr lang="en-US" altLang="sv-SE" sz="2400" b="1" u="sng" dirty="0" err="1" smtClean="0"/>
              <a:t>en</a:t>
            </a:r>
            <a:r>
              <a:rPr lang="en-US" altLang="sv-SE" sz="2400" b="1" u="sng" dirty="0" smtClean="0"/>
              <a:t> </a:t>
            </a:r>
            <a:r>
              <a:rPr lang="en-US" altLang="sv-SE" sz="2400" b="1" u="sng" dirty="0" err="1" smtClean="0"/>
              <a:t>kur</a:t>
            </a:r>
            <a:endParaRPr lang="en-US" altLang="sv-SE" sz="2400" b="1" u="sng" dirty="0" smtClean="0"/>
          </a:p>
          <a:p>
            <a:pPr eaLnBrk="1" hangingPunct="1">
              <a:lnSpc>
                <a:spcPct val="80000"/>
              </a:lnSpc>
            </a:pPr>
            <a:r>
              <a:rPr lang="sv-SE" altLang="sv-SE" sz="2400" dirty="0" smtClean="0"/>
              <a:t>Som tex hållplatskur, men det tillhör ett hus.</a:t>
            </a:r>
            <a:endParaRPr lang="en-US" altLang="sv-SE" sz="2400" dirty="0" smtClean="0"/>
          </a:p>
          <a:p>
            <a:pPr eaLnBrk="1" hangingPunct="1">
              <a:lnSpc>
                <a:spcPct val="80000"/>
              </a:lnSpc>
            </a:pPr>
            <a:r>
              <a:rPr lang="sv-SE" altLang="sv-SE" sz="2400" dirty="0" smtClean="0"/>
              <a:t> Det har något med huset att göra en kur är ju typ som ett skydd att stå under som en busskur.</a:t>
            </a:r>
          </a:p>
          <a:p>
            <a:pPr eaLnBrk="1" hangingPunct="1">
              <a:lnSpc>
                <a:spcPct val="80000"/>
              </a:lnSpc>
            </a:pPr>
            <a:r>
              <a:rPr lang="sv-SE" altLang="sv-SE" sz="2400" dirty="0" smtClean="0"/>
              <a:t> Städning av hemmet, rengöra sitt hem.</a:t>
            </a:r>
          </a:p>
          <a:p>
            <a:pPr eaLnBrk="1" hangingPunct="1">
              <a:lnSpc>
                <a:spcPct val="80000"/>
              </a:lnSpc>
            </a:pPr>
            <a:r>
              <a:rPr lang="sv-SE" altLang="sv-SE" sz="2400" dirty="0" smtClean="0"/>
              <a:t>Har du tagit din huskur för dagen.</a:t>
            </a:r>
          </a:p>
          <a:p>
            <a:pPr eaLnBrk="1" hangingPunct="1">
              <a:lnSpc>
                <a:spcPct val="80000"/>
              </a:lnSpc>
            </a:pPr>
            <a:r>
              <a:rPr lang="sv-SE" altLang="sv-SE" sz="2400" b="1" u="sng" dirty="0" smtClean="0"/>
              <a:t>Andraspråkselever: det handlar om ett hus</a:t>
            </a:r>
            <a:endParaRPr lang="en-US" altLang="sv-SE" sz="2400" b="1" dirty="0" smtClean="0"/>
          </a:p>
          <a:p>
            <a:pPr eaLnBrk="1" hangingPunct="1">
              <a:lnSpc>
                <a:spcPct val="80000"/>
              </a:lnSpc>
            </a:pPr>
            <a:r>
              <a:rPr lang="sv-SE" altLang="sv-SE" sz="2400" dirty="0" smtClean="0"/>
              <a:t>Ett hus som man lämnar mat åt djur.</a:t>
            </a:r>
          </a:p>
          <a:p>
            <a:pPr eaLnBrk="1" hangingPunct="1">
              <a:lnSpc>
                <a:spcPct val="80000"/>
              </a:lnSpc>
            </a:pPr>
            <a:r>
              <a:rPr lang="sv-SE" altLang="sv-SE" sz="2400" dirty="0" smtClean="0"/>
              <a:t> En gammal hus.</a:t>
            </a:r>
          </a:p>
        </p:txBody>
      </p:sp>
    </p:spTree>
    <p:extLst>
      <p:ext uri="{BB962C8B-B14F-4D97-AF65-F5344CB8AC3E}">
        <p14:creationId xmlns:p14="http://schemas.microsoft.com/office/powerpoint/2010/main" val="127788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7">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75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260350"/>
            <a:ext cx="7772400" cy="647700"/>
          </a:xfrm>
        </p:spPr>
        <p:txBody>
          <a:bodyPr/>
          <a:lstStyle/>
          <a:p>
            <a:pPr eaLnBrk="1" hangingPunct="1"/>
            <a:r>
              <a:rPr lang="sv-SE" altLang="sv-SE" sz="4000" dirty="0" smtClean="0"/>
              <a:t/>
            </a:r>
            <a:br>
              <a:rPr lang="sv-SE" altLang="sv-SE" sz="4000" dirty="0" smtClean="0"/>
            </a:br>
            <a:r>
              <a:rPr lang="sv-SE" altLang="sv-SE" sz="2800" dirty="0" smtClean="0"/>
              <a:t>Skrivbordsstolsryggstöd</a:t>
            </a:r>
            <a:r>
              <a:rPr lang="sv-SE" altLang="sv-SE" sz="4000" dirty="0" smtClean="0"/>
              <a:t/>
            </a:r>
            <a:br>
              <a:rPr lang="sv-SE" altLang="sv-SE" sz="4000" dirty="0" smtClean="0"/>
            </a:br>
            <a:r>
              <a:rPr lang="en-US" altLang="sv-SE" sz="2800" dirty="0" smtClean="0"/>
              <a:t>.</a:t>
            </a:r>
          </a:p>
        </p:txBody>
      </p:sp>
      <p:sp>
        <p:nvSpPr>
          <p:cNvPr id="69635" name="Rectangle 3"/>
          <p:cNvSpPr>
            <a:spLocks noGrp="1" noChangeArrowheads="1"/>
          </p:cNvSpPr>
          <p:nvPr>
            <p:ph type="body" idx="1"/>
          </p:nvPr>
        </p:nvSpPr>
        <p:spPr>
          <a:xfrm>
            <a:off x="685800" y="765175"/>
            <a:ext cx="7772400" cy="5832475"/>
          </a:xfrm>
        </p:spPr>
        <p:txBody>
          <a:bodyPr/>
          <a:lstStyle/>
          <a:p>
            <a:pPr eaLnBrk="1" hangingPunct="1">
              <a:lnSpc>
                <a:spcPct val="80000"/>
              </a:lnSpc>
            </a:pPr>
            <a:endParaRPr lang="sv-SE" altLang="sv-SE" sz="1800" dirty="0" smtClean="0"/>
          </a:p>
          <a:p>
            <a:pPr eaLnBrk="1" hangingPunct="1">
              <a:lnSpc>
                <a:spcPct val="80000"/>
              </a:lnSpc>
            </a:pPr>
            <a:r>
              <a:rPr lang="sv-SE" altLang="sv-SE" sz="1800" dirty="0" smtClean="0"/>
              <a:t>Svenskt ordbildningssystem vid sammansättningar:  </a:t>
            </a:r>
            <a:r>
              <a:rPr lang="sv-SE" altLang="sv-SE" sz="1800" u="sng" dirty="0" smtClean="0"/>
              <a:t>Det viktiga = det som det handlar om  står sist och varje led framför snävar in betydelsen</a:t>
            </a:r>
          </a:p>
          <a:p>
            <a:pPr eaLnBrk="1" hangingPunct="1">
              <a:lnSpc>
                <a:spcPct val="80000"/>
              </a:lnSpc>
            </a:pPr>
            <a:endParaRPr lang="sv-SE" altLang="sv-SE" sz="1800" u="sng" dirty="0" smtClean="0"/>
          </a:p>
          <a:p>
            <a:pPr eaLnBrk="1" hangingPunct="1">
              <a:lnSpc>
                <a:spcPct val="80000"/>
              </a:lnSpc>
            </a:pPr>
            <a:r>
              <a:rPr lang="sv-SE" altLang="sv-SE" sz="1800" dirty="0" smtClean="0"/>
              <a:t>Man skriver och säger: </a:t>
            </a:r>
          </a:p>
          <a:p>
            <a:pPr eaLnBrk="1" hangingPunct="1">
              <a:lnSpc>
                <a:spcPct val="80000"/>
              </a:lnSpc>
            </a:pPr>
            <a:r>
              <a:rPr lang="sv-SE" altLang="sv-SE" sz="1800" dirty="0" smtClean="0"/>
              <a:t>1.Skriv-</a:t>
            </a:r>
          </a:p>
          <a:p>
            <a:pPr eaLnBrk="1" hangingPunct="1">
              <a:lnSpc>
                <a:spcPct val="80000"/>
              </a:lnSpc>
            </a:pPr>
            <a:r>
              <a:rPr lang="sv-SE" altLang="sv-SE" sz="1800" dirty="0" smtClean="0"/>
              <a:t>2.bords-</a:t>
            </a:r>
          </a:p>
          <a:p>
            <a:pPr eaLnBrk="1" hangingPunct="1">
              <a:lnSpc>
                <a:spcPct val="80000"/>
              </a:lnSpc>
            </a:pPr>
            <a:r>
              <a:rPr lang="sv-SE" altLang="sv-SE" sz="1800" dirty="0" smtClean="0"/>
              <a:t>3.stols-</a:t>
            </a:r>
          </a:p>
          <a:p>
            <a:pPr eaLnBrk="1" hangingPunct="1">
              <a:lnSpc>
                <a:spcPct val="80000"/>
              </a:lnSpc>
            </a:pPr>
            <a:r>
              <a:rPr lang="sv-SE" altLang="sv-SE" sz="1800" dirty="0" smtClean="0"/>
              <a:t>4.rygg-</a:t>
            </a:r>
          </a:p>
          <a:p>
            <a:pPr eaLnBrk="1" hangingPunct="1">
              <a:lnSpc>
                <a:spcPct val="80000"/>
              </a:lnSpc>
            </a:pPr>
            <a:r>
              <a:rPr lang="sv-SE" altLang="sv-SE" sz="1800" dirty="0" smtClean="0"/>
              <a:t>5.stöd</a:t>
            </a:r>
          </a:p>
          <a:p>
            <a:pPr eaLnBrk="1" hangingPunct="1">
              <a:lnSpc>
                <a:spcPct val="80000"/>
              </a:lnSpc>
            </a:pPr>
            <a:endParaRPr lang="sv-SE" altLang="sv-SE" sz="1800" dirty="0" smtClean="0"/>
          </a:p>
          <a:p>
            <a:pPr eaLnBrk="1" hangingPunct="1">
              <a:lnSpc>
                <a:spcPct val="80000"/>
              </a:lnSpc>
            </a:pPr>
            <a:r>
              <a:rPr lang="sv-SE" altLang="sv-SE" sz="1800" dirty="0" smtClean="0"/>
              <a:t>Ordet måste utläsas bakifrån: </a:t>
            </a:r>
          </a:p>
          <a:p>
            <a:pPr eaLnBrk="1" hangingPunct="1">
              <a:lnSpc>
                <a:spcPct val="80000"/>
              </a:lnSpc>
            </a:pPr>
            <a:r>
              <a:rPr lang="sv-SE" altLang="sv-SE" sz="1800" dirty="0" smtClean="0"/>
              <a:t>stöd=1</a:t>
            </a:r>
          </a:p>
          <a:p>
            <a:pPr eaLnBrk="1" hangingPunct="1">
              <a:lnSpc>
                <a:spcPct val="80000"/>
              </a:lnSpc>
            </a:pPr>
            <a:r>
              <a:rPr lang="sv-SE" altLang="sv-SE" sz="1800" dirty="0" smtClean="0"/>
              <a:t> rygg=2</a:t>
            </a:r>
          </a:p>
          <a:p>
            <a:pPr eaLnBrk="1" hangingPunct="1">
              <a:lnSpc>
                <a:spcPct val="80000"/>
              </a:lnSpc>
            </a:pPr>
            <a:r>
              <a:rPr lang="sv-SE" altLang="sv-SE" sz="1800" dirty="0" smtClean="0"/>
              <a:t> stol=3</a:t>
            </a:r>
          </a:p>
          <a:p>
            <a:pPr eaLnBrk="1" hangingPunct="1">
              <a:lnSpc>
                <a:spcPct val="80000"/>
              </a:lnSpc>
            </a:pPr>
            <a:r>
              <a:rPr lang="sv-SE" altLang="sv-SE" sz="1800" dirty="0" smtClean="0"/>
              <a:t> bord= 4</a:t>
            </a:r>
          </a:p>
          <a:p>
            <a:pPr eaLnBrk="1" hangingPunct="1">
              <a:lnSpc>
                <a:spcPct val="80000"/>
              </a:lnSpc>
            </a:pPr>
            <a:r>
              <a:rPr lang="sv-SE" altLang="sv-SE" sz="1800" dirty="0" smtClean="0"/>
              <a:t> skriva = 5</a:t>
            </a:r>
          </a:p>
          <a:p>
            <a:pPr eaLnBrk="1" hangingPunct="1">
              <a:lnSpc>
                <a:spcPct val="80000"/>
              </a:lnSpc>
            </a:pPr>
            <a:r>
              <a:rPr lang="sv-SE" altLang="sv-SE" sz="1800" dirty="0" smtClean="0"/>
              <a:t>Avläses per automatik av ”modersmålsvenskar” men inte av den som lärt sig ett annat system från början. Annorlunda system i många andra språk, jfr exempelvis engelskan som inte kan göra så långa sammansättningar och som dessutom ofta särskriver sammansättningar </a:t>
            </a:r>
          </a:p>
          <a:p>
            <a:pPr eaLnBrk="1" hangingPunct="1">
              <a:lnSpc>
                <a:spcPct val="80000"/>
              </a:lnSpc>
            </a:pPr>
            <a:endParaRPr lang="sv-SE" altLang="sv-SE" sz="1800" dirty="0" smtClean="0"/>
          </a:p>
          <a:p>
            <a:pPr eaLnBrk="1" hangingPunct="1">
              <a:lnSpc>
                <a:spcPct val="80000"/>
              </a:lnSpc>
            </a:pPr>
            <a:endParaRPr lang="sv-SE" altLang="sv-SE" sz="1800" dirty="0" smtClean="0"/>
          </a:p>
        </p:txBody>
      </p:sp>
    </p:spTree>
    <p:extLst>
      <p:ext uri="{BB962C8B-B14F-4D97-AF65-F5344CB8AC3E}">
        <p14:creationId xmlns:p14="http://schemas.microsoft.com/office/powerpoint/2010/main" val="2103810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635">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635">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635">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635">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9635">
                                            <p:txEl>
                                              <p:pRg st="11" end="1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635">
                                            <p:txEl>
                                              <p:pRg st="12" end="12"/>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635">
                                            <p:txEl>
                                              <p:pRg st="13" end="13"/>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635">
                                            <p:txEl>
                                              <p:pRg st="14" end="14"/>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635">
                                            <p:txEl>
                                              <p:pRg st="15" end="15"/>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63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utoUpdateAnimBg="0"/>
      <p:bldP spid="69635"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704850" y="143635"/>
            <a:ext cx="7645400" cy="1418465"/>
          </a:xfrm>
        </p:spPr>
        <p:txBody>
          <a:bodyPr/>
          <a:lstStyle/>
          <a:p>
            <a:pPr eaLnBrk="1" hangingPunct="1"/>
            <a:r>
              <a:rPr lang="sv-SE" altLang="sv-SE" sz="2400" dirty="0" smtClean="0"/>
              <a:t/>
            </a:r>
            <a:br>
              <a:rPr lang="sv-SE" altLang="sv-SE" sz="2400" dirty="0" smtClean="0"/>
            </a:br>
            <a:r>
              <a:rPr lang="sv-SE" altLang="sv-SE" sz="2400" dirty="0" smtClean="0"/>
              <a:t>ORDBILDNING</a:t>
            </a:r>
            <a:br>
              <a:rPr lang="sv-SE" altLang="sv-SE" sz="2400" dirty="0" smtClean="0"/>
            </a:br>
            <a:r>
              <a:rPr lang="sv-SE" altLang="sv-SE" sz="2400" dirty="0" smtClean="0"/>
              <a:t>Felaktiga associationer. Tolkar orddelarna fel. Tolkar in konkreta betydelser i abstraktioner</a:t>
            </a:r>
            <a:r>
              <a:rPr lang="sv-SE" altLang="sv-SE" sz="3200" dirty="0" smtClean="0"/>
              <a:t>.</a:t>
            </a:r>
          </a:p>
        </p:txBody>
      </p:sp>
      <p:sp>
        <p:nvSpPr>
          <p:cNvPr id="71685" name="Rectangle 5"/>
          <p:cNvSpPr>
            <a:spLocks noGrp="1" noChangeArrowheads="1"/>
          </p:cNvSpPr>
          <p:nvPr>
            <p:ph type="body" idx="1"/>
          </p:nvPr>
        </p:nvSpPr>
        <p:spPr>
          <a:noFill/>
        </p:spPr>
        <p:txBody>
          <a:bodyPr/>
          <a:lstStyle/>
          <a:p>
            <a:pPr eaLnBrk="1" hangingPunct="1">
              <a:lnSpc>
                <a:spcPct val="80000"/>
              </a:lnSpc>
            </a:pPr>
            <a:r>
              <a:rPr lang="sv-SE" altLang="sv-SE" sz="2400" dirty="0" smtClean="0"/>
              <a:t>  I norra Sverige </a:t>
            </a:r>
            <a:r>
              <a:rPr lang="sv-SE" altLang="sv-SE" sz="2400" u="sng" dirty="0" smtClean="0"/>
              <a:t>före</a:t>
            </a:r>
            <a:r>
              <a:rPr lang="sv-SE" altLang="sv-SE" sz="2400" dirty="0" smtClean="0"/>
              <a:t>kommer</a:t>
            </a:r>
          </a:p>
          <a:p>
            <a:pPr eaLnBrk="1" hangingPunct="1">
              <a:lnSpc>
                <a:spcPct val="80000"/>
              </a:lnSpc>
            </a:pPr>
            <a:r>
              <a:rPr lang="sv-SE" altLang="sv-SE" sz="2400" dirty="0" smtClean="0"/>
              <a:t>först     		</a:t>
            </a:r>
            <a:r>
              <a:rPr lang="sv-SE" altLang="sv-SE" sz="2400" u="sng" dirty="0" smtClean="0"/>
              <a:t>före</a:t>
            </a:r>
            <a:r>
              <a:rPr lang="sv-SE" altLang="sv-SE" sz="2400" dirty="0" smtClean="0"/>
              <a:t>ligger</a:t>
            </a:r>
          </a:p>
          <a:p>
            <a:pPr eaLnBrk="1" hangingPunct="1">
              <a:lnSpc>
                <a:spcPct val="80000"/>
              </a:lnSpc>
            </a:pPr>
            <a:endParaRPr lang="sv-SE" altLang="sv-SE" sz="2400" dirty="0" smtClean="0"/>
          </a:p>
          <a:p>
            <a:pPr eaLnBrk="1" hangingPunct="1">
              <a:lnSpc>
                <a:spcPct val="80000"/>
              </a:lnSpc>
            </a:pPr>
            <a:r>
              <a:rPr lang="sv-SE" altLang="sv-SE" sz="2400" dirty="0" smtClean="0"/>
              <a:t>Ytan </a:t>
            </a:r>
            <a:r>
              <a:rPr lang="sv-SE" altLang="sv-SE" sz="2400" u="sng" dirty="0" smtClean="0"/>
              <a:t>ut</a:t>
            </a:r>
            <a:r>
              <a:rPr lang="sv-SE" altLang="sv-SE" sz="2400" dirty="0" smtClean="0"/>
              <a:t>görs 1/3 av …..</a:t>
            </a:r>
          </a:p>
          <a:p>
            <a:pPr eaLnBrk="1" hangingPunct="1">
              <a:lnSpc>
                <a:spcPct val="80000"/>
              </a:lnSpc>
            </a:pPr>
            <a:r>
              <a:rPr lang="sv-SE" altLang="sv-SE" sz="2400" dirty="0" smtClean="0"/>
              <a:t>                      </a:t>
            </a:r>
            <a:r>
              <a:rPr lang="sv-SE" altLang="sv-SE" sz="2400" u="sng" dirty="0" smtClean="0"/>
              <a:t>av</a:t>
            </a:r>
            <a:r>
              <a:rPr lang="sv-SE" altLang="sv-SE" sz="2400" dirty="0" smtClean="0"/>
              <a:t>göra</a:t>
            </a:r>
          </a:p>
          <a:p>
            <a:pPr lvl="1" eaLnBrk="1" hangingPunct="1">
              <a:lnSpc>
                <a:spcPct val="80000"/>
              </a:lnSpc>
            </a:pPr>
            <a:r>
              <a:rPr lang="sv-SE" altLang="sv-SE" sz="2000" dirty="0" smtClean="0"/>
              <a:t> ta bort</a:t>
            </a:r>
          </a:p>
          <a:p>
            <a:pPr eaLnBrk="1" hangingPunct="1">
              <a:lnSpc>
                <a:spcPct val="80000"/>
              </a:lnSpc>
            </a:pPr>
            <a:r>
              <a:rPr lang="sv-SE" altLang="sv-SE" sz="2400" dirty="0" smtClean="0"/>
              <a:t>I vilken skala…</a:t>
            </a:r>
            <a:r>
              <a:rPr lang="sv-SE" altLang="sv-SE" sz="2400" u="sng" dirty="0" smtClean="0"/>
              <a:t>av</a:t>
            </a:r>
            <a:r>
              <a:rPr lang="sv-SE" altLang="sv-SE" sz="2400" dirty="0" smtClean="0"/>
              <a:t>bildad</a:t>
            </a:r>
          </a:p>
          <a:p>
            <a:pPr eaLnBrk="1" hangingPunct="1">
              <a:lnSpc>
                <a:spcPct val="80000"/>
              </a:lnSpc>
            </a:pPr>
            <a:r>
              <a:rPr lang="sv-SE" altLang="sv-SE" sz="2400" dirty="0" smtClean="0"/>
              <a:t>Problemet i sådana fall är att kunskap om betydelser ger ingen ledtråd till ordets betydelse i en specifik situation</a:t>
            </a:r>
          </a:p>
          <a:p>
            <a:pPr lvl="1" eaLnBrk="1" hangingPunct="1">
              <a:lnSpc>
                <a:spcPct val="80000"/>
              </a:lnSpc>
            </a:pPr>
            <a:r>
              <a:rPr lang="sv-SE" altLang="sv-SE" sz="2000" dirty="0" smtClean="0"/>
              <a:t>jämför </a:t>
            </a:r>
            <a:r>
              <a:rPr lang="sv-SE" altLang="sv-SE" sz="2000" u="sng" dirty="0" smtClean="0"/>
              <a:t>otaliga</a:t>
            </a:r>
          </a:p>
          <a:p>
            <a:pPr lvl="1" eaLnBrk="1" hangingPunct="1">
              <a:lnSpc>
                <a:spcPct val="80000"/>
              </a:lnSpc>
            </a:pPr>
            <a:r>
              <a:rPr lang="sv-SE" altLang="sv-SE" sz="2000" dirty="0" smtClean="0"/>
              <a:t>Siluett – sil </a:t>
            </a:r>
          </a:p>
          <a:p>
            <a:pPr lvl="1" eaLnBrk="1" hangingPunct="1">
              <a:lnSpc>
                <a:spcPct val="80000"/>
              </a:lnSpc>
            </a:pPr>
            <a:r>
              <a:rPr lang="sv-SE" altLang="sv-SE" sz="2000" dirty="0" smtClean="0"/>
              <a:t>Skoningslös- sko</a:t>
            </a:r>
          </a:p>
          <a:p>
            <a:pPr lvl="1" eaLnBrk="1" hangingPunct="1">
              <a:lnSpc>
                <a:spcPct val="80000"/>
              </a:lnSpc>
            </a:pPr>
            <a:r>
              <a:rPr lang="sv-SE" altLang="sv-SE" sz="2000" dirty="0" smtClean="0"/>
              <a:t>Boskap - bo </a:t>
            </a:r>
          </a:p>
        </p:txBody>
      </p:sp>
      <p:sp>
        <p:nvSpPr>
          <p:cNvPr id="71686" name="Line 6"/>
          <p:cNvSpPr>
            <a:spLocks noChangeShapeType="1"/>
          </p:cNvSpPr>
          <p:nvPr/>
        </p:nvSpPr>
        <p:spPr bwMode="auto">
          <a:xfrm flipH="1">
            <a:off x="1835150" y="1916113"/>
            <a:ext cx="144780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71687" name="Line 7"/>
          <p:cNvSpPr>
            <a:spLocks noChangeShapeType="1"/>
          </p:cNvSpPr>
          <p:nvPr/>
        </p:nvSpPr>
        <p:spPr bwMode="auto">
          <a:xfrm flipH="1">
            <a:off x="2124075" y="3284538"/>
            <a:ext cx="431800" cy="3937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71688" name="Line 8"/>
          <p:cNvSpPr>
            <a:spLocks noChangeShapeType="1"/>
          </p:cNvSpPr>
          <p:nvPr/>
        </p:nvSpPr>
        <p:spPr bwMode="auto">
          <a:xfrm flipH="1">
            <a:off x="1476375" y="2997200"/>
            <a:ext cx="215900" cy="2873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64519" name="Line 9"/>
          <p:cNvSpPr>
            <a:spLocks noChangeShapeType="1"/>
          </p:cNvSpPr>
          <p:nvPr/>
        </p:nvSpPr>
        <p:spPr bwMode="auto">
          <a:xfrm flipV="1">
            <a:off x="2843213" y="4437063"/>
            <a:ext cx="1368425" cy="2159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1690" name="Line 10"/>
          <p:cNvSpPr>
            <a:spLocks noChangeShapeType="1"/>
          </p:cNvSpPr>
          <p:nvPr/>
        </p:nvSpPr>
        <p:spPr bwMode="auto">
          <a:xfrm flipV="1">
            <a:off x="2195513" y="3429000"/>
            <a:ext cx="1152525" cy="215900"/>
          </a:xfrm>
          <a:prstGeom prst="line">
            <a:avLst/>
          </a:prstGeom>
          <a:noFill/>
          <a:ln w="9525">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3006540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6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68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68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685">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685">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169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168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685">
                                            <p:txEl>
                                              <p:pRg st="7" end="7"/>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685">
                                            <p:txEl>
                                              <p:pRg st="8" end="8"/>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685">
                                            <p:txEl>
                                              <p:pRg st="9" end="9"/>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685">
                                            <p:txEl>
                                              <p:pRg st="10" end="1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68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build="p" bldLvl="2"/>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04850" y="368660"/>
            <a:ext cx="7645400" cy="1193440"/>
          </a:xfrm>
        </p:spPr>
        <p:txBody>
          <a:bodyPr/>
          <a:lstStyle/>
          <a:p>
            <a:pPr eaLnBrk="1" hangingPunct="1"/>
            <a:r>
              <a:rPr lang="sv-SE" altLang="sv-SE" sz="2800" dirty="0" smtClean="0"/>
              <a:t/>
            </a:r>
            <a:br>
              <a:rPr lang="sv-SE" altLang="sv-SE" sz="2800" dirty="0" smtClean="0"/>
            </a:br>
            <a:r>
              <a:rPr lang="sv-SE" altLang="sv-SE" sz="2800" dirty="0" smtClean="0"/>
              <a:t>Verbal- och adjektivsubstantiv- tilltagande under skoltiden.  Läroböckerna blir allt mer abstrakta</a:t>
            </a:r>
            <a:r>
              <a:rPr lang="sv-SE" altLang="sv-SE" sz="4000" dirty="0" smtClean="0"/>
              <a:t> </a:t>
            </a:r>
          </a:p>
        </p:txBody>
      </p:sp>
      <p:sp>
        <p:nvSpPr>
          <p:cNvPr id="146435" name="Rectangle 3"/>
          <p:cNvSpPr>
            <a:spLocks noGrp="1" noChangeArrowheads="1"/>
          </p:cNvSpPr>
          <p:nvPr>
            <p:ph type="body" idx="1"/>
          </p:nvPr>
        </p:nvSpPr>
        <p:spPr/>
        <p:txBody>
          <a:bodyPr/>
          <a:lstStyle/>
          <a:p>
            <a:pPr eaLnBrk="1" hangingPunct="1">
              <a:lnSpc>
                <a:spcPct val="80000"/>
              </a:lnSpc>
            </a:pPr>
            <a:r>
              <a:rPr lang="sv-SE" altLang="sv-SE" sz="2400" dirty="0" smtClean="0"/>
              <a:t>Vid lockets nedläggande sker spolning</a:t>
            </a:r>
          </a:p>
          <a:p>
            <a:pPr eaLnBrk="1" hangingPunct="1">
              <a:lnSpc>
                <a:spcPct val="80000"/>
              </a:lnSpc>
            </a:pPr>
            <a:r>
              <a:rPr lang="sv-SE" altLang="sv-SE" sz="2400" dirty="0" smtClean="0"/>
              <a:t>Verbalsubstantiv</a:t>
            </a:r>
          </a:p>
          <a:p>
            <a:pPr lvl="1" eaLnBrk="1" hangingPunct="1">
              <a:lnSpc>
                <a:spcPct val="80000"/>
              </a:lnSpc>
            </a:pPr>
            <a:r>
              <a:rPr lang="sv-SE" altLang="sv-SE" sz="2000" dirty="0" smtClean="0"/>
              <a:t>Uträkning</a:t>
            </a:r>
          </a:p>
          <a:p>
            <a:pPr lvl="1" eaLnBrk="1" hangingPunct="1">
              <a:lnSpc>
                <a:spcPct val="80000"/>
              </a:lnSpc>
            </a:pPr>
            <a:r>
              <a:rPr lang="sv-SE" altLang="sv-SE" sz="2000" dirty="0" smtClean="0"/>
              <a:t>Införande</a:t>
            </a:r>
          </a:p>
          <a:p>
            <a:pPr lvl="1" eaLnBrk="1" hangingPunct="1">
              <a:lnSpc>
                <a:spcPct val="80000"/>
              </a:lnSpc>
            </a:pPr>
            <a:r>
              <a:rPr lang="sv-SE" altLang="sv-SE" sz="2000" dirty="0" smtClean="0"/>
              <a:t>Sammanställande</a:t>
            </a:r>
          </a:p>
          <a:p>
            <a:pPr lvl="1" eaLnBrk="1" hangingPunct="1">
              <a:lnSpc>
                <a:spcPct val="80000"/>
              </a:lnSpc>
            </a:pPr>
            <a:r>
              <a:rPr lang="sv-SE" altLang="sv-SE" sz="2000" dirty="0" smtClean="0"/>
              <a:t>Summering</a:t>
            </a:r>
          </a:p>
          <a:p>
            <a:pPr eaLnBrk="1" hangingPunct="1">
              <a:lnSpc>
                <a:spcPct val="80000"/>
              </a:lnSpc>
            </a:pPr>
            <a:r>
              <a:rPr lang="sv-SE" altLang="sv-SE" sz="2400" dirty="0" smtClean="0"/>
              <a:t>Adjektivsubstantiv</a:t>
            </a:r>
          </a:p>
          <a:p>
            <a:pPr lvl="1" eaLnBrk="1" hangingPunct="1">
              <a:lnSpc>
                <a:spcPct val="80000"/>
              </a:lnSpc>
            </a:pPr>
            <a:r>
              <a:rPr lang="sv-SE" altLang="sv-SE" sz="2000" dirty="0" smtClean="0"/>
              <a:t>genomskinlighet</a:t>
            </a:r>
          </a:p>
          <a:p>
            <a:pPr eaLnBrk="1" hangingPunct="1">
              <a:lnSpc>
                <a:spcPct val="80000"/>
              </a:lnSpc>
            </a:pPr>
            <a:r>
              <a:rPr lang="sv-SE" altLang="sv-SE" sz="2400" dirty="0" smtClean="0"/>
              <a:t>I matematiska uppgifter ”gödslar” man ofta med verbalsubstantiv</a:t>
            </a:r>
          </a:p>
          <a:p>
            <a:pPr lvl="1" eaLnBrk="1" hangingPunct="1">
              <a:lnSpc>
                <a:spcPct val="80000"/>
              </a:lnSpc>
            </a:pPr>
            <a:r>
              <a:rPr lang="sv-SE" altLang="sv-SE" sz="2000" dirty="0" smtClean="0"/>
              <a:t>Ger intryck av ökad grad av objektivitet</a:t>
            </a:r>
          </a:p>
          <a:p>
            <a:pPr lvl="1" eaLnBrk="1" hangingPunct="1">
              <a:lnSpc>
                <a:spcPct val="80000"/>
              </a:lnSpc>
            </a:pPr>
            <a:r>
              <a:rPr lang="sv-SE" altLang="sv-SE" sz="2000" dirty="0" smtClean="0"/>
              <a:t>Ökar abstraktionsgraden </a:t>
            </a:r>
          </a:p>
          <a:p>
            <a:pPr lvl="1" eaLnBrk="1" hangingPunct="1">
              <a:lnSpc>
                <a:spcPct val="80000"/>
              </a:lnSpc>
            </a:pPr>
            <a:r>
              <a:rPr lang="sv-SE" altLang="sv-SE" sz="2000" dirty="0" smtClean="0"/>
              <a:t>Helt okej på högre nivåer</a:t>
            </a:r>
          </a:p>
          <a:p>
            <a:pPr lvl="2" eaLnBrk="1" hangingPunct="1">
              <a:lnSpc>
                <a:spcPct val="80000"/>
              </a:lnSpc>
            </a:pPr>
            <a:r>
              <a:rPr lang="sv-SE" altLang="sv-SE" sz="1800" dirty="0" smtClean="0"/>
              <a:t>men kontrollera elevernas förståelse</a:t>
            </a:r>
          </a:p>
          <a:p>
            <a:pPr lvl="2" eaLnBrk="1" hangingPunct="1">
              <a:lnSpc>
                <a:spcPct val="80000"/>
              </a:lnSpc>
              <a:buFontTx/>
              <a:buNone/>
            </a:pPr>
            <a:endParaRPr lang="sv-SE" altLang="sv-SE" sz="1800" dirty="0" smtClean="0"/>
          </a:p>
        </p:txBody>
      </p:sp>
      <p:pic>
        <p:nvPicPr>
          <p:cNvPr id="65540" name="Picture 4" descr="ön 15 träd"/>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41338" y="0"/>
            <a:ext cx="79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710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6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6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64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64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643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643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643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643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6435">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6435">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6435">
                                            <p:txEl>
                                              <p:pRg st="11" end="11"/>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643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build="p" bldLvl="3"/>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ubrik 1"/>
          <p:cNvSpPr>
            <a:spLocks noGrp="1"/>
          </p:cNvSpPr>
          <p:nvPr>
            <p:ph type="title"/>
          </p:nvPr>
        </p:nvSpPr>
        <p:spPr>
          <a:xfrm>
            <a:off x="704850" y="806450"/>
            <a:ext cx="7645400" cy="1092380"/>
          </a:xfrm>
        </p:spPr>
        <p:txBody>
          <a:bodyPr/>
          <a:lstStyle/>
          <a:p>
            <a:r>
              <a:rPr lang="sv-SE" altLang="sv-SE" sz="2800" dirty="0" smtClean="0"/>
              <a:t>Flerspråkig genomgång av sammansättningar, </a:t>
            </a:r>
            <a:r>
              <a:rPr lang="sv-SE" altLang="sv-SE" sz="2800" dirty="0" err="1" smtClean="0"/>
              <a:t>substantiveringar</a:t>
            </a:r>
            <a:r>
              <a:rPr lang="sv-SE" altLang="sv-SE" sz="2800" dirty="0" smtClean="0"/>
              <a:t>  och abstraktioner </a:t>
            </a:r>
            <a:br>
              <a:rPr lang="sv-SE" altLang="sv-SE" sz="2800" dirty="0" smtClean="0"/>
            </a:br>
            <a:r>
              <a:rPr lang="sv-SE" altLang="sv-SE" sz="2800" dirty="0" smtClean="0"/>
              <a:t>vindriktningen. Vilket är verbet?</a:t>
            </a:r>
          </a:p>
        </p:txBody>
      </p:sp>
      <p:graphicFrame>
        <p:nvGraphicFramePr>
          <p:cNvPr id="5" name="Platshållare för innehåll 4"/>
          <p:cNvGraphicFramePr>
            <a:graphicFrameLocks noGrp="1"/>
          </p:cNvGraphicFramePr>
          <p:nvPr>
            <p:ph sz="quarter" idx="1"/>
          </p:nvPr>
        </p:nvGraphicFramePr>
        <p:xfrm>
          <a:off x="457200" y="1981200"/>
          <a:ext cx="82296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405356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ubrik 1"/>
          <p:cNvSpPr>
            <a:spLocks noGrp="1"/>
          </p:cNvSpPr>
          <p:nvPr>
            <p:ph type="title"/>
          </p:nvPr>
        </p:nvSpPr>
        <p:spPr/>
        <p:txBody>
          <a:bodyPr/>
          <a:lstStyle/>
          <a:p>
            <a:r>
              <a:rPr lang="sv-SE" altLang="sv-SE" sz="3600" dirty="0" smtClean="0"/>
              <a:t>Partikelverben</a:t>
            </a:r>
          </a:p>
        </p:txBody>
      </p:sp>
      <p:sp>
        <p:nvSpPr>
          <p:cNvPr id="66563" name="Platshållare för innehåll 2"/>
          <p:cNvSpPr>
            <a:spLocks noGrp="1"/>
          </p:cNvSpPr>
          <p:nvPr>
            <p:ph idx="1"/>
          </p:nvPr>
        </p:nvSpPr>
        <p:spPr/>
        <p:txBody>
          <a:bodyPr/>
          <a:lstStyle/>
          <a:p>
            <a:r>
              <a:rPr lang="sv-SE" altLang="sv-SE" sz="2400" dirty="0" smtClean="0"/>
              <a:t>Verb + partikel= speciell betydelse som skiljer sig från kärnverbet  </a:t>
            </a:r>
          </a:p>
          <a:p>
            <a:endParaRPr lang="sv-SE" altLang="sv-SE" sz="2400" dirty="0" smtClean="0"/>
          </a:p>
          <a:p>
            <a:r>
              <a:rPr lang="sv-SE" altLang="sv-SE" sz="2400" dirty="0" smtClean="0"/>
              <a:t>Stå</a:t>
            </a:r>
          </a:p>
          <a:p>
            <a:r>
              <a:rPr lang="sv-SE" altLang="sv-SE" sz="2400" dirty="0" smtClean="0"/>
              <a:t>Stå ut </a:t>
            </a:r>
          </a:p>
          <a:p>
            <a:r>
              <a:rPr lang="sv-SE" altLang="sv-SE" sz="2400" dirty="0" smtClean="0"/>
              <a:t>Stå fast </a:t>
            </a:r>
          </a:p>
          <a:p>
            <a:r>
              <a:rPr lang="sv-SE" altLang="sv-SE" sz="2400" dirty="0" smtClean="0"/>
              <a:t>Stå upp  </a:t>
            </a:r>
          </a:p>
        </p:txBody>
      </p:sp>
    </p:spTree>
    <p:extLst>
      <p:ext uri="{BB962C8B-B14F-4D97-AF65-F5344CB8AC3E}">
        <p14:creationId xmlns:p14="http://schemas.microsoft.com/office/powerpoint/2010/main" val="8978365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Rectangle 13"/>
          <p:cNvSpPr>
            <a:spLocks noGrp="1" noChangeArrowheads="1"/>
          </p:cNvSpPr>
          <p:nvPr>
            <p:ph type="title"/>
          </p:nvPr>
        </p:nvSpPr>
        <p:spPr/>
        <p:txBody>
          <a:bodyPr/>
          <a:lstStyle/>
          <a:p>
            <a:pPr eaLnBrk="1" hangingPunct="1"/>
            <a:r>
              <a:rPr lang="sv-SE" altLang="sv-SE" sz="3600" dirty="0" smtClean="0"/>
              <a:t/>
            </a:r>
            <a:br>
              <a:rPr lang="sv-SE" altLang="sv-SE" sz="3600" dirty="0" smtClean="0"/>
            </a:br>
            <a:r>
              <a:rPr lang="sv-SE" altLang="sv-SE" sz="3600" dirty="0" smtClean="0"/>
              <a:t>Partikelverben </a:t>
            </a:r>
          </a:p>
        </p:txBody>
      </p:sp>
      <p:graphicFrame>
        <p:nvGraphicFramePr>
          <p:cNvPr id="2" name="Diagram 1"/>
          <p:cNvGraphicFramePr/>
          <p:nvPr>
            <p:extLst/>
          </p:nvPr>
        </p:nvGraphicFramePr>
        <p:xfrm>
          <a:off x="296525" y="548680"/>
          <a:ext cx="7245805" cy="6120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3579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sv-SE" altLang="sv-SE" sz="2400" dirty="0" smtClean="0"/>
              <a:t/>
            </a:r>
            <a:br>
              <a:rPr lang="sv-SE" altLang="sv-SE" sz="2400" dirty="0" smtClean="0"/>
            </a:br>
            <a:r>
              <a:rPr lang="sv-SE" altLang="sv-SE" sz="2400" dirty="0" smtClean="0"/>
              <a:t>Språkliga resor i en globaliserad värld </a:t>
            </a:r>
          </a:p>
        </p:txBody>
      </p:sp>
      <p:sp>
        <p:nvSpPr>
          <p:cNvPr id="25603" name="Rectangle 3"/>
          <p:cNvSpPr>
            <a:spLocks noGrp="1" noChangeArrowheads="1"/>
          </p:cNvSpPr>
          <p:nvPr>
            <p:ph idx="1"/>
          </p:nvPr>
        </p:nvSpPr>
        <p:spPr/>
        <p:txBody>
          <a:bodyPr/>
          <a:lstStyle/>
          <a:p>
            <a:pPr eaLnBrk="1" hangingPunct="1"/>
            <a:endParaRPr lang="sv-SE" altLang="sv-SE" smtClean="0"/>
          </a:p>
        </p:txBody>
      </p:sp>
      <p:pic>
        <p:nvPicPr>
          <p:cNvPr id="25604" name="Picture 4" descr="ANd9GcSeOZb4I1lMEpxhWQ3KLwfP6ovGjltHZu_Rk0ZZkQxetJGm7Fn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56" y="1808820"/>
            <a:ext cx="8208963"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5"/>
          <p:cNvSpPr>
            <a:spLocks noChangeShapeType="1"/>
          </p:cNvSpPr>
          <p:nvPr/>
        </p:nvSpPr>
        <p:spPr bwMode="auto">
          <a:xfrm flipH="1" flipV="1">
            <a:off x="4427538" y="2492375"/>
            <a:ext cx="2665412"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5606" name="Line 6"/>
          <p:cNvSpPr>
            <a:spLocks noChangeShapeType="1"/>
          </p:cNvSpPr>
          <p:nvPr/>
        </p:nvSpPr>
        <p:spPr bwMode="auto">
          <a:xfrm flipH="1" flipV="1">
            <a:off x="4643438" y="2205038"/>
            <a:ext cx="1944687"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5607" name="Freeform 7"/>
          <p:cNvSpPr>
            <a:spLocks/>
          </p:cNvSpPr>
          <p:nvPr/>
        </p:nvSpPr>
        <p:spPr bwMode="auto">
          <a:xfrm>
            <a:off x="538956" y="2281786"/>
            <a:ext cx="8243888" cy="2836862"/>
          </a:xfrm>
          <a:custGeom>
            <a:avLst/>
            <a:gdLst>
              <a:gd name="T0" fmla="*/ 2147483647 w 5193"/>
              <a:gd name="T1" fmla="*/ 2147483647 h 1787"/>
              <a:gd name="T2" fmla="*/ 2147483647 w 5193"/>
              <a:gd name="T3" fmla="*/ 2147483647 h 1787"/>
              <a:gd name="T4" fmla="*/ 2147483647 w 5193"/>
              <a:gd name="T5" fmla="*/ 2147483647 h 1787"/>
              <a:gd name="T6" fmla="*/ 2147483647 w 5193"/>
              <a:gd name="T7" fmla="*/ 2147483647 h 1787"/>
              <a:gd name="T8" fmla="*/ 2147483647 w 5193"/>
              <a:gd name="T9" fmla="*/ 2147483647 h 1787"/>
              <a:gd name="T10" fmla="*/ 2147483647 w 5193"/>
              <a:gd name="T11" fmla="*/ 2147483647 h 1787"/>
              <a:gd name="T12" fmla="*/ 2147483647 w 5193"/>
              <a:gd name="T13" fmla="*/ 2147483647 h 1787"/>
              <a:gd name="T14" fmla="*/ 2147483647 w 5193"/>
              <a:gd name="T15" fmla="*/ 2147483647 h 1787"/>
              <a:gd name="T16" fmla="*/ 2147483647 w 5193"/>
              <a:gd name="T17" fmla="*/ 2147483647 h 1787"/>
              <a:gd name="T18" fmla="*/ 2147483647 w 5193"/>
              <a:gd name="T19" fmla="*/ 2147483647 h 1787"/>
              <a:gd name="T20" fmla="*/ 2147483647 w 5193"/>
              <a:gd name="T21" fmla="*/ 2147483647 h 1787"/>
              <a:gd name="T22" fmla="*/ 2147483647 w 5193"/>
              <a:gd name="T23" fmla="*/ 2147483647 h 1787"/>
              <a:gd name="T24" fmla="*/ 2147483647 w 5193"/>
              <a:gd name="T25" fmla="*/ 2147483647 h 1787"/>
              <a:gd name="T26" fmla="*/ 2147483647 w 5193"/>
              <a:gd name="T27" fmla="*/ 2147483647 h 1787"/>
              <a:gd name="T28" fmla="*/ 2147483647 w 5193"/>
              <a:gd name="T29" fmla="*/ 2147483647 h 1787"/>
              <a:gd name="T30" fmla="*/ 2147483647 w 5193"/>
              <a:gd name="T31" fmla="*/ 2147483647 h 1787"/>
              <a:gd name="T32" fmla="*/ 2147483647 w 5193"/>
              <a:gd name="T33" fmla="*/ 2147483647 h 1787"/>
              <a:gd name="T34" fmla="*/ 2147483647 w 5193"/>
              <a:gd name="T35" fmla="*/ 2147483647 h 1787"/>
              <a:gd name="T36" fmla="*/ 2147483647 w 5193"/>
              <a:gd name="T37" fmla="*/ 2147483647 h 1787"/>
              <a:gd name="T38" fmla="*/ 2147483647 w 5193"/>
              <a:gd name="T39" fmla="*/ 2147483647 h 1787"/>
              <a:gd name="T40" fmla="*/ 2147483647 w 5193"/>
              <a:gd name="T41" fmla="*/ 2147483647 h 1787"/>
              <a:gd name="T42" fmla="*/ 2147483647 w 5193"/>
              <a:gd name="T43" fmla="*/ 2147483647 h 1787"/>
              <a:gd name="T44" fmla="*/ 2147483647 w 5193"/>
              <a:gd name="T45" fmla="*/ 2147483647 h 1787"/>
              <a:gd name="T46" fmla="*/ 2147483647 w 5193"/>
              <a:gd name="T47" fmla="*/ 2147483647 h 1787"/>
              <a:gd name="T48" fmla="*/ 2147483647 w 5193"/>
              <a:gd name="T49" fmla="*/ 2147483647 h 1787"/>
              <a:gd name="T50" fmla="*/ 2147483647 w 5193"/>
              <a:gd name="T51" fmla="*/ 2147483647 h 1787"/>
              <a:gd name="T52" fmla="*/ 2147483647 w 5193"/>
              <a:gd name="T53" fmla="*/ 2147483647 h 1787"/>
              <a:gd name="T54" fmla="*/ 2147483647 w 5193"/>
              <a:gd name="T55" fmla="*/ 2147483647 h 1787"/>
              <a:gd name="T56" fmla="*/ 2147483647 w 5193"/>
              <a:gd name="T57" fmla="*/ 2147483647 h 1787"/>
              <a:gd name="T58" fmla="*/ 2147483647 w 5193"/>
              <a:gd name="T59" fmla="*/ 2147483647 h 1787"/>
              <a:gd name="T60" fmla="*/ 2147483647 w 5193"/>
              <a:gd name="T61" fmla="*/ 2147483647 h 1787"/>
              <a:gd name="T62" fmla="*/ 2147483647 w 5193"/>
              <a:gd name="T63" fmla="*/ 2147483647 h 1787"/>
              <a:gd name="T64" fmla="*/ 2147483647 w 5193"/>
              <a:gd name="T65" fmla="*/ 2147483647 h 1787"/>
              <a:gd name="T66" fmla="*/ 2147483647 w 5193"/>
              <a:gd name="T67" fmla="*/ 2147483647 h 1787"/>
              <a:gd name="T68" fmla="*/ 2147483647 w 5193"/>
              <a:gd name="T69" fmla="*/ 2147483647 h 1787"/>
              <a:gd name="T70" fmla="*/ 2147483647 w 5193"/>
              <a:gd name="T71" fmla="*/ 2147483647 h 1787"/>
              <a:gd name="T72" fmla="*/ 2147483647 w 5193"/>
              <a:gd name="T73" fmla="*/ 2147483647 h 1787"/>
              <a:gd name="T74" fmla="*/ 2147483647 w 5193"/>
              <a:gd name="T75" fmla="*/ 2147483647 h 1787"/>
              <a:gd name="T76" fmla="*/ 2147483647 w 5193"/>
              <a:gd name="T77" fmla="*/ 2147483647 h 1787"/>
              <a:gd name="T78" fmla="*/ 2147483647 w 5193"/>
              <a:gd name="T79" fmla="*/ 2147483647 h 1787"/>
              <a:gd name="T80" fmla="*/ 2147483647 w 5193"/>
              <a:gd name="T81" fmla="*/ 2147483647 h 1787"/>
              <a:gd name="T82" fmla="*/ 2147483647 w 5193"/>
              <a:gd name="T83" fmla="*/ 2147483647 h 1787"/>
              <a:gd name="T84" fmla="*/ 2147483647 w 5193"/>
              <a:gd name="T85" fmla="*/ 2147483647 h 1787"/>
              <a:gd name="T86" fmla="*/ 2147483647 w 5193"/>
              <a:gd name="T87" fmla="*/ 2147483647 h 1787"/>
              <a:gd name="T88" fmla="*/ 2147483647 w 5193"/>
              <a:gd name="T89" fmla="*/ 2147483647 h 1787"/>
              <a:gd name="T90" fmla="*/ 2147483647 w 5193"/>
              <a:gd name="T91" fmla="*/ 2147483647 h 1787"/>
              <a:gd name="T92" fmla="*/ 2147483647 w 5193"/>
              <a:gd name="T93" fmla="*/ 2147483647 h 1787"/>
              <a:gd name="T94" fmla="*/ 2147483647 w 5193"/>
              <a:gd name="T95" fmla="*/ 2147483647 h 1787"/>
              <a:gd name="T96" fmla="*/ 2147483647 w 5193"/>
              <a:gd name="T97" fmla="*/ 2147483647 h 1787"/>
              <a:gd name="T98" fmla="*/ 2147483647 w 5193"/>
              <a:gd name="T99" fmla="*/ 2147483647 h 1787"/>
              <a:gd name="T100" fmla="*/ 2147483647 w 5193"/>
              <a:gd name="T101" fmla="*/ 2147483647 h 1787"/>
              <a:gd name="T102" fmla="*/ 2147483647 w 5193"/>
              <a:gd name="T103" fmla="*/ 2147483647 h 1787"/>
              <a:gd name="T104" fmla="*/ 2147483647 w 5193"/>
              <a:gd name="T105" fmla="*/ 2147483647 h 1787"/>
              <a:gd name="T106" fmla="*/ 2147483647 w 5193"/>
              <a:gd name="T107" fmla="*/ 2147483647 h 1787"/>
              <a:gd name="T108" fmla="*/ 2147483647 w 5193"/>
              <a:gd name="T109" fmla="*/ 2147483647 h 1787"/>
              <a:gd name="T110" fmla="*/ 2147483647 w 5193"/>
              <a:gd name="T111" fmla="*/ 2147483647 h 1787"/>
              <a:gd name="T112" fmla="*/ 2147483647 w 5193"/>
              <a:gd name="T113" fmla="*/ 2147483647 h 1787"/>
              <a:gd name="T114" fmla="*/ 2147483647 w 5193"/>
              <a:gd name="T115" fmla="*/ 2147483647 h 1787"/>
              <a:gd name="T116" fmla="*/ 2147483647 w 5193"/>
              <a:gd name="T117" fmla="*/ 2147483647 h 1787"/>
              <a:gd name="T118" fmla="*/ 2147483647 w 5193"/>
              <a:gd name="T119" fmla="*/ 2147483647 h 17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93" h="1787">
                <a:moveTo>
                  <a:pt x="1215" y="398"/>
                </a:moveTo>
                <a:cubicBezTo>
                  <a:pt x="1218" y="419"/>
                  <a:pt x="1218" y="441"/>
                  <a:pt x="1224" y="461"/>
                </a:cubicBezTo>
                <a:cubicBezTo>
                  <a:pt x="1227" y="471"/>
                  <a:pt x="1239" y="478"/>
                  <a:pt x="1242" y="488"/>
                </a:cubicBezTo>
                <a:cubicBezTo>
                  <a:pt x="1248" y="505"/>
                  <a:pt x="1246" y="525"/>
                  <a:pt x="1251" y="542"/>
                </a:cubicBezTo>
                <a:cubicBezTo>
                  <a:pt x="1262" y="578"/>
                  <a:pt x="1283" y="635"/>
                  <a:pt x="1296" y="668"/>
                </a:cubicBezTo>
                <a:cubicBezTo>
                  <a:pt x="1313" y="709"/>
                  <a:pt x="1335" y="750"/>
                  <a:pt x="1350" y="794"/>
                </a:cubicBezTo>
                <a:cubicBezTo>
                  <a:pt x="1373" y="864"/>
                  <a:pt x="1381" y="958"/>
                  <a:pt x="1422" y="1019"/>
                </a:cubicBezTo>
                <a:cubicBezTo>
                  <a:pt x="1429" y="1056"/>
                  <a:pt x="1440" y="1090"/>
                  <a:pt x="1449" y="1127"/>
                </a:cubicBezTo>
                <a:cubicBezTo>
                  <a:pt x="1458" y="1121"/>
                  <a:pt x="1469" y="1117"/>
                  <a:pt x="1476" y="1109"/>
                </a:cubicBezTo>
                <a:cubicBezTo>
                  <a:pt x="1484" y="1100"/>
                  <a:pt x="1493" y="1040"/>
                  <a:pt x="1494" y="1037"/>
                </a:cubicBezTo>
                <a:cubicBezTo>
                  <a:pt x="1499" y="1019"/>
                  <a:pt x="1507" y="1001"/>
                  <a:pt x="1512" y="983"/>
                </a:cubicBezTo>
                <a:cubicBezTo>
                  <a:pt x="1515" y="971"/>
                  <a:pt x="1518" y="959"/>
                  <a:pt x="1521" y="947"/>
                </a:cubicBezTo>
                <a:cubicBezTo>
                  <a:pt x="1539" y="744"/>
                  <a:pt x="1558" y="582"/>
                  <a:pt x="1521" y="353"/>
                </a:cubicBezTo>
                <a:cubicBezTo>
                  <a:pt x="1517" y="329"/>
                  <a:pt x="1473" y="347"/>
                  <a:pt x="1449" y="344"/>
                </a:cubicBezTo>
                <a:cubicBezTo>
                  <a:pt x="1380" y="336"/>
                  <a:pt x="1312" y="325"/>
                  <a:pt x="1242" y="317"/>
                </a:cubicBezTo>
                <a:cubicBezTo>
                  <a:pt x="1179" y="296"/>
                  <a:pt x="1109" y="296"/>
                  <a:pt x="1044" y="290"/>
                </a:cubicBezTo>
                <a:cubicBezTo>
                  <a:pt x="1023" y="293"/>
                  <a:pt x="998" y="286"/>
                  <a:pt x="981" y="299"/>
                </a:cubicBezTo>
                <a:cubicBezTo>
                  <a:pt x="973" y="306"/>
                  <a:pt x="990" y="320"/>
                  <a:pt x="999" y="326"/>
                </a:cubicBezTo>
                <a:cubicBezTo>
                  <a:pt x="1021" y="341"/>
                  <a:pt x="1047" y="350"/>
                  <a:pt x="1071" y="362"/>
                </a:cubicBezTo>
                <a:cubicBezTo>
                  <a:pt x="1081" y="367"/>
                  <a:pt x="1088" y="377"/>
                  <a:pt x="1098" y="380"/>
                </a:cubicBezTo>
                <a:cubicBezTo>
                  <a:pt x="1127" y="389"/>
                  <a:pt x="1188" y="398"/>
                  <a:pt x="1188" y="398"/>
                </a:cubicBezTo>
                <a:cubicBezTo>
                  <a:pt x="1254" y="431"/>
                  <a:pt x="1326" y="438"/>
                  <a:pt x="1395" y="461"/>
                </a:cubicBezTo>
                <a:cubicBezTo>
                  <a:pt x="1497" y="495"/>
                  <a:pt x="1593" y="529"/>
                  <a:pt x="1701" y="542"/>
                </a:cubicBezTo>
                <a:cubicBezTo>
                  <a:pt x="1759" y="561"/>
                  <a:pt x="1812" y="570"/>
                  <a:pt x="1872" y="578"/>
                </a:cubicBezTo>
                <a:cubicBezTo>
                  <a:pt x="1954" y="605"/>
                  <a:pt x="1832" y="567"/>
                  <a:pt x="2034" y="596"/>
                </a:cubicBezTo>
                <a:cubicBezTo>
                  <a:pt x="2077" y="602"/>
                  <a:pt x="2126" y="623"/>
                  <a:pt x="2169" y="632"/>
                </a:cubicBezTo>
                <a:cubicBezTo>
                  <a:pt x="2280" y="629"/>
                  <a:pt x="2392" y="635"/>
                  <a:pt x="2502" y="623"/>
                </a:cubicBezTo>
                <a:cubicBezTo>
                  <a:pt x="2511" y="622"/>
                  <a:pt x="2507" y="605"/>
                  <a:pt x="2511" y="596"/>
                </a:cubicBezTo>
                <a:cubicBezTo>
                  <a:pt x="2551" y="503"/>
                  <a:pt x="2506" y="629"/>
                  <a:pt x="2547" y="506"/>
                </a:cubicBezTo>
                <a:cubicBezTo>
                  <a:pt x="2561" y="463"/>
                  <a:pt x="2593" y="431"/>
                  <a:pt x="2610" y="389"/>
                </a:cubicBezTo>
                <a:cubicBezTo>
                  <a:pt x="2629" y="342"/>
                  <a:pt x="2636" y="296"/>
                  <a:pt x="2664" y="254"/>
                </a:cubicBezTo>
                <a:cubicBezTo>
                  <a:pt x="2697" y="261"/>
                  <a:pt x="2759" y="239"/>
                  <a:pt x="2763" y="272"/>
                </a:cubicBezTo>
                <a:cubicBezTo>
                  <a:pt x="2788" y="487"/>
                  <a:pt x="2763" y="705"/>
                  <a:pt x="2781" y="920"/>
                </a:cubicBezTo>
                <a:cubicBezTo>
                  <a:pt x="2814" y="871"/>
                  <a:pt x="2853" y="820"/>
                  <a:pt x="2880" y="767"/>
                </a:cubicBezTo>
                <a:cubicBezTo>
                  <a:pt x="2906" y="715"/>
                  <a:pt x="2907" y="651"/>
                  <a:pt x="2925" y="596"/>
                </a:cubicBezTo>
                <a:cubicBezTo>
                  <a:pt x="2928" y="575"/>
                  <a:pt x="2934" y="512"/>
                  <a:pt x="2934" y="533"/>
                </a:cubicBezTo>
                <a:cubicBezTo>
                  <a:pt x="2934" y="566"/>
                  <a:pt x="2929" y="599"/>
                  <a:pt x="2925" y="632"/>
                </a:cubicBezTo>
                <a:cubicBezTo>
                  <a:pt x="2919" y="683"/>
                  <a:pt x="2905" y="728"/>
                  <a:pt x="2889" y="776"/>
                </a:cubicBezTo>
                <a:cubicBezTo>
                  <a:pt x="2859" y="867"/>
                  <a:pt x="2905" y="726"/>
                  <a:pt x="2871" y="839"/>
                </a:cubicBezTo>
                <a:cubicBezTo>
                  <a:pt x="2866" y="857"/>
                  <a:pt x="2845" y="910"/>
                  <a:pt x="2853" y="893"/>
                </a:cubicBezTo>
                <a:cubicBezTo>
                  <a:pt x="2880" y="839"/>
                  <a:pt x="2927" y="797"/>
                  <a:pt x="2952" y="740"/>
                </a:cubicBezTo>
                <a:cubicBezTo>
                  <a:pt x="2970" y="699"/>
                  <a:pt x="2972" y="661"/>
                  <a:pt x="2997" y="623"/>
                </a:cubicBezTo>
                <a:cubicBezTo>
                  <a:pt x="3006" y="568"/>
                  <a:pt x="3019" y="518"/>
                  <a:pt x="2997" y="461"/>
                </a:cubicBezTo>
                <a:cubicBezTo>
                  <a:pt x="2984" y="427"/>
                  <a:pt x="2895" y="366"/>
                  <a:pt x="2862" y="344"/>
                </a:cubicBezTo>
                <a:cubicBezTo>
                  <a:pt x="2798" y="301"/>
                  <a:pt x="2729" y="270"/>
                  <a:pt x="2664" y="227"/>
                </a:cubicBezTo>
                <a:cubicBezTo>
                  <a:pt x="2601" y="185"/>
                  <a:pt x="2620" y="228"/>
                  <a:pt x="2556" y="164"/>
                </a:cubicBezTo>
                <a:cubicBezTo>
                  <a:pt x="2514" y="227"/>
                  <a:pt x="2561" y="273"/>
                  <a:pt x="2628" y="281"/>
                </a:cubicBezTo>
                <a:cubicBezTo>
                  <a:pt x="2722" y="293"/>
                  <a:pt x="2808" y="314"/>
                  <a:pt x="2898" y="344"/>
                </a:cubicBezTo>
                <a:cubicBezTo>
                  <a:pt x="2945" y="360"/>
                  <a:pt x="2921" y="360"/>
                  <a:pt x="2961" y="380"/>
                </a:cubicBezTo>
                <a:cubicBezTo>
                  <a:pt x="3047" y="423"/>
                  <a:pt x="2963" y="370"/>
                  <a:pt x="3078" y="416"/>
                </a:cubicBezTo>
                <a:cubicBezTo>
                  <a:pt x="3105" y="427"/>
                  <a:pt x="3130" y="445"/>
                  <a:pt x="3159" y="452"/>
                </a:cubicBezTo>
                <a:cubicBezTo>
                  <a:pt x="3209" y="464"/>
                  <a:pt x="3261" y="464"/>
                  <a:pt x="3312" y="470"/>
                </a:cubicBezTo>
                <a:cubicBezTo>
                  <a:pt x="3339" y="479"/>
                  <a:pt x="3366" y="488"/>
                  <a:pt x="3393" y="497"/>
                </a:cubicBezTo>
                <a:cubicBezTo>
                  <a:pt x="3412" y="503"/>
                  <a:pt x="3428" y="518"/>
                  <a:pt x="3447" y="524"/>
                </a:cubicBezTo>
                <a:cubicBezTo>
                  <a:pt x="3481" y="558"/>
                  <a:pt x="3502" y="558"/>
                  <a:pt x="3546" y="578"/>
                </a:cubicBezTo>
                <a:cubicBezTo>
                  <a:pt x="3653" y="627"/>
                  <a:pt x="3581" y="610"/>
                  <a:pt x="3699" y="623"/>
                </a:cubicBezTo>
                <a:cubicBezTo>
                  <a:pt x="3774" y="620"/>
                  <a:pt x="3849" y="621"/>
                  <a:pt x="3924" y="614"/>
                </a:cubicBezTo>
                <a:cubicBezTo>
                  <a:pt x="3936" y="613"/>
                  <a:pt x="3899" y="610"/>
                  <a:pt x="3888" y="605"/>
                </a:cubicBezTo>
                <a:cubicBezTo>
                  <a:pt x="3801" y="568"/>
                  <a:pt x="3928" y="604"/>
                  <a:pt x="3825" y="578"/>
                </a:cubicBezTo>
                <a:cubicBezTo>
                  <a:pt x="3769" y="541"/>
                  <a:pt x="3832" y="577"/>
                  <a:pt x="3744" y="551"/>
                </a:cubicBezTo>
                <a:cubicBezTo>
                  <a:pt x="3731" y="547"/>
                  <a:pt x="3721" y="538"/>
                  <a:pt x="3708" y="533"/>
                </a:cubicBezTo>
                <a:cubicBezTo>
                  <a:pt x="3696" y="529"/>
                  <a:pt x="3684" y="527"/>
                  <a:pt x="3672" y="524"/>
                </a:cubicBezTo>
                <a:cubicBezTo>
                  <a:pt x="3614" y="489"/>
                  <a:pt x="3556" y="486"/>
                  <a:pt x="3492" y="470"/>
                </a:cubicBezTo>
                <a:cubicBezTo>
                  <a:pt x="3438" y="456"/>
                  <a:pt x="3384" y="440"/>
                  <a:pt x="3330" y="425"/>
                </a:cubicBezTo>
                <a:cubicBezTo>
                  <a:pt x="3273" y="409"/>
                  <a:pt x="3216" y="390"/>
                  <a:pt x="3159" y="371"/>
                </a:cubicBezTo>
                <a:cubicBezTo>
                  <a:pt x="3136" y="363"/>
                  <a:pt x="3098" y="358"/>
                  <a:pt x="3078" y="344"/>
                </a:cubicBezTo>
                <a:cubicBezTo>
                  <a:pt x="3048" y="324"/>
                  <a:pt x="3046" y="320"/>
                  <a:pt x="3006" y="308"/>
                </a:cubicBezTo>
                <a:cubicBezTo>
                  <a:pt x="2890" y="273"/>
                  <a:pt x="2770" y="247"/>
                  <a:pt x="2655" y="209"/>
                </a:cubicBezTo>
                <a:cubicBezTo>
                  <a:pt x="2649" y="200"/>
                  <a:pt x="2639" y="193"/>
                  <a:pt x="2637" y="182"/>
                </a:cubicBezTo>
                <a:cubicBezTo>
                  <a:pt x="2635" y="173"/>
                  <a:pt x="2643" y="164"/>
                  <a:pt x="2646" y="155"/>
                </a:cubicBezTo>
                <a:cubicBezTo>
                  <a:pt x="2657" y="117"/>
                  <a:pt x="2657" y="107"/>
                  <a:pt x="2664" y="65"/>
                </a:cubicBezTo>
                <a:cubicBezTo>
                  <a:pt x="2695" y="106"/>
                  <a:pt x="2733" y="157"/>
                  <a:pt x="2772" y="191"/>
                </a:cubicBezTo>
                <a:cubicBezTo>
                  <a:pt x="2808" y="223"/>
                  <a:pt x="2854" y="246"/>
                  <a:pt x="2889" y="281"/>
                </a:cubicBezTo>
                <a:cubicBezTo>
                  <a:pt x="2897" y="289"/>
                  <a:pt x="2899" y="301"/>
                  <a:pt x="2907" y="308"/>
                </a:cubicBezTo>
                <a:cubicBezTo>
                  <a:pt x="2936" y="332"/>
                  <a:pt x="2976" y="348"/>
                  <a:pt x="3006" y="371"/>
                </a:cubicBezTo>
                <a:cubicBezTo>
                  <a:pt x="3071" y="422"/>
                  <a:pt x="3137" y="484"/>
                  <a:pt x="3195" y="542"/>
                </a:cubicBezTo>
                <a:cubicBezTo>
                  <a:pt x="3270" y="617"/>
                  <a:pt x="3328" y="711"/>
                  <a:pt x="3402" y="785"/>
                </a:cubicBezTo>
                <a:cubicBezTo>
                  <a:pt x="3477" y="860"/>
                  <a:pt x="3551" y="935"/>
                  <a:pt x="3636" y="1001"/>
                </a:cubicBezTo>
                <a:cubicBezTo>
                  <a:pt x="3741" y="1082"/>
                  <a:pt x="3660" y="1051"/>
                  <a:pt x="3726" y="1073"/>
                </a:cubicBezTo>
                <a:cubicBezTo>
                  <a:pt x="3762" y="1109"/>
                  <a:pt x="3807" y="1136"/>
                  <a:pt x="3843" y="1172"/>
                </a:cubicBezTo>
                <a:cubicBezTo>
                  <a:pt x="3892" y="1221"/>
                  <a:pt x="3845" y="1200"/>
                  <a:pt x="3897" y="1217"/>
                </a:cubicBezTo>
                <a:cubicBezTo>
                  <a:pt x="3926" y="1260"/>
                  <a:pt x="3967" y="1266"/>
                  <a:pt x="4005" y="1298"/>
                </a:cubicBezTo>
                <a:cubicBezTo>
                  <a:pt x="4040" y="1327"/>
                  <a:pt x="4050" y="1341"/>
                  <a:pt x="4095" y="1352"/>
                </a:cubicBezTo>
                <a:cubicBezTo>
                  <a:pt x="4156" y="1389"/>
                  <a:pt x="4123" y="1373"/>
                  <a:pt x="4194" y="1397"/>
                </a:cubicBezTo>
                <a:cubicBezTo>
                  <a:pt x="4207" y="1401"/>
                  <a:pt x="4264" y="1420"/>
                  <a:pt x="4185" y="1397"/>
                </a:cubicBezTo>
                <a:cubicBezTo>
                  <a:pt x="4176" y="1394"/>
                  <a:pt x="4167" y="1390"/>
                  <a:pt x="4158" y="1388"/>
                </a:cubicBezTo>
                <a:cubicBezTo>
                  <a:pt x="4137" y="1384"/>
                  <a:pt x="4116" y="1382"/>
                  <a:pt x="4095" y="1379"/>
                </a:cubicBezTo>
                <a:cubicBezTo>
                  <a:pt x="3940" y="1327"/>
                  <a:pt x="3779" y="1289"/>
                  <a:pt x="3618" y="1262"/>
                </a:cubicBezTo>
                <a:cubicBezTo>
                  <a:pt x="3555" y="1231"/>
                  <a:pt x="3480" y="1228"/>
                  <a:pt x="3411" y="1217"/>
                </a:cubicBezTo>
                <a:cubicBezTo>
                  <a:pt x="3273" y="1194"/>
                  <a:pt x="3136" y="1158"/>
                  <a:pt x="2997" y="1145"/>
                </a:cubicBezTo>
                <a:cubicBezTo>
                  <a:pt x="2982" y="1139"/>
                  <a:pt x="2961" y="1140"/>
                  <a:pt x="2952" y="1127"/>
                </a:cubicBezTo>
                <a:cubicBezTo>
                  <a:pt x="2940" y="1109"/>
                  <a:pt x="2945" y="1085"/>
                  <a:pt x="2943" y="1064"/>
                </a:cubicBezTo>
                <a:cubicBezTo>
                  <a:pt x="2939" y="1031"/>
                  <a:pt x="2939" y="998"/>
                  <a:pt x="2934" y="965"/>
                </a:cubicBezTo>
                <a:cubicBezTo>
                  <a:pt x="2912" y="816"/>
                  <a:pt x="2881" y="662"/>
                  <a:pt x="2844" y="515"/>
                </a:cubicBezTo>
                <a:cubicBezTo>
                  <a:pt x="2841" y="377"/>
                  <a:pt x="2840" y="239"/>
                  <a:pt x="2835" y="101"/>
                </a:cubicBezTo>
                <a:cubicBezTo>
                  <a:pt x="2831" y="0"/>
                  <a:pt x="2831" y="14"/>
                  <a:pt x="2817" y="56"/>
                </a:cubicBezTo>
                <a:cubicBezTo>
                  <a:pt x="2777" y="333"/>
                  <a:pt x="2782" y="621"/>
                  <a:pt x="2772" y="902"/>
                </a:cubicBezTo>
                <a:cubicBezTo>
                  <a:pt x="2776" y="1080"/>
                  <a:pt x="2732" y="1244"/>
                  <a:pt x="2808" y="1397"/>
                </a:cubicBezTo>
                <a:cubicBezTo>
                  <a:pt x="2811" y="1430"/>
                  <a:pt x="2785" y="1488"/>
                  <a:pt x="2817" y="1496"/>
                </a:cubicBezTo>
                <a:cubicBezTo>
                  <a:pt x="2948" y="1530"/>
                  <a:pt x="3087" y="1500"/>
                  <a:pt x="3222" y="1505"/>
                </a:cubicBezTo>
                <a:cubicBezTo>
                  <a:pt x="3307" y="1508"/>
                  <a:pt x="3397" y="1523"/>
                  <a:pt x="3483" y="1532"/>
                </a:cubicBezTo>
                <a:cubicBezTo>
                  <a:pt x="3665" y="1578"/>
                  <a:pt x="3885" y="1571"/>
                  <a:pt x="4068" y="1577"/>
                </a:cubicBezTo>
                <a:cubicBezTo>
                  <a:pt x="4137" y="1574"/>
                  <a:pt x="4206" y="1576"/>
                  <a:pt x="4275" y="1568"/>
                </a:cubicBezTo>
                <a:cubicBezTo>
                  <a:pt x="4286" y="1567"/>
                  <a:pt x="4301" y="1561"/>
                  <a:pt x="4302" y="1550"/>
                </a:cubicBezTo>
                <a:cubicBezTo>
                  <a:pt x="4308" y="1429"/>
                  <a:pt x="4255" y="1232"/>
                  <a:pt x="4212" y="1118"/>
                </a:cubicBezTo>
                <a:cubicBezTo>
                  <a:pt x="4201" y="1042"/>
                  <a:pt x="4181" y="975"/>
                  <a:pt x="4158" y="902"/>
                </a:cubicBezTo>
                <a:cubicBezTo>
                  <a:pt x="4136" y="833"/>
                  <a:pt x="4130" y="762"/>
                  <a:pt x="4086" y="704"/>
                </a:cubicBezTo>
                <a:cubicBezTo>
                  <a:pt x="4080" y="686"/>
                  <a:pt x="4076" y="667"/>
                  <a:pt x="4068" y="650"/>
                </a:cubicBezTo>
                <a:cubicBezTo>
                  <a:pt x="4062" y="638"/>
                  <a:pt x="4055" y="627"/>
                  <a:pt x="4050" y="614"/>
                </a:cubicBezTo>
                <a:cubicBezTo>
                  <a:pt x="4039" y="584"/>
                  <a:pt x="4040" y="555"/>
                  <a:pt x="4032" y="524"/>
                </a:cubicBezTo>
                <a:cubicBezTo>
                  <a:pt x="4024" y="494"/>
                  <a:pt x="4013" y="464"/>
                  <a:pt x="4005" y="434"/>
                </a:cubicBezTo>
                <a:cubicBezTo>
                  <a:pt x="3936" y="457"/>
                  <a:pt x="3945" y="523"/>
                  <a:pt x="3888" y="542"/>
                </a:cubicBezTo>
                <a:cubicBezTo>
                  <a:pt x="3840" y="614"/>
                  <a:pt x="3903" y="527"/>
                  <a:pt x="3843" y="587"/>
                </a:cubicBezTo>
                <a:cubicBezTo>
                  <a:pt x="3802" y="628"/>
                  <a:pt x="3851" y="605"/>
                  <a:pt x="3798" y="623"/>
                </a:cubicBezTo>
                <a:cubicBezTo>
                  <a:pt x="3747" y="674"/>
                  <a:pt x="3688" y="704"/>
                  <a:pt x="3618" y="722"/>
                </a:cubicBezTo>
                <a:cubicBezTo>
                  <a:pt x="3571" y="769"/>
                  <a:pt x="3525" y="754"/>
                  <a:pt x="3474" y="785"/>
                </a:cubicBezTo>
                <a:cubicBezTo>
                  <a:pt x="3441" y="805"/>
                  <a:pt x="3434" y="823"/>
                  <a:pt x="3402" y="839"/>
                </a:cubicBezTo>
                <a:cubicBezTo>
                  <a:pt x="3362" y="859"/>
                  <a:pt x="3296" y="887"/>
                  <a:pt x="3258" y="911"/>
                </a:cubicBezTo>
                <a:cubicBezTo>
                  <a:pt x="3223" y="933"/>
                  <a:pt x="3198" y="952"/>
                  <a:pt x="3159" y="965"/>
                </a:cubicBezTo>
                <a:cubicBezTo>
                  <a:pt x="3132" y="986"/>
                  <a:pt x="3100" y="1005"/>
                  <a:pt x="3069" y="1019"/>
                </a:cubicBezTo>
                <a:cubicBezTo>
                  <a:pt x="3052" y="1027"/>
                  <a:pt x="3031" y="1026"/>
                  <a:pt x="3015" y="1037"/>
                </a:cubicBezTo>
                <a:cubicBezTo>
                  <a:pt x="2988" y="1055"/>
                  <a:pt x="2961" y="1073"/>
                  <a:pt x="2934" y="1091"/>
                </a:cubicBezTo>
                <a:cubicBezTo>
                  <a:pt x="2883" y="1125"/>
                  <a:pt x="2858" y="1176"/>
                  <a:pt x="2817" y="1217"/>
                </a:cubicBezTo>
                <a:cubicBezTo>
                  <a:pt x="2779" y="1159"/>
                  <a:pt x="2765" y="1093"/>
                  <a:pt x="2745" y="1028"/>
                </a:cubicBezTo>
                <a:cubicBezTo>
                  <a:pt x="2723" y="954"/>
                  <a:pt x="2686" y="878"/>
                  <a:pt x="2673" y="803"/>
                </a:cubicBezTo>
                <a:cubicBezTo>
                  <a:pt x="2663" y="744"/>
                  <a:pt x="2653" y="681"/>
                  <a:pt x="2637" y="623"/>
                </a:cubicBezTo>
                <a:cubicBezTo>
                  <a:pt x="2605" y="504"/>
                  <a:pt x="2635" y="623"/>
                  <a:pt x="2601" y="533"/>
                </a:cubicBezTo>
                <a:cubicBezTo>
                  <a:pt x="2570" y="451"/>
                  <a:pt x="2557" y="358"/>
                  <a:pt x="2547" y="272"/>
                </a:cubicBezTo>
                <a:cubicBezTo>
                  <a:pt x="2530" y="289"/>
                  <a:pt x="2520" y="311"/>
                  <a:pt x="2502" y="326"/>
                </a:cubicBezTo>
                <a:cubicBezTo>
                  <a:pt x="2484" y="340"/>
                  <a:pt x="2459" y="343"/>
                  <a:pt x="2439" y="353"/>
                </a:cubicBezTo>
                <a:cubicBezTo>
                  <a:pt x="2416" y="423"/>
                  <a:pt x="2385" y="491"/>
                  <a:pt x="2322" y="533"/>
                </a:cubicBezTo>
                <a:cubicBezTo>
                  <a:pt x="2377" y="451"/>
                  <a:pt x="2413" y="360"/>
                  <a:pt x="2457" y="272"/>
                </a:cubicBezTo>
                <a:cubicBezTo>
                  <a:pt x="2496" y="193"/>
                  <a:pt x="2507" y="105"/>
                  <a:pt x="2601" y="74"/>
                </a:cubicBezTo>
                <a:cubicBezTo>
                  <a:pt x="2590" y="130"/>
                  <a:pt x="2561" y="164"/>
                  <a:pt x="2529" y="209"/>
                </a:cubicBezTo>
                <a:cubicBezTo>
                  <a:pt x="2496" y="255"/>
                  <a:pt x="2470" y="313"/>
                  <a:pt x="2430" y="353"/>
                </a:cubicBezTo>
                <a:cubicBezTo>
                  <a:pt x="2407" y="422"/>
                  <a:pt x="2348" y="483"/>
                  <a:pt x="2304" y="542"/>
                </a:cubicBezTo>
                <a:cubicBezTo>
                  <a:pt x="2283" y="605"/>
                  <a:pt x="2249" y="648"/>
                  <a:pt x="2214" y="704"/>
                </a:cubicBezTo>
                <a:cubicBezTo>
                  <a:pt x="2174" y="768"/>
                  <a:pt x="2141" y="841"/>
                  <a:pt x="2097" y="902"/>
                </a:cubicBezTo>
                <a:cubicBezTo>
                  <a:pt x="2070" y="940"/>
                  <a:pt x="2037" y="974"/>
                  <a:pt x="2007" y="1010"/>
                </a:cubicBezTo>
                <a:cubicBezTo>
                  <a:pt x="1964" y="1062"/>
                  <a:pt x="1938" y="1102"/>
                  <a:pt x="1872" y="1118"/>
                </a:cubicBezTo>
                <a:cubicBezTo>
                  <a:pt x="1854" y="1130"/>
                  <a:pt x="1836" y="1142"/>
                  <a:pt x="1818" y="1154"/>
                </a:cubicBezTo>
                <a:cubicBezTo>
                  <a:pt x="1809" y="1160"/>
                  <a:pt x="1791" y="1172"/>
                  <a:pt x="1791" y="1172"/>
                </a:cubicBezTo>
                <a:cubicBezTo>
                  <a:pt x="1784" y="1047"/>
                  <a:pt x="1774" y="958"/>
                  <a:pt x="1719" y="848"/>
                </a:cubicBezTo>
                <a:cubicBezTo>
                  <a:pt x="1702" y="746"/>
                  <a:pt x="1670" y="644"/>
                  <a:pt x="1656" y="542"/>
                </a:cubicBezTo>
                <a:cubicBezTo>
                  <a:pt x="1648" y="484"/>
                  <a:pt x="1647" y="442"/>
                  <a:pt x="1629" y="389"/>
                </a:cubicBezTo>
                <a:cubicBezTo>
                  <a:pt x="1619" y="289"/>
                  <a:pt x="1612" y="211"/>
                  <a:pt x="1620" y="110"/>
                </a:cubicBezTo>
                <a:cubicBezTo>
                  <a:pt x="1723" y="179"/>
                  <a:pt x="1798" y="133"/>
                  <a:pt x="1953" y="128"/>
                </a:cubicBezTo>
                <a:cubicBezTo>
                  <a:pt x="1988" y="119"/>
                  <a:pt x="2029" y="117"/>
                  <a:pt x="2061" y="101"/>
                </a:cubicBezTo>
                <a:cubicBezTo>
                  <a:pt x="2071" y="96"/>
                  <a:pt x="2078" y="86"/>
                  <a:pt x="2088" y="83"/>
                </a:cubicBezTo>
                <a:cubicBezTo>
                  <a:pt x="2105" y="78"/>
                  <a:pt x="2206" y="64"/>
                  <a:pt x="2232" y="47"/>
                </a:cubicBezTo>
                <a:cubicBezTo>
                  <a:pt x="2267" y="24"/>
                  <a:pt x="2249" y="32"/>
                  <a:pt x="2286" y="20"/>
                </a:cubicBezTo>
                <a:cubicBezTo>
                  <a:pt x="2341" y="61"/>
                  <a:pt x="2328" y="85"/>
                  <a:pt x="2358" y="137"/>
                </a:cubicBezTo>
                <a:cubicBezTo>
                  <a:pt x="2399" y="209"/>
                  <a:pt x="2431" y="297"/>
                  <a:pt x="2502" y="344"/>
                </a:cubicBezTo>
                <a:cubicBezTo>
                  <a:pt x="2521" y="459"/>
                  <a:pt x="2519" y="573"/>
                  <a:pt x="2547" y="686"/>
                </a:cubicBezTo>
                <a:cubicBezTo>
                  <a:pt x="2572" y="636"/>
                  <a:pt x="2588" y="601"/>
                  <a:pt x="2619" y="551"/>
                </a:cubicBezTo>
                <a:cubicBezTo>
                  <a:pt x="2629" y="535"/>
                  <a:pt x="2631" y="515"/>
                  <a:pt x="2637" y="497"/>
                </a:cubicBezTo>
                <a:cubicBezTo>
                  <a:pt x="2640" y="487"/>
                  <a:pt x="2651" y="480"/>
                  <a:pt x="2655" y="470"/>
                </a:cubicBezTo>
                <a:cubicBezTo>
                  <a:pt x="2690" y="391"/>
                  <a:pt x="2651" y="438"/>
                  <a:pt x="2700" y="389"/>
                </a:cubicBezTo>
                <a:cubicBezTo>
                  <a:pt x="2721" y="327"/>
                  <a:pt x="2759" y="266"/>
                  <a:pt x="2790" y="209"/>
                </a:cubicBezTo>
                <a:cubicBezTo>
                  <a:pt x="2804" y="184"/>
                  <a:pt x="2826" y="164"/>
                  <a:pt x="2835" y="137"/>
                </a:cubicBezTo>
                <a:cubicBezTo>
                  <a:pt x="2838" y="128"/>
                  <a:pt x="2853" y="110"/>
                  <a:pt x="2844" y="110"/>
                </a:cubicBezTo>
                <a:cubicBezTo>
                  <a:pt x="2833" y="110"/>
                  <a:pt x="2832" y="128"/>
                  <a:pt x="2826" y="137"/>
                </a:cubicBezTo>
                <a:cubicBezTo>
                  <a:pt x="2823" y="149"/>
                  <a:pt x="2822" y="162"/>
                  <a:pt x="2817" y="173"/>
                </a:cubicBezTo>
                <a:cubicBezTo>
                  <a:pt x="2810" y="189"/>
                  <a:pt x="2796" y="202"/>
                  <a:pt x="2790" y="218"/>
                </a:cubicBezTo>
                <a:cubicBezTo>
                  <a:pt x="2751" y="325"/>
                  <a:pt x="2808" y="232"/>
                  <a:pt x="2763" y="299"/>
                </a:cubicBezTo>
                <a:cubicBezTo>
                  <a:pt x="2751" y="383"/>
                  <a:pt x="2739" y="467"/>
                  <a:pt x="2727" y="551"/>
                </a:cubicBezTo>
                <a:cubicBezTo>
                  <a:pt x="2730" y="791"/>
                  <a:pt x="2730" y="1031"/>
                  <a:pt x="2736" y="1271"/>
                </a:cubicBezTo>
                <a:cubicBezTo>
                  <a:pt x="2736" y="1280"/>
                  <a:pt x="2742" y="1253"/>
                  <a:pt x="2745" y="1244"/>
                </a:cubicBezTo>
                <a:cubicBezTo>
                  <a:pt x="2748" y="1232"/>
                  <a:pt x="2751" y="1220"/>
                  <a:pt x="2754" y="1208"/>
                </a:cubicBezTo>
                <a:cubicBezTo>
                  <a:pt x="2757" y="1199"/>
                  <a:pt x="2761" y="1190"/>
                  <a:pt x="2763" y="1181"/>
                </a:cubicBezTo>
                <a:cubicBezTo>
                  <a:pt x="2767" y="1166"/>
                  <a:pt x="2768" y="1151"/>
                  <a:pt x="2772" y="1136"/>
                </a:cubicBezTo>
                <a:cubicBezTo>
                  <a:pt x="2794" y="1055"/>
                  <a:pt x="2817" y="973"/>
                  <a:pt x="2844" y="893"/>
                </a:cubicBezTo>
                <a:cubicBezTo>
                  <a:pt x="2841" y="623"/>
                  <a:pt x="2847" y="353"/>
                  <a:pt x="2835" y="83"/>
                </a:cubicBezTo>
                <a:cubicBezTo>
                  <a:pt x="2835" y="74"/>
                  <a:pt x="2817" y="92"/>
                  <a:pt x="2808" y="92"/>
                </a:cubicBezTo>
                <a:cubicBezTo>
                  <a:pt x="2776" y="92"/>
                  <a:pt x="2755" y="83"/>
                  <a:pt x="2727" y="74"/>
                </a:cubicBezTo>
                <a:cubicBezTo>
                  <a:pt x="2777" y="225"/>
                  <a:pt x="3107" y="179"/>
                  <a:pt x="3186" y="182"/>
                </a:cubicBezTo>
                <a:cubicBezTo>
                  <a:pt x="3255" y="210"/>
                  <a:pt x="3318" y="248"/>
                  <a:pt x="3384" y="281"/>
                </a:cubicBezTo>
                <a:cubicBezTo>
                  <a:pt x="3432" y="305"/>
                  <a:pt x="3392" y="293"/>
                  <a:pt x="3438" y="326"/>
                </a:cubicBezTo>
                <a:cubicBezTo>
                  <a:pt x="3449" y="334"/>
                  <a:pt x="3465" y="353"/>
                  <a:pt x="3474" y="344"/>
                </a:cubicBezTo>
                <a:cubicBezTo>
                  <a:pt x="3483" y="335"/>
                  <a:pt x="3459" y="322"/>
                  <a:pt x="3447" y="317"/>
                </a:cubicBezTo>
                <a:cubicBezTo>
                  <a:pt x="3413" y="302"/>
                  <a:pt x="3375" y="297"/>
                  <a:pt x="3339" y="290"/>
                </a:cubicBezTo>
                <a:cubicBezTo>
                  <a:pt x="3224" y="267"/>
                  <a:pt x="3111" y="241"/>
                  <a:pt x="2997" y="218"/>
                </a:cubicBezTo>
                <a:cubicBezTo>
                  <a:pt x="2958" y="221"/>
                  <a:pt x="2917" y="216"/>
                  <a:pt x="2880" y="227"/>
                </a:cubicBezTo>
                <a:cubicBezTo>
                  <a:pt x="2870" y="230"/>
                  <a:pt x="2896" y="243"/>
                  <a:pt x="2907" y="245"/>
                </a:cubicBezTo>
                <a:cubicBezTo>
                  <a:pt x="2954" y="255"/>
                  <a:pt x="3003" y="257"/>
                  <a:pt x="3051" y="263"/>
                </a:cubicBezTo>
                <a:cubicBezTo>
                  <a:pt x="3275" y="291"/>
                  <a:pt x="3077" y="275"/>
                  <a:pt x="3330" y="290"/>
                </a:cubicBezTo>
                <a:cubicBezTo>
                  <a:pt x="3540" y="325"/>
                  <a:pt x="3629" y="320"/>
                  <a:pt x="3906" y="326"/>
                </a:cubicBezTo>
                <a:cubicBezTo>
                  <a:pt x="3993" y="331"/>
                  <a:pt x="4066" y="336"/>
                  <a:pt x="4149" y="353"/>
                </a:cubicBezTo>
                <a:cubicBezTo>
                  <a:pt x="4202" y="364"/>
                  <a:pt x="4041" y="347"/>
                  <a:pt x="3987" y="344"/>
                </a:cubicBezTo>
                <a:cubicBezTo>
                  <a:pt x="3714" y="305"/>
                  <a:pt x="3434" y="310"/>
                  <a:pt x="3159" y="290"/>
                </a:cubicBezTo>
                <a:cubicBezTo>
                  <a:pt x="3028" y="264"/>
                  <a:pt x="2907" y="245"/>
                  <a:pt x="2772" y="236"/>
                </a:cubicBezTo>
                <a:cubicBezTo>
                  <a:pt x="2551" y="199"/>
                  <a:pt x="2329" y="175"/>
                  <a:pt x="2106" y="155"/>
                </a:cubicBezTo>
                <a:cubicBezTo>
                  <a:pt x="1737" y="158"/>
                  <a:pt x="1368" y="158"/>
                  <a:pt x="999" y="164"/>
                </a:cubicBezTo>
                <a:cubicBezTo>
                  <a:pt x="984" y="164"/>
                  <a:pt x="1029" y="169"/>
                  <a:pt x="1044" y="173"/>
                </a:cubicBezTo>
                <a:cubicBezTo>
                  <a:pt x="1096" y="187"/>
                  <a:pt x="1144" y="205"/>
                  <a:pt x="1197" y="218"/>
                </a:cubicBezTo>
                <a:cubicBezTo>
                  <a:pt x="1335" y="253"/>
                  <a:pt x="1459" y="315"/>
                  <a:pt x="1602" y="335"/>
                </a:cubicBezTo>
                <a:cubicBezTo>
                  <a:pt x="1700" y="368"/>
                  <a:pt x="1806" y="383"/>
                  <a:pt x="1908" y="398"/>
                </a:cubicBezTo>
                <a:cubicBezTo>
                  <a:pt x="1965" y="406"/>
                  <a:pt x="2023" y="431"/>
                  <a:pt x="2079" y="443"/>
                </a:cubicBezTo>
                <a:cubicBezTo>
                  <a:pt x="2130" y="454"/>
                  <a:pt x="2182" y="455"/>
                  <a:pt x="2232" y="470"/>
                </a:cubicBezTo>
                <a:cubicBezTo>
                  <a:pt x="2338" y="502"/>
                  <a:pt x="2445" y="530"/>
                  <a:pt x="2556" y="542"/>
                </a:cubicBezTo>
                <a:cubicBezTo>
                  <a:pt x="2621" y="568"/>
                  <a:pt x="2694" y="584"/>
                  <a:pt x="2763" y="596"/>
                </a:cubicBezTo>
                <a:cubicBezTo>
                  <a:pt x="2856" y="642"/>
                  <a:pt x="2993" y="647"/>
                  <a:pt x="3096" y="668"/>
                </a:cubicBezTo>
                <a:cubicBezTo>
                  <a:pt x="3177" y="722"/>
                  <a:pt x="3048" y="641"/>
                  <a:pt x="3177" y="695"/>
                </a:cubicBezTo>
                <a:cubicBezTo>
                  <a:pt x="3240" y="721"/>
                  <a:pt x="3297" y="781"/>
                  <a:pt x="3348" y="821"/>
                </a:cubicBezTo>
                <a:cubicBezTo>
                  <a:pt x="3359" y="829"/>
                  <a:pt x="3373" y="831"/>
                  <a:pt x="3384" y="839"/>
                </a:cubicBezTo>
                <a:cubicBezTo>
                  <a:pt x="3394" y="846"/>
                  <a:pt x="3401" y="858"/>
                  <a:pt x="3411" y="866"/>
                </a:cubicBezTo>
                <a:cubicBezTo>
                  <a:pt x="3425" y="876"/>
                  <a:pt x="3441" y="884"/>
                  <a:pt x="3456" y="893"/>
                </a:cubicBezTo>
                <a:cubicBezTo>
                  <a:pt x="3474" y="905"/>
                  <a:pt x="3510" y="929"/>
                  <a:pt x="3510" y="929"/>
                </a:cubicBezTo>
                <a:cubicBezTo>
                  <a:pt x="3537" y="970"/>
                  <a:pt x="3589" y="985"/>
                  <a:pt x="3627" y="1019"/>
                </a:cubicBezTo>
                <a:cubicBezTo>
                  <a:pt x="3677" y="1064"/>
                  <a:pt x="3723" y="1115"/>
                  <a:pt x="3771" y="1163"/>
                </a:cubicBezTo>
                <a:cubicBezTo>
                  <a:pt x="3785" y="1177"/>
                  <a:pt x="3810" y="1177"/>
                  <a:pt x="3825" y="1190"/>
                </a:cubicBezTo>
                <a:cubicBezTo>
                  <a:pt x="3872" y="1229"/>
                  <a:pt x="3936" y="1265"/>
                  <a:pt x="3996" y="1280"/>
                </a:cubicBezTo>
                <a:cubicBezTo>
                  <a:pt x="4059" y="1343"/>
                  <a:pt x="3989" y="1281"/>
                  <a:pt x="4050" y="1316"/>
                </a:cubicBezTo>
                <a:cubicBezTo>
                  <a:pt x="4084" y="1335"/>
                  <a:pt x="4109" y="1367"/>
                  <a:pt x="4140" y="1388"/>
                </a:cubicBezTo>
                <a:cubicBezTo>
                  <a:pt x="4148" y="1393"/>
                  <a:pt x="4159" y="1392"/>
                  <a:pt x="4167" y="1397"/>
                </a:cubicBezTo>
                <a:cubicBezTo>
                  <a:pt x="4186" y="1408"/>
                  <a:pt x="4200" y="1426"/>
                  <a:pt x="4221" y="1433"/>
                </a:cubicBezTo>
                <a:cubicBezTo>
                  <a:pt x="4285" y="1454"/>
                  <a:pt x="4259" y="1440"/>
                  <a:pt x="4302" y="1469"/>
                </a:cubicBezTo>
                <a:cubicBezTo>
                  <a:pt x="4357" y="1433"/>
                  <a:pt x="4321" y="1466"/>
                  <a:pt x="4347" y="1361"/>
                </a:cubicBezTo>
                <a:cubicBezTo>
                  <a:pt x="4363" y="1299"/>
                  <a:pt x="4372" y="1250"/>
                  <a:pt x="4410" y="1199"/>
                </a:cubicBezTo>
                <a:cubicBezTo>
                  <a:pt x="4413" y="1190"/>
                  <a:pt x="4414" y="1180"/>
                  <a:pt x="4419" y="1172"/>
                </a:cubicBezTo>
                <a:cubicBezTo>
                  <a:pt x="4426" y="1161"/>
                  <a:pt x="4444" y="1158"/>
                  <a:pt x="4446" y="1145"/>
                </a:cubicBezTo>
                <a:cubicBezTo>
                  <a:pt x="4451" y="1118"/>
                  <a:pt x="4414" y="1115"/>
                  <a:pt x="4401" y="1109"/>
                </a:cubicBezTo>
                <a:cubicBezTo>
                  <a:pt x="4368" y="1095"/>
                  <a:pt x="4326" y="1065"/>
                  <a:pt x="4293" y="1055"/>
                </a:cubicBezTo>
                <a:cubicBezTo>
                  <a:pt x="4270" y="1048"/>
                  <a:pt x="4245" y="1049"/>
                  <a:pt x="4221" y="1046"/>
                </a:cubicBezTo>
                <a:cubicBezTo>
                  <a:pt x="4172" y="1021"/>
                  <a:pt x="4120" y="1009"/>
                  <a:pt x="4068" y="992"/>
                </a:cubicBezTo>
                <a:cubicBezTo>
                  <a:pt x="4058" y="989"/>
                  <a:pt x="4051" y="978"/>
                  <a:pt x="4041" y="974"/>
                </a:cubicBezTo>
                <a:cubicBezTo>
                  <a:pt x="3925" y="930"/>
                  <a:pt x="3794" y="914"/>
                  <a:pt x="3672" y="902"/>
                </a:cubicBezTo>
                <a:cubicBezTo>
                  <a:pt x="3663" y="899"/>
                  <a:pt x="3649" y="901"/>
                  <a:pt x="3645" y="893"/>
                </a:cubicBezTo>
                <a:cubicBezTo>
                  <a:pt x="3643" y="889"/>
                  <a:pt x="3669" y="830"/>
                  <a:pt x="3672" y="821"/>
                </a:cubicBezTo>
                <a:cubicBezTo>
                  <a:pt x="3683" y="784"/>
                  <a:pt x="3697" y="750"/>
                  <a:pt x="3708" y="713"/>
                </a:cubicBezTo>
                <a:cubicBezTo>
                  <a:pt x="3733" y="627"/>
                  <a:pt x="3762" y="542"/>
                  <a:pt x="3798" y="461"/>
                </a:cubicBezTo>
                <a:cubicBezTo>
                  <a:pt x="3814" y="425"/>
                  <a:pt x="3815" y="396"/>
                  <a:pt x="3834" y="362"/>
                </a:cubicBezTo>
                <a:cubicBezTo>
                  <a:pt x="3873" y="292"/>
                  <a:pt x="3851" y="360"/>
                  <a:pt x="3879" y="290"/>
                </a:cubicBezTo>
                <a:cubicBezTo>
                  <a:pt x="3897" y="245"/>
                  <a:pt x="3906" y="205"/>
                  <a:pt x="3933" y="164"/>
                </a:cubicBezTo>
                <a:cubicBezTo>
                  <a:pt x="3936" y="146"/>
                  <a:pt x="3932" y="125"/>
                  <a:pt x="3942" y="110"/>
                </a:cubicBezTo>
                <a:cubicBezTo>
                  <a:pt x="3947" y="102"/>
                  <a:pt x="3952" y="128"/>
                  <a:pt x="3951" y="137"/>
                </a:cubicBezTo>
                <a:cubicBezTo>
                  <a:pt x="3948" y="165"/>
                  <a:pt x="3934" y="206"/>
                  <a:pt x="3924" y="236"/>
                </a:cubicBezTo>
                <a:cubicBezTo>
                  <a:pt x="3927" y="422"/>
                  <a:pt x="3928" y="608"/>
                  <a:pt x="3933" y="794"/>
                </a:cubicBezTo>
                <a:cubicBezTo>
                  <a:pt x="3938" y="992"/>
                  <a:pt x="3923" y="926"/>
                  <a:pt x="3978" y="1064"/>
                </a:cubicBezTo>
                <a:cubicBezTo>
                  <a:pt x="3990" y="1094"/>
                  <a:pt x="4014" y="1154"/>
                  <a:pt x="4014" y="1154"/>
                </a:cubicBezTo>
                <a:cubicBezTo>
                  <a:pt x="4020" y="1216"/>
                  <a:pt x="4019" y="1322"/>
                  <a:pt x="4077" y="1361"/>
                </a:cubicBezTo>
                <a:cubicBezTo>
                  <a:pt x="4097" y="1390"/>
                  <a:pt x="4120" y="1404"/>
                  <a:pt x="4140" y="1433"/>
                </a:cubicBezTo>
                <a:cubicBezTo>
                  <a:pt x="4189" y="1417"/>
                  <a:pt x="4178" y="1375"/>
                  <a:pt x="4185" y="1325"/>
                </a:cubicBezTo>
                <a:cubicBezTo>
                  <a:pt x="4182" y="1148"/>
                  <a:pt x="4181" y="971"/>
                  <a:pt x="4176" y="794"/>
                </a:cubicBezTo>
                <a:cubicBezTo>
                  <a:pt x="4175" y="747"/>
                  <a:pt x="4160" y="667"/>
                  <a:pt x="4149" y="623"/>
                </a:cubicBezTo>
                <a:cubicBezTo>
                  <a:pt x="4143" y="599"/>
                  <a:pt x="4155" y="557"/>
                  <a:pt x="4131" y="551"/>
                </a:cubicBezTo>
                <a:cubicBezTo>
                  <a:pt x="4023" y="526"/>
                  <a:pt x="3909" y="545"/>
                  <a:pt x="3798" y="542"/>
                </a:cubicBezTo>
                <a:cubicBezTo>
                  <a:pt x="3675" y="532"/>
                  <a:pt x="3571" y="505"/>
                  <a:pt x="3456" y="470"/>
                </a:cubicBezTo>
                <a:cubicBezTo>
                  <a:pt x="3349" y="437"/>
                  <a:pt x="3225" y="423"/>
                  <a:pt x="3114" y="407"/>
                </a:cubicBezTo>
                <a:cubicBezTo>
                  <a:pt x="2994" y="367"/>
                  <a:pt x="2869" y="358"/>
                  <a:pt x="2745" y="335"/>
                </a:cubicBezTo>
                <a:cubicBezTo>
                  <a:pt x="2622" y="313"/>
                  <a:pt x="2492" y="280"/>
                  <a:pt x="2376" y="236"/>
                </a:cubicBezTo>
                <a:cubicBezTo>
                  <a:pt x="2305" y="209"/>
                  <a:pt x="2224" y="206"/>
                  <a:pt x="2151" y="182"/>
                </a:cubicBezTo>
                <a:cubicBezTo>
                  <a:pt x="2127" y="146"/>
                  <a:pt x="2111" y="147"/>
                  <a:pt x="2070" y="137"/>
                </a:cubicBezTo>
                <a:cubicBezTo>
                  <a:pt x="1966" y="68"/>
                  <a:pt x="1842" y="65"/>
                  <a:pt x="1719" y="56"/>
                </a:cubicBezTo>
                <a:cubicBezTo>
                  <a:pt x="1701" y="50"/>
                  <a:pt x="1683" y="44"/>
                  <a:pt x="1665" y="38"/>
                </a:cubicBezTo>
                <a:cubicBezTo>
                  <a:pt x="1656" y="35"/>
                  <a:pt x="1638" y="29"/>
                  <a:pt x="1638" y="29"/>
                </a:cubicBezTo>
                <a:cubicBezTo>
                  <a:pt x="1646" y="115"/>
                  <a:pt x="1660" y="196"/>
                  <a:pt x="1674" y="281"/>
                </a:cubicBezTo>
                <a:cubicBezTo>
                  <a:pt x="1686" y="442"/>
                  <a:pt x="1723" y="600"/>
                  <a:pt x="1755" y="758"/>
                </a:cubicBezTo>
                <a:cubicBezTo>
                  <a:pt x="1761" y="790"/>
                  <a:pt x="1781" y="817"/>
                  <a:pt x="1791" y="848"/>
                </a:cubicBezTo>
                <a:cubicBezTo>
                  <a:pt x="1796" y="889"/>
                  <a:pt x="1798" y="943"/>
                  <a:pt x="1818" y="983"/>
                </a:cubicBezTo>
                <a:cubicBezTo>
                  <a:pt x="1823" y="993"/>
                  <a:pt x="1832" y="1000"/>
                  <a:pt x="1836" y="1010"/>
                </a:cubicBezTo>
                <a:cubicBezTo>
                  <a:pt x="1844" y="1027"/>
                  <a:pt x="1848" y="1046"/>
                  <a:pt x="1854" y="1064"/>
                </a:cubicBezTo>
                <a:cubicBezTo>
                  <a:pt x="1857" y="1073"/>
                  <a:pt x="1863" y="1091"/>
                  <a:pt x="1863" y="1091"/>
                </a:cubicBezTo>
                <a:cubicBezTo>
                  <a:pt x="1866" y="1118"/>
                  <a:pt x="1846" y="1165"/>
                  <a:pt x="1872" y="1172"/>
                </a:cubicBezTo>
                <a:cubicBezTo>
                  <a:pt x="1901" y="1179"/>
                  <a:pt x="1914" y="1130"/>
                  <a:pt x="1935" y="1109"/>
                </a:cubicBezTo>
                <a:cubicBezTo>
                  <a:pt x="1984" y="1060"/>
                  <a:pt x="2025" y="999"/>
                  <a:pt x="2070" y="947"/>
                </a:cubicBezTo>
                <a:cubicBezTo>
                  <a:pt x="2086" y="899"/>
                  <a:pt x="2136" y="849"/>
                  <a:pt x="2178" y="821"/>
                </a:cubicBezTo>
                <a:cubicBezTo>
                  <a:pt x="2236" y="735"/>
                  <a:pt x="2341" y="678"/>
                  <a:pt x="2421" y="614"/>
                </a:cubicBezTo>
                <a:cubicBezTo>
                  <a:pt x="2507" y="545"/>
                  <a:pt x="2566" y="466"/>
                  <a:pt x="2664" y="407"/>
                </a:cubicBezTo>
                <a:cubicBezTo>
                  <a:pt x="2676" y="370"/>
                  <a:pt x="2695" y="356"/>
                  <a:pt x="2727" y="335"/>
                </a:cubicBezTo>
                <a:cubicBezTo>
                  <a:pt x="2664" y="524"/>
                  <a:pt x="2688" y="737"/>
                  <a:pt x="2736" y="929"/>
                </a:cubicBezTo>
                <a:cubicBezTo>
                  <a:pt x="2741" y="1190"/>
                  <a:pt x="2745" y="1314"/>
                  <a:pt x="2763" y="1532"/>
                </a:cubicBezTo>
                <a:cubicBezTo>
                  <a:pt x="2780" y="1498"/>
                  <a:pt x="2802" y="1468"/>
                  <a:pt x="2817" y="1433"/>
                </a:cubicBezTo>
                <a:cubicBezTo>
                  <a:pt x="2835" y="1390"/>
                  <a:pt x="2838" y="1342"/>
                  <a:pt x="2853" y="1298"/>
                </a:cubicBezTo>
                <a:cubicBezTo>
                  <a:pt x="2875" y="1232"/>
                  <a:pt x="2909" y="1172"/>
                  <a:pt x="2952" y="1118"/>
                </a:cubicBezTo>
                <a:cubicBezTo>
                  <a:pt x="2974" y="1053"/>
                  <a:pt x="3019" y="998"/>
                  <a:pt x="3051" y="938"/>
                </a:cubicBezTo>
                <a:cubicBezTo>
                  <a:pt x="3074" y="895"/>
                  <a:pt x="3097" y="825"/>
                  <a:pt x="3132" y="785"/>
                </a:cubicBezTo>
                <a:cubicBezTo>
                  <a:pt x="3142" y="774"/>
                  <a:pt x="3157" y="769"/>
                  <a:pt x="3168" y="758"/>
                </a:cubicBezTo>
                <a:cubicBezTo>
                  <a:pt x="3181" y="745"/>
                  <a:pt x="3225" y="677"/>
                  <a:pt x="3231" y="668"/>
                </a:cubicBezTo>
                <a:cubicBezTo>
                  <a:pt x="3266" y="615"/>
                  <a:pt x="3336" y="565"/>
                  <a:pt x="3375" y="506"/>
                </a:cubicBezTo>
                <a:cubicBezTo>
                  <a:pt x="3324" y="472"/>
                  <a:pt x="3311" y="499"/>
                  <a:pt x="3258" y="515"/>
                </a:cubicBezTo>
                <a:cubicBezTo>
                  <a:pt x="3205" y="531"/>
                  <a:pt x="3150" y="546"/>
                  <a:pt x="3096" y="560"/>
                </a:cubicBezTo>
                <a:cubicBezTo>
                  <a:pt x="3063" y="582"/>
                  <a:pt x="3035" y="595"/>
                  <a:pt x="2997" y="605"/>
                </a:cubicBezTo>
                <a:cubicBezTo>
                  <a:pt x="2941" y="642"/>
                  <a:pt x="2874" y="670"/>
                  <a:pt x="2808" y="686"/>
                </a:cubicBezTo>
                <a:cubicBezTo>
                  <a:pt x="2775" y="708"/>
                  <a:pt x="2747" y="721"/>
                  <a:pt x="2709" y="731"/>
                </a:cubicBezTo>
                <a:cubicBezTo>
                  <a:pt x="2647" y="772"/>
                  <a:pt x="2573" y="806"/>
                  <a:pt x="2502" y="830"/>
                </a:cubicBezTo>
                <a:cubicBezTo>
                  <a:pt x="2494" y="833"/>
                  <a:pt x="2440" y="874"/>
                  <a:pt x="2439" y="875"/>
                </a:cubicBezTo>
                <a:cubicBezTo>
                  <a:pt x="2430" y="881"/>
                  <a:pt x="2404" y="901"/>
                  <a:pt x="2412" y="893"/>
                </a:cubicBezTo>
                <a:cubicBezTo>
                  <a:pt x="2446" y="859"/>
                  <a:pt x="2446" y="872"/>
                  <a:pt x="2484" y="848"/>
                </a:cubicBezTo>
                <a:cubicBezTo>
                  <a:pt x="2607" y="771"/>
                  <a:pt x="2444" y="868"/>
                  <a:pt x="2547" y="794"/>
                </a:cubicBezTo>
                <a:cubicBezTo>
                  <a:pt x="2595" y="760"/>
                  <a:pt x="2652" y="723"/>
                  <a:pt x="2709" y="704"/>
                </a:cubicBezTo>
                <a:cubicBezTo>
                  <a:pt x="2776" y="654"/>
                  <a:pt x="2888" y="616"/>
                  <a:pt x="2970" y="596"/>
                </a:cubicBezTo>
                <a:cubicBezTo>
                  <a:pt x="3027" y="558"/>
                  <a:pt x="2966" y="594"/>
                  <a:pt x="3069" y="560"/>
                </a:cubicBezTo>
                <a:cubicBezTo>
                  <a:pt x="3114" y="545"/>
                  <a:pt x="3158" y="521"/>
                  <a:pt x="3204" y="506"/>
                </a:cubicBezTo>
                <a:cubicBezTo>
                  <a:pt x="3257" y="488"/>
                  <a:pt x="3224" y="508"/>
                  <a:pt x="3276" y="479"/>
                </a:cubicBezTo>
                <a:cubicBezTo>
                  <a:pt x="3285" y="474"/>
                  <a:pt x="3313" y="464"/>
                  <a:pt x="3303" y="461"/>
                </a:cubicBezTo>
                <a:cubicBezTo>
                  <a:pt x="3282" y="456"/>
                  <a:pt x="3261" y="467"/>
                  <a:pt x="3240" y="470"/>
                </a:cubicBezTo>
                <a:cubicBezTo>
                  <a:pt x="3162" y="467"/>
                  <a:pt x="3084" y="466"/>
                  <a:pt x="3006" y="461"/>
                </a:cubicBezTo>
                <a:cubicBezTo>
                  <a:pt x="2976" y="459"/>
                  <a:pt x="2955" y="432"/>
                  <a:pt x="2934" y="416"/>
                </a:cubicBezTo>
                <a:cubicBezTo>
                  <a:pt x="2907" y="396"/>
                  <a:pt x="2866" y="387"/>
                  <a:pt x="2844" y="362"/>
                </a:cubicBezTo>
                <a:cubicBezTo>
                  <a:pt x="2807" y="320"/>
                  <a:pt x="2790" y="275"/>
                  <a:pt x="2745" y="245"/>
                </a:cubicBezTo>
                <a:cubicBezTo>
                  <a:pt x="2715" y="200"/>
                  <a:pt x="2712" y="197"/>
                  <a:pt x="2673" y="236"/>
                </a:cubicBezTo>
                <a:cubicBezTo>
                  <a:pt x="2660" y="274"/>
                  <a:pt x="2632" y="297"/>
                  <a:pt x="2619" y="335"/>
                </a:cubicBezTo>
                <a:cubicBezTo>
                  <a:pt x="2578" y="621"/>
                  <a:pt x="2623" y="285"/>
                  <a:pt x="2601" y="1046"/>
                </a:cubicBezTo>
                <a:cubicBezTo>
                  <a:pt x="2601" y="1058"/>
                  <a:pt x="2596" y="1022"/>
                  <a:pt x="2592" y="1010"/>
                </a:cubicBezTo>
                <a:cubicBezTo>
                  <a:pt x="2513" y="798"/>
                  <a:pt x="2653" y="1211"/>
                  <a:pt x="2556" y="920"/>
                </a:cubicBezTo>
                <a:cubicBezTo>
                  <a:pt x="2547" y="860"/>
                  <a:pt x="2538" y="800"/>
                  <a:pt x="2529" y="740"/>
                </a:cubicBezTo>
                <a:cubicBezTo>
                  <a:pt x="2527" y="705"/>
                  <a:pt x="2518" y="552"/>
                  <a:pt x="2511" y="506"/>
                </a:cubicBezTo>
                <a:cubicBezTo>
                  <a:pt x="2506" y="472"/>
                  <a:pt x="2484" y="407"/>
                  <a:pt x="2484" y="407"/>
                </a:cubicBezTo>
                <a:cubicBezTo>
                  <a:pt x="2441" y="436"/>
                  <a:pt x="2435" y="495"/>
                  <a:pt x="2412" y="542"/>
                </a:cubicBezTo>
                <a:cubicBezTo>
                  <a:pt x="2398" y="570"/>
                  <a:pt x="2381" y="595"/>
                  <a:pt x="2367" y="623"/>
                </a:cubicBezTo>
                <a:cubicBezTo>
                  <a:pt x="2354" y="690"/>
                  <a:pt x="2318" y="736"/>
                  <a:pt x="2286" y="794"/>
                </a:cubicBezTo>
                <a:cubicBezTo>
                  <a:pt x="2275" y="814"/>
                  <a:pt x="2270" y="837"/>
                  <a:pt x="2259" y="857"/>
                </a:cubicBezTo>
                <a:cubicBezTo>
                  <a:pt x="2240" y="891"/>
                  <a:pt x="2220" y="925"/>
                  <a:pt x="2196" y="956"/>
                </a:cubicBezTo>
                <a:cubicBezTo>
                  <a:pt x="2184" y="971"/>
                  <a:pt x="2171" y="985"/>
                  <a:pt x="2160" y="1001"/>
                </a:cubicBezTo>
                <a:cubicBezTo>
                  <a:pt x="2115" y="1068"/>
                  <a:pt x="2079" y="1141"/>
                  <a:pt x="2034" y="1208"/>
                </a:cubicBezTo>
                <a:cubicBezTo>
                  <a:pt x="2012" y="1241"/>
                  <a:pt x="1980" y="1262"/>
                  <a:pt x="1953" y="1289"/>
                </a:cubicBezTo>
                <a:cubicBezTo>
                  <a:pt x="1934" y="1308"/>
                  <a:pt x="1901" y="1354"/>
                  <a:pt x="1881" y="1370"/>
                </a:cubicBezTo>
                <a:cubicBezTo>
                  <a:pt x="1874" y="1376"/>
                  <a:pt x="1862" y="1374"/>
                  <a:pt x="1854" y="1379"/>
                </a:cubicBezTo>
                <a:cubicBezTo>
                  <a:pt x="1835" y="1390"/>
                  <a:pt x="1800" y="1415"/>
                  <a:pt x="1800" y="1415"/>
                </a:cubicBezTo>
                <a:cubicBezTo>
                  <a:pt x="1797" y="1427"/>
                  <a:pt x="1785" y="1440"/>
                  <a:pt x="1791" y="1451"/>
                </a:cubicBezTo>
                <a:cubicBezTo>
                  <a:pt x="1797" y="1463"/>
                  <a:pt x="1815" y="1464"/>
                  <a:pt x="1827" y="1469"/>
                </a:cubicBezTo>
                <a:cubicBezTo>
                  <a:pt x="1860" y="1482"/>
                  <a:pt x="1893" y="1494"/>
                  <a:pt x="1926" y="1505"/>
                </a:cubicBezTo>
                <a:cubicBezTo>
                  <a:pt x="2089" y="1557"/>
                  <a:pt x="2040" y="1546"/>
                  <a:pt x="2178" y="1559"/>
                </a:cubicBezTo>
                <a:cubicBezTo>
                  <a:pt x="2347" y="1597"/>
                  <a:pt x="2520" y="1616"/>
                  <a:pt x="2691" y="1640"/>
                </a:cubicBezTo>
                <a:cubicBezTo>
                  <a:pt x="2727" y="1637"/>
                  <a:pt x="2764" y="1638"/>
                  <a:pt x="2799" y="1631"/>
                </a:cubicBezTo>
                <a:cubicBezTo>
                  <a:pt x="2810" y="1629"/>
                  <a:pt x="2816" y="1617"/>
                  <a:pt x="2826" y="1613"/>
                </a:cubicBezTo>
                <a:cubicBezTo>
                  <a:pt x="2854" y="1600"/>
                  <a:pt x="2886" y="1593"/>
                  <a:pt x="2916" y="1586"/>
                </a:cubicBezTo>
                <a:cubicBezTo>
                  <a:pt x="2919" y="1577"/>
                  <a:pt x="2930" y="1567"/>
                  <a:pt x="2925" y="1559"/>
                </a:cubicBezTo>
                <a:cubicBezTo>
                  <a:pt x="2917" y="1546"/>
                  <a:pt x="2842" y="1518"/>
                  <a:pt x="2826" y="1514"/>
                </a:cubicBezTo>
                <a:cubicBezTo>
                  <a:pt x="2743" y="1431"/>
                  <a:pt x="2631" y="1400"/>
                  <a:pt x="2520" y="1370"/>
                </a:cubicBezTo>
                <a:cubicBezTo>
                  <a:pt x="2389" y="1334"/>
                  <a:pt x="2259" y="1304"/>
                  <a:pt x="2124" y="1289"/>
                </a:cubicBezTo>
                <a:cubicBezTo>
                  <a:pt x="2052" y="1271"/>
                  <a:pt x="1982" y="1255"/>
                  <a:pt x="1908" y="1244"/>
                </a:cubicBezTo>
                <a:cubicBezTo>
                  <a:pt x="1851" y="1225"/>
                  <a:pt x="1788" y="1215"/>
                  <a:pt x="1728" y="1208"/>
                </a:cubicBezTo>
                <a:cubicBezTo>
                  <a:pt x="1557" y="1151"/>
                  <a:pt x="1724" y="1210"/>
                  <a:pt x="2151" y="1190"/>
                </a:cubicBezTo>
                <a:cubicBezTo>
                  <a:pt x="2279" y="1184"/>
                  <a:pt x="2402" y="1141"/>
                  <a:pt x="2529" y="1127"/>
                </a:cubicBezTo>
                <a:cubicBezTo>
                  <a:pt x="2636" y="1100"/>
                  <a:pt x="2735" y="1053"/>
                  <a:pt x="2826" y="992"/>
                </a:cubicBezTo>
                <a:cubicBezTo>
                  <a:pt x="2865" y="966"/>
                  <a:pt x="2926" y="952"/>
                  <a:pt x="2961" y="920"/>
                </a:cubicBezTo>
                <a:cubicBezTo>
                  <a:pt x="3016" y="871"/>
                  <a:pt x="3020" y="862"/>
                  <a:pt x="3060" y="812"/>
                </a:cubicBezTo>
                <a:cubicBezTo>
                  <a:pt x="3080" y="753"/>
                  <a:pt x="3052" y="818"/>
                  <a:pt x="3105" y="758"/>
                </a:cubicBezTo>
                <a:cubicBezTo>
                  <a:pt x="3166" y="688"/>
                  <a:pt x="3193" y="598"/>
                  <a:pt x="3258" y="533"/>
                </a:cubicBezTo>
                <a:cubicBezTo>
                  <a:pt x="3281" y="465"/>
                  <a:pt x="3298" y="390"/>
                  <a:pt x="3330" y="326"/>
                </a:cubicBezTo>
                <a:cubicBezTo>
                  <a:pt x="3342" y="253"/>
                  <a:pt x="3369" y="181"/>
                  <a:pt x="3393" y="110"/>
                </a:cubicBezTo>
                <a:cubicBezTo>
                  <a:pt x="3400" y="181"/>
                  <a:pt x="3407" y="233"/>
                  <a:pt x="3429" y="299"/>
                </a:cubicBezTo>
                <a:cubicBezTo>
                  <a:pt x="3439" y="391"/>
                  <a:pt x="3468" y="494"/>
                  <a:pt x="3510" y="578"/>
                </a:cubicBezTo>
                <a:cubicBezTo>
                  <a:pt x="3568" y="694"/>
                  <a:pt x="3531" y="560"/>
                  <a:pt x="3600" y="722"/>
                </a:cubicBezTo>
                <a:cubicBezTo>
                  <a:pt x="3644" y="825"/>
                  <a:pt x="3709" y="917"/>
                  <a:pt x="3771" y="1010"/>
                </a:cubicBezTo>
                <a:cubicBezTo>
                  <a:pt x="3806" y="1063"/>
                  <a:pt x="3833" y="1117"/>
                  <a:pt x="3879" y="1163"/>
                </a:cubicBezTo>
                <a:cubicBezTo>
                  <a:pt x="3911" y="1244"/>
                  <a:pt x="3876" y="1178"/>
                  <a:pt x="3933" y="1235"/>
                </a:cubicBezTo>
                <a:cubicBezTo>
                  <a:pt x="3965" y="1267"/>
                  <a:pt x="3983" y="1309"/>
                  <a:pt x="4014" y="1343"/>
                </a:cubicBezTo>
                <a:cubicBezTo>
                  <a:pt x="4034" y="1365"/>
                  <a:pt x="4056" y="1385"/>
                  <a:pt x="4077" y="1406"/>
                </a:cubicBezTo>
                <a:cubicBezTo>
                  <a:pt x="4086" y="1415"/>
                  <a:pt x="4104" y="1433"/>
                  <a:pt x="4104" y="1433"/>
                </a:cubicBezTo>
                <a:cubicBezTo>
                  <a:pt x="4125" y="1518"/>
                  <a:pt x="4113" y="1484"/>
                  <a:pt x="4122" y="1316"/>
                </a:cubicBezTo>
                <a:cubicBezTo>
                  <a:pt x="4125" y="1256"/>
                  <a:pt x="4127" y="1196"/>
                  <a:pt x="4131" y="1136"/>
                </a:cubicBezTo>
                <a:cubicBezTo>
                  <a:pt x="4142" y="952"/>
                  <a:pt x="4188" y="778"/>
                  <a:pt x="4212" y="596"/>
                </a:cubicBezTo>
                <a:cubicBezTo>
                  <a:pt x="4226" y="488"/>
                  <a:pt x="4214" y="525"/>
                  <a:pt x="4230" y="443"/>
                </a:cubicBezTo>
                <a:cubicBezTo>
                  <a:pt x="4236" y="412"/>
                  <a:pt x="4257" y="353"/>
                  <a:pt x="4257" y="353"/>
                </a:cubicBezTo>
                <a:cubicBezTo>
                  <a:pt x="4270" y="122"/>
                  <a:pt x="4270" y="162"/>
                  <a:pt x="4239" y="254"/>
                </a:cubicBezTo>
                <a:cubicBezTo>
                  <a:pt x="4250" y="379"/>
                  <a:pt x="4254" y="508"/>
                  <a:pt x="4275" y="632"/>
                </a:cubicBezTo>
                <a:cubicBezTo>
                  <a:pt x="4282" y="746"/>
                  <a:pt x="4282" y="860"/>
                  <a:pt x="4293" y="974"/>
                </a:cubicBezTo>
                <a:cubicBezTo>
                  <a:pt x="4310" y="1160"/>
                  <a:pt x="4375" y="1336"/>
                  <a:pt x="4392" y="1523"/>
                </a:cubicBezTo>
                <a:cubicBezTo>
                  <a:pt x="4426" y="1421"/>
                  <a:pt x="4565" y="1376"/>
                  <a:pt x="4662" y="1352"/>
                </a:cubicBezTo>
                <a:cubicBezTo>
                  <a:pt x="4712" y="1319"/>
                  <a:pt x="4774" y="1299"/>
                  <a:pt x="4833" y="1289"/>
                </a:cubicBezTo>
                <a:cubicBezTo>
                  <a:pt x="4880" y="1266"/>
                  <a:pt x="4943" y="1263"/>
                  <a:pt x="4986" y="1235"/>
                </a:cubicBezTo>
                <a:cubicBezTo>
                  <a:pt x="5048" y="1194"/>
                  <a:pt x="5019" y="1206"/>
                  <a:pt x="5067" y="1190"/>
                </a:cubicBezTo>
                <a:cubicBezTo>
                  <a:pt x="5097" y="1145"/>
                  <a:pt x="5143" y="1146"/>
                  <a:pt x="5193" y="1136"/>
                </a:cubicBezTo>
                <a:cubicBezTo>
                  <a:pt x="5150" y="1093"/>
                  <a:pt x="5098" y="1087"/>
                  <a:pt x="5040" y="1073"/>
                </a:cubicBezTo>
                <a:cubicBezTo>
                  <a:pt x="5028" y="1070"/>
                  <a:pt x="5004" y="1064"/>
                  <a:pt x="5004" y="1064"/>
                </a:cubicBezTo>
                <a:cubicBezTo>
                  <a:pt x="4910" y="1001"/>
                  <a:pt x="4731" y="967"/>
                  <a:pt x="4617" y="956"/>
                </a:cubicBezTo>
                <a:cubicBezTo>
                  <a:pt x="4567" y="939"/>
                  <a:pt x="4599" y="949"/>
                  <a:pt x="4518" y="929"/>
                </a:cubicBezTo>
                <a:cubicBezTo>
                  <a:pt x="4506" y="926"/>
                  <a:pt x="4482" y="920"/>
                  <a:pt x="4482" y="920"/>
                </a:cubicBezTo>
                <a:cubicBezTo>
                  <a:pt x="4433" y="891"/>
                  <a:pt x="4316" y="849"/>
                  <a:pt x="4257" y="839"/>
                </a:cubicBezTo>
                <a:cubicBezTo>
                  <a:pt x="4239" y="827"/>
                  <a:pt x="4215" y="821"/>
                  <a:pt x="4203" y="803"/>
                </a:cubicBezTo>
                <a:cubicBezTo>
                  <a:pt x="4187" y="778"/>
                  <a:pt x="4186" y="771"/>
                  <a:pt x="4158" y="758"/>
                </a:cubicBezTo>
                <a:cubicBezTo>
                  <a:pt x="4107" y="736"/>
                  <a:pt x="4049" y="717"/>
                  <a:pt x="3996" y="704"/>
                </a:cubicBezTo>
                <a:cubicBezTo>
                  <a:pt x="3951" y="693"/>
                  <a:pt x="3914" y="670"/>
                  <a:pt x="3870" y="659"/>
                </a:cubicBezTo>
                <a:cubicBezTo>
                  <a:pt x="3807" y="617"/>
                  <a:pt x="3879" y="606"/>
                  <a:pt x="3924" y="587"/>
                </a:cubicBezTo>
                <a:cubicBezTo>
                  <a:pt x="4036" y="540"/>
                  <a:pt x="3855" y="603"/>
                  <a:pt x="4023" y="551"/>
                </a:cubicBezTo>
                <a:cubicBezTo>
                  <a:pt x="4187" y="500"/>
                  <a:pt x="4355" y="444"/>
                  <a:pt x="4527" y="425"/>
                </a:cubicBezTo>
                <a:cubicBezTo>
                  <a:pt x="4697" y="382"/>
                  <a:pt x="4875" y="366"/>
                  <a:pt x="5049" y="344"/>
                </a:cubicBezTo>
                <a:cubicBezTo>
                  <a:pt x="4869" y="331"/>
                  <a:pt x="4697" y="274"/>
                  <a:pt x="4518" y="254"/>
                </a:cubicBezTo>
                <a:cubicBezTo>
                  <a:pt x="4369" y="217"/>
                  <a:pt x="4235" y="215"/>
                  <a:pt x="4077" y="209"/>
                </a:cubicBezTo>
                <a:cubicBezTo>
                  <a:pt x="3999" y="183"/>
                  <a:pt x="3924" y="160"/>
                  <a:pt x="3843" y="146"/>
                </a:cubicBezTo>
                <a:cubicBezTo>
                  <a:pt x="3819" y="149"/>
                  <a:pt x="3794" y="147"/>
                  <a:pt x="3771" y="155"/>
                </a:cubicBezTo>
                <a:cubicBezTo>
                  <a:pt x="3742" y="165"/>
                  <a:pt x="3733" y="214"/>
                  <a:pt x="3717" y="236"/>
                </a:cubicBezTo>
                <a:cubicBezTo>
                  <a:pt x="3708" y="248"/>
                  <a:pt x="3699" y="260"/>
                  <a:pt x="3690" y="272"/>
                </a:cubicBezTo>
                <a:cubicBezTo>
                  <a:pt x="3678" y="290"/>
                  <a:pt x="3654" y="326"/>
                  <a:pt x="3654" y="326"/>
                </a:cubicBezTo>
                <a:cubicBezTo>
                  <a:pt x="3629" y="426"/>
                  <a:pt x="3592" y="522"/>
                  <a:pt x="3546" y="614"/>
                </a:cubicBezTo>
                <a:cubicBezTo>
                  <a:pt x="3538" y="631"/>
                  <a:pt x="3539" y="652"/>
                  <a:pt x="3528" y="668"/>
                </a:cubicBezTo>
                <a:cubicBezTo>
                  <a:pt x="3509" y="697"/>
                  <a:pt x="3482" y="719"/>
                  <a:pt x="3465" y="749"/>
                </a:cubicBezTo>
                <a:cubicBezTo>
                  <a:pt x="3439" y="794"/>
                  <a:pt x="3451" y="791"/>
                  <a:pt x="3411" y="839"/>
                </a:cubicBezTo>
                <a:cubicBezTo>
                  <a:pt x="3356" y="905"/>
                  <a:pt x="3300" y="938"/>
                  <a:pt x="3240" y="992"/>
                </a:cubicBezTo>
                <a:cubicBezTo>
                  <a:pt x="3197" y="1031"/>
                  <a:pt x="3158" y="1072"/>
                  <a:pt x="3114" y="1109"/>
                </a:cubicBezTo>
                <a:cubicBezTo>
                  <a:pt x="3085" y="1133"/>
                  <a:pt x="3073" y="1160"/>
                  <a:pt x="3042" y="1181"/>
                </a:cubicBezTo>
                <a:cubicBezTo>
                  <a:pt x="3000" y="1244"/>
                  <a:pt x="3024" y="1223"/>
                  <a:pt x="2979" y="1253"/>
                </a:cubicBezTo>
                <a:cubicBezTo>
                  <a:pt x="3006" y="1213"/>
                  <a:pt x="3001" y="1182"/>
                  <a:pt x="3015" y="1136"/>
                </a:cubicBezTo>
                <a:cubicBezTo>
                  <a:pt x="3034" y="1072"/>
                  <a:pt x="3070" y="1009"/>
                  <a:pt x="3096" y="947"/>
                </a:cubicBezTo>
                <a:cubicBezTo>
                  <a:pt x="3112" y="909"/>
                  <a:pt x="3117" y="868"/>
                  <a:pt x="3132" y="830"/>
                </a:cubicBezTo>
                <a:cubicBezTo>
                  <a:pt x="3183" y="702"/>
                  <a:pt x="3218" y="572"/>
                  <a:pt x="3285" y="452"/>
                </a:cubicBezTo>
                <a:cubicBezTo>
                  <a:pt x="3296" y="387"/>
                  <a:pt x="3326" y="335"/>
                  <a:pt x="3366" y="281"/>
                </a:cubicBezTo>
                <a:cubicBezTo>
                  <a:pt x="3386" y="201"/>
                  <a:pt x="3408" y="129"/>
                  <a:pt x="3420" y="47"/>
                </a:cubicBezTo>
                <a:cubicBezTo>
                  <a:pt x="3500" y="247"/>
                  <a:pt x="3621" y="422"/>
                  <a:pt x="3717" y="614"/>
                </a:cubicBezTo>
                <a:cubicBezTo>
                  <a:pt x="3733" y="647"/>
                  <a:pt x="3762" y="672"/>
                  <a:pt x="3780" y="704"/>
                </a:cubicBezTo>
                <a:cubicBezTo>
                  <a:pt x="3852" y="837"/>
                  <a:pt x="3732" y="648"/>
                  <a:pt x="3825" y="803"/>
                </a:cubicBezTo>
                <a:cubicBezTo>
                  <a:pt x="3873" y="882"/>
                  <a:pt x="3936" y="951"/>
                  <a:pt x="3987" y="1028"/>
                </a:cubicBezTo>
                <a:cubicBezTo>
                  <a:pt x="4031" y="1094"/>
                  <a:pt x="4006" y="1069"/>
                  <a:pt x="4059" y="1109"/>
                </a:cubicBezTo>
                <a:cubicBezTo>
                  <a:pt x="4071" y="1145"/>
                  <a:pt x="4098" y="1163"/>
                  <a:pt x="4113" y="1199"/>
                </a:cubicBezTo>
                <a:cubicBezTo>
                  <a:pt x="4128" y="1233"/>
                  <a:pt x="4138" y="1286"/>
                  <a:pt x="4158" y="1316"/>
                </a:cubicBezTo>
                <a:cubicBezTo>
                  <a:pt x="4170" y="1334"/>
                  <a:pt x="4187" y="1349"/>
                  <a:pt x="4194" y="1370"/>
                </a:cubicBezTo>
                <a:cubicBezTo>
                  <a:pt x="4206" y="1407"/>
                  <a:pt x="4226" y="1445"/>
                  <a:pt x="4248" y="1478"/>
                </a:cubicBezTo>
                <a:cubicBezTo>
                  <a:pt x="4219" y="1331"/>
                  <a:pt x="4131" y="1199"/>
                  <a:pt x="4068" y="1064"/>
                </a:cubicBezTo>
                <a:cubicBezTo>
                  <a:pt x="4006" y="929"/>
                  <a:pt x="3944" y="783"/>
                  <a:pt x="3861" y="659"/>
                </a:cubicBezTo>
                <a:cubicBezTo>
                  <a:pt x="3841" y="577"/>
                  <a:pt x="3752" y="451"/>
                  <a:pt x="3690" y="389"/>
                </a:cubicBezTo>
                <a:cubicBezTo>
                  <a:pt x="3667" y="320"/>
                  <a:pt x="3632" y="263"/>
                  <a:pt x="3618" y="191"/>
                </a:cubicBezTo>
                <a:cubicBezTo>
                  <a:pt x="3564" y="209"/>
                  <a:pt x="3511" y="221"/>
                  <a:pt x="3456" y="236"/>
                </a:cubicBezTo>
                <a:cubicBezTo>
                  <a:pt x="3386" y="255"/>
                  <a:pt x="3332" y="281"/>
                  <a:pt x="3258" y="290"/>
                </a:cubicBezTo>
                <a:cubicBezTo>
                  <a:pt x="3193" y="316"/>
                  <a:pt x="3051" y="326"/>
                  <a:pt x="3051" y="326"/>
                </a:cubicBezTo>
                <a:cubicBezTo>
                  <a:pt x="2939" y="363"/>
                  <a:pt x="2821" y="379"/>
                  <a:pt x="2709" y="416"/>
                </a:cubicBezTo>
                <a:cubicBezTo>
                  <a:pt x="2662" y="432"/>
                  <a:pt x="2637" y="473"/>
                  <a:pt x="2592" y="488"/>
                </a:cubicBezTo>
                <a:cubicBezTo>
                  <a:pt x="2583" y="497"/>
                  <a:pt x="2576" y="508"/>
                  <a:pt x="2565" y="515"/>
                </a:cubicBezTo>
                <a:cubicBezTo>
                  <a:pt x="2557" y="520"/>
                  <a:pt x="2545" y="517"/>
                  <a:pt x="2538" y="524"/>
                </a:cubicBezTo>
                <a:cubicBezTo>
                  <a:pt x="2466" y="596"/>
                  <a:pt x="2536" y="567"/>
                  <a:pt x="2475" y="587"/>
                </a:cubicBezTo>
                <a:cubicBezTo>
                  <a:pt x="2445" y="632"/>
                  <a:pt x="2466" y="608"/>
                  <a:pt x="2403" y="650"/>
                </a:cubicBezTo>
                <a:cubicBezTo>
                  <a:pt x="2394" y="656"/>
                  <a:pt x="2385" y="662"/>
                  <a:pt x="2376" y="668"/>
                </a:cubicBezTo>
                <a:cubicBezTo>
                  <a:pt x="2367" y="674"/>
                  <a:pt x="2339" y="690"/>
                  <a:pt x="2349" y="686"/>
                </a:cubicBezTo>
                <a:cubicBezTo>
                  <a:pt x="2398" y="666"/>
                  <a:pt x="2431" y="645"/>
                  <a:pt x="2466" y="605"/>
                </a:cubicBezTo>
                <a:cubicBezTo>
                  <a:pt x="2503" y="562"/>
                  <a:pt x="2525" y="521"/>
                  <a:pt x="2583" y="506"/>
                </a:cubicBezTo>
                <a:cubicBezTo>
                  <a:pt x="2620" y="451"/>
                  <a:pt x="2699" y="406"/>
                  <a:pt x="2754" y="371"/>
                </a:cubicBezTo>
                <a:cubicBezTo>
                  <a:pt x="2837" y="318"/>
                  <a:pt x="2906" y="249"/>
                  <a:pt x="2997" y="209"/>
                </a:cubicBezTo>
                <a:cubicBezTo>
                  <a:pt x="3044" y="188"/>
                  <a:pt x="3092" y="164"/>
                  <a:pt x="3141" y="146"/>
                </a:cubicBezTo>
                <a:cubicBezTo>
                  <a:pt x="3168" y="136"/>
                  <a:pt x="3250" y="113"/>
                  <a:pt x="3222" y="119"/>
                </a:cubicBezTo>
                <a:cubicBezTo>
                  <a:pt x="3101" y="143"/>
                  <a:pt x="3047" y="152"/>
                  <a:pt x="2898" y="155"/>
                </a:cubicBezTo>
                <a:cubicBezTo>
                  <a:pt x="2625" y="160"/>
                  <a:pt x="2352" y="161"/>
                  <a:pt x="2079" y="164"/>
                </a:cubicBezTo>
                <a:cubicBezTo>
                  <a:pt x="1905" y="175"/>
                  <a:pt x="1731" y="179"/>
                  <a:pt x="1557" y="191"/>
                </a:cubicBezTo>
                <a:cubicBezTo>
                  <a:pt x="1407" y="188"/>
                  <a:pt x="1257" y="179"/>
                  <a:pt x="1107" y="182"/>
                </a:cubicBezTo>
                <a:cubicBezTo>
                  <a:pt x="1096" y="182"/>
                  <a:pt x="1124" y="197"/>
                  <a:pt x="1134" y="200"/>
                </a:cubicBezTo>
                <a:cubicBezTo>
                  <a:pt x="1154" y="206"/>
                  <a:pt x="1176" y="206"/>
                  <a:pt x="1197" y="209"/>
                </a:cubicBezTo>
                <a:cubicBezTo>
                  <a:pt x="1295" y="225"/>
                  <a:pt x="1189" y="208"/>
                  <a:pt x="1287" y="236"/>
                </a:cubicBezTo>
                <a:cubicBezTo>
                  <a:pt x="1444" y="281"/>
                  <a:pt x="1611" y="317"/>
                  <a:pt x="1773" y="335"/>
                </a:cubicBezTo>
                <a:cubicBezTo>
                  <a:pt x="1967" y="388"/>
                  <a:pt x="2168" y="406"/>
                  <a:pt x="2367" y="434"/>
                </a:cubicBezTo>
                <a:cubicBezTo>
                  <a:pt x="2677" y="478"/>
                  <a:pt x="2970" y="498"/>
                  <a:pt x="3285" y="506"/>
                </a:cubicBezTo>
                <a:cubicBezTo>
                  <a:pt x="3354" y="503"/>
                  <a:pt x="3426" y="516"/>
                  <a:pt x="3492" y="497"/>
                </a:cubicBezTo>
                <a:cubicBezTo>
                  <a:pt x="3519" y="489"/>
                  <a:pt x="3439" y="477"/>
                  <a:pt x="3411" y="470"/>
                </a:cubicBezTo>
                <a:cubicBezTo>
                  <a:pt x="3285" y="438"/>
                  <a:pt x="3394" y="464"/>
                  <a:pt x="3249" y="434"/>
                </a:cubicBezTo>
                <a:cubicBezTo>
                  <a:pt x="3088" y="400"/>
                  <a:pt x="2936" y="363"/>
                  <a:pt x="2772" y="344"/>
                </a:cubicBezTo>
                <a:cubicBezTo>
                  <a:pt x="2626" y="307"/>
                  <a:pt x="2478" y="285"/>
                  <a:pt x="2331" y="254"/>
                </a:cubicBezTo>
                <a:cubicBezTo>
                  <a:pt x="2215" y="229"/>
                  <a:pt x="2107" y="197"/>
                  <a:pt x="1989" y="182"/>
                </a:cubicBezTo>
                <a:cubicBezTo>
                  <a:pt x="1871" y="143"/>
                  <a:pt x="1734" y="122"/>
                  <a:pt x="1611" y="110"/>
                </a:cubicBezTo>
                <a:cubicBezTo>
                  <a:pt x="1556" y="96"/>
                  <a:pt x="1505" y="89"/>
                  <a:pt x="1449" y="83"/>
                </a:cubicBezTo>
                <a:cubicBezTo>
                  <a:pt x="1162" y="92"/>
                  <a:pt x="871" y="96"/>
                  <a:pt x="585" y="128"/>
                </a:cubicBezTo>
                <a:cubicBezTo>
                  <a:pt x="573" y="131"/>
                  <a:pt x="560" y="132"/>
                  <a:pt x="549" y="137"/>
                </a:cubicBezTo>
                <a:cubicBezTo>
                  <a:pt x="539" y="141"/>
                  <a:pt x="532" y="151"/>
                  <a:pt x="522" y="155"/>
                </a:cubicBezTo>
                <a:cubicBezTo>
                  <a:pt x="486" y="168"/>
                  <a:pt x="412" y="185"/>
                  <a:pt x="378" y="191"/>
                </a:cubicBezTo>
                <a:cubicBezTo>
                  <a:pt x="360" y="194"/>
                  <a:pt x="342" y="196"/>
                  <a:pt x="324" y="200"/>
                </a:cubicBezTo>
                <a:cubicBezTo>
                  <a:pt x="300" y="205"/>
                  <a:pt x="252" y="218"/>
                  <a:pt x="252" y="218"/>
                </a:cubicBezTo>
                <a:cubicBezTo>
                  <a:pt x="258" y="233"/>
                  <a:pt x="258" y="252"/>
                  <a:pt x="270" y="263"/>
                </a:cubicBezTo>
                <a:cubicBezTo>
                  <a:pt x="282" y="273"/>
                  <a:pt x="300" y="267"/>
                  <a:pt x="315" y="272"/>
                </a:cubicBezTo>
                <a:cubicBezTo>
                  <a:pt x="373" y="291"/>
                  <a:pt x="426" y="318"/>
                  <a:pt x="486" y="335"/>
                </a:cubicBezTo>
                <a:cubicBezTo>
                  <a:pt x="711" y="398"/>
                  <a:pt x="965" y="449"/>
                  <a:pt x="1197" y="470"/>
                </a:cubicBezTo>
                <a:cubicBezTo>
                  <a:pt x="1212" y="473"/>
                  <a:pt x="1235" y="465"/>
                  <a:pt x="1242" y="479"/>
                </a:cubicBezTo>
                <a:cubicBezTo>
                  <a:pt x="1248" y="490"/>
                  <a:pt x="1218" y="485"/>
                  <a:pt x="1206" y="488"/>
                </a:cubicBezTo>
                <a:cubicBezTo>
                  <a:pt x="1103" y="511"/>
                  <a:pt x="1213" y="484"/>
                  <a:pt x="1125" y="506"/>
                </a:cubicBezTo>
                <a:cubicBezTo>
                  <a:pt x="1042" y="568"/>
                  <a:pt x="941" y="615"/>
                  <a:pt x="873" y="695"/>
                </a:cubicBezTo>
                <a:cubicBezTo>
                  <a:pt x="802" y="778"/>
                  <a:pt x="738" y="865"/>
                  <a:pt x="657" y="938"/>
                </a:cubicBezTo>
                <a:cubicBezTo>
                  <a:pt x="584" y="1003"/>
                  <a:pt x="521" y="1075"/>
                  <a:pt x="423" y="1100"/>
                </a:cubicBezTo>
                <a:cubicBezTo>
                  <a:pt x="406" y="1111"/>
                  <a:pt x="385" y="1114"/>
                  <a:pt x="369" y="1127"/>
                </a:cubicBezTo>
                <a:cubicBezTo>
                  <a:pt x="361" y="1134"/>
                  <a:pt x="359" y="1146"/>
                  <a:pt x="351" y="1154"/>
                </a:cubicBezTo>
                <a:cubicBezTo>
                  <a:pt x="340" y="1165"/>
                  <a:pt x="303" y="1189"/>
                  <a:pt x="288" y="1199"/>
                </a:cubicBezTo>
                <a:cubicBezTo>
                  <a:pt x="279" y="1212"/>
                  <a:pt x="229" y="1256"/>
                  <a:pt x="216" y="1262"/>
                </a:cubicBezTo>
                <a:cubicBezTo>
                  <a:pt x="199" y="1269"/>
                  <a:pt x="180" y="1267"/>
                  <a:pt x="162" y="1271"/>
                </a:cubicBezTo>
                <a:cubicBezTo>
                  <a:pt x="117" y="1282"/>
                  <a:pt x="75" y="1307"/>
                  <a:pt x="27" y="1307"/>
                </a:cubicBezTo>
                <a:cubicBezTo>
                  <a:pt x="18" y="1307"/>
                  <a:pt x="45" y="1301"/>
                  <a:pt x="54" y="1298"/>
                </a:cubicBezTo>
                <a:cubicBezTo>
                  <a:pt x="101" y="1251"/>
                  <a:pt x="171" y="1227"/>
                  <a:pt x="234" y="1208"/>
                </a:cubicBezTo>
                <a:cubicBezTo>
                  <a:pt x="248" y="1204"/>
                  <a:pt x="282" y="1198"/>
                  <a:pt x="297" y="1190"/>
                </a:cubicBezTo>
                <a:cubicBezTo>
                  <a:pt x="332" y="1172"/>
                  <a:pt x="357" y="1155"/>
                  <a:pt x="396" y="1145"/>
                </a:cubicBezTo>
                <a:cubicBezTo>
                  <a:pt x="445" y="1112"/>
                  <a:pt x="505" y="1100"/>
                  <a:pt x="558" y="1073"/>
                </a:cubicBezTo>
                <a:cubicBezTo>
                  <a:pt x="663" y="1020"/>
                  <a:pt x="549" y="1072"/>
                  <a:pt x="639" y="1019"/>
                </a:cubicBezTo>
                <a:cubicBezTo>
                  <a:pt x="728" y="967"/>
                  <a:pt x="686" y="1002"/>
                  <a:pt x="738" y="965"/>
                </a:cubicBezTo>
                <a:cubicBezTo>
                  <a:pt x="790" y="928"/>
                  <a:pt x="833" y="879"/>
                  <a:pt x="882" y="839"/>
                </a:cubicBezTo>
                <a:cubicBezTo>
                  <a:pt x="905" y="820"/>
                  <a:pt x="933" y="806"/>
                  <a:pt x="954" y="785"/>
                </a:cubicBezTo>
                <a:cubicBezTo>
                  <a:pt x="999" y="740"/>
                  <a:pt x="975" y="757"/>
                  <a:pt x="1026" y="731"/>
                </a:cubicBezTo>
                <a:cubicBezTo>
                  <a:pt x="1050" y="695"/>
                  <a:pt x="1076" y="678"/>
                  <a:pt x="1107" y="650"/>
                </a:cubicBezTo>
                <a:cubicBezTo>
                  <a:pt x="1152" y="609"/>
                  <a:pt x="1191" y="567"/>
                  <a:pt x="1242" y="533"/>
                </a:cubicBezTo>
                <a:cubicBezTo>
                  <a:pt x="1262" y="503"/>
                  <a:pt x="1285" y="495"/>
                  <a:pt x="1296" y="461"/>
                </a:cubicBezTo>
                <a:cubicBezTo>
                  <a:pt x="1204" y="430"/>
                  <a:pt x="1114" y="409"/>
                  <a:pt x="1017" y="398"/>
                </a:cubicBezTo>
                <a:cubicBezTo>
                  <a:pt x="958" y="378"/>
                  <a:pt x="896" y="379"/>
                  <a:pt x="837" y="362"/>
                </a:cubicBezTo>
                <a:cubicBezTo>
                  <a:pt x="714" y="327"/>
                  <a:pt x="595" y="286"/>
                  <a:pt x="468" y="272"/>
                </a:cubicBezTo>
                <a:cubicBezTo>
                  <a:pt x="315" y="275"/>
                  <a:pt x="162" y="269"/>
                  <a:pt x="9" y="281"/>
                </a:cubicBezTo>
                <a:cubicBezTo>
                  <a:pt x="0" y="282"/>
                  <a:pt x="12" y="301"/>
                  <a:pt x="18" y="308"/>
                </a:cubicBezTo>
                <a:cubicBezTo>
                  <a:pt x="49" y="345"/>
                  <a:pt x="99" y="362"/>
                  <a:pt x="144" y="371"/>
                </a:cubicBezTo>
                <a:cubicBezTo>
                  <a:pt x="206" y="402"/>
                  <a:pt x="265" y="423"/>
                  <a:pt x="333" y="434"/>
                </a:cubicBezTo>
                <a:cubicBezTo>
                  <a:pt x="401" y="461"/>
                  <a:pt x="470" y="453"/>
                  <a:pt x="540" y="470"/>
                </a:cubicBezTo>
                <a:cubicBezTo>
                  <a:pt x="796" y="534"/>
                  <a:pt x="1016" y="519"/>
                  <a:pt x="1296" y="524"/>
                </a:cubicBezTo>
                <a:cubicBezTo>
                  <a:pt x="1287" y="539"/>
                  <a:pt x="1280" y="556"/>
                  <a:pt x="1269" y="569"/>
                </a:cubicBezTo>
                <a:cubicBezTo>
                  <a:pt x="1262" y="577"/>
                  <a:pt x="1247" y="578"/>
                  <a:pt x="1242" y="587"/>
                </a:cubicBezTo>
                <a:cubicBezTo>
                  <a:pt x="1234" y="600"/>
                  <a:pt x="1241" y="619"/>
                  <a:pt x="1233" y="632"/>
                </a:cubicBezTo>
                <a:cubicBezTo>
                  <a:pt x="1225" y="645"/>
                  <a:pt x="1208" y="648"/>
                  <a:pt x="1197" y="659"/>
                </a:cubicBezTo>
                <a:cubicBezTo>
                  <a:pt x="1155" y="701"/>
                  <a:pt x="1095" y="786"/>
                  <a:pt x="1071" y="839"/>
                </a:cubicBezTo>
                <a:cubicBezTo>
                  <a:pt x="1063" y="856"/>
                  <a:pt x="1061" y="876"/>
                  <a:pt x="1053" y="893"/>
                </a:cubicBezTo>
                <a:cubicBezTo>
                  <a:pt x="957" y="1100"/>
                  <a:pt x="1074" y="824"/>
                  <a:pt x="981" y="1010"/>
                </a:cubicBezTo>
                <a:cubicBezTo>
                  <a:pt x="964" y="1045"/>
                  <a:pt x="956" y="1085"/>
                  <a:pt x="936" y="1118"/>
                </a:cubicBezTo>
                <a:cubicBezTo>
                  <a:pt x="885" y="1204"/>
                  <a:pt x="805" y="1301"/>
                  <a:pt x="720" y="1352"/>
                </a:cubicBezTo>
                <a:cubicBezTo>
                  <a:pt x="681" y="1411"/>
                  <a:pt x="710" y="1372"/>
                  <a:pt x="612" y="1451"/>
                </a:cubicBezTo>
                <a:cubicBezTo>
                  <a:pt x="586" y="1485"/>
                  <a:pt x="558" y="1500"/>
                  <a:pt x="531" y="1532"/>
                </a:cubicBezTo>
                <a:cubicBezTo>
                  <a:pt x="521" y="1543"/>
                  <a:pt x="515" y="1557"/>
                  <a:pt x="504" y="1568"/>
                </a:cubicBezTo>
                <a:cubicBezTo>
                  <a:pt x="452" y="1620"/>
                  <a:pt x="502" y="1547"/>
                  <a:pt x="450" y="1613"/>
                </a:cubicBezTo>
                <a:cubicBezTo>
                  <a:pt x="393" y="1686"/>
                  <a:pt x="439" y="1650"/>
                  <a:pt x="387" y="1685"/>
                </a:cubicBezTo>
                <a:cubicBezTo>
                  <a:pt x="364" y="1719"/>
                  <a:pt x="318" y="1740"/>
                  <a:pt x="279" y="1757"/>
                </a:cubicBezTo>
                <a:cubicBezTo>
                  <a:pt x="271" y="1761"/>
                  <a:pt x="216" y="1775"/>
                  <a:pt x="216" y="1784"/>
                </a:cubicBezTo>
                <a:cubicBezTo>
                  <a:pt x="216" y="1787"/>
                  <a:pt x="275" y="1768"/>
                  <a:pt x="279" y="1766"/>
                </a:cubicBezTo>
                <a:cubicBezTo>
                  <a:pt x="367" y="1717"/>
                  <a:pt x="299" y="1739"/>
                  <a:pt x="369" y="1721"/>
                </a:cubicBezTo>
                <a:cubicBezTo>
                  <a:pt x="436" y="1671"/>
                  <a:pt x="520" y="1643"/>
                  <a:pt x="594" y="1604"/>
                </a:cubicBezTo>
                <a:cubicBezTo>
                  <a:pt x="670" y="1564"/>
                  <a:pt x="745" y="1522"/>
                  <a:pt x="828" y="1496"/>
                </a:cubicBezTo>
                <a:cubicBezTo>
                  <a:pt x="857" y="1487"/>
                  <a:pt x="889" y="1487"/>
                  <a:pt x="918" y="1478"/>
                </a:cubicBezTo>
                <a:cubicBezTo>
                  <a:pt x="1003" y="1452"/>
                  <a:pt x="1067" y="1425"/>
                  <a:pt x="1152" y="1406"/>
                </a:cubicBezTo>
                <a:cubicBezTo>
                  <a:pt x="1203" y="1395"/>
                  <a:pt x="1254" y="1360"/>
                  <a:pt x="1305" y="1343"/>
                </a:cubicBezTo>
                <a:cubicBezTo>
                  <a:pt x="1367" y="1297"/>
                  <a:pt x="1448" y="1223"/>
                  <a:pt x="1521" y="1199"/>
                </a:cubicBezTo>
                <a:cubicBezTo>
                  <a:pt x="1545" y="1163"/>
                  <a:pt x="1558" y="1169"/>
                  <a:pt x="1593" y="1145"/>
                </a:cubicBezTo>
                <a:cubicBezTo>
                  <a:pt x="1566" y="1064"/>
                  <a:pt x="1614" y="1198"/>
                  <a:pt x="1512" y="1028"/>
                </a:cubicBezTo>
                <a:cubicBezTo>
                  <a:pt x="1494" y="998"/>
                  <a:pt x="1458" y="938"/>
                  <a:pt x="1458" y="938"/>
                </a:cubicBezTo>
                <a:cubicBezTo>
                  <a:pt x="1448" y="900"/>
                  <a:pt x="1435" y="872"/>
                  <a:pt x="1413" y="839"/>
                </a:cubicBezTo>
                <a:cubicBezTo>
                  <a:pt x="1388" y="716"/>
                  <a:pt x="1390" y="598"/>
                  <a:pt x="1350" y="479"/>
                </a:cubicBezTo>
                <a:cubicBezTo>
                  <a:pt x="1354" y="581"/>
                  <a:pt x="1348" y="872"/>
                  <a:pt x="1422" y="983"/>
                </a:cubicBezTo>
                <a:cubicBezTo>
                  <a:pt x="1447" y="1071"/>
                  <a:pt x="1474" y="1158"/>
                  <a:pt x="1503" y="1244"/>
                </a:cubicBezTo>
                <a:cubicBezTo>
                  <a:pt x="1515" y="1279"/>
                  <a:pt x="1530" y="1307"/>
                  <a:pt x="1539" y="1343"/>
                </a:cubicBezTo>
                <a:cubicBezTo>
                  <a:pt x="1545" y="1414"/>
                  <a:pt x="1547" y="1479"/>
                  <a:pt x="1584" y="1541"/>
                </a:cubicBezTo>
                <a:cubicBezTo>
                  <a:pt x="1595" y="1560"/>
                  <a:pt x="1608" y="1577"/>
                  <a:pt x="1620" y="1595"/>
                </a:cubicBezTo>
                <a:cubicBezTo>
                  <a:pt x="1631" y="1611"/>
                  <a:pt x="1638" y="1649"/>
                  <a:pt x="1638" y="1649"/>
                </a:cubicBezTo>
                <a:cubicBezTo>
                  <a:pt x="1681" y="1520"/>
                  <a:pt x="1666" y="1375"/>
                  <a:pt x="1638" y="1244"/>
                </a:cubicBezTo>
                <a:cubicBezTo>
                  <a:pt x="1610" y="1112"/>
                  <a:pt x="1590" y="980"/>
                  <a:pt x="1557" y="848"/>
                </a:cubicBezTo>
                <a:cubicBezTo>
                  <a:pt x="1554" y="794"/>
                  <a:pt x="1548" y="740"/>
                  <a:pt x="1548" y="686"/>
                </a:cubicBezTo>
                <a:cubicBezTo>
                  <a:pt x="1548" y="665"/>
                  <a:pt x="1538" y="632"/>
                  <a:pt x="1557" y="623"/>
                </a:cubicBezTo>
                <a:cubicBezTo>
                  <a:pt x="1573" y="615"/>
                  <a:pt x="1562" y="659"/>
                  <a:pt x="1566" y="677"/>
                </a:cubicBezTo>
                <a:cubicBezTo>
                  <a:pt x="1568" y="686"/>
                  <a:pt x="1572" y="695"/>
                  <a:pt x="1575" y="704"/>
                </a:cubicBezTo>
                <a:cubicBezTo>
                  <a:pt x="1578" y="749"/>
                  <a:pt x="1577" y="794"/>
                  <a:pt x="1584" y="839"/>
                </a:cubicBezTo>
                <a:cubicBezTo>
                  <a:pt x="1586" y="852"/>
                  <a:pt x="1600" y="862"/>
                  <a:pt x="1602" y="875"/>
                </a:cubicBezTo>
                <a:cubicBezTo>
                  <a:pt x="1620" y="981"/>
                  <a:pt x="1609" y="1096"/>
                  <a:pt x="1647" y="1199"/>
                </a:cubicBezTo>
                <a:cubicBezTo>
                  <a:pt x="1675" y="1273"/>
                  <a:pt x="1706" y="1346"/>
                  <a:pt x="1728" y="1424"/>
                </a:cubicBezTo>
                <a:cubicBezTo>
                  <a:pt x="1722" y="1502"/>
                  <a:pt x="1716" y="1580"/>
                  <a:pt x="1710" y="1658"/>
                </a:cubicBezTo>
                <a:cubicBezTo>
                  <a:pt x="1709" y="1667"/>
                  <a:pt x="1703" y="1640"/>
                  <a:pt x="1701" y="1631"/>
                </a:cubicBezTo>
                <a:cubicBezTo>
                  <a:pt x="1697" y="1616"/>
                  <a:pt x="1696" y="1601"/>
                  <a:pt x="1692" y="1586"/>
                </a:cubicBezTo>
                <a:cubicBezTo>
                  <a:pt x="1684" y="1559"/>
                  <a:pt x="1681" y="1529"/>
                  <a:pt x="1665" y="1505"/>
                </a:cubicBezTo>
                <a:cubicBezTo>
                  <a:pt x="1609" y="1421"/>
                  <a:pt x="1606" y="1302"/>
                  <a:pt x="1575" y="1208"/>
                </a:cubicBezTo>
                <a:cubicBezTo>
                  <a:pt x="1561" y="1107"/>
                  <a:pt x="1530" y="1006"/>
                  <a:pt x="1494" y="911"/>
                </a:cubicBezTo>
                <a:cubicBezTo>
                  <a:pt x="1478" y="868"/>
                  <a:pt x="1455" y="838"/>
                  <a:pt x="1440" y="794"/>
                </a:cubicBezTo>
                <a:cubicBezTo>
                  <a:pt x="1430" y="764"/>
                  <a:pt x="1395" y="740"/>
                  <a:pt x="1377" y="713"/>
                </a:cubicBezTo>
                <a:cubicBezTo>
                  <a:pt x="1332" y="728"/>
                  <a:pt x="1341" y="747"/>
                  <a:pt x="1332" y="794"/>
                </a:cubicBezTo>
                <a:cubicBezTo>
                  <a:pt x="1335" y="914"/>
                  <a:pt x="1334" y="1034"/>
                  <a:pt x="1341" y="1154"/>
                </a:cubicBezTo>
                <a:cubicBezTo>
                  <a:pt x="1343" y="1179"/>
                  <a:pt x="1359" y="1226"/>
                  <a:pt x="1359" y="1226"/>
                </a:cubicBezTo>
                <a:cubicBezTo>
                  <a:pt x="1365" y="1310"/>
                  <a:pt x="1369" y="1395"/>
                  <a:pt x="1386" y="1478"/>
                </a:cubicBezTo>
                <a:cubicBezTo>
                  <a:pt x="1389" y="1535"/>
                  <a:pt x="1385" y="1593"/>
                  <a:pt x="1395" y="1649"/>
                </a:cubicBezTo>
                <a:cubicBezTo>
                  <a:pt x="1401" y="1679"/>
                  <a:pt x="1471" y="1714"/>
                  <a:pt x="1494" y="1730"/>
                </a:cubicBezTo>
                <a:cubicBezTo>
                  <a:pt x="1527" y="1680"/>
                  <a:pt x="1531" y="1616"/>
                  <a:pt x="1548" y="1559"/>
                </a:cubicBezTo>
                <a:cubicBezTo>
                  <a:pt x="1582" y="1445"/>
                  <a:pt x="1638" y="1341"/>
                  <a:pt x="1764" y="1316"/>
                </a:cubicBezTo>
                <a:cubicBezTo>
                  <a:pt x="1818" y="1280"/>
                  <a:pt x="1899" y="1271"/>
                  <a:pt x="1962" y="1262"/>
                </a:cubicBezTo>
                <a:cubicBezTo>
                  <a:pt x="2172" y="1265"/>
                  <a:pt x="2382" y="1266"/>
                  <a:pt x="2592" y="1271"/>
                </a:cubicBezTo>
                <a:cubicBezTo>
                  <a:pt x="2643" y="1272"/>
                  <a:pt x="2695" y="1269"/>
                  <a:pt x="2745" y="1280"/>
                </a:cubicBezTo>
                <a:cubicBezTo>
                  <a:pt x="2758" y="1283"/>
                  <a:pt x="2720" y="1291"/>
                  <a:pt x="2709" y="1298"/>
                </a:cubicBezTo>
                <a:cubicBezTo>
                  <a:pt x="2693" y="1309"/>
                  <a:pt x="2681" y="1325"/>
                  <a:pt x="2664" y="1334"/>
                </a:cubicBezTo>
                <a:cubicBezTo>
                  <a:pt x="2595" y="1372"/>
                  <a:pt x="2514" y="1404"/>
                  <a:pt x="2439" y="1433"/>
                </a:cubicBezTo>
                <a:cubicBezTo>
                  <a:pt x="2313" y="1481"/>
                  <a:pt x="2173" y="1508"/>
                  <a:pt x="2052" y="1568"/>
                </a:cubicBezTo>
                <a:cubicBezTo>
                  <a:pt x="2040" y="1574"/>
                  <a:pt x="2027" y="1578"/>
                  <a:pt x="2016" y="1586"/>
                </a:cubicBezTo>
                <a:cubicBezTo>
                  <a:pt x="2006" y="1593"/>
                  <a:pt x="2000" y="1607"/>
                  <a:pt x="1989" y="1613"/>
                </a:cubicBezTo>
                <a:cubicBezTo>
                  <a:pt x="1938" y="1641"/>
                  <a:pt x="1866" y="1665"/>
                  <a:pt x="1809" y="1676"/>
                </a:cubicBezTo>
                <a:cubicBezTo>
                  <a:pt x="1770" y="1673"/>
                  <a:pt x="1728" y="1682"/>
                  <a:pt x="1692" y="1667"/>
                </a:cubicBezTo>
                <a:cubicBezTo>
                  <a:pt x="1681" y="1662"/>
                  <a:pt x="1700" y="1643"/>
                  <a:pt x="1701" y="1631"/>
                </a:cubicBezTo>
                <a:cubicBezTo>
                  <a:pt x="1706" y="1589"/>
                  <a:pt x="1701" y="1546"/>
                  <a:pt x="1710" y="1505"/>
                </a:cubicBezTo>
                <a:cubicBezTo>
                  <a:pt x="1724" y="1436"/>
                  <a:pt x="1750" y="1419"/>
                  <a:pt x="1773" y="1361"/>
                </a:cubicBezTo>
                <a:cubicBezTo>
                  <a:pt x="1826" y="1228"/>
                  <a:pt x="1924" y="1012"/>
                  <a:pt x="2025" y="911"/>
                </a:cubicBezTo>
                <a:cubicBezTo>
                  <a:pt x="2071" y="773"/>
                  <a:pt x="2226" y="690"/>
                  <a:pt x="2340" y="614"/>
                </a:cubicBezTo>
                <a:cubicBezTo>
                  <a:pt x="2333" y="735"/>
                  <a:pt x="2324" y="848"/>
                  <a:pt x="2250" y="947"/>
                </a:cubicBezTo>
                <a:cubicBezTo>
                  <a:pt x="2223" y="1083"/>
                  <a:pt x="2274" y="854"/>
                  <a:pt x="2187" y="1073"/>
                </a:cubicBezTo>
                <a:cubicBezTo>
                  <a:pt x="2147" y="1172"/>
                  <a:pt x="2086" y="1267"/>
                  <a:pt x="2025" y="1352"/>
                </a:cubicBezTo>
                <a:cubicBezTo>
                  <a:pt x="2015" y="1366"/>
                  <a:pt x="1965" y="1469"/>
                  <a:pt x="1944" y="1469"/>
                </a:cubicBezTo>
                <a:cubicBezTo>
                  <a:pt x="1933" y="1469"/>
                  <a:pt x="1954" y="1449"/>
                  <a:pt x="1962" y="1442"/>
                </a:cubicBezTo>
                <a:cubicBezTo>
                  <a:pt x="1969" y="1436"/>
                  <a:pt x="1981" y="1437"/>
                  <a:pt x="1989" y="1433"/>
                </a:cubicBezTo>
                <a:cubicBezTo>
                  <a:pt x="2055" y="1400"/>
                  <a:pt x="1966" y="1420"/>
                  <a:pt x="2088" y="1379"/>
                </a:cubicBezTo>
                <a:cubicBezTo>
                  <a:pt x="2160" y="1355"/>
                  <a:pt x="2236" y="1327"/>
                  <a:pt x="2313" y="1325"/>
                </a:cubicBezTo>
                <a:cubicBezTo>
                  <a:pt x="2544" y="1319"/>
                  <a:pt x="2775" y="1319"/>
                  <a:pt x="3006" y="1316"/>
                </a:cubicBezTo>
                <a:cubicBezTo>
                  <a:pt x="2982" y="1292"/>
                  <a:pt x="2970" y="1256"/>
                  <a:pt x="2943" y="1235"/>
                </a:cubicBezTo>
                <a:cubicBezTo>
                  <a:pt x="2860" y="1173"/>
                  <a:pt x="2791" y="1097"/>
                  <a:pt x="2691" y="1064"/>
                </a:cubicBezTo>
                <a:cubicBezTo>
                  <a:pt x="2549" y="962"/>
                  <a:pt x="2700" y="1066"/>
                  <a:pt x="2574" y="992"/>
                </a:cubicBezTo>
                <a:cubicBezTo>
                  <a:pt x="2555" y="981"/>
                  <a:pt x="2538" y="968"/>
                  <a:pt x="2520" y="956"/>
                </a:cubicBezTo>
                <a:cubicBezTo>
                  <a:pt x="2505" y="947"/>
                  <a:pt x="2475" y="929"/>
                  <a:pt x="2475" y="929"/>
                </a:cubicBezTo>
                <a:cubicBezTo>
                  <a:pt x="2439" y="881"/>
                  <a:pt x="2397" y="875"/>
                  <a:pt x="2349" y="839"/>
                </a:cubicBezTo>
                <a:cubicBezTo>
                  <a:pt x="2288" y="793"/>
                  <a:pt x="2306" y="795"/>
                  <a:pt x="2241" y="758"/>
                </a:cubicBezTo>
                <a:cubicBezTo>
                  <a:pt x="2125" y="692"/>
                  <a:pt x="1994" y="664"/>
                  <a:pt x="1872" y="614"/>
                </a:cubicBezTo>
                <a:cubicBezTo>
                  <a:pt x="1794" y="582"/>
                  <a:pt x="1717" y="554"/>
                  <a:pt x="1638" y="524"/>
                </a:cubicBezTo>
                <a:cubicBezTo>
                  <a:pt x="1582" y="503"/>
                  <a:pt x="1620" y="510"/>
                  <a:pt x="1566" y="479"/>
                </a:cubicBezTo>
                <a:cubicBezTo>
                  <a:pt x="1495" y="438"/>
                  <a:pt x="1429" y="397"/>
                  <a:pt x="1359" y="353"/>
                </a:cubicBezTo>
                <a:cubicBezTo>
                  <a:pt x="1323" y="330"/>
                  <a:pt x="1303" y="320"/>
                  <a:pt x="1278" y="290"/>
                </a:cubicBezTo>
                <a:cubicBezTo>
                  <a:pt x="1271" y="282"/>
                  <a:pt x="1265" y="273"/>
                  <a:pt x="1260" y="263"/>
                </a:cubicBezTo>
                <a:cubicBezTo>
                  <a:pt x="1256" y="255"/>
                  <a:pt x="1249" y="227"/>
                  <a:pt x="1251" y="236"/>
                </a:cubicBezTo>
                <a:cubicBezTo>
                  <a:pt x="1277" y="342"/>
                  <a:pt x="1336" y="399"/>
                  <a:pt x="1395" y="488"/>
                </a:cubicBezTo>
                <a:cubicBezTo>
                  <a:pt x="1413" y="560"/>
                  <a:pt x="1390" y="489"/>
                  <a:pt x="1431" y="560"/>
                </a:cubicBezTo>
                <a:cubicBezTo>
                  <a:pt x="1451" y="595"/>
                  <a:pt x="1464" y="647"/>
                  <a:pt x="1476" y="686"/>
                </a:cubicBezTo>
                <a:cubicBezTo>
                  <a:pt x="1509" y="795"/>
                  <a:pt x="1534" y="921"/>
                  <a:pt x="1593" y="1019"/>
                </a:cubicBezTo>
                <a:cubicBezTo>
                  <a:pt x="1616" y="1101"/>
                  <a:pt x="1650" y="1181"/>
                  <a:pt x="1674" y="1262"/>
                </a:cubicBezTo>
                <a:cubicBezTo>
                  <a:pt x="1678" y="1277"/>
                  <a:pt x="1679" y="1292"/>
                  <a:pt x="1683" y="1307"/>
                </a:cubicBezTo>
                <a:cubicBezTo>
                  <a:pt x="1688" y="1325"/>
                  <a:pt x="1695" y="1343"/>
                  <a:pt x="1701" y="1361"/>
                </a:cubicBezTo>
                <a:cubicBezTo>
                  <a:pt x="1704" y="1370"/>
                  <a:pt x="1710" y="1388"/>
                  <a:pt x="1710" y="1388"/>
                </a:cubicBezTo>
                <a:cubicBezTo>
                  <a:pt x="1759" y="1355"/>
                  <a:pt x="1726" y="1387"/>
                  <a:pt x="1746" y="1307"/>
                </a:cubicBezTo>
                <a:cubicBezTo>
                  <a:pt x="1750" y="1291"/>
                  <a:pt x="1759" y="1277"/>
                  <a:pt x="1764" y="1262"/>
                </a:cubicBezTo>
                <a:cubicBezTo>
                  <a:pt x="1780" y="1210"/>
                  <a:pt x="1779" y="1155"/>
                  <a:pt x="1809" y="1109"/>
                </a:cubicBezTo>
                <a:cubicBezTo>
                  <a:pt x="1818" y="1056"/>
                  <a:pt x="1833" y="1009"/>
                  <a:pt x="1845" y="956"/>
                </a:cubicBezTo>
                <a:cubicBezTo>
                  <a:pt x="1852" y="926"/>
                  <a:pt x="1863" y="866"/>
                  <a:pt x="1863" y="866"/>
                </a:cubicBezTo>
                <a:cubicBezTo>
                  <a:pt x="1869" y="687"/>
                  <a:pt x="1848" y="399"/>
                  <a:pt x="1917" y="227"/>
                </a:cubicBezTo>
                <a:cubicBezTo>
                  <a:pt x="1919" y="214"/>
                  <a:pt x="1931" y="127"/>
                  <a:pt x="1935" y="110"/>
                </a:cubicBezTo>
                <a:cubicBezTo>
                  <a:pt x="1940" y="92"/>
                  <a:pt x="1953" y="56"/>
                  <a:pt x="1953" y="56"/>
                </a:cubicBezTo>
                <a:cubicBezTo>
                  <a:pt x="1960" y="192"/>
                  <a:pt x="1976" y="311"/>
                  <a:pt x="1998" y="443"/>
                </a:cubicBezTo>
                <a:cubicBezTo>
                  <a:pt x="2006" y="816"/>
                  <a:pt x="2014" y="883"/>
                  <a:pt x="1998" y="1244"/>
                </a:cubicBezTo>
                <a:cubicBezTo>
                  <a:pt x="1996" y="1300"/>
                  <a:pt x="1952" y="1337"/>
                  <a:pt x="1935" y="1388"/>
                </a:cubicBezTo>
                <a:cubicBezTo>
                  <a:pt x="1948" y="1296"/>
                  <a:pt x="1943" y="1200"/>
                  <a:pt x="1962" y="1109"/>
                </a:cubicBezTo>
                <a:cubicBezTo>
                  <a:pt x="1965" y="1096"/>
                  <a:pt x="1975" y="1085"/>
                  <a:pt x="1980" y="1073"/>
                </a:cubicBezTo>
                <a:cubicBezTo>
                  <a:pt x="1993" y="1040"/>
                  <a:pt x="2005" y="995"/>
                  <a:pt x="2025" y="965"/>
                </a:cubicBezTo>
                <a:cubicBezTo>
                  <a:pt x="2055" y="919"/>
                  <a:pt x="2109" y="880"/>
                  <a:pt x="2142" y="839"/>
                </a:cubicBezTo>
                <a:cubicBezTo>
                  <a:pt x="2233" y="725"/>
                  <a:pt x="2336" y="627"/>
                  <a:pt x="2439" y="524"/>
                </a:cubicBezTo>
                <a:cubicBezTo>
                  <a:pt x="2465" y="498"/>
                  <a:pt x="2483" y="458"/>
                  <a:pt x="2511" y="434"/>
                </a:cubicBezTo>
                <a:cubicBezTo>
                  <a:pt x="2611" y="348"/>
                  <a:pt x="2480" y="492"/>
                  <a:pt x="2583" y="389"/>
                </a:cubicBezTo>
                <a:cubicBezTo>
                  <a:pt x="2645" y="327"/>
                  <a:pt x="2536" y="401"/>
                  <a:pt x="2646" y="335"/>
                </a:cubicBezTo>
                <a:cubicBezTo>
                  <a:pt x="2671" y="298"/>
                  <a:pt x="2700" y="272"/>
                  <a:pt x="2736" y="245"/>
                </a:cubicBezTo>
                <a:cubicBezTo>
                  <a:pt x="2739" y="419"/>
                  <a:pt x="2740" y="593"/>
                  <a:pt x="2745" y="767"/>
                </a:cubicBezTo>
                <a:cubicBezTo>
                  <a:pt x="2746" y="812"/>
                  <a:pt x="2752" y="857"/>
                  <a:pt x="2754" y="902"/>
                </a:cubicBezTo>
                <a:cubicBezTo>
                  <a:pt x="2760" y="1026"/>
                  <a:pt x="2744" y="1125"/>
                  <a:pt x="2781" y="1235"/>
                </a:cubicBezTo>
                <a:cubicBezTo>
                  <a:pt x="2787" y="1280"/>
                  <a:pt x="2792" y="1325"/>
                  <a:pt x="2799" y="1370"/>
                </a:cubicBezTo>
                <a:cubicBezTo>
                  <a:pt x="2801" y="1382"/>
                  <a:pt x="2797" y="1400"/>
                  <a:pt x="2808" y="1406"/>
                </a:cubicBezTo>
                <a:cubicBezTo>
                  <a:pt x="2816" y="1410"/>
                  <a:pt x="2814" y="1388"/>
                  <a:pt x="2817" y="1379"/>
                </a:cubicBezTo>
                <a:cubicBezTo>
                  <a:pt x="2824" y="1240"/>
                  <a:pt x="2810" y="1072"/>
                  <a:pt x="2844" y="938"/>
                </a:cubicBezTo>
                <a:cubicBezTo>
                  <a:pt x="2852" y="823"/>
                  <a:pt x="2867" y="711"/>
                  <a:pt x="2880" y="596"/>
                </a:cubicBezTo>
                <a:cubicBezTo>
                  <a:pt x="2883" y="515"/>
                  <a:pt x="2866" y="333"/>
                  <a:pt x="2925" y="245"/>
                </a:cubicBezTo>
                <a:cubicBezTo>
                  <a:pt x="2928" y="230"/>
                  <a:pt x="2931" y="215"/>
                  <a:pt x="2934" y="200"/>
                </a:cubicBezTo>
                <a:cubicBezTo>
                  <a:pt x="2937" y="188"/>
                  <a:pt x="2932" y="158"/>
                  <a:pt x="2943" y="164"/>
                </a:cubicBezTo>
                <a:cubicBezTo>
                  <a:pt x="2944" y="164"/>
                  <a:pt x="2968" y="276"/>
                  <a:pt x="2970" y="281"/>
                </a:cubicBezTo>
                <a:cubicBezTo>
                  <a:pt x="2979" y="301"/>
                  <a:pt x="2994" y="317"/>
                  <a:pt x="3006" y="335"/>
                </a:cubicBezTo>
                <a:cubicBezTo>
                  <a:pt x="3031" y="373"/>
                  <a:pt x="3038" y="444"/>
                  <a:pt x="3060" y="488"/>
                </a:cubicBezTo>
                <a:cubicBezTo>
                  <a:pt x="3089" y="547"/>
                  <a:pt x="3125" y="607"/>
                  <a:pt x="3150" y="668"/>
                </a:cubicBezTo>
                <a:cubicBezTo>
                  <a:pt x="3201" y="790"/>
                  <a:pt x="3154" y="714"/>
                  <a:pt x="3195" y="776"/>
                </a:cubicBezTo>
                <a:cubicBezTo>
                  <a:pt x="3204" y="811"/>
                  <a:pt x="3220" y="841"/>
                  <a:pt x="3231" y="875"/>
                </a:cubicBezTo>
                <a:cubicBezTo>
                  <a:pt x="3234" y="896"/>
                  <a:pt x="3240" y="917"/>
                  <a:pt x="3240" y="938"/>
                </a:cubicBezTo>
                <a:cubicBezTo>
                  <a:pt x="3240" y="953"/>
                  <a:pt x="3238" y="907"/>
                  <a:pt x="3231" y="893"/>
                </a:cubicBezTo>
                <a:cubicBezTo>
                  <a:pt x="3225" y="882"/>
                  <a:pt x="3214" y="873"/>
                  <a:pt x="3204" y="866"/>
                </a:cubicBezTo>
                <a:cubicBezTo>
                  <a:pt x="3143" y="822"/>
                  <a:pt x="3095" y="806"/>
                  <a:pt x="3024" y="785"/>
                </a:cubicBezTo>
                <a:cubicBezTo>
                  <a:pt x="2969" y="769"/>
                  <a:pt x="2917" y="746"/>
                  <a:pt x="2862" y="731"/>
                </a:cubicBezTo>
                <a:cubicBezTo>
                  <a:pt x="2754" y="702"/>
                  <a:pt x="2794" y="725"/>
                  <a:pt x="2673" y="677"/>
                </a:cubicBezTo>
                <a:cubicBezTo>
                  <a:pt x="2623" y="657"/>
                  <a:pt x="2581" y="637"/>
                  <a:pt x="2529" y="623"/>
                </a:cubicBezTo>
                <a:cubicBezTo>
                  <a:pt x="2463" y="606"/>
                  <a:pt x="2397" y="593"/>
                  <a:pt x="2331" y="578"/>
                </a:cubicBezTo>
                <a:cubicBezTo>
                  <a:pt x="2301" y="571"/>
                  <a:pt x="2241" y="560"/>
                  <a:pt x="2241" y="560"/>
                </a:cubicBezTo>
                <a:cubicBezTo>
                  <a:pt x="2277" y="557"/>
                  <a:pt x="2313" y="552"/>
                  <a:pt x="2349" y="551"/>
                </a:cubicBezTo>
                <a:cubicBezTo>
                  <a:pt x="2754" y="543"/>
                  <a:pt x="3159" y="548"/>
                  <a:pt x="3564" y="533"/>
                </a:cubicBezTo>
                <a:cubicBezTo>
                  <a:pt x="3575" y="533"/>
                  <a:pt x="3555" y="512"/>
                  <a:pt x="3546" y="506"/>
                </a:cubicBezTo>
                <a:cubicBezTo>
                  <a:pt x="3483" y="458"/>
                  <a:pt x="3409" y="433"/>
                  <a:pt x="3339" y="398"/>
                </a:cubicBezTo>
                <a:cubicBezTo>
                  <a:pt x="3194" y="325"/>
                  <a:pt x="3041" y="245"/>
                  <a:pt x="2880" y="218"/>
                </a:cubicBezTo>
                <a:cubicBezTo>
                  <a:pt x="2830" y="198"/>
                  <a:pt x="2800" y="190"/>
                  <a:pt x="2745" y="182"/>
                </a:cubicBezTo>
                <a:cubicBezTo>
                  <a:pt x="2655" y="152"/>
                  <a:pt x="2558" y="142"/>
                  <a:pt x="2466" y="119"/>
                </a:cubicBezTo>
                <a:cubicBezTo>
                  <a:pt x="2352" y="157"/>
                  <a:pt x="2543" y="277"/>
                  <a:pt x="2583" y="299"/>
                </a:cubicBezTo>
                <a:cubicBezTo>
                  <a:pt x="2595" y="306"/>
                  <a:pt x="2608" y="310"/>
                  <a:pt x="2619" y="317"/>
                </a:cubicBezTo>
                <a:cubicBezTo>
                  <a:pt x="2632" y="325"/>
                  <a:pt x="2642" y="337"/>
                  <a:pt x="2655" y="344"/>
                </a:cubicBezTo>
                <a:cubicBezTo>
                  <a:pt x="2709" y="374"/>
                  <a:pt x="2770" y="392"/>
                  <a:pt x="2826" y="416"/>
                </a:cubicBezTo>
                <a:cubicBezTo>
                  <a:pt x="2961" y="474"/>
                  <a:pt x="3091" y="526"/>
                  <a:pt x="3231" y="569"/>
                </a:cubicBezTo>
                <a:cubicBezTo>
                  <a:pt x="3321" y="597"/>
                  <a:pt x="3400" y="645"/>
                  <a:pt x="3492" y="668"/>
                </a:cubicBezTo>
                <a:cubicBezTo>
                  <a:pt x="3532" y="692"/>
                  <a:pt x="3556" y="702"/>
                  <a:pt x="3600" y="713"/>
                </a:cubicBezTo>
                <a:cubicBezTo>
                  <a:pt x="3644" y="742"/>
                  <a:pt x="3685" y="777"/>
                  <a:pt x="3735" y="794"/>
                </a:cubicBezTo>
                <a:cubicBezTo>
                  <a:pt x="3710" y="696"/>
                  <a:pt x="3575" y="656"/>
                  <a:pt x="3492" y="614"/>
                </a:cubicBezTo>
                <a:cubicBezTo>
                  <a:pt x="3470" y="603"/>
                  <a:pt x="3452" y="587"/>
                  <a:pt x="3429" y="578"/>
                </a:cubicBezTo>
                <a:cubicBezTo>
                  <a:pt x="3388" y="562"/>
                  <a:pt x="3343" y="559"/>
                  <a:pt x="3303" y="542"/>
                </a:cubicBezTo>
                <a:cubicBezTo>
                  <a:pt x="3175" y="487"/>
                  <a:pt x="3033" y="441"/>
                  <a:pt x="2898" y="407"/>
                </a:cubicBezTo>
                <a:cubicBezTo>
                  <a:pt x="2814" y="386"/>
                  <a:pt x="2729" y="368"/>
                  <a:pt x="2646" y="344"/>
                </a:cubicBezTo>
                <a:cubicBezTo>
                  <a:pt x="2551" y="317"/>
                  <a:pt x="2684" y="360"/>
                  <a:pt x="2556" y="317"/>
                </a:cubicBezTo>
                <a:cubicBezTo>
                  <a:pt x="2538" y="311"/>
                  <a:pt x="2502" y="299"/>
                  <a:pt x="2502" y="299"/>
                </a:cubicBezTo>
                <a:cubicBezTo>
                  <a:pt x="2502" y="299"/>
                  <a:pt x="2520" y="305"/>
                  <a:pt x="2529" y="308"/>
                </a:cubicBezTo>
                <a:cubicBezTo>
                  <a:pt x="2572" y="322"/>
                  <a:pt x="2619" y="314"/>
                  <a:pt x="2664" y="317"/>
                </a:cubicBezTo>
                <a:cubicBezTo>
                  <a:pt x="2745" y="323"/>
                  <a:pt x="2826" y="327"/>
                  <a:pt x="2907" y="335"/>
                </a:cubicBezTo>
                <a:cubicBezTo>
                  <a:pt x="3065" y="350"/>
                  <a:pt x="2997" y="357"/>
                  <a:pt x="3150" y="362"/>
                </a:cubicBezTo>
                <a:cubicBezTo>
                  <a:pt x="3399" y="370"/>
                  <a:pt x="3897" y="380"/>
                  <a:pt x="3897" y="380"/>
                </a:cubicBezTo>
                <a:cubicBezTo>
                  <a:pt x="3927" y="377"/>
                  <a:pt x="3962" y="388"/>
                  <a:pt x="3987" y="371"/>
                </a:cubicBezTo>
                <a:cubicBezTo>
                  <a:pt x="4005" y="359"/>
                  <a:pt x="3945" y="367"/>
                  <a:pt x="3924" y="362"/>
                </a:cubicBezTo>
                <a:cubicBezTo>
                  <a:pt x="3908" y="358"/>
                  <a:pt x="3894" y="349"/>
                  <a:pt x="3879" y="344"/>
                </a:cubicBezTo>
                <a:cubicBezTo>
                  <a:pt x="3824" y="327"/>
                  <a:pt x="3765" y="325"/>
                  <a:pt x="3708" y="317"/>
                </a:cubicBezTo>
                <a:cubicBezTo>
                  <a:pt x="3687" y="314"/>
                  <a:pt x="3666" y="311"/>
                  <a:pt x="3645" y="308"/>
                </a:cubicBezTo>
                <a:cubicBezTo>
                  <a:pt x="3624" y="305"/>
                  <a:pt x="3582" y="299"/>
                  <a:pt x="3582" y="299"/>
                </a:cubicBezTo>
                <a:cubicBezTo>
                  <a:pt x="3420" y="245"/>
                  <a:pt x="3258" y="198"/>
                  <a:pt x="3087" y="182"/>
                </a:cubicBezTo>
                <a:cubicBezTo>
                  <a:pt x="3029" y="170"/>
                  <a:pt x="2975" y="154"/>
                  <a:pt x="2916" y="146"/>
                </a:cubicBezTo>
                <a:cubicBezTo>
                  <a:pt x="2858" y="127"/>
                  <a:pt x="2919" y="145"/>
                  <a:pt x="2817" y="128"/>
                </a:cubicBezTo>
                <a:cubicBezTo>
                  <a:pt x="2787" y="123"/>
                  <a:pt x="2727" y="110"/>
                  <a:pt x="2727" y="110"/>
                </a:cubicBezTo>
                <a:cubicBezTo>
                  <a:pt x="2937" y="104"/>
                  <a:pt x="3147" y="99"/>
                  <a:pt x="3357" y="92"/>
                </a:cubicBezTo>
                <a:cubicBezTo>
                  <a:pt x="3593" y="84"/>
                  <a:pt x="3454" y="89"/>
                  <a:pt x="3600" y="74"/>
                </a:cubicBezTo>
                <a:cubicBezTo>
                  <a:pt x="3663" y="67"/>
                  <a:pt x="3789" y="56"/>
                  <a:pt x="3789" y="56"/>
                </a:cubicBezTo>
                <a:cubicBezTo>
                  <a:pt x="3818" y="46"/>
                  <a:pt x="3849" y="37"/>
                  <a:pt x="3879" y="29"/>
                </a:cubicBezTo>
                <a:cubicBezTo>
                  <a:pt x="3894" y="25"/>
                  <a:pt x="3939" y="20"/>
                  <a:pt x="3924" y="20"/>
                </a:cubicBezTo>
                <a:cubicBezTo>
                  <a:pt x="3827" y="20"/>
                  <a:pt x="3709" y="30"/>
                  <a:pt x="3609" y="38"/>
                </a:cubicBezTo>
                <a:cubicBezTo>
                  <a:pt x="3477" y="60"/>
                  <a:pt x="3340" y="77"/>
                  <a:pt x="3213" y="119"/>
                </a:cubicBezTo>
                <a:cubicBezTo>
                  <a:pt x="3105" y="155"/>
                  <a:pt x="2993" y="204"/>
                  <a:pt x="2880" y="218"/>
                </a:cubicBezTo>
                <a:cubicBezTo>
                  <a:pt x="2826" y="254"/>
                  <a:pt x="2771" y="260"/>
                  <a:pt x="2709" y="272"/>
                </a:cubicBezTo>
                <a:cubicBezTo>
                  <a:pt x="2700" y="278"/>
                  <a:pt x="2692" y="285"/>
                  <a:pt x="2682" y="290"/>
                </a:cubicBezTo>
                <a:cubicBezTo>
                  <a:pt x="2674" y="294"/>
                  <a:pt x="2646" y="299"/>
                  <a:pt x="2655" y="299"/>
                </a:cubicBezTo>
                <a:cubicBezTo>
                  <a:pt x="2717" y="299"/>
                  <a:pt x="2786" y="273"/>
                  <a:pt x="2844" y="254"/>
                </a:cubicBezTo>
                <a:cubicBezTo>
                  <a:pt x="2893" y="238"/>
                  <a:pt x="2947" y="234"/>
                  <a:pt x="2997" y="227"/>
                </a:cubicBezTo>
                <a:cubicBezTo>
                  <a:pt x="3054" y="199"/>
                  <a:pt x="3116" y="192"/>
                  <a:pt x="3177" y="173"/>
                </a:cubicBezTo>
                <a:cubicBezTo>
                  <a:pt x="3195" y="167"/>
                  <a:pt x="3231" y="155"/>
                  <a:pt x="3231" y="155"/>
                </a:cubicBezTo>
                <a:cubicBezTo>
                  <a:pt x="3276" y="121"/>
                  <a:pt x="3329" y="107"/>
                  <a:pt x="3375" y="74"/>
                </a:cubicBezTo>
                <a:cubicBezTo>
                  <a:pt x="3387" y="65"/>
                  <a:pt x="3400" y="57"/>
                  <a:pt x="3411" y="47"/>
                </a:cubicBezTo>
                <a:cubicBezTo>
                  <a:pt x="3421" y="39"/>
                  <a:pt x="3425" y="20"/>
                  <a:pt x="3438" y="20"/>
                </a:cubicBezTo>
                <a:cubicBezTo>
                  <a:pt x="3449" y="20"/>
                  <a:pt x="3427" y="39"/>
                  <a:pt x="3420" y="47"/>
                </a:cubicBezTo>
                <a:cubicBezTo>
                  <a:pt x="3412" y="57"/>
                  <a:pt x="3401" y="64"/>
                  <a:pt x="3393" y="74"/>
                </a:cubicBezTo>
                <a:cubicBezTo>
                  <a:pt x="3341" y="142"/>
                  <a:pt x="3291" y="213"/>
                  <a:pt x="3240" y="281"/>
                </a:cubicBezTo>
                <a:cubicBezTo>
                  <a:pt x="3215" y="315"/>
                  <a:pt x="3183" y="346"/>
                  <a:pt x="3159" y="380"/>
                </a:cubicBezTo>
                <a:cubicBezTo>
                  <a:pt x="3125" y="426"/>
                  <a:pt x="3079" y="492"/>
                  <a:pt x="3051" y="542"/>
                </a:cubicBezTo>
                <a:cubicBezTo>
                  <a:pt x="3046" y="550"/>
                  <a:pt x="3047" y="561"/>
                  <a:pt x="3042" y="569"/>
                </a:cubicBezTo>
                <a:cubicBezTo>
                  <a:pt x="3035" y="580"/>
                  <a:pt x="3023" y="586"/>
                  <a:pt x="3015" y="596"/>
                </a:cubicBezTo>
                <a:cubicBezTo>
                  <a:pt x="2986" y="633"/>
                  <a:pt x="2957" y="680"/>
                  <a:pt x="2934" y="722"/>
                </a:cubicBezTo>
                <a:cubicBezTo>
                  <a:pt x="2902" y="780"/>
                  <a:pt x="2863" y="838"/>
                  <a:pt x="2826" y="893"/>
                </a:cubicBezTo>
                <a:cubicBezTo>
                  <a:pt x="2809" y="918"/>
                  <a:pt x="2772" y="965"/>
                  <a:pt x="2772" y="965"/>
                </a:cubicBezTo>
                <a:cubicBezTo>
                  <a:pt x="2756" y="1013"/>
                  <a:pt x="2768" y="984"/>
                  <a:pt x="2727" y="1046"/>
                </a:cubicBezTo>
                <a:cubicBezTo>
                  <a:pt x="2720" y="1057"/>
                  <a:pt x="2752" y="1035"/>
                  <a:pt x="2763" y="1028"/>
                </a:cubicBezTo>
                <a:cubicBezTo>
                  <a:pt x="2776" y="1020"/>
                  <a:pt x="2786" y="1009"/>
                  <a:pt x="2799" y="1001"/>
                </a:cubicBezTo>
                <a:cubicBezTo>
                  <a:pt x="2834" y="979"/>
                  <a:pt x="2871" y="959"/>
                  <a:pt x="2907" y="938"/>
                </a:cubicBezTo>
                <a:cubicBezTo>
                  <a:pt x="2927" y="926"/>
                  <a:pt x="2942" y="907"/>
                  <a:pt x="2961" y="893"/>
                </a:cubicBezTo>
                <a:cubicBezTo>
                  <a:pt x="3013" y="855"/>
                  <a:pt x="3087" y="801"/>
                  <a:pt x="3150" y="785"/>
                </a:cubicBezTo>
                <a:cubicBezTo>
                  <a:pt x="3183" y="760"/>
                  <a:pt x="3213" y="749"/>
                  <a:pt x="3249" y="731"/>
                </a:cubicBezTo>
                <a:cubicBezTo>
                  <a:pt x="3318" y="696"/>
                  <a:pt x="3386" y="655"/>
                  <a:pt x="3456" y="623"/>
                </a:cubicBezTo>
                <a:cubicBezTo>
                  <a:pt x="3485" y="609"/>
                  <a:pt x="3515" y="597"/>
                  <a:pt x="3546" y="587"/>
                </a:cubicBezTo>
                <a:cubicBezTo>
                  <a:pt x="3555" y="584"/>
                  <a:pt x="3564" y="582"/>
                  <a:pt x="3573" y="578"/>
                </a:cubicBezTo>
                <a:cubicBezTo>
                  <a:pt x="3640" y="549"/>
                  <a:pt x="3710" y="505"/>
                  <a:pt x="3780" y="488"/>
                </a:cubicBezTo>
                <a:cubicBezTo>
                  <a:pt x="3841" y="447"/>
                  <a:pt x="3917" y="430"/>
                  <a:pt x="3987" y="407"/>
                </a:cubicBezTo>
                <a:cubicBezTo>
                  <a:pt x="3997" y="404"/>
                  <a:pt x="4004" y="393"/>
                  <a:pt x="4014" y="389"/>
                </a:cubicBezTo>
                <a:cubicBezTo>
                  <a:pt x="4031" y="381"/>
                  <a:pt x="4050" y="376"/>
                  <a:pt x="4068" y="371"/>
                </a:cubicBezTo>
                <a:cubicBezTo>
                  <a:pt x="4158" y="348"/>
                  <a:pt x="4117" y="361"/>
                  <a:pt x="4194" y="335"/>
                </a:cubicBezTo>
                <a:cubicBezTo>
                  <a:pt x="4203" y="332"/>
                  <a:pt x="4221" y="326"/>
                  <a:pt x="4221" y="326"/>
                </a:cubicBezTo>
                <a:cubicBezTo>
                  <a:pt x="4265" y="260"/>
                  <a:pt x="4206" y="338"/>
                  <a:pt x="4275" y="281"/>
                </a:cubicBezTo>
                <a:cubicBezTo>
                  <a:pt x="4336" y="230"/>
                  <a:pt x="4239" y="274"/>
                  <a:pt x="4329" y="236"/>
                </a:cubicBezTo>
                <a:cubicBezTo>
                  <a:pt x="4338" y="232"/>
                  <a:pt x="4348" y="231"/>
                  <a:pt x="4356" y="227"/>
                </a:cubicBezTo>
                <a:cubicBezTo>
                  <a:pt x="4366" y="222"/>
                  <a:pt x="4391" y="201"/>
                  <a:pt x="4383" y="209"/>
                </a:cubicBezTo>
                <a:cubicBezTo>
                  <a:pt x="4351" y="241"/>
                  <a:pt x="4312" y="265"/>
                  <a:pt x="4275" y="290"/>
                </a:cubicBezTo>
                <a:cubicBezTo>
                  <a:pt x="4217" y="329"/>
                  <a:pt x="4204" y="365"/>
                  <a:pt x="4131" y="380"/>
                </a:cubicBezTo>
                <a:cubicBezTo>
                  <a:pt x="4076" y="426"/>
                  <a:pt x="4012" y="452"/>
                  <a:pt x="3942" y="470"/>
                </a:cubicBezTo>
                <a:cubicBezTo>
                  <a:pt x="3857" y="527"/>
                  <a:pt x="3765" y="535"/>
                  <a:pt x="3672" y="569"/>
                </a:cubicBezTo>
                <a:cubicBezTo>
                  <a:pt x="3563" y="609"/>
                  <a:pt x="3455" y="658"/>
                  <a:pt x="3348" y="704"/>
                </a:cubicBezTo>
                <a:cubicBezTo>
                  <a:pt x="3243" y="749"/>
                  <a:pt x="3135" y="806"/>
                  <a:pt x="3033" y="857"/>
                </a:cubicBezTo>
                <a:cubicBezTo>
                  <a:pt x="2929" y="909"/>
                  <a:pt x="3026" y="884"/>
                  <a:pt x="2934" y="902"/>
                </a:cubicBezTo>
                <a:cubicBezTo>
                  <a:pt x="2880" y="938"/>
                  <a:pt x="2817" y="976"/>
                  <a:pt x="2754" y="992"/>
                </a:cubicBezTo>
                <a:cubicBezTo>
                  <a:pt x="2686" y="1033"/>
                  <a:pt x="2619" y="1078"/>
                  <a:pt x="2547" y="1109"/>
                </a:cubicBezTo>
                <a:cubicBezTo>
                  <a:pt x="2535" y="1114"/>
                  <a:pt x="2524" y="1127"/>
                  <a:pt x="2511" y="1127"/>
                </a:cubicBezTo>
                <a:cubicBezTo>
                  <a:pt x="2500" y="1127"/>
                  <a:pt x="2528" y="1114"/>
                  <a:pt x="2538" y="1109"/>
                </a:cubicBezTo>
                <a:cubicBezTo>
                  <a:pt x="2552" y="1102"/>
                  <a:pt x="2569" y="1098"/>
                  <a:pt x="2583" y="1091"/>
                </a:cubicBezTo>
                <a:cubicBezTo>
                  <a:pt x="2593" y="1086"/>
                  <a:pt x="2600" y="1077"/>
                  <a:pt x="2610" y="1073"/>
                </a:cubicBezTo>
                <a:cubicBezTo>
                  <a:pt x="2627" y="1065"/>
                  <a:pt x="2646" y="1062"/>
                  <a:pt x="2664" y="1055"/>
                </a:cubicBezTo>
                <a:cubicBezTo>
                  <a:pt x="2759" y="1017"/>
                  <a:pt x="2861" y="981"/>
                  <a:pt x="2961" y="956"/>
                </a:cubicBezTo>
                <a:cubicBezTo>
                  <a:pt x="3039" y="904"/>
                  <a:pt x="3131" y="853"/>
                  <a:pt x="3222" y="830"/>
                </a:cubicBezTo>
                <a:cubicBezTo>
                  <a:pt x="3260" y="805"/>
                  <a:pt x="3320" y="779"/>
                  <a:pt x="3366" y="767"/>
                </a:cubicBezTo>
                <a:cubicBezTo>
                  <a:pt x="3390" y="760"/>
                  <a:pt x="3416" y="760"/>
                  <a:pt x="3438" y="749"/>
                </a:cubicBezTo>
                <a:cubicBezTo>
                  <a:pt x="3534" y="701"/>
                  <a:pt x="3627" y="662"/>
                  <a:pt x="3726" y="623"/>
                </a:cubicBezTo>
                <a:cubicBezTo>
                  <a:pt x="3741" y="617"/>
                  <a:pt x="3757" y="612"/>
                  <a:pt x="3771" y="605"/>
                </a:cubicBezTo>
                <a:cubicBezTo>
                  <a:pt x="3781" y="600"/>
                  <a:pt x="3788" y="592"/>
                  <a:pt x="3798" y="587"/>
                </a:cubicBezTo>
                <a:cubicBezTo>
                  <a:pt x="3835" y="569"/>
                  <a:pt x="3884" y="561"/>
                  <a:pt x="3924" y="551"/>
                </a:cubicBezTo>
                <a:cubicBezTo>
                  <a:pt x="3998" y="502"/>
                  <a:pt x="4080" y="481"/>
                  <a:pt x="4167" y="470"/>
                </a:cubicBezTo>
                <a:cubicBezTo>
                  <a:pt x="4196" y="460"/>
                  <a:pt x="4230" y="457"/>
                  <a:pt x="4257" y="443"/>
                </a:cubicBezTo>
                <a:cubicBezTo>
                  <a:pt x="4327" y="408"/>
                  <a:pt x="4243" y="439"/>
                  <a:pt x="4311" y="416"/>
                </a:cubicBezTo>
                <a:cubicBezTo>
                  <a:pt x="4318" y="468"/>
                  <a:pt x="4325" y="518"/>
                  <a:pt x="4338" y="569"/>
                </a:cubicBezTo>
                <a:cubicBezTo>
                  <a:pt x="4346" y="653"/>
                  <a:pt x="4352" y="734"/>
                  <a:pt x="4383" y="812"/>
                </a:cubicBezTo>
                <a:cubicBezTo>
                  <a:pt x="4395" y="1010"/>
                  <a:pt x="4378" y="1211"/>
                  <a:pt x="4410" y="1406"/>
                </a:cubicBezTo>
                <a:cubicBezTo>
                  <a:pt x="4413" y="1454"/>
                  <a:pt x="4414" y="1502"/>
                  <a:pt x="4419" y="1550"/>
                </a:cubicBezTo>
                <a:cubicBezTo>
                  <a:pt x="4424" y="1598"/>
                  <a:pt x="4535" y="1638"/>
                  <a:pt x="4572" y="1658"/>
                </a:cubicBezTo>
                <a:cubicBezTo>
                  <a:pt x="4629" y="1689"/>
                  <a:pt x="4647" y="1710"/>
                  <a:pt x="4707" y="1730"/>
                </a:cubicBezTo>
                <a:cubicBezTo>
                  <a:pt x="4725" y="1736"/>
                  <a:pt x="4761" y="1748"/>
                  <a:pt x="4761" y="1748"/>
                </a:cubicBezTo>
                <a:cubicBezTo>
                  <a:pt x="4720" y="1666"/>
                  <a:pt x="4723" y="1701"/>
                  <a:pt x="4644" y="1622"/>
                </a:cubicBezTo>
                <a:cubicBezTo>
                  <a:pt x="4603" y="1581"/>
                  <a:pt x="4568" y="1537"/>
                  <a:pt x="4527" y="1496"/>
                </a:cubicBezTo>
                <a:cubicBezTo>
                  <a:pt x="4503" y="1472"/>
                  <a:pt x="4466" y="1452"/>
                  <a:pt x="4437" y="1433"/>
                </a:cubicBezTo>
                <a:cubicBezTo>
                  <a:pt x="4481" y="1520"/>
                  <a:pt x="4575" y="1567"/>
                  <a:pt x="4662" y="1604"/>
                </a:cubicBezTo>
                <a:cubicBezTo>
                  <a:pt x="4720" y="1629"/>
                  <a:pt x="4774" y="1665"/>
                  <a:pt x="4833" y="1685"/>
                </a:cubicBezTo>
                <a:cubicBezTo>
                  <a:pt x="4813" y="1607"/>
                  <a:pt x="4721" y="1547"/>
                  <a:pt x="4662" y="1496"/>
                </a:cubicBezTo>
                <a:cubicBezTo>
                  <a:pt x="4618" y="1458"/>
                  <a:pt x="4589" y="1407"/>
                  <a:pt x="4554" y="1361"/>
                </a:cubicBezTo>
                <a:cubicBezTo>
                  <a:pt x="4548" y="1343"/>
                  <a:pt x="4547" y="1323"/>
                  <a:pt x="4536" y="1307"/>
                </a:cubicBezTo>
                <a:cubicBezTo>
                  <a:pt x="4530" y="1298"/>
                  <a:pt x="4523" y="1290"/>
                  <a:pt x="4518" y="1280"/>
                </a:cubicBezTo>
                <a:cubicBezTo>
                  <a:pt x="4507" y="1258"/>
                  <a:pt x="4509" y="1240"/>
                  <a:pt x="4500" y="1217"/>
                </a:cubicBezTo>
                <a:cubicBezTo>
                  <a:pt x="4489" y="1186"/>
                  <a:pt x="4473" y="1154"/>
                  <a:pt x="4455" y="1127"/>
                </a:cubicBezTo>
                <a:cubicBezTo>
                  <a:pt x="4444" y="1170"/>
                  <a:pt x="4441" y="1186"/>
                  <a:pt x="4410" y="1217"/>
                </a:cubicBezTo>
                <a:cubicBezTo>
                  <a:pt x="4385" y="1279"/>
                  <a:pt x="4357" y="1342"/>
                  <a:pt x="4320" y="1397"/>
                </a:cubicBezTo>
                <a:cubicBezTo>
                  <a:pt x="4201" y="1357"/>
                  <a:pt x="4133" y="1329"/>
                  <a:pt x="4005" y="1316"/>
                </a:cubicBezTo>
                <a:cubicBezTo>
                  <a:pt x="3922" y="1288"/>
                  <a:pt x="3830" y="1274"/>
                  <a:pt x="3744" y="1262"/>
                </a:cubicBezTo>
                <a:cubicBezTo>
                  <a:pt x="3644" y="1229"/>
                  <a:pt x="3531" y="1234"/>
                  <a:pt x="3429" y="1208"/>
                </a:cubicBezTo>
                <a:cubicBezTo>
                  <a:pt x="3311" y="1179"/>
                  <a:pt x="3199" y="1162"/>
                  <a:pt x="3078" y="1154"/>
                </a:cubicBezTo>
                <a:cubicBezTo>
                  <a:pt x="3000" y="1135"/>
                  <a:pt x="2922" y="1119"/>
                  <a:pt x="2844" y="1100"/>
                </a:cubicBezTo>
                <a:cubicBezTo>
                  <a:pt x="2858" y="1142"/>
                  <a:pt x="2901" y="1167"/>
                  <a:pt x="2943" y="1181"/>
                </a:cubicBezTo>
                <a:cubicBezTo>
                  <a:pt x="2981" y="1209"/>
                  <a:pt x="3021" y="1228"/>
                  <a:pt x="3060" y="1253"/>
                </a:cubicBezTo>
                <a:cubicBezTo>
                  <a:pt x="3073" y="1261"/>
                  <a:pt x="3083" y="1273"/>
                  <a:pt x="3096" y="1280"/>
                </a:cubicBezTo>
                <a:cubicBezTo>
                  <a:pt x="3113" y="1288"/>
                  <a:pt x="3132" y="1292"/>
                  <a:pt x="3150" y="1298"/>
                </a:cubicBezTo>
                <a:cubicBezTo>
                  <a:pt x="3159" y="1301"/>
                  <a:pt x="3177" y="1307"/>
                  <a:pt x="3177" y="1307"/>
                </a:cubicBezTo>
                <a:cubicBezTo>
                  <a:pt x="3092" y="1335"/>
                  <a:pt x="2992" y="1313"/>
                  <a:pt x="2907" y="1289"/>
                </a:cubicBezTo>
                <a:cubicBezTo>
                  <a:pt x="2895" y="1286"/>
                  <a:pt x="2883" y="1283"/>
                  <a:pt x="2871" y="1280"/>
                </a:cubicBezTo>
                <a:cubicBezTo>
                  <a:pt x="2856" y="1277"/>
                  <a:pt x="2841" y="1275"/>
                  <a:pt x="2826" y="1271"/>
                </a:cubicBezTo>
                <a:cubicBezTo>
                  <a:pt x="2808" y="1266"/>
                  <a:pt x="2772" y="1253"/>
                  <a:pt x="2772" y="1253"/>
                </a:cubicBezTo>
                <a:cubicBezTo>
                  <a:pt x="2813" y="1198"/>
                  <a:pt x="2844" y="1133"/>
                  <a:pt x="2889" y="1082"/>
                </a:cubicBezTo>
                <a:cubicBezTo>
                  <a:pt x="2965" y="997"/>
                  <a:pt x="3034" y="901"/>
                  <a:pt x="3114" y="821"/>
                </a:cubicBezTo>
                <a:cubicBezTo>
                  <a:pt x="3142" y="751"/>
                  <a:pt x="3188" y="691"/>
                  <a:pt x="3222" y="623"/>
                </a:cubicBezTo>
                <a:cubicBezTo>
                  <a:pt x="3240" y="586"/>
                  <a:pt x="3248" y="537"/>
                  <a:pt x="3258" y="497"/>
                </a:cubicBezTo>
                <a:cubicBezTo>
                  <a:pt x="3252" y="482"/>
                  <a:pt x="3250" y="464"/>
                  <a:pt x="3240" y="452"/>
                </a:cubicBezTo>
                <a:cubicBezTo>
                  <a:pt x="3226" y="435"/>
                  <a:pt x="3198" y="440"/>
                  <a:pt x="3177" y="434"/>
                </a:cubicBezTo>
                <a:cubicBezTo>
                  <a:pt x="3150" y="426"/>
                  <a:pt x="3123" y="416"/>
                  <a:pt x="3096" y="407"/>
                </a:cubicBezTo>
                <a:cubicBezTo>
                  <a:pt x="2976" y="367"/>
                  <a:pt x="2845" y="350"/>
                  <a:pt x="2718" y="344"/>
                </a:cubicBezTo>
                <a:cubicBezTo>
                  <a:pt x="2631" y="340"/>
                  <a:pt x="2544" y="338"/>
                  <a:pt x="2457" y="335"/>
                </a:cubicBezTo>
                <a:cubicBezTo>
                  <a:pt x="2433" y="332"/>
                  <a:pt x="2385" y="350"/>
                  <a:pt x="2385" y="326"/>
                </a:cubicBezTo>
                <a:cubicBezTo>
                  <a:pt x="2385" y="314"/>
                  <a:pt x="2495" y="249"/>
                  <a:pt x="2520" y="227"/>
                </a:cubicBezTo>
                <a:cubicBezTo>
                  <a:pt x="2553" y="199"/>
                  <a:pt x="2578" y="166"/>
                  <a:pt x="2610" y="137"/>
                </a:cubicBezTo>
                <a:cubicBezTo>
                  <a:pt x="2629" y="120"/>
                  <a:pt x="2664" y="83"/>
                  <a:pt x="2664" y="83"/>
                </a:cubicBezTo>
                <a:cubicBezTo>
                  <a:pt x="2672" y="58"/>
                  <a:pt x="2679" y="18"/>
                  <a:pt x="2691" y="101"/>
                </a:cubicBezTo>
                <a:cubicBezTo>
                  <a:pt x="2698" y="149"/>
                  <a:pt x="2696" y="197"/>
                  <a:pt x="2700" y="245"/>
                </a:cubicBezTo>
                <a:cubicBezTo>
                  <a:pt x="2702" y="266"/>
                  <a:pt x="2706" y="287"/>
                  <a:pt x="2709" y="308"/>
                </a:cubicBezTo>
                <a:cubicBezTo>
                  <a:pt x="2732" y="456"/>
                  <a:pt x="2743" y="616"/>
                  <a:pt x="2790" y="758"/>
                </a:cubicBezTo>
                <a:cubicBezTo>
                  <a:pt x="2790" y="764"/>
                  <a:pt x="2790" y="770"/>
                  <a:pt x="2790" y="776"/>
                </a:cubicBezTo>
                <a:cubicBezTo>
                  <a:pt x="2790" y="809"/>
                  <a:pt x="2784" y="710"/>
                  <a:pt x="2781" y="677"/>
                </a:cubicBezTo>
                <a:cubicBezTo>
                  <a:pt x="2775" y="621"/>
                  <a:pt x="2768" y="570"/>
                  <a:pt x="2754" y="515"/>
                </a:cubicBezTo>
                <a:cubicBezTo>
                  <a:pt x="2748" y="403"/>
                  <a:pt x="2740" y="300"/>
                  <a:pt x="2718" y="191"/>
                </a:cubicBezTo>
                <a:cubicBezTo>
                  <a:pt x="2730" y="11"/>
                  <a:pt x="2698" y="34"/>
                  <a:pt x="2871" y="47"/>
                </a:cubicBezTo>
                <a:cubicBezTo>
                  <a:pt x="3224" y="135"/>
                  <a:pt x="3551" y="304"/>
                  <a:pt x="3915" y="344"/>
                </a:cubicBezTo>
                <a:cubicBezTo>
                  <a:pt x="3993" y="370"/>
                  <a:pt x="4077" y="358"/>
                  <a:pt x="4158" y="371"/>
                </a:cubicBezTo>
                <a:cubicBezTo>
                  <a:pt x="4173" y="368"/>
                  <a:pt x="4208" y="377"/>
                  <a:pt x="4203" y="362"/>
                </a:cubicBezTo>
                <a:cubicBezTo>
                  <a:pt x="4200" y="353"/>
                  <a:pt x="4094" y="329"/>
                  <a:pt x="4077" y="326"/>
                </a:cubicBezTo>
                <a:cubicBezTo>
                  <a:pt x="3942" y="303"/>
                  <a:pt x="3810" y="290"/>
                  <a:pt x="3672" y="281"/>
                </a:cubicBezTo>
                <a:cubicBezTo>
                  <a:pt x="3440" y="242"/>
                  <a:pt x="3209" y="201"/>
                  <a:pt x="2979" y="155"/>
                </a:cubicBezTo>
                <a:cubicBezTo>
                  <a:pt x="3386" y="118"/>
                  <a:pt x="3796" y="148"/>
                  <a:pt x="4203" y="119"/>
                </a:cubicBezTo>
                <a:cubicBezTo>
                  <a:pt x="4075" y="110"/>
                  <a:pt x="3941" y="96"/>
                  <a:pt x="3816" y="65"/>
                </a:cubicBezTo>
                <a:cubicBezTo>
                  <a:pt x="3531" y="79"/>
                  <a:pt x="3708" y="61"/>
                  <a:pt x="3582" y="83"/>
                </a:cubicBezTo>
                <a:cubicBezTo>
                  <a:pt x="3546" y="89"/>
                  <a:pt x="3474" y="101"/>
                  <a:pt x="3474" y="101"/>
                </a:cubicBezTo>
                <a:cubicBezTo>
                  <a:pt x="3434" y="128"/>
                  <a:pt x="3385" y="149"/>
                  <a:pt x="3339" y="164"/>
                </a:cubicBezTo>
                <a:cubicBezTo>
                  <a:pt x="3275" y="212"/>
                  <a:pt x="3207" y="246"/>
                  <a:pt x="3141" y="290"/>
                </a:cubicBezTo>
                <a:cubicBezTo>
                  <a:pt x="3129" y="298"/>
                  <a:pt x="3118" y="310"/>
                  <a:pt x="3105" y="317"/>
                </a:cubicBezTo>
                <a:cubicBezTo>
                  <a:pt x="3088" y="325"/>
                  <a:pt x="3067" y="325"/>
                  <a:pt x="3051" y="335"/>
                </a:cubicBezTo>
                <a:cubicBezTo>
                  <a:pt x="3027" y="350"/>
                  <a:pt x="3003" y="365"/>
                  <a:pt x="2979" y="380"/>
                </a:cubicBezTo>
                <a:cubicBezTo>
                  <a:pt x="2955" y="395"/>
                  <a:pt x="2924" y="395"/>
                  <a:pt x="2898" y="407"/>
                </a:cubicBezTo>
                <a:cubicBezTo>
                  <a:pt x="2854" y="427"/>
                  <a:pt x="2825" y="464"/>
                  <a:pt x="2781" y="479"/>
                </a:cubicBezTo>
                <a:cubicBezTo>
                  <a:pt x="2742" y="508"/>
                  <a:pt x="2710" y="554"/>
                  <a:pt x="2682" y="596"/>
                </a:cubicBezTo>
                <a:cubicBezTo>
                  <a:pt x="2670" y="654"/>
                  <a:pt x="2635" y="691"/>
                  <a:pt x="2601" y="740"/>
                </a:cubicBezTo>
                <a:cubicBezTo>
                  <a:pt x="2559" y="800"/>
                  <a:pt x="2518" y="877"/>
                  <a:pt x="2466" y="929"/>
                </a:cubicBezTo>
                <a:cubicBezTo>
                  <a:pt x="2391" y="1004"/>
                  <a:pt x="2297" y="1073"/>
                  <a:pt x="2205" y="1127"/>
                </a:cubicBezTo>
                <a:cubicBezTo>
                  <a:pt x="2177" y="1143"/>
                  <a:pt x="2091" y="1188"/>
                  <a:pt x="2061" y="1199"/>
                </a:cubicBezTo>
                <a:cubicBezTo>
                  <a:pt x="2010" y="1217"/>
                  <a:pt x="2018" y="1198"/>
                  <a:pt x="1980" y="1217"/>
                </a:cubicBezTo>
                <a:cubicBezTo>
                  <a:pt x="1939" y="1238"/>
                  <a:pt x="1889" y="1258"/>
                  <a:pt x="1854" y="1289"/>
                </a:cubicBezTo>
                <a:cubicBezTo>
                  <a:pt x="1805" y="1333"/>
                  <a:pt x="1794" y="1351"/>
                  <a:pt x="1737" y="1379"/>
                </a:cubicBezTo>
                <a:cubicBezTo>
                  <a:pt x="1731" y="1388"/>
                  <a:pt x="1727" y="1398"/>
                  <a:pt x="1719" y="1406"/>
                </a:cubicBezTo>
                <a:cubicBezTo>
                  <a:pt x="1711" y="1414"/>
                  <a:pt x="1692" y="1413"/>
                  <a:pt x="1692" y="1424"/>
                </a:cubicBezTo>
                <a:cubicBezTo>
                  <a:pt x="1692" y="1433"/>
                  <a:pt x="1711" y="1419"/>
                  <a:pt x="1719" y="1415"/>
                </a:cubicBezTo>
                <a:cubicBezTo>
                  <a:pt x="1735" y="1407"/>
                  <a:pt x="1748" y="1394"/>
                  <a:pt x="1764" y="1388"/>
                </a:cubicBezTo>
                <a:cubicBezTo>
                  <a:pt x="1836" y="1362"/>
                  <a:pt x="1915" y="1355"/>
                  <a:pt x="1989" y="1334"/>
                </a:cubicBezTo>
                <a:cubicBezTo>
                  <a:pt x="2046" y="1296"/>
                  <a:pt x="2114" y="1283"/>
                  <a:pt x="2178" y="1262"/>
                </a:cubicBezTo>
                <a:cubicBezTo>
                  <a:pt x="2241" y="1241"/>
                  <a:pt x="2302" y="1180"/>
                  <a:pt x="2367" y="1154"/>
                </a:cubicBezTo>
                <a:cubicBezTo>
                  <a:pt x="2421" y="1100"/>
                  <a:pt x="2485" y="1104"/>
                  <a:pt x="2547" y="1073"/>
                </a:cubicBezTo>
                <a:cubicBezTo>
                  <a:pt x="2609" y="1042"/>
                  <a:pt x="2678" y="1014"/>
                  <a:pt x="2745" y="992"/>
                </a:cubicBezTo>
                <a:cubicBezTo>
                  <a:pt x="2670" y="917"/>
                  <a:pt x="2540" y="961"/>
                  <a:pt x="2448" y="965"/>
                </a:cubicBezTo>
                <a:cubicBezTo>
                  <a:pt x="2351" y="984"/>
                  <a:pt x="2258" y="1014"/>
                  <a:pt x="2160" y="1028"/>
                </a:cubicBezTo>
                <a:cubicBezTo>
                  <a:pt x="2105" y="1046"/>
                  <a:pt x="2028" y="1050"/>
                  <a:pt x="1980" y="1082"/>
                </a:cubicBezTo>
                <a:cubicBezTo>
                  <a:pt x="1946" y="1105"/>
                  <a:pt x="1910" y="1114"/>
                  <a:pt x="1872" y="1127"/>
                </a:cubicBezTo>
                <a:cubicBezTo>
                  <a:pt x="1816" y="1146"/>
                  <a:pt x="1854" y="1134"/>
                  <a:pt x="1755" y="1154"/>
                </a:cubicBezTo>
                <a:cubicBezTo>
                  <a:pt x="1746" y="1156"/>
                  <a:pt x="1721" y="1170"/>
                  <a:pt x="1728" y="1163"/>
                </a:cubicBezTo>
                <a:cubicBezTo>
                  <a:pt x="1767" y="1124"/>
                  <a:pt x="1798" y="1125"/>
                  <a:pt x="1845" y="1109"/>
                </a:cubicBezTo>
                <a:cubicBezTo>
                  <a:pt x="1860" y="1104"/>
                  <a:pt x="1876" y="1098"/>
                  <a:pt x="1890" y="1091"/>
                </a:cubicBezTo>
                <a:cubicBezTo>
                  <a:pt x="1900" y="1086"/>
                  <a:pt x="1907" y="1077"/>
                  <a:pt x="1917" y="1073"/>
                </a:cubicBezTo>
                <a:cubicBezTo>
                  <a:pt x="1943" y="1062"/>
                  <a:pt x="1971" y="1055"/>
                  <a:pt x="1998" y="1046"/>
                </a:cubicBezTo>
                <a:cubicBezTo>
                  <a:pt x="2016" y="1040"/>
                  <a:pt x="2052" y="1028"/>
                  <a:pt x="2052" y="1028"/>
                </a:cubicBezTo>
                <a:cubicBezTo>
                  <a:pt x="2102" y="991"/>
                  <a:pt x="2161" y="971"/>
                  <a:pt x="2214" y="938"/>
                </a:cubicBezTo>
                <a:cubicBezTo>
                  <a:pt x="2289" y="891"/>
                  <a:pt x="2344" y="814"/>
                  <a:pt x="2430" y="785"/>
                </a:cubicBezTo>
                <a:cubicBezTo>
                  <a:pt x="2503" y="712"/>
                  <a:pt x="2621" y="705"/>
                  <a:pt x="2718" y="686"/>
                </a:cubicBezTo>
                <a:cubicBezTo>
                  <a:pt x="2762" y="677"/>
                  <a:pt x="2798" y="666"/>
                  <a:pt x="2844" y="659"/>
                </a:cubicBezTo>
                <a:cubicBezTo>
                  <a:pt x="2853" y="656"/>
                  <a:pt x="2876" y="658"/>
                  <a:pt x="2871" y="650"/>
                </a:cubicBezTo>
                <a:cubicBezTo>
                  <a:pt x="2862" y="637"/>
                  <a:pt x="2841" y="637"/>
                  <a:pt x="2826" y="632"/>
                </a:cubicBezTo>
                <a:cubicBezTo>
                  <a:pt x="2772" y="615"/>
                  <a:pt x="2719" y="606"/>
                  <a:pt x="2664" y="596"/>
                </a:cubicBezTo>
                <a:cubicBezTo>
                  <a:pt x="2528" y="571"/>
                  <a:pt x="2393" y="539"/>
                  <a:pt x="2259" y="506"/>
                </a:cubicBezTo>
                <a:cubicBezTo>
                  <a:pt x="2202" y="468"/>
                  <a:pt x="2086" y="450"/>
                  <a:pt x="2034" y="434"/>
                </a:cubicBezTo>
                <a:cubicBezTo>
                  <a:pt x="1911" y="397"/>
                  <a:pt x="1792" y="374"/>
                  <a:pt x="1665" y="353"/>
                </a:cubicBezTo>
                <a:cubicBezTo>
                  <a:pt x="1650" y="347"/>
                  <a:pt x="1635" y="340"/>
                  <a:pt x="1620" y="335"/>
                </a:cubicBezTo>
                <a:cubicBezTo>
                  <a:pt x="1608" y="331"/>
                  <a:pt x="1596" y="330"/>
                  <a:pt x="1584" y="326"/>
                </a:cubicBezTo>
                <a:cubicBezTo>
                  <a:pt x="1548" y="313"/>
                  <a:pt x="1520" y="287"/>
                  <a:pt x="1485" y="272"/>
                </a:cubicBezTo>
                <a:cubicBezTo>
                  <a:pt x="1431" y="249"/>
                  <a:pt x="1370" y="242"/>
                  <a:pt x="1314" y="227"/>
                </a:cubicBezTo>
                <a:cubicBezTo>
                  <a:pt x="1222" y="202"/>
                  <a:pt x="1134" y="167"/>
                  <a:pt x="1044" y="137"/>
                </a:cubicBezTo>
                <a:cubicBezTo>
                  <a:pt x="999" y="140"/>
                  <a:pt x="951" y="131"/>
                  <a:pt x="909" y="146"/>
                </a:cubicBezTo>
                <a:cubicBezTo>
                  <a:pt x="897" y="150"/>
                  <a:pt x="911" y="172"/>
                  <a:pt x="918" y="182"/>
                </a:cubicBezTo>
                <a:cubicBezTo>
                  <a:pt x="930" y="197"/>
                  <a:pt x="947" y="208"/>
                  <a:pt x="963" y="218"/>
                </a:cubicBezTo>
                <a:cubicBezTo>
                  <a:pt x="1056" y="277"/>
                  <a:pt x="980" y="224"/>
                  <a:pt x="1053" y="254"/>
                </a:cubicBezTo>
                <a:cubicBezTo>
                  <a:pt x="1128" y="285"/>
                  <a:pt x="1201" y="324"/>
                  <a:pt x="1278" y="353"/>
                </a:cubicBezTo>
                <a:cubicBezTo>
                  <a:pt x="1491" y="434"/>
                  <a:pt x="1714" y="482"/>
                  <a:pt x="1935" y="533"/>
                </a:cubicBezTo>
                <a:cubicBezTo>
                  <a:pt x="2059" y="562"/>
                  <a:pt x="2177" y="587"/>
                  <a:pt x="2304" y="596"/>
                </a:cubicBezTo>
                <a:cubicBezTo>
                  <a:pt x="2457" y="627"/>
                  <a:pt x="2607" y="646"/>
                  <a:pt x="2763" y="668"/>
                </a:cubicBezTo>
                <a:cubicBezTo>
                  <a:pt x="2842" y="679"/>
                  <a:pt x="2916" y="713"/>
                  <a:pt x="2997" y="713"/>
                </a:cubicBezTo>
                <a:cubicBezTo>
                  <a:pt x="3021" y="713"/>
                  <a:pt x="2949" y="707"/>
                  <a:pt x="2925" y="704"/>
                </a:cubicBezTo>
                <a:cubicBezTo>
                  <a:pt x="2725" y="650"/>
                  <a:pt x="2494" y="637"/>
                  <a:pt x="2286" y="614"/>
                </a:cubicBezTo>
                <a:cubicBezTo>
                  <a:pt x="1737" y="636"/>
                  <a:pt x="1227" y="646"/>
                  <a:pt x="657" y="650"/>
                </a:cubicBezTo>
                <a:cubicBezTo>
                  <a:pt x="1038" y="657"/>
                  <a:pt x="1419" y="659"/>
                  <a:pt x="1800" y="677"/>
                </a:cubicBezTo>
                <a:cubicBezTo>
                  <a:pt x="1693" y="683"/>
                  <a:pt x="1591" y="693"/>
                  <a:pt x="1485" y="704"/>
                </a:cubicBezTo>
                <a:cubicBezTo>
                  <a:pt x="1369" y="733"/>
                  <a:pt x="1253" y="763"/>
                  <a:pt x="1134" y="776"/>
                </a:cubicBezTo>
                <a:cubicBezTo>
                  <a:pt x="892" y="802"/>
                  <a:pt x="1112" y="771"/>
                  <a:pt x="954" y="794"/>
                </a:cubicBezTo>
                <a:cubicBezTo>
                  <a:pt x="859" y="826"/>
                  <a:pt x="761" y="843"/>
                  <a:pt x="666" y="875"/>
                </a:cubicBezTo>
                <a:cubicBezTo>
                  <a:pt x="463" y="871"/>
                  <a:pt x="310" y="897"/>
                  <a:pt x="135" y="839"/>
                </a:cubicBezTo>
                <a:cubicBezTo>
                  <a:pt x="280" y="743"/>
                  <a:pt x="149" y="822"/>
                  <a:pt x="585" y="830"/>
                </a:cubicBezTo>
                <a:cubicBezTo>
                  <a:pt x="786" y="834"/>
                  <a:pt x="987" y="836"/>
                  <a:pt x="1188" y="839"/>
                </a:cubicBezTo>
                <a:cubicBezTo>
                  <a:pt x="1055" y="892"/>
                  <a:pt x="917" y="933"/>
                  <a:pt x="783" y="983"/>
                </a:cubicBezTo>
                <a:cubicBezTo>
                  <a:pt x="727" y="1004"/>
                  <a:pt x="669" y="1041"/>
                  <a:pt x="612" y="1055"/>
                </a:cubicBezTo>
                <a:cubicBezTo>
                  <a:pt x="551" y="1096"/>
                  <a:pt x="505" y="1134"/>
                  <a:pt x="450" y="1181"/>
                </a:cubicBezTo>
                <a:cubicBezTo>
                  <a:pt x="437" y="1192"/>
                  <a:pt x="368" y="1241"/>
                  <a:pt x="360" y="1244"/>
                </a:cubicBezTo>
                <a:cubicBezTo>
                  <a:pt x="351" y="1247"/>
                  <a:pt x="326" y="1260"/>
                  <a:pt x="333" y="1253"/>
                </a:cubicBezTo>
                <a:cubicBezTo>
                  <a:pt x="342" y="1244"/>
                  <a:pt x="358" y="1242"/>
                  <a:pt x="369" y="1235"/>
                </a:cubicBezTo>
                <a:cubicBezTo>
                  <a:pt x="403" y="1212"/>
                  <a:pt x="430" y="1177"/>
                  <a:pt x="468" y="1163"/>
                </a:cubicBezTo>
                <a:cubicBezTo>
                  <a:pt x="573" y="1124"/>
                  <a:pt x="835" y="1130"/>
                  <a:pt x="882" y="1127"/>
                </a:cubicBezTo>
                <a:cubicBezTo>
                  <a:pt x="1120" y="1092"/>
                  <a:pt x="1356" y="1068"/>
                  <a:pt x="1584" y="992"/>
                </a:cubicBezTo>
                <a:cubicBezTo>
                  <a:pt x="1622" y="979"/>
                  <a:pt x="1656" y="954"/>
                  <a:pt x="1692" y="938"/>
                </a:cubicBezTo>
                <a:cubicBezTo>
                  <a:pt x="1740" y="917"/>
                  <a:pt x="1789" y="898"/>
                  <a:pt x="1836" y="875"/>
                </a:cubicBezTo>
                <a:cubicBezTo>
                  <a:pt x="1876" y="855"/>
                  <a:pt x="1924" y="821"/>
                  <a:pt x="1971" y="82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231055321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sv-SE" altLang="sv-SE" smtClean="0"/>
              <a:t>Partikelverben</a:t>
            </a:r>
          </a:p>
        </p:txBody>
      </p:sp>
      <p:sp>
        <p:nvSpPr>
          <p:cNvPr id="147459" name="Rectangle 3"/>
          <p:cNvSpPr>
            <a:spLocks noGrp="1" noChangeArrowheads="1"/>
          </p:cNvSpPr>
          <p:nvPr>
            <p:ph type="body" idx="1"/>
          </p:nvPr>
        </p:nvSpPr>
        <p:spPr/>
        <p:txBody>
          <a:bodyPr/>
          <a:lstStyle/>
          <a:p>
            <a:pPr eaLnBrk="1" hangingPunct="1">
              <a:lnSpc>
                <a:spcPct val="80000"/>
              </a:lnSpc>
            </a:pPr>
            <a:r>
              <a:rPr lang="sv-SE" altLang="sv-SE" sz="2000" smtClean="0"/>
              <a:t>Alla verb som är kärnord har partiklar</a:t>
            </a:r>
          </a:p>
          <a:p>
            <a:pPr lvl="1" eaLnBrk="1" hangingPunct="1">
              <a:lnSpc>
                <a:spcPct val="80000"/>
              </a:lnSpc>
            </a:pPr>
            <a:r>
              <a:rPr lang="sv-SE" altLang="sv-SE" sz="1800" smtClean="0"/>
              <a:t>Hålla</a:t>
            </a:r>
          </a:p>
          <a:p>
            <a:pPr lvl="1" eaLnBrk="1" hangingPunct="1">
              <a:lnSpc>
                <a:spcPct val="80000"/>
              </a:lnSpc>
            </a:pPr>
            <a:r>
              <a:rPr lang="sv-SE" altLang="sv-SE" sz="1800" smtClean="0"/>
              <a:t>Ta</a:t>
            </a:r>
          </a:p>
          <a:p>
            <a:pPr lvl="1" eaLnBrk="1" hangingPunct="1">
              <a:lnSpc>
                <a:spcPct val="80000"/>
              </a:lnSpc>
            </a:pPr>
            <a:r>
              <a:rPr lang="sv-SE" altLang="sv-SE" sz="1800" smtClean="0"/>
              <a:t>Gå</a:t>
            </a:r>
          </a:p>
          <a:p>
            <a:pPr lvl="1" eaLnBrk="1" hangingPunct="1">
              <a:lnSpc>
                <a:spcPct val="80000"/>
              </a:lnSpc>
            </a:pPr>
            <a:r>
              <a:rPr lang="sv-SE" altLang="sv-SE" sz="1800" smtClean="0"/>
              <a:t>Stå</a:t>
            </a:r>
          </a:p>
          <a:p>
            <a:pPr lvl="1" eaLnBrk="1" hangingPunct="1">
              <a:lnSpc>
                <a:spcPct val="80000"/>
              </a:lnSpc>
            </a:pPr>
            <a:r>
              <a:rPr lang="sv-SE" altLang="sv-SE" sz="1800" smtClean="0"/>
              <a:t>Se</a:t>
            </a:r>
          </a:p>
          <a:p>
            <a:pPr lvl="1" eaLnBrk="1" hangingPunct="1">
              <a:lnSpc>
                <a:spcPct val="80000"/>
              </a:lnSpc>
            </a:pPr>
            <a:endParaRPr lang="sv-SE" altLang="sv-SE" sz="1800" smtClean="0"/>
          </a:p>
          <a:p>
            <a:pPr eaLnBrk="1" hangingPunct="1">
              <a:lnSpc>
                <a:spcPct val="80000"/>
              </a:lnSpc>
            </a:pPr>
            <a:r>
              <a:rPr lang="sv-SE" altLang="sv-SE" sz="2000" smtClean="0"/>
              <a:t>Det är kombinationen som är helheten, inte varje ord för sig</a:t>
            </a:r>
          </a:p>
          <a:p>
            <a:pPr lvl="1" eaLnBrk="1" hangingPunct="1">
              <a:lnSpc>
                <a:spcPct val="80000"/>
              </a:lnSpc>
            </a:pPr>
            <a:r>
              <a:rPr lang="sv-SE" altLang="sv-SE" sz="1800" smtClean="0"/>
              <a:t>Hålla+ut</a:t>
            </a:r>
          </a:p>
          <a:p>
            <a:pPr lvl="1" eaLnBrk="1" hangingPunct="1">
              <a:lnSpc>
                <a:spcPct val="80000"/>
              </a:lnSpc>
            </a:pPr>
            <a:r>
              <a:rPr lang="sv-SE" altLang="sv-SE" sz="1800" smtClean="0"/>
              <a:t>Hålla på</a:t>
            </a:r>
          </a:p>
          <a:p>
            <a:pPr eaLnBrk="1" hangingPunct="1">
              <a:lnSpc>
                <a:spcPct val="80000"/>
              </a:lnSpc>
            </a:pPr>
            <a:r>
              <a:rPr lang="sv-SE" altLang="sv-SE" sz="2000" smtClean="0"/>
              <a:t>Betoningen avgör</a:t>
            </a:r>
          </a:p>
          <a:p>
            <a:pPr lvl="1" eaLnBrk="1" hangingPunct="1">
              <a:lnSpc>
                <a:spcPct val="80000"/>
              </a:lnSpc>
            </a:pPr>
            <a:r>
              <a:rPr lang="sv-SE" altLang="sv-SE" sz="1800" smtClean="0"/>
              <a:t>Se ut (verb + preposition) eller se ut (partikelverb); </a:t>
            </a:r>
          </a:p>
          <a:p>
            <a:pPr lvl="1" eaLnBrk="1" hangingPunct="1">
              <a:lnSpc>
                <a:spcPct val="80000"/>
              </a:lnSpc>
            </a:pPr>
            <a:r>
              <a:rPr lang="sv-SE" altLang="sv-SE" sz="1800" smtClean="0"/>
              <a:t>Det är skillnad på hälsa på och hälsa på</a:t>
            </a:r>
          </a:p>
          <a:p>
            <a:pPr lvl="1" eaLnBrk="1" hangingPunct="1">
              <a:lnSpc>
                <a:spcPct val="80000"/>
              </a:lnSpc>
            </a:pPr>
            <a:endParaRPr lang="sv-SE" altLang="sv-SE" sz="1800" smtClean="0"/>
          </a:p>
          <a:p>
            <a:pPr eaLnBrk="1" hangingPunct="1">
              <a:lnSpc>
                <a:spcPct val="80000"/>
              </a:lnSpc>
            </a:pPr>
            <a:r>
              <a:rPr lang="sv-SE" altLang="sv-SE" sz="2000" smtClean="0"/>
              <a:t>Att vara observant på partikelverben och kontrollera att eleverna förstår</a:t>
            </a:r>
          </a:p>
        </p:txBody>
      </p:sp>
      <p:pic>
        <p:nvPicPr>
          <p:cNvPr id="68612" name="Picture 4" descr="ön 15 träd"/>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323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51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7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74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745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745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7459">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7459">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7459">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7459">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7459">
                                            <p:txEl>
                                              <p:pRg st="11" end="11"/>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7459">
                                            <p:txEl>
                                              <p:pRg st="12" end="12"/>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745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bldLvl="3"/>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sv-SE" altLang="sv-SE" sz="2800" dirty="0" smtClean="0"/>
              <a:t/>
            </a:r>
            <a:br>
              <a:rPr lang="sv-SE" altLang="sv-SE" sz="2800" dirty="0" smtClean="0"/>
            </a:br>
            <a:r>
              <a:rPr lang="sv-SE" altLang="sv-SE" sz="2800" dirty="0" smtClean="0"/>
              <a:t>Metaforer och liknelser</a:t>
            </a:r>
          </a:p>
        </p:txBody>
      </p:sp>
      <p:sp>
        <p:nvSpPr>
          <p:cNvPr id="69635" name="Rectangle 3"/>
          <p:cNvSpPr>
            <a:spLocks noGrp="1" noChangeArrowheads="1"/>
          </p:cNvSpPr>
          <p:nvPr>
            <p:ph type="body" idx="1"/>
          </p:nvPr>
        </p:nvSpPr>
        <p:spPr/>
        <p:txBody>
          <a:bodyPr/>
          <a:lstStyle/>
          <a:p>
            <a:pPr eaLnBrk="1" hangingPunct="1">
              <a:lnSpc>
                <a:spcPct val="80000"/>
              </a:lnSpc>
            </a:pPr>
            <a:r>
              <a:rPr lang="sv-SE" altLang="sv-SE" sz="2400" dirty="0" smtClean="0"/>
              <a:t>Kulturbundna och ofta ogenomskinliga</a:t>
            </a:r>
          </a:p>
          <a:p>
            <a:pPr eaLnBrk="1" hangingPunct="1">
              <a:lnSpc>
                <a:spcPct val="80000"/>
              </a:lnSpc>
            </a:pPr>
            <a:r>
              <a:rPr lang="sv-SE" altLang="sv-SE" sz="2400" dirty="0" smtClean="0"/>
              <a:t>Abstrakta och konkreta</a:t>
            </a:r>
          </a:p>
          <a:p>
            <a:pPr lvl="1" eaLnBrk="1" hangingPunct="1">
              <a:lnSpc>
                <a:spcPct val="80000"/>
              </a:lnSpc>
            </a:pPr>
            <a:r>
              <a:rPr lang="sv-SE" altLang="sv-SE" sz="2000" dirty="0" smtClean="0"/>
              <a:t>Mansgris</a:t>
            </a:r>
          </a:p>
          <a:p>
            <a:pPr lvl="1" eaLnBrk="1" hangingPunct="1">
              <a:lnSpc>
                <a:spcPct val="80000"/>
              </a:lnSpc>
            </a:pPr>
            <a:r>
              <a:rPr lang="sv-SE" altLang="sv-SE" sz="2000" dirty="0" smtClean="0"/>
              <a:t>Kattöga</a:t>
            </a:r>
          </a:p>
          <a:p>
            <a:pPr lvl="1" eaLnBrk="1" hangingPunct="1">
              <a:lnSpc>
                <a:spcPct val="80000"/>
              </a:lnSpc>
            </a:pPr>
            <a:r>
              <a:rPr lang="sv-SE" altLang="sv-SE" sz="2000" dirty="0" smtClean="0"/>
              <a:t>Smöra någon</a:t>
            </a:r>
          </a:p>
          <a:p>
            <a:pPr lvl="1" eaLnBrk="1" hangingPunct="1">
              <a:lnSpc>
                <a:spcPct val="80000"/>
              </a:lnSpc>
            </a:pPr>
            <a:r>
              <a:rPr lang="sv-SE" altLang="sv-SE" sz="2000" dirty="0" smtClean="0"/>
              <a:t>EU:s fem grundpelare</a:t>
            </a:r>
          </a:p>
          <a:p>
            <a:pPr lvl="1" eaLnBrk="1" hangingPunct="1">
              <a:lnSpc>
                <a:spcPct val="80000"/>
              </a:lnSpc>
            </a:pPr>
            <a:r>
              <a:rPr lang="sv-SE" altLang="sv-SE" sz="2000" dirty="0" smtClean="0"/>
              <a:t>Gör nu din uppgift ögonabö</a:t>
            </a:r>
            <a:r>
              <a:rPr lang="sv-SE" altLang="sv-SE" sz="2000" dirty="0"/>
              <a:t>j</a:t>
            </a:r>
            <a:r>
              <a:rPr lang="sv-SE" altLang="sv-SE" sz="2000" dirty="0" smtClean="0"/>
              <a:t>! </a:t>
            </a:r>
          </a:p>
          <a:p>
            <a:pPr lvl="1" eaLnBrk="1" hangingPunct="1">
              <a:lnSpc>
                <a:spcPct val="80000"/>
              </a:lnSpc>
            </a:pPr>
            <a:r>
              <a:rPr lang="sv-SE" altLang="sv-SE" sz="2000" dirty="0" smtClean="0"/>
              <a:t>Inrymma</a:t>
            </a:r>
          </a:p>
          <a:p>
            <a:pPr lvl="1" eaLnBrk="1" hangingPunct="1">
              <a:lnSpc>
                <a:spcPct val="80000"/>
              </a:lnSpc>
            </a:pPr>
            <a:r>
              <a:rPr lang="sv-SE" altLang="sv-SE" sz="2000" dirty="0" smtClean="0"/>
              <a:t>Utgöra</a:t>
            </a:r>
          </a:p>
          <a:p>
            <a:pPr lvl="1" eaLnBrk="1" hangingPunct="1">
              <a:lnSpc>
                <a:spcPct val="80000"/>
              </a:lnSpc>
            </a:pPr>
            <a:endParaRPr lang="sv-SE" altLang="sv-SE" sz="2000" dirty="0" smtClean="0"/>
          </a:p>
          <a:p>
            <a:pPr eaLnBrk="1" hangingPunct="1">
              <a:lnSpc>
                <a:spcPct val="80000"/>
              </a:lnSpc>
            </a:pPr>
            <a:r>
              <a:rPr lang="sv-SE" altLang="sv-SE" sz="2400" dirty="0" smtClean="0"/>
              <a:t>5-8 års intensiv närvaro i ett språk för att förstå metaforer</a:t>
            </a:r>
          </a:p>
        </p:txBody>
      </p:sp>
    </p:spTree>
    <p:extLst>
      <p:ext uri="{BB962C8B-B14F-4D97-AF65-F5344CB8AC3E}">
        <p14:creationId xmlns:p14="http://schemas.microsoft.com/office/powerpoint/2010/main" val="232298880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ubrik 1"/>
          <p:cNvSpPr>
            <a:spLocks noGrp="1"/>
          </p:cNvSpPr>
          <p:nvPr>
            <p:ph type="title"/>
          </p:nvPr>
        </p:nvSpPr>
        <p:spPr>
          <a:xfrm>
            <a:off x="704850" y="806450"/>
            <a:ext cx="7645400" cy="372300"/>
          </a:xfrm>
        </p:spPr>
        <p:txBody>
          <a:bodyPr/>
          <a:lstStyle/>
          <a:p>
            <a:r>
              <a:rPr lang="sv-SE" altLang="sv-SE" dirty="0" smtClean="0"/>
              <a:t/>
            </a:r>
            <a:br>
              <a:rPr lang="sv-SE" altLang="sv-SE" dirty="0" smtClean="0"/>
            </a:br>
            <a:r>
              <a:rPr lang="sv-SE" altLang="sv-SE" dirty="0" smtClean="0"/>
              <a:t>Att förstå metaforer</a:t>
            </a:r>
          </a:p>
        </p:txBody>
      </p:sp>
      <p:sp>
        <p:nvSpPr>
          <p:cNvPr id="70659" name="Platshållare för innehåll 2"/>
          <p:cNvSpPr>
            <a:spLocks noGrp="1"/>
          </p:cNvSpPr>
          <p:nvPr>
            <p:ph idx="1"/>
          </p:nvPr>
        </p:nvSpPr>
        <p:spPr/>
        <p:txBody>
          <a:bodyPr/>
          <a:lstStyle/>
          <a:p>
            <a:r>
              <a:rPr lang="sv-SE" altLang="sv-SE" dirty="0" smtClean="0"/>
              <a:t> </a:t>
            </a:r>
          </a:p>
          <a:p>
            <a:endParaRPr lang="sv-SE" altLang="sv-SE" sz="2400" i="1" dirty="0"/>
          </a:p>
          <a:p>
            <a:endParaRPr lang="sv-SE" altLang="sv-SE" sz="2400" i="1" dirty="0" smtClean="0"/>
          </a:p>
          <a:p>
            <a:endParaRPr lang="sv-SE" altLang="sv-SE" sz="2400" i="1" dirty="0"/>
          </a:p>
          <a:p>
            <a:endParaRPr lang="sv-SE" altLang="sv-SE" sz="2400" i="1" dirty="0" smtClean="0"/>
          </a:p>
          <a:p>
            <a:r>
              <a:rPr lang="sv-SE" altLang="sv-SE" sz="2400" i="1" dirty="0" smtClean="0"/>
              <a:t>EU:s </a:t>
            </a:r>
            <a:r>
              <a:rPr lang="sv-SE" altLang="sv-SE" sz="2400" i="1" dirty="0"/>
              <a:t>fyra grundpelare</a:t>
            </a:r>
            <a:endParaRPr lang="sv-SE" altLang="sv-SE" sz="2400" i="1" dirty="0" smtClean="0"/>
          </a:p>
          <a:p>
            <a:r>
              <a:rPr lang="sv-SE" altLang="sv-SE" sz="2400" dirty="0" smtClean="0"/>
              <a:t>Man måste förstå betydelsen av orden </a:t>
            </a:r>
          </a:p>
          <a:p>
            <a:r>
              <a:rPr lang="sv-SE" altLang="sv-SE" sz="2400" dirty="0" smtClean="0"/>
              <a:t>Man måste förstå vad i grundbetydelsen som ligger till grund för metaforen (grundpelare = stabila fundament) </a:t>
            </a:r>
          </a:p>
          <a:p>
            <a:r>
              <a:rPr lang="sv-SE" altLang="sv-SE" sz="2400" dirty="0" smtClean="0"/>
              <a:t>Man måste förstå om det är en metafor eller ej </a:t>
            </a:r>
          </a:p>
          <a:p>
            <a:r>
              <a:rPr lang="sv-SE" altLang="sv-SE" sz="2400" dirty="0" smtClean="0"/>
              <a:t> </a:t>
            </a:r>
          </a:p>
        </p:txBody>
      </p:sp>
      <p:pic>
        <p:nvPicPr>
          <p:cNvPr id="4" name="Platshållare för innehåll 3" descr="Design &amp; Utvärdering, 5 poäng - ppt ladda ner"/>
          <p:cNvPicPr>
            <a:picLocks/>
          </p:cNvPicPr>
          <p:nvPr/>
        </p:nvPicPr>
        <p:blipFill rotWithShape="1">
          <a:blip r:embed="rId2" cstate="email">
            <a:extLst>
              <a:ext uri="{28A0092B-C50C-407E-A947-70E740481C1C}">
                <a14:useLocalDpi xmlns:a14="http://schemas.microsoft.com/office/drawing/2010/main" val="0"/>
              </a:ext>
            </a:extLst>
          </a:blip>
          <a:srcRect b="39045"/>
          <a:stretch/>
        </p:blipFill>
        <p:spPr bwMode="auto">
          <a:xfrm>
            <a:off x="791580" y="503675"/>
            <a:ext cx="6171502" cy="245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90650647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sv-SE" altLang="sv-SE" dirty="0" smtClean="0"/>
              <a:t>Transspråkande i skolans alla ämnen</a:t>
            </a:r>
          </a:p>
        </p:txBody>
      </p:sp>
      <p:sp>
        <p:nvSpPr>
          <p:cNvPr id="153603" name="Rectangle 3"/>
          <p:cNvSpPr>
            <a:spLocks noGrp="1" noChangeArrowheads="1"/>
          </p:cNvSpPr>
          <p:nvPr>
            <p:ph type="body" idx="1"/>
          </p:nvPr>
        </p:nvSpPr>
        <p:spPr>
          <a:xfrm>
            <a:off x="468313" y="1268413"/>
            <a:ext cx="8229600" cy="4886325"/>
          </a:xfrm>
        </p:spPr>
        <p:txBody>
          <a:bodyPr/>
          <a:lstStyle/>
          <a:p>
            <a:pPr eaLnBrk="1" hangingPunct="1">
              <a:lnSpc>
                <a:spcPct val="90000"/>
              </a:lnSpc>
            </a:pPr>
            <a:r>
              <a:rPr lang="sv-SE" altLang="sv-SE" sz="2400" dirty="0" smtClean="0"/>
              <a:t>Andraspråkselever arbetar med två okända storheter på samma gång och som måste läras in: </a:t>
            </a:r>
          </a:p>
          <a:p>
            <a:pPr eaLnBrk="1" hangingPunct="1">
              <a:lnSpc>
                <a:spcPct val="90000"/>
              </a:lnSpc>
            </a:pPr>
            <a:r>
              <a:rPr lang="sv-SE" altLang="sv-SE" sz="2800" b="1" dirty="0" smtClean="0"/>
              <a:t>språk och ämneskunskap</a:t>
            </a:r>
          </a:p>
          <a:p>
            <a:pPr eaLnBrk="1" hangingPunct="1">
              <a:lnSpc>
                <a:spcPct val="90000"/>
              </a:lnSpc>
            </a:pPr>
            <a:r>
              <a:rPr lang="sv-SE" altLang="sv-SE" sz="2400" dirty="0" smtClean="0"/>
              <a:t>Modersmålssvenskar kan lära sig mycket implicit (underförstått) i sammanhanget medan den som har ett andraspråk behöver mycket mera av explicit (uttrycklig) undervisning. Det gäller alla ämnen.</a:t>
            </a:r>
          </a:p>
          <a:p>
            <a:pPr eaLnBrk="1" hangingPunct="1">
              <a:lnSpc>
                <a:spcPct val="90000"/>
              </a:lnSpc>
            </a:pPr>
            <a:r>
              <a:rPr lang="sv-SE" altLang="sv-SE" sz="2400" dirty="0" smtClean="0"/>
              <a:t>Därför behövs det längre tid, mer bearbetning och mer energi för att lära in och automatisera.</a:t>
            </a:r>
          </a:p>
          <a:p>
            <a:pPr eaLnBrk="1" hangingPunct="1">
              <a:lnSpc>
                <a:spcPct val="90000"/>
              </a:lnSpc>
            </a:pPr>
            <a:r>
              <a:rPr lang="sv-SE" altLang="sv-SE" sz="2400" dirty="0" smtClean="0"/>
              <a:t>Förklara – men förenkla INTE.</a:t>
            </a:r>
          </a:p>
          <a:p>
            <a:pPr eaLnBrk="1" hangingPunct="1">
              <a:lnSpc>
                <a:spcPct val="90000"/>
              </a:lnSpc>
            </a:pPr>
            <a:r>
              <a:rPr lang="sv-SE" altLang="sv-SE" sz="2400" dirty="0" smtClean="0"/>
              <a:t>Andraspråksforskare säger: Lärare är kreativa, välvilliga  och gör sitt bästa för att lära ut men har oftast för bråttom </a:t>
            </a:r>
          </a:p>
          <a:p>
            <a:pPr eaLnBrk="1" hangingPunct="1">
              <a:lnSpc>
                <a:spcPct val="90000"/>
              </a:lnSpc>
            </a:pPr>
            <a:endParaRPr lang="sv-SE" altLang="sv-SE" sz="2400" dirty="0" smtClean="0"/>
          </a:p>
        </p:txBody>
      </p:sp>
    </p:spTree>
    <p:extLst>
      <p:ext uri="{BB962C8B-B14F-4D97-AF65-F5344CB8AC3E}">
        <p14:creationId xmlns:p14="http://schemas.microsoft.com/office/powerpoint/2010/main" val="4014709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ubrik 1"/>
          <p:cNvSpPr>
            <a:spLocks noGrp="1"/>
          </p:cNvSpPr>
          <p:nvPr>
            <p:ph type="title"/>
          </p:nvPr>
        </p:nvSpPr>
        <p:spPr/>
        <p:txBody>
          <a:bodyPr/>
          <a:lstStyle/>
          <a:p>
            <a:r>
              <a:rPr lang="sv-SE" altLang="sv-SE" smtClean="0"/>
              <a:t>Samarbetsläxor- tvåspråkiga </a:t>
            </a:r>
          </a:p>
        </p:txBody>
      </p:sp>
      <p:sp>
        <p:nvSpPr>
          <p:cNvPr id="86019" name="Platshållare för innehåll 2"/>
          <p:cNvSpPr>
            <a:spLocks noGrp="1"/>
          </p:cNvSpPr>
          <p:nvPr>
            <p:ph idx="1"/>
          </p:nvPr>
        </p:nvSpPr>
        <p:spPr/>
        <p:txBody>
          <a:bodyPr/>
          <a:lstStyle/>
          <a:p>
            <a:r>
              <a:rPr lang="sv-SE" altLang="sv-SE" smtClean="0"/>
              <a:t>Exempel från lågstadiet </a:t>
            </a:r>
          </a:p>
        </p:txBody>
      </p:sp>
      <p:pic>
        <p:nvPicPr>
          <p:cNvPr id="5" name="Bildobjekt 4" descr="En bild som visar text&#10;&#10;Automatiskt genererad beskrivning"/>
          <p:cNvPicPr/>
          <p:nvPr/>
        </p:nvPicPr>
        <p:blipFill>
          <a:blip r:embed="rId2">
            <a:extLst>
              <a:ext uri="{28A0092B-C50C-407E-A947-70E740481C1C}">
                <a14:useLocalDpi xmlns:a14="http://schemas.microsoft.com/office/drawing/2010/main" val="0"/>
              </a:ext>
            </a:extLst>
          </a:blip>
          <a:srcRect/>
          <a:stretch>
            <a:fillRect/>
          </a:stretch>
        </p:blipFill>
        <p:spPr bwMode="auto">
          <a:xfrm>
            <a:off x="926595" y="2216149"/>
            <a:ext cx="5940930" cy="3148065"/>
          </a:xfrm>
          <a:prstGeom prst="rect">
            <a:avLst/>
          </a:prstGeom>
          <a:noFill/>
          <a:ln>
            <a:noFill/>
          </a:ln>
        </p:spPr>
      </p:pic>
    </p:spTree>
    <p:extLst>
      <p:ext uri="{BB962C8B-B14F-4D97-AF65-F5344CB8AC3E}">
        <p14:creationId xmlns:p14="http://schemas.microsoft.com/office/powerpoint/2010/main" val="29547459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ubrik 1"/>
          <p:cNvSpPr>
            <a:spLocks noGrp="1"/>
          </p:cNvSpPr>
          <p:nvPr>
            <p:ph type="title" idx="4294967295"/>
          </p:nvPr>
        </p:nvSpPr>
        <p:spPr>
          <a:xfrm>
            <a:off x="704850" y="806449"/>
            <a:ext cx="7645400" cy="1497426"/>
          </a:xfrm>
        </p:spPr>
        <p:txBody>
          <a:bodyPr/>
          <a:lstStyle/>
          <a:p>
            <a:r>
              <a:rPr lang="sv-SE" altLang="sv-SE" sz="2800" dirty="0" smtClean="0"/>
              <a:t>Religion i årskurs 3 </a:t>
            </a:r>
            <a:br>
              <a:rPr lang="sv-SE" altLang="sv-SE" sz="2800" dirty="0" smtClean="0"/>
            </a:br>
            <a:r>
              <a:rPr lang="sv-SE" altLang="sv-SE" sz="2800" dirty="0" smtClean="0"/>
              <a:t>Världens skapelse och människans tillblivelse </a:t>
            </a:r>
          </a:p>
        </p:txBody>
      </p:sp>
      <p:sp>
        <p:nvSpPr>
          <p:cNvPr id="87043" name="Platshållare för innehåll 4"/>
          <p:cNvSpPr>
            <a:spLocks noGrp="1"/>
          </p:cNvSpPr>
          <p:nvPr>
            <p:ph idx="4294967295"/>
          </p:nvPr>
        </p:nvSpPr>
        <p:spPr/>
        <p:txBody>
          <a:bodyPr/>
          <a:lstStyle/>
          <a:p>
            <a:endParaRPr lang="sv-SE" altLang="sv-SE" smtClean="0"/>
          </a:p>
        </p:txBody>
      </p:sp>
      <p:pic>
        <p:nvPicPr>
          <p:cNvPr id="87044" name="Picture 4" descr="skanna0017"/>
          <p:cNvPicPr>
            <a:picLocks noChangeAspect="1" noChangeArrowheads="1"/>
          </p:cNvPicPr>
          <p:nvPr/>
        </p:nvPicPr>
        <p:blipFill>
          <a:blip r:embed="rId2" cstate="email">
            <a:extLst>
              <a:ext uri="{28A0092B-C50C-407E-A947-70E740481C1C}">
                <a14:useLocalDpi xmlns:a14="http://schemas.microsoft.com/office/drawing/2010/main" val="0"/>
              </a:ext>
            </a:extLst>
          </a:blip>
          <a:srcRect l="15529" t="17819" b="42953"/>
          <a:stretch>
            <a:fillRect/>
          </a:stretch>
        </p:blipFill>
        <p:spPr bwMode="auto">
          <a:xfrm>
            <a:off x="971550" y="2492375"/>
            <a:ext cx="7132638"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4823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ubrik 1"/>
          <p:cNvSpPr>
            <a:spLocks noGrp="1"/>
          </p:cNvSpPr>
          <p:nvPr>
            <p:ph type="title"/>
          </p:nvPr>
        </p:nvSpPr>
        <p:spPr/>
        <p:txBody>
          <a:bodyPr/>
          <a:lstStyle/>
          <a:p>
            <a:endParaRPr lang="sv-SE" altLang="sv-SE" smtClean="0"/>
          </a:p>
        </p:txBody>
      </p:sp>
      <p:pic>
        <p:nvPicPr>
          <p:cNvPr id="84995" name="Picture 2" descr="C:\Users\gsvhum\AppData\Local\Microsoft\Windows\Temporary Internet Files\Content.IE5\ZEN1LLO7\IMG_0895.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03350" y="188913"/>
            <a:ext cx="6337300" cy="638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65643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ubrik 1"/>
          <p:cNvSpPr>
            <a:spLocks noGrp="1"/>
          </p:cNvSpPr>
          <p:nvPr>
            <p:ph type="title"/>
          </p:nvPr>
        </p:nvSpPr>
        <p:spPr/>
        <p:txBody>
          <a:bodyPr/>
          <a:lstStyle/>
          <a:p>
            <a:r>
              <a:rPr lang="sv-SE" altLang="sv-SE" sz="3600" smtClean="0"/>
              <a:t>Haiku på flera språk som leder till grammatikövningar </a:t>
            </a:r>
          </a:p>
        </p:txBody>
      </p:sp>
      <p:pic>
        <p:nvPicPr>
          <p:cNvPr id="88067"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2424113" y="1981200"/>
            <a:ext cx="4295775" cy="3886200"/>
          </a:xfrm>
        </p:spPr>
      </p:pic>
    </p:spTree>
    <p:extLst>
      <p:ext uri="{BB962C8B-B14F-4D97-AF65-F5344CB8AC3E}">
        <p14:creationId xmlns:p14="http://schemas.microsoft.com/office/powerpoint/2010/main" val="135872603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704850" y="806450"/>
            <a:ext cx="7645400" cy="1004888"/>
          </a:xfrm>
        </p:spPr>
        <p:txBody>
          <a:bodyPr/>
          <a:lstStyle/>
          <a:p>
            <a:pPr eaLnBrk="1" hangingPunct="1"/>
            <a:r>
              <a:rPr lang="sv-SE" altLang="sv-SE" sz="4000" dirty="0" smtClean="0"/>
              <a:t>Språköverskridande jämförelser tillsammans lärare och elever </a:t>
            </a:r>
          </a:p>
        </p:txBody>
      </p:sp>
      <p:pic>
        <p:nvPicPr>
          <p:cNvPr id="89091" name="Picture 3"/>
          <p:cNvPicPr>
            <a:picLocks noGrp="1" noChangeAspect="1" noChangeArrowheads="1"/>
          </p:cNvPicPr>
          <p:nvPr>
            <p:ph type="body" idx="1"/>
          </p:nvPr>
        </p:nvPicPr>
        <p:blipFill>
          <a:blip r:embed="rId2" cstate="email">
            <a:extLst>
              <a:ext uri="{28A0092B-C50C-407E-A947-70E740481C1C}">
                <a14:useLocalDpi xmlns:a14="http://schemas.microsoft.com/office/drawing/2010/main" val="0"/>
              </a:ext>
            </a:extLst>
          </a:blip>
          <a:srcRect/>
          <a:stretch>
            <a:fillRect/>
          </a:stretch>
        </p:blipFill>
        <p:spPr>
          <a:xfrm>
            <a:off x="900113" y="1811338"/>
            <a:ext cx="7643812" cy="5046662"/>
          </a:xfrm>
        </p:spPr>
      </p:pic>
    </p:spTree>
    <p:extLst>
      <p:ext uri="{BB962C8B-B14F-4D97-AF65-F5344CB8AC3E}">
        <p14:creationId xmlns:p14="http://schemas.microsoft.com/office/powerpoint/2010/main" val="889986959"/>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ubrik 1"/>
          <p:cNvSpPr>
            <a:spLocks noGrp="1"/>
          </p:cNvSpPr>
          <p:nvPr>
            <p:ph type="title"/>
          </p:nvPr>
        </p:nvSpPr>
        <p:spPr/>
        <p:txBody>
          <a:bodyPr/>
          <a:lstStyle/>
          <a:p>
            <a:r>
              <a:rPr lang="sv-SE" altLang="sv-SE" sz="2800" smtClean="0"/>
              <a:t>Interkulturalitet och flerspråkig utveckling</a:t>
            </a:r>
          </a:p>
        </p:txBody>
      </p:sp>
      <p:pic>
        <p:nvPicPr>
          <p:cNvPr id="90115" name="Picture 2" descr="C:\Users\gsvhum\AppData\Local\Microsoft\Windows\Temporary Internet Files\Content.IE5\ZEN1LLO7\IMG_0792.JPG"/>
          <p:cNvPicPr>
            <a:picLocks noChangeAspect="1" noChangeArrowheads="1"/>
          </p:cNvPicPr>
          <p:nvPr/>
        </p:nvPicPr>
        <p:blipFill>
          <a:blip r:embed="rId2" cstate="email">
            <a:extLst>
              <a:ext uri="{28A0092B-C50C-407E-A947-70E740481C1C}">
                <a14:useLocalDpi xmlns:a14="http://schemas.microsoft.com/office/drawing/2010/main" val="0"/>
              </a:ext>
            </a:extLst>
          </a:blip>
          <a:srcRect l="7957" t="13635" r="11266" b="9486"/>
          <a:stretch>
            <a:fillRect/>
          </a:stretch>
        </p:blipFill>
        <p:spPr bwMode="auto">
          <a:xfrm>
            <a:off x="1501775" y="1412875"/>
            <a:ext cx="5641975" cy="527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0912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pPr eaLnBrk="1" fontAlgn="auto" hangingPunct="1">
              <a:spcAft>
                <a:spcPts val="0"/>
              </a:spcAft>
              <a:defRPr/>
            </a:pPr>
            <a:r>
              <a:rPr lang="sv-SE" altLang="sv-SE" sz="4000" smtClean="0">
                <a:solidFill>
                  <a:schemeClr val="tx2">
                    <a:satMod val="130000"/>
                  </a:schemeClr>
                </a:solidFill>
              </a:rPr>
              <a:t>Vi tänker ofta enkelspårigt om elevers språksituation</a:t>
            </a:r>
          </a:p>
        </p:txBody>
      </p:sp>
      <p:sp>
        <p:nvSpPr>
          <p:cNvPr id="111619" name="Rectangle 3"/>
          <p:cNvSpPr>
            <a:spLocks noGrp="1" noChangeArrowheads="1"/>
          </p:cNvSpPr>
          <p:nvPr>
            <p:ph idx="1"/>
          </p:nvPr>
        </p:nvSpPr>
        <p:spPr/>
        <p:txBody>
          <a:bodyPr/>
          <a:lstStyle/>
          <a:p>
            <a:pPr eaLnBrk="1" hangingPunct="1">
              <a:lnSpc>
                <a:spcPct val="90000"/>
              </a:lnSpc>
            </a:pPr>
            <a:r>
              <a:rPr lang="sv-SE" altLang="sv-SE" sz="2800" smtClean="0"/>
              <a:t>Förstaspråket/modersmålet</a:t>
            </a:r>
          </a:p>
          <a:p>
            <a:pPr eaLnBrk="1" hangingPunct="1">
              <a:lnSpc>
                <a:spcPct val="90000"/>
              </a:lnSpc>
            </a:pPr>
            <a:r>
              <a:rPr lang="sv-SE" altLang="sv-SE" sz="2800" smtClean="0"/>
              <a:t>Andraspråket </a:t>
            </a:r>
          </a:p>
          <a:p>
            <a:pPr eaLnBrk="1" hangingPunct="1">
              <a:lnSpc>
                <a:spcPct val="90000"/>
              </a:lnSpc>
            </a:pPr>
            <a:endParaRPr lang="sv-SE" altLang="sv-SE" sz="2800" smtClean="0"/>
          </a:p>
          <a:p>
            <a:pPr eaLnBrk="1" hangingPunct="1">
              <a:lnSpc>
                <a:spcPct val="90000"/>
              </a:lnSpc>
            </a:pPr>
            <a:r>
              <a:rPr lang="sv-SE" altLang="sv-SE" sz="2800" smtClean="0"/>
              <a:t>Elever säger:</a:t>
            </a:r>
          </a:p>
          <a:p>
            <a:pPr eaLnBrk="1" hangingPunct="1">
              <a:lnSpc>
                <a:spcPct val="90000"/>
              </a:lnSpc>
            </a:pPr>
            <a:r>
              <a:rPr lang="sv-SE" altLang="sv-SE" sz="2800" smtClean="0"/>
              <a:t>Jag kan  franska/dari/arabiska för det talar vi hemma </a:t>
            </a:r>
          </a:p>
          <a:p>
            <a:pPr eaLnBrk="1" hangingPunct="1">
              <a:lnSpc>
                <a:spcPct val="90000"/>
              </a:lnSpc>
            </a:pPr>
            <a:r>
              <a:rPr lang="sv-SE" altLang="sv-SE" sz="2800" smtClean="0"/>
              <a:t>I skolan talar vi svenska så det kan jag också </a:t>
            </a:r>
          </a:p>
          <a:p>
            <a:pPr lvl="1" eaLnBrk="1" hangingPunct="1">
              <a:lnSpc>
                <a:spcPct val="90000"/>
              </a:lnSpc>
            </a:pPr>
            <a:endParaRPr lang="sv-SE" altLang="sv-SE" sz="2400" smtClean="0"/>
          </a:p>
          <a:p>
            <a:pPr lvl="1" eaLnBrk="1" hangingPunct="1">
              <a:lnSpc>
                <a:spcPct val="90000"/>
              </a:lnSpc>
              <a:buFontTx/>
              <a:buNone/>
            </a:pPr>
            <a:endParaRPr lang="sv-SE" altLang="sv-SE" sz="2400" smtClean="0"/>
          </a:p>
        </p:txBody>
      </p:sp>
    </p:spTree>
    <p:extLst>
      <p:ext uri="{BB962C8B-B14F-4D97-AF65-F5344CB8AC3E}">
        <p14:creationId xmlns:p14="http://schemas.microsoft.com/office/powerpoint/2010/main" val="3297643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6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1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61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16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ubrik 1"/>
          <p:cNvSpPr>
            <a:spLocks noGrp="1"/>
          </p:cNvSpPr>
          <p:nvPr>
            <p:ph type="title"/>
          </p:nvPr>
        </p:nvSpPr>
        <p:spPr>
          <a:xfrm>
            <a:off x="406400" y="333375"/>
            <a:ext cx="8229600" cy="722313"/>
          </a:xfrm>
        </p:spPr>
        <p:txBody>
          <a:bodyPr/>
          <a:lstStyle/>
          <a:p>
            <a:r>
              <a:rPr lang="sv-SE" altLang="sv-SE" sz="4000" smtClean="0"/>
              <a:t/>
            </a:r>
            <a:br>
              <a:rPr lang="sv-SE" altLang="sv-SE" sz="4000" smtClean="0"/>
            </a:br>
            <a:r>
              <a:rPr lang="sv-SE" altLang="sv-SE" sz="4000" smtClean="0"/>
              <a:t>Att förbereda ett arbetsområde</a:t>
            </a:r>
            <a:r>
              <a:rPr lang="sv-SE" altLang="sv-SE" smtClean="0"/>
              <a:t/>
            </a:r>
            <a:br>
              <a:rPr lang="sv-SE" altLang="sv-SE" smtClean="0"/>
            </a:br>
            <a:endParaRPr lang="sv-SE" altLang="sv-SE" smtClean="0"/>
          </a:p>
        </p:txBody>
      </p:sp>
      <p:sp>
        <p:nvSpPr>
          <p:cNvPr id="91139" name="Platshållare för innehåll 2"/>
          <p:cNvSpPr>
            <a:spLocks noGrp="1"/>
          </p:cNvSpPr>
          <p:nvPr>
            <p:ph idx="1"/>
          </p:nvPr>
        </p:nvSpPr>
        <p:spPr/>
        <p:txBody>
          <a:bodyPr/>
          <a:lstStyle/>
          <a:p>
            <a:endParaRPr lang="sv-SE" altLang="sv-SE" smtClean="0"/>
          </a:p>
        </p:txBody>
      </p:sp>
      <p:pic>
        <p:nvPicPr>
          <p:cNvPr id="91140" name="Picture 3" descr="C:\Users\gsvhum\AppData\Local\Microsoft\Windows\Temporary Internet Files\Content.Outlook\JBBNPYIE\imag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17613"/>
            <a:ext cx="7519987"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45063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ubrik 1"/>
          <p:cNvSpPr>
            <a:spLocks noGrp="1"/>
          </p:cNvSpPr>
          <p:nvPr>
            <p:ph type="title"/>
          </p:nvPr>
        </p:nvSpPr>
        <p:spPr/>
        <p:txBody>
          <a:bodyPr/>
          <a:lstStyle/>
          <a:p>
            <a:r>
              <a:rPr lang="sv-SE" altLang="sv-SE" sz="2800" smtClean="0"/>
              <a:t>Utveckling av skolrelaterade ord på två språk </a:t>
            </a:r>
            <a:br>
              <a:rPr lang="sv-SE" altLang="sv-SE" sz="2800" smtClean="0"/>
            </a:br>
            <a:r>
              <a:rPr lang="sv-SE" altLang="sv-SE" sz="2800" smtClean="0"/>
              <a:t>Tankekarta - ämnesord som bystämma, tionde, bergsmän, jakt och fiske</a:t>
            </a:r>
          </a:p>
        </p:txBody>
      </p:sp>
      <p:pic>
        <p:nvPicPr>
          <p:cNvPr id="93187" name="Picture 2" descr="C:\Users\gsvhum\AppData\Local\Microsoft\Windows\Temporary Internet Files\Content.IE5\ZEN1LLO7\IMG_0753.JPG"/>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981200" y="1981200"/>
            <a:ext cx="5181600" cy="38862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53370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ubrik 3"/>
          <p:cNvSpPr>
            <a:spLocks noGrp="1"/>
          </p:cNvSpPr>
          <p:nvPr>
            <p:ph type="title"/>
          </p:nvPr>
        </p:nvSpPr>
        <p:spPr/>
        <p:txBody>
          <a:bodyPr/>
          <a:lstStyle/>
          <a:p>
            <a:r>
              <a:rPr lang="sv-SE" altLang="sv-SE" sz="3600" baseline="-25000" smtClean="0"/>
              <a:t>Tankekartorna på förstaspråket – diskussioner och internetverktyg </a:t>
            </a:r>
          </a:p>
        </p:txBody>
      </p:sp>
      <p:sp>
        <p:nvSpPr>
          <p:cNvPr id="94211" name="Platshållare för text 4"/>
          <p:cNvSpPr>
            <a:spLocks noGrp="1"/>
          </p:cNvSpPr>
          <p:nvPr>
            <p:ph type="body" idx="1"/>
          </p:nvPr>
        </p:nvSpPr>
        <p:spPr/>
        <p:txBody>
          <a:bodyPr/>
          <a:lstStyle/>
          <a:p>
            <a:endParaRPr lang="sv-SE" altLang="sv-SE" smtClean="0"/>
          </a:p>
        </p:txBody>
      </p:sp>
      <p:sp>
        <p:nvSpPr>
          <p:cNvPr id="94212" name="Platshållare för innehåll 5"/>
          <p:cNvSpPr>
            <a:spLocks noGrp="1"/>
          </p:cNvSpPr>
          <p:nvPr>
            <p:ph sz="half" idx="2"/>
          </p:nvPr>
        </p:nvSpPr>
        <p:spPr/>
        <p:txBody>
          <a:bodyPr/>
          <a:lstStyle/>
          <a:p>
            <a:endParaRPr lang="sv-SE" altLang="sv-SE" smtClean="0"/>
          </a:p>
        </p:txBody>
      </p:sp>
      <p:sp>
        <p:nvSpPr>
          <p:cNvPr id="94213" name="Platshållare för text 6"/>
          <p:cNvSpPr>
            <a:spLocks noGrp="1"/>
          </p:cNvSpPr>
          <p:nvPr>
            <p:ph type="body" sz="quarter" idx="3"/>
          </p:nvPr>
        </p:nvSpPr>
        <p:spPr/>
        <p:txBody>
          <a:bodyPr/>
          <a:lstStyle/>
          <a:p>
            <a:endParaRPr lang="sv-SE" altLang="sv-SE" smtClean="0"/>
          </a:p>
        </p:txBody>
      </p:sp>
      <p:sp>
        <p:nvSpPr>
          <p:cNvPr id="94214" name="Platshållare för innehåll 7"/>
          <p:cNvSpPr>
            <a:spLocks noGrp="1"/>
          </p:cNvSpPr>
          <p:nvPr>
            <p:ph sz="quarter" idx="4"/>
          </p:nvPr>
        </p:nvSpPr>
        <p:spPr/>
        <p:txBody>
          <a:bodyPr/>
          <a:lstStyle/>
          <a:p>
            <a:endParaRPr lang="sv-SE" altLang="sv-SE" smtClean="0"/>
          </a:p>
        </p:txBody>
      </p:sp>
      <p:pic>
        <p:nvPicPr>
          <p:cNvPr id="94215" name="Picture 3" descr="C:\Users\gsvhum\AppData\Local\Microsoft\Windows\Temporary Internet Files\Content.IE5\EVD6WWEB\IMG_0754.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32363" y="1190625"/>
            <a:ext cx="3735387"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4" descr="C:\Users\gsvhum\AppData\Local\Microsoft\Windows\Temporary Internet Files\Content.IE5\EYD9L39U\IMG_075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68875" y="4113213"/>
            <a:ext cx="3660775"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5" descr="C:\Users\gsvhum\AppData\Local\Microsoft\Windows\Temporary Internet Files\Content.IE5\CONBCR48\IMG_0756.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8950" y="3992563"/>
            <a:ext cx="3671888"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6" descr="C:\Users\gsvhum\AppData\Local\Microsoft\Windows\Temporary Internet Files\Content.IE5\ZEN1LLO7\IMG_0757.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8313" y="1322388"/>
            <a:ext cx="3382962"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73046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ubrik 1"/>
          <p:cNvSpPr>
            <a:spLocks noGrp="1"/>
          </p:cNvSpPr>
          <p:nvPr>
            <p:ph type="title"/>
          </p:nvPr>
        </p:nvSpPr>
        <p:spPr/>
        <p:txBody>
          <a:bodyPr/>
          <a:lstStyle/>
          <a:p>
            <a:endParaRPr lang="sv-SE" altLang="sv-SE" smtClean="0"/>
          </a:p>
        </p:txBody>
      </p:sp>
      <p:sp>
        <p:nvSpPr>
          <p:cNvPr id="96259" name="Platshållare för innehåll 2"/>
          <p:cNvSpPr>
            <a:spLocks noGrp="1"/>
          </p:cNvSpPr>
          <p:nvPr>
            <p:ph idx="1"/>
          </p:nvPr>
        </p:nvSpPr>
        <p:spPr>
          <a:xfrm>
            <a:off x="701570" y="1583795"/>
            <a:ext cx="7658100" cy="4356100"/>
          </a:xfrm>
        </p:spPr>
        <p:txBody>
          <a:bodyPr/>
          <a:lstStyle/>
          <a:p>
            <a:r>
              <a:rPr lang="sv-SE" altLang="sv-SE" sz="3600" dirty="0" smtClean="0"/>
              <a:t>Transspråkande är inte bara verbalt språk</a:t>
            </a:r>
          </a:p>
          <a:p>
            <a:r>
              <a:rPr lang="sv-SE" altLang="sv-SE" sz="3600" dirty="0" err="1" smtClean="0"/>
              <a:t>Schoolscaping</a:t>
            </a:r>
            <a:r>
              <a:rPr lang="sv-SE" altLang="sv-SE" sz="3600" dirty="0" smtClean="0"/>
              <a:t> och trygghetsskapande landskap (</a:t>
            </a:r>
            <a:r>
              <a:rPr lang="sv-SE" altLang="sv-SE" sz="3600" dirty="0" err="1" smtClean="0"/>
              <a:t>Straszer</a:t>
            </a:r>
            <a:r>
              <a:rPr lang="sv-SE" altLang="sv-SE" sz="3600" dirty="0" smtClean="0"/>
              <a:t> 2019)</a:t>
            </a:r>
          </a:p>
        </p:txBody>
      </p:sp>
    </p:spTree>
    <p:extLst>
      <p:ext uri="{BB962C8B-B14F-4D97-AF65-F5344CB8AC3E}">
        <p14:creationId xmlns:p14="http://schemas.microsoft.com/office/powerpoint/2010/main" val="64524625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ubrik 1"/>
          <p:cNvSpPr>
            <a:spLocks noGrp="1"/>
          </p:cNvSpPr>
          <p:nvPr>
            <p:ph type="title"/>
          </p:nvPr>
        </p:nvSpPr>
        <p:spPr/>
        <p:txBody>
          <a:bodyPr>
            <a:normAutofit fontScale="90000"/>
          </a:bodyPr>
          <a:lstStyle/>
          <a:p>
            <a:pPr>
              <a:defRPr/>
            </a:pPr>
            <a:r>
              <a:rPr lang="sv-SE" altLang="sv-SE" dirty="0"/>
              <a:t>Ord och begrepp träning från tidiga skolår – flerspråkigt </a:t>
            </a:r>
          </a:p>
        </p:txBody>
      </p:sp>
      <p:sp>
        <p:nvSpPr>
          <p:cNvPr id="73731" name="Platshållare för innehåll 3"/>
          <p:cNvSpPr>
            <a:spLocks noGrp="1"/>
          </p:cNvSpPr>
          <p:nvPr>
            <p:ph sz="half" idx="2"/>
          </p:nvPr>
        </p:nvSpPr>
        <p:spPr/>
        <p:txBody>
          <a:bodyPr/>
          <a:lstStyle/>
          <a:p>
            <a:r>
              <a:rPr lang="sv-SE" altLang="sv-SE" sz="1800" smtClean="0"/>
              <a:t>Svenska – saga</a:t>
            </a:r>
          </a:p>
          <a:p>
            <a:r>
              <a:rPr lang="sv-SE" altLang="sv-SE" sz="1800" smtClean="0"/>
              <a:t>Engelska – story</a:t>
            </a:r>
          </a:p>
          <a:p>
            <a:r>
              <a:rPr lang="sv-SE" altLang="sv-SE" sz="1800" smtClean="0"/>
              <a:t>Albanska – përralla</a:t>
            </a:r>
          </a:p>
          <a:p>
            <a:r>
              <a:rPr lang="sv-SE" altLang="sv-SE" sz="1800" smtClean="0"/>
              <a:t>Vietnamesiska - </a:t>
            </a:r>
            <a:r>
              <a:rPr lang="vi-VN" altLang="sv-SE" sz="1800" smtClean="0"/>
              <a:t>truyện</a:t>
            </a:r>
            <a:endParaRPr lang="sv-SE" altLang="sv-SE" sz="1800" smtClean="0"/>
          </a:p>
          <a:p>
            <a:r>
              <a:rPr lang="sv-SE" altLang="sv-SE" sz="1800" smtClean="0"/>
              <a:t>Arabiska – hikaya</a:t>
            </a:r>
          </a:p>
          <a:p>
            <a:r>
              <a:rPr lang="sv-SE" altLang="sv-SE" sz="1800" smtClean="0"/>
              <a:t>Kurdiska - gotûbêj</a:t>
            </a:r>
          </a:p>
          <a:p>
            <a:r>
              <a:rPr lang="sv-SE" altLang="sv-SE" sz="1800" smtClean="0"/>
              <a:t>Serbiska – bajka</a:t>
            </a:r>
          </a:p>
          <a:p>
            <a:r>
              <a:rPr lang="sv-SE" altLang="sv-SE" sz="1800" smtClean="0"/>
              <a:t>Bosniska – bajka, priča</a:t>
            </a:r>
          </a:p>
          <a:p>
            <a:r>
              <a:rPr lang="sv-SE" altLang="sv-SE" sz="1800" smtClean="0"/>
              <a:t>Turkiska - masal</a:t>
            </a:r>
          </a:p>
          <a:p>
            <a:r>
              <a:rPr lang="sv-SE" altLang="sv-SE" sz="1800" smtClean="0"/>
              <a:t>Bulgariska - prikazka</a:t>
            </a:r>
          </a:p>
          <a:p>
            <a:r>
              <a:rPr lang="sv-SE" altLang="sv-SE" sz="1800" smtClean="0"/>
              <a:t>Romani - poveste</a:t>
            </a:r>
          </a:p>
          <a:p>
            <a:endParaRPr lang="sv-SE" altLang="sv-SE" sz="1800" smtClean="0"/>
          </a:p>
        </p:txBody>
      </p:sp>
      <p:pic>
        <p:nvPicPr>
          <p:cNvPr id="73732" name="Platshållare för innehåll 6"/>
          <p:cNvPicPr>
            <a:picLocks noGrp="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409825"/>
            <a:ext cx="4038600" cy="3028950"/>
          </a:xfrm>
        </p:spPr>
      </p:pic>
    </p:spTree>
    <p:extLst>
      <p:ext uri="{BB962C8B-B14F-4D97-AF65-F5344CB8AC3E}">
        <p14:creationId xmlns:p14="http://schemas.microsoft.com/office/powerpoint/2010/main" val="9077997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04850" y="278650"/>
            <a:ext cx="7645400" cy="675075"/>
          </a:xfrm>
        </p:spPr>
        <p:txBody>
          <a:bodyPr/>
          <a:lstStyle/>
          <a:p>
            <a:r>
              <a:rPr lang="sv-SE" dirty="0" smtClean="0"/>
              <a:t>Kom-ihåg-listor </a:t>
            </a:r>
            <a:endParaRPr lang="sv-SE" dirty="0"/>
          </a:p>
        </p:txBody>
      </p:sp>
      <p:sp>
        <p:nvSpPr>
          <p:cNvPr id="3" name="Platshållare för innehåll 2"/>
          <p:cNvSpPr>
            <a:spLocks noGrp="1"/>
          </p:cNvSpPr>
          <p:nvPr>
            <p:ph idx="1"/>
          </p:nvPr>
        </p:nvSpPr>
        <p:spPr/>
        <p:txBody>
          <a:bodyPr/>
          <a:lstStyle/>
          <a:p>
            <a:endParaRPr lang="sv-SE"/>
          </a:p>
        </p:txBody>
      </p:sp>
      <p:pic>
        <p:nvPicPr>
          <p:cNvPr id="92163" name="Picture 2" descr="C:\Users\gsvhum\AppData\Local\Microsoft\Windows\Temporary Internet Files\Content.IE5\EYD9L39U\IMG_1098.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01570" y="953725"/>
            <a:ext cx="7722349" cy="579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5665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ubrik 1"/>
          <p:cNvSpPr>
            <a:spLocks noGrp="1"/>
          </p:cNvSpPr>
          <p:nvPr>
            <p:ph type="title"/>
          </p:nvPr>
        </p:nvSpPr>
        <p:spPr/>
        <p:txBody>
          <a:bodyPr/>
          <a:lstStyle/>
          <a:p>
            <a:endParaRPr lang="sv-SE" altLang="sv-SE" smtClean="0"/>
          </a:p>
        </p:txBody>
      </p:sp>
      <p:sp>
        <p:nvSpPr>
          <p:cNvPr id="97283" name="Platshållare för innehåll 2"/>
          <p:cNvSpPr>
            <a:spLocks noGrp="1"/>
          </p:cNvSpPr>
          <p:nvPr>
            <p:ph idx="1"/>
          </p:nvPr>
        </p:nvSpPr>
        <p:spPr/>
        <p:txBody>
          <a:bodyPr/>
          <a:lstStyle/>
          <a:p>
            <a:endParaRPr lang="sv-SE" altLang="sv-SE" smtClean="0"/>
          </a:p>
        </p:txBody>
      </p:sp>
      <p:pic>
        <p:nvPicPr>
          <p:cNvPr id="97284" name="Picture 2" descr="C:\Users\gsvhum\AppData\Local\Microsoft\Windows\Temporary Internet Files\Content.IE5\EVD6WWEB\IMG_1107.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27769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ubrik 2"/>
          <p:cNvSpPr>
            <a:spLocks noGrp="1"/>
          </p:cNvSpPr>
          <p:nvPr>
            <p:ph type="title"/>
          </p:nvPr>
        </p:nvSpPr>
        <p:spPr/>
        <p:txBody>
          <a:bodyPr/>
          <a:lstStyle/>
          <a:p>
            <a:endParaRPr lang="sv-SE" altLang="sv-SE" smtClean="0"/>
          </a:p>
        </p:txBody>
      </p:sp>
      <p:sp>
        <p:nvSpPr>
          <p:cNvPr id="98307" name="Platshållare för innehåll 3"/>
          <p:cNvSpPr>
            <a:spLocks noGrp="1"/>
          </p:cNvSpPr>
          <p:nvPr>
            <p:ph sz="half" idx="1"/>
          </p:nvPr>
        </p:nvSpPr>
        <p:spPr/>
        <p:txBody>
          <a:bodyPr/>
          <a:lstStyle/>
          <a:p>
            <a:endParaRPr lang="sv-SE" altLang="sv-SE" smtClean="0"/>
          </a:p>
        </p:txBody>
      </p:sp>
      <p:sp>
        <p:nvSpPr>
          <p:cNvPr id="98308" name="Platshållare för innehåll 4"/>
          <p:cNvSpPr>
            <a:spLocks noGrp="1"/>
          </p:cNvSpPr>
          <p:nvPr>
            <p:ph sz="half" idx="2"/>
          </p:nvPr>
        </p:nvSpPr>
        <p:spPr/>
        <p:txBody>
          <a:bodyPr/>
          <a:lstStyle/>
          <a:p>
            <a:endParaRPr lang="sv-SE" altLang="sv-SE" smtClean="0"/>
          </a:p>
        </p:txBody>
      </p:sp>
      <p:pic>
        <p:nvPicPr>
          <p:cNvPr id="98309" name="Picture 2" descr="C:\Users\gsvhum\AppData\Local\Microsoft\Windows\Temporary Internet Files\Content.IE5\EVD6WWEB\IMG_073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388" y="1268413"/>
            <a:ext cx="4192587"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3" descr="C:\Users\gsvhum\AppData\Local\Microsoft\Windows\Temporary Internet Files\Content.IE5\EYD9L39U\IMG_0737.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32363" y="1557338"/>
            <a:ext cx="3489325"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83161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5" name="Bildobjekt 5"/>
          <p:cNvPicPr>
            <a:picLocks noGrp="1" noChangeAspect="1"/>
          </p:cNvPicPr>
          <p:nvPr>
            <p:ph sz="half" idx="1"/>
          </p:nvPr>
        </p:nvPicPr>
        <p:blipFill>
          <a:blip r:embed="rId2" cstate="email">
            <a:extLst>
              <a:ext uri="{28A0092B-C50C-407E-A947-70E740481C1C}">
                <a14:useLocalDpi xmlns:a14="http://schemas.microsoft.com/office/drawing/2010/main" val="0"/>
              </a:ext>
            </a:extLst>
          </a:blip>
          <a:srcRect/>
          <a:stretch>
            <a:fillRect/>
          </a:stretch>
        </p:blipFill>
        <p:spPr bwMode="auto">
          <a:xfrm>
            <a:off x="948850" y="1651000"/>
            <a:ext cx="3268026"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4"/>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4854576" y="1651000"/>
            <a:ext cx="3267074"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99799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ubrik 1"/>
          <p:cNvSpPr>
            <a:spLocks noGrp="1"/>
          </p:cNvSpPr>
          <p:nvPr>
            <p:ph type="ctrTitle"/>
          </p:nvPr>
        </p:nvSpPr>
        <p:spPr/>
        <p:txBody>
          <a:bodyPr/>
          <a:lstStyle/>
          <a:p>
            <a:r>
              <a:rPr lang="sv-SE" altLang="sv-SE" smtClean="0"/>
              <a:t>Hur ska man tänka om grupper?</a:t>
            </a:r>
          </a:p>
        </p:txBody>
      </p:sp>
      <p:sp>
        <p:nvSpPr>
          <p:cNvPr id="99331" name="Underrubrik 2"/>
          <p:cNvSpPr>
            <a:spLocks noGrp="1"/>
          </p:cNvSpPr>
          <p:nvPr>
            <p:ph type="subTitle" idx="1"/>
          </p:nvPr>
        </p:nvSpPr>
        <p:spPr/>
        <p:txBody>
          <a:bodyPr/>
          <a:lstStyle/>
          <a:p>
            <a:endParaRPr lang="sv-SE" altLang="sv-SE" smtClean="0"/>
          </a:p>
        </p:txBody>
      </p:sp>
    </p:spTree>
    <p:extLst>
      <p:ext uri="{BB962C8B-B14F-4D97-AF65-F5344CB8AC3E}">
        <p14:creationId xmlns:p14="http://schemas.microsoft.com/office/powerpoint/2010/main" val="2545990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 2"/>
          <p:cNvSpPr/>
          <p:nvPr/>
        </p:nvSpPr>
        <p:spPr>
          <a:xfrm>
            <a:off x="2921000" y="3030538"/>
            <a:ext cx="863600" cy="792162"/>
          </a:xfrm>
          <a:prstGeom prst="ellipse">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11267" name="Picture 4"/>
          <p:cNvPicPr>
            <a:picLocks noChangeAspect="1" noChangeArrowheads="1"/>
          </p:cNvPicPr>
          <p:nvPr/>
        </p:nvPicPr>
        <p:blipFill>
          <a:blip r:embed="rId2">
            <a:extLst>
              <a:ext uri="{BEBA8EAE-BF5A-486C-A8C5-ECC9F3942E4B}">
                <a14:imgProps xmlns:a14="http://schemas.microsoft.com/office/drawing/2010/main">
                  <a14:imgLayer r:embed="rId3">
                    <a14:imgEffect>
                      <a14:artisticLightScreen/>
                    </a14:imgEffect>
                  </a14:imgLayer>
                </a14:imgProps>
              </a:ext>
              <a:ext uri="{28A0092B-C50C-407E-A947-70E740481C1C}">
                <a14:useLocalDpi xmlns:a14="http://schemas.microsoft.com/office/drawing/2010/main" val="0"/>
              </a:ext>
            </a:extLst>
          </a:blip>
          <a:srcRect l="1413" t="1433" r="26469" b="19519"/>
          <a:stretch>
            <a:fillRect/>
          </a:stretch>
        </p:blipFill>
        <p:spPr bwMode="auto">
          <a:xfrm>
            <a:off x="320675" y="404813"/>
            <a:ext cx="466248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AutoShape 9"/>
          <p:cNvSpPr>
            <a:spLocks noChangeArrowheads="1"/>
          </p:cNvSpPr>
          <p:nvPr/>
        </p:nvSpPr>
        <p:spPr bwMode="auto">
          <a:xfrm>
            <a:off x="5724525" y="2747963"/>
            <a:ext cx="2398713" cy="800100"/>
          </a:xfrm>
          <a:prstGeom prst="wedgeEllipseCallout">
            <a:avLst>
              <a:gd name="adj1" fmla="val -152250"/>
              <a:gd name="adj2" fmla="val 52759"/>
            </a:avLst>
          </a:prstGeom>
          <a:solidFill>
            <a:srgbClr val="FFFFFF"/>
          </a:solidFill>
          <a:ln w="9525">
            <a:solidFill>
              <a:srgbClr val="000000"/>
            </a:solidFill>
            <a:miter lim="800000"/>
            <a:headEnd/>
            <a:tailEnd/>
          </a:ln>
        </p:spPr>
        <p:txBody>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1800">
                <a:latin typeface="Monotype Corsiva" pitchFamily="66" charset="0"/>
                <a:cs typeface="Times New Roman" pitchFamily="18" charset="0"/>
              </a:rPr>
              <a:t>Engelska är mitt favospråk </a:t>
            </a:r>
            <a:endParaRPr lang="sv-SE" altLang="sv-SE" sz="1800"/>
          </a:p>
        </p:txBody>
      </p:sp>
      <p:sp>
        <p:nvSpPr>
          <p:cNvPr id="11269" name="AutoShape 8"/>
          <p:cNvSpPr>
            <a:spLocks noChangeArrowheads="1"/>
          </p:cNvSpPr>
          <p:nvPr/>
        </p:nvSpPr>
        <p:spPr bwMode="auto">
          <a:xfrm>
            <a:off x="528638" y="3427413"/>
            <a:ext cx="1852612" cy="1008062"/>
          </a:xfrm>
          <a:prstGeom prst="wedgeEllipseCallout">
            <a:avLst>
              <a:gd name="adj1" fmla="val 94394"/>
              <a:gd name="adj2" fmla="val 29880"/>
            </a:avLst>
          </a:prstGeom>
          <a:solidFill>
            <a:srgbClr val="FFFFFF"/>
          </a:solidFill>
          <a:ln w="9525">
            <a:solidFill>
              <a:srgbClr val="000000"/>
            </a:solidFill>
            <a:miter lim="800000"/>
            <a:headEnd/>
            <a:tailEnd/>
          </a:ln>
        </p:spPr>
        <p:txBody>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1800" dirty="0" smtClean="0">
                <a:latin typeface="Monotype Corsiva" pitchFamily="66" charset="0"/>
                <a:cs typeface="Times New Roman" pitchFamily="18" charset="0"/>
              </a:rPr>
              <a:t>Kurdiska är i</a:t>
            </a:r>
            <a:r>
              <a:rPr lang="sv-SE" altLang="sv-SE" sz="1800" dirty="0">
                <a:latin typeface="Monotype Corsiva" pitchFamily="66" charset="0"/>
                <a:cs typeface="Times New Roman" pitchFamily="18" charset="0"/>
              </a:rPr>
              <a:t> </a:t>
            </a:r>
            <a:r>
              <a:rPr lang="sv-SE" altLang="sv-SE" sz="1800" dirty="0" smtClean="0">
                <a:latin typeface="Monotype Corsiva" pitchFamily="66" charset="0"/>
                <a:cs typeface="Times New Roman" pitchFamily="18" charset="0"/>
              </a:rPr>
              <a:t>mitt </a:t>
            </a:r>
            <a:r>
              <a:rPr lang="sv-SE" altLang="sv-SE" sz="1800" dirty="0">
                <a:latin typeface="Monotype Corsiva" pitchFamily="66" charset="0"/>
                <a:cs typeface="Times New Roman" pitchFamily="18" charset="0"/>
              </a:rPr>
              <a:t>hjärta</a:t>
            </a:r>
            <a:endParaRPr lang="sv-SE" altLang="sv-SE" sz="1800" dirty="0"/>
          </a:p>
        </p:txBody>
      </p:sp>
      <p:sp>
        <p:nvSpPr>
          <p:cNvPr id="11270" name="AutoShape 7"/>
          <p:cNvSpPr>
            <a:spLocks noChangeArrowheads="1"/>
          </p:cNvSpPr>
          <p:nvPr/>
        </p:nvSpPr>
        <p:spPr bwMode="auto">
          <a:xfrm>
            <a:off x="3352800" y="1341438"/>
            <a:ext cx="1630363" cy="1095375"/>
          </a:xfrm>
          <a:prstGeom prst="wedgeEllipseCallout">
            <a:avLst>
              <a:gd name="adj1" fmla="val -50556"/>
              <a:gd name="adj2" fmla="val 84167"/>
            </a:avLst>
          </a:prstGeom>
          <a:solidFill>
            <a:srgbClr val="FFFFFF"/>
          </a:solidFill>
          <a:ln w="9525">
            <a:solidFill>
              <a:srgbClr val="000000"/>
            </a:solidFill>
            <a:miter lim="800000"/>
            <a:headEnd/>
            <a:tailEnd/>
          </a:ln>
        </p:spPr>
        <p:txBody>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1600">
                <a:latin typeface="Monotype Corsiva" pitchFamily="66" charset="0"/>
                <a:cs typeface="Times New Roman" pitchFamily="18" charset="0"/>
              </a:rPr>
              <a:t>Persiska kan jag en liten plutt</a:t>
            </a:r>
            <a:endParaRPr lang="sv-SE" altLang="sv-SE" sz="1600"/>
          </a:p>
        </p:txBody>
      </p:sp>
      <p:sp>
        <p:nvSpPr>
          <p:cNvPr id="11271" name="AutoShape 5"/>
          <p:cNvSpPr>
            <a:spLocks noChangeArrowheads="1"/>
          </p:cNvSpPr>
          <p:nvPr/>
        </p:nvSpPr>
        <p:spPr bwMode="auto">
          <a:xfrm>
            <a:off x="1547813" y="1052513"/>
            <a:ext cx="1263650" cy="1062037"/>
          </a:xfrm>
          <a:prstGeom prst="wedgeEllipseCallout">
            <a:avLst>
              <a:gd name="adj1" fmla="val 69273"/>
              <a:gd name="adj2" fmla="val 136634"/>
            </a:avLst>
          </a:prstGeom>
          <a:solidFill>
            <a:srgbClr val="FFFFFF"/>
          </a:solidFill>
          <a:ln w="9525">
            <a:solidFill>
              <a:srgbClr val="000000"/>
            </a:solidFill>
            <a:miter lim="800000"/>
            <a:headEnd/>
            <a:tailEnd/>
          </a:ln>
        </p:spPr>
        <p:txBody>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1600">
                <a:latin typeface="Monotype Corsiva" pitchFamily="66" charset="0"/>
                <a:cs typeface="Times New Roman" pitchFamily="18" charset="0"/>
              </a:rPr>
              <a:t>Turkiska kan jag sådär</a:t>
            </a:r>
            <a:endParaRPr lang="sv-SE" altLang="sv-SE" sz="1600"/>
          </a:p>
        </p:txBody>
      </p:sp>
      <p:sp>
        <p:nvSpPr>
          <p:cNvPr id="11272" name="AutoShape 6"/>
          <p:cNvSpPr>
            <a:spLocks noChangeArrowheads="1"/>
          </p:cNvSpPr>
          <p:nvPr/>
        </p:nvSpPr>
        <p:spPr bwMode="auto">
          <a:xfrm>
            <a:off x="4427538" y="4076700"/>
            <a:ext cx="1670050" cy="1152525"/>
          </a:xfrm>
          <a:prstGeom prst="wedgeEllipseCallout">
            <a:avLst>
              <a:gd name="adj1" fmla="val -117704"/>
              <a:gd name="adj2" fmla="val -157"/>
            </a:avLst>
          </a:prstGeom>
          <a:solidFill>
            <a:srgbClr val="FFFFFF"/>
          </a:solidFill>
          <a:ln w="9525">
            <a:solidFill>
              <a:srgbClr val="000000"/>
            </a:solidFill>
            <a:miter lim="800000"/>
            <a:headEnd/>
            <a:tailEnd/>
          </a:ln>
        </p:spPr>
        <p:txBody>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2000">
                <a:latin typeface="Monotype Corsiva" pitchFamily="66" charset="0"/>
                <a:cs typeface="Times New Roman" pitchFamily="18" charset="0"/>
              </a:rPr>
              <a:t>Svenska är mitt liv</a:t>
            </a:r>
            <a:endParaRPr lang="sv-SE" altLang="sv-SE" sz="2000"/>
          </a:p>
        </p:txBody>
      </p:sp>
      <p:sp>
        <p:nvSpPr>
          <p:cNvPr id="11273" name="Rectangle 10"/>
          <p:cNvSpPr>
            <a:spLocks noChangeArrowheads="1"/>
          </p:cNvSpPr>
          <p:nvPr/>
        </p:nvSpPr>
        <p:spPr bwMode="auto">
          <a:xfrm>
            <a:off x="0" y="1200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endParaRPr lang="sv-SE" altLang="sv-SE" sz="1800"/>
          </a:p>
        </p:txBody>
      </p:sp>
    </p:spTree>
    <p:extLst>
      <p:ext uri="{BB962C8B-B14F-4D97-AF65-F5344CB8AC3E}">
        <p14:creationId xmlns:p14="http://schemas.microsoft.com/office/powerpoint/2010/main" val="307716910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ubrik 1"/>
          <p:cNvSpPr>
            <a:spLocks noGrp="1"/>
          </p:cNvSpPr>
          <p:nvPr>
            <p:ph type="title"/>
          </p:nvPr>
        </p:nvSpPr>
        <p:spPr>
          <a:xfrm>
            <a:off x="457200" y="188913"/>
            <a:ext cx="8229600" cy="1131887"/>
          </a:xfrm>
        </p:spPr>
        <p:txBody>
          <a:bodyPr/>
          <a:lstStyle/>
          <a:p>
            <a:r>
              <a:rPr lang="sv-SE" altLang="sv-SE" sz="2800" smtClean="0"/>
              <a:t>Elevsamverkan- kamratlärande är en mäktig faktor </a:t>
            </a:r>
          </a:p>
        </p:txBody>
      </p:sp>
      <p:sp>
        <p:nvSpPr>
          <p:cNvPr id="100355" name="Platshållare för innehåll 2"/>
          <p:cNvSpPr>
            <a:spLocks noGrp="1"/>
          </p:cNvSpPr>
          <p:nvPr>
            <p:ph idx="1"/>
          </p:nvPr>
        </p:nvSpPr>
        <p:spPr/>
        <p:txBody>
          <a:bodyPr/>
          <a:lstStyle/>
          <a:p>
            <a:endParaRPr lang="sv-SE" altLang="sv-SE" smtClean="0"/>
          </a:p>
        </p:txBody>
      </p:sp>
      <p:pic>
        <p:nvPicPr>
          <p:cNvPr id="100356" name="Picture 2" descr="C:\Users\gsvhum\AppData\Local\Microsoft\Windows\Temporary Internet Files\Content.Outlook\JBBNPYIE\image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19250" y="1320800"/>
            <a:ext cx="6189663"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09646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ubrik 1"/>
          <p:cNvSpPr>
            <a:spLocks noGrp="1"/>
          </p:cNvSpPr>
          <p:nvPr>
            <p:ph type="title"/>
          </p:nvPr>
        </p:nvSpPr>
        <p:spPr>
          <a:xfrm>
            <a:off x="704850" y="368300"/>
            <a:ext cx="7645400" cy="946150"/>
          </a:xfrm>
        </p:spPr>
        <p:txBody>
          <a:bodyPr/>
          <a:lstStyle/>
          <a:p>
            <a:r>
              <a:rPr lang="sv-SE" altLang="sv-SE" smtClean="0"/>
              <a:t>Gruppkonstellationer </a:t>
            </a:r>
          </a:p>
        </p:txBody>
      </p:sp>
      <p:pic>
        <p:nvPicPr>
          <p:cNvPr id="101379"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2249488" y="2305050"/>
            <a:ext cx="4572000" cy="3048000"/>
          </a:xfrm>
          <a:noFill/>
        </p:spPr>
      </p:pic>
      <p:graphicFrame>
        <p:nvGraphicFramePr>
          <p:cNvPr id="2" name="Diagram 1">
            <a:extLst/>
          </p:cNvPr>
          <p:cNvGraphicFramePr/>
          <p:nvPr/>
        </p:nvGraphicFramePr>
        <p:xfrm>
          <a:off x="611559" y="1484784"/>
          <a:ext cx="8235915"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006767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ubrik 1"/>
          <p:cNvSpPr>
            <a:spLocks noGrp="1"/>
          </p:cNvSpPr>
          <p:nvPr>
            <p:ph type="title"/>
          </p:nvPr>
        </p:nvSpPr>
        <p:spPr/>
        <p:txBody>
          <a:bodyPr/>
          <a:lstStyle/>
          <a:p>
            <a:endParaRPr lang="sv-SE" altLang="sv-SE" smtClean="0"/>
          </a:p>
        </p:txBody>
      </p:sp>
      <p:graphicFrame>
        <p:nvGraphicFramePr>
          <p:cNvPr id="4" name="Platshållare för innehåll 3">
            <a:extLst/>
          </p:cNvPr>
          <p:cNvGraphicFramePr>
            <a:graphicFrameLocks noGrp="1"/>
          </p:cNvGraphicFramePr>
          <p:nvPr>
            <p:ph idx="1"/>
          </p:nvPr>
        </p:nvGraphicFramePr>
        <p:xfrm>
          <a:off x="386535" y="998731"/>
          <a:ext cx="8280919" cy="5008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623786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ubrik 1"/>
          <p:cNvSpPr>
            <a:spLocks noGrp="1"/>
          </p:cNvSpPr>
          <p:nvPr>
            <p:ph type="title"/>
          </p:nvPr>
        </p:nvSpPr>
        <p:spPr>
          <a:xfrm>
            <a:off x="1331913" y="188913"/>
            <a:ext cx="7645400" cy="1152525"/>
          </a:xfrm>
        </p:spPr>
        <p:txBody>
          <a:bodyPr>
            <a:noAutofit/>
          </a:bodyPr>
          <a:lstStyle/>
          <a:p>
            <a:pPr eaLnBrk="1" fontAlgn="auto" hangingPunct="1">
              <a:spcAft>
                <a:spcPts val="0"/>
              </a:spcAft>
              <a:defRPr/>
            </a:pPr>
            <a:r>
              <a:rPr lang="sv-SE" altLang="sv-SE" sz="2800" dirty="0" smtClean="0">
                <a:solidFill>
                  <a:schemeClr val="tx2">
                    <a:satMod val="130000"/>
                  </a:schemeClr>
                </a:solidFill>
              </a:rPr>
              <a:t>Redovisning på 4 språk-  3 verbalspråk och bildspråk </a:t>
            </a:r>
          </a:p>
        </p:txBody>
      </p:sp>
      <p:pic>
        <p:nvPicPr>
          <p:cNvPr id="105475" name="Bildobjekt 2" descr="C:\Users\gsvhum\Foto032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16013" y="1628775"/>
            <a:ext cx="69119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55692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pattFill prst="pct5">
          <a:fgClr>
            <a:srgbClr val="92D050"/>
          </a:fgClr>
          <a:bgClr>
            <a:srgbClr val="FFFF00"/>
          </a:bgClr>
        </a:pattFill>
        <a:effectLst/>
      </p:bgPr>
    </p:bg>
    <p:spTree>
      <p:nvGrpSpPr>
        <p:cNvPr id="1" name=""/>
        <p:cNvGrpSpPr/>
        <p:nvPr/>
      </p:nvGrpSpPr>
      <p:grpSpPr>
        <a:xfrm>
          <a:off x="0" y="0"/>
          <a:ext cx="0" cy="0"/>
          <a:chOff x="0" y="0"/>
          <a:chExt cx="0" cy="0"/>
        </a:xfrm>
      </p:grpSpPr>
      <p:pic>
        <p:nvPicPr>
          <p:cNvPr id="6" name="Picture 2" descr="ön 15 backen"/>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4824"/>
          <a:stretch/>
        </p:blipFill>
        <p:spPr bwMode="auto">
          <a:xfrm>
            <a:off x="656565" y="233163"/>
            <a:ext cx="8106124" cy="604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2"/>
          <p:cNvSpPr>
            <a:spLocks noGrp="1" noChangeArrowheads="1"/>
          </p:cNvSpPr>
          <p:nvPr>
            <p:ph type="ctrTitle"/>
          </p:nvPr>
        </p:nvSpPr>
        <p:spPr>
          <a:xfrm>
            <a:off x="685800" y="260350"/>
            <a:ext cx="7772400" cy="1584325"/>
          </a:xfrm>
        </p:spPr>
        <p:txBody>
          <a:bodyPr/>
          <a:lstStyle/>
          <a:p>
            <a:pPr eaLnBrk="1" hangingPunct="1"/>
            <a:r>
              <a:rPr lang="sv-SE" altLang="sv-SE" sz="3800" b="1" dirty="0" smtClean="0">
                <a:solidFill>
                  <a:schemeClr val="tx1"/>
                </a:solidFill>
              </a:rPr>
              <a:t>TACK FÖR ATT NI LYSSNADE</a:t>
            </a:r>
          </a:p>
        </p:txBody>
      </p:sp>
      <p:sp>
        <p:nvSpPr>
          <p:cNvPr id="109571" name="Rectangle 3"/>
          <p:cNvSpPr>
            <a:spLocks noGrp="1" noChangeArrowheads="1"/>
          </p:cNvSpPr>
          <p:nvPr>
            <p:ph type="subTitle" idx="1"/>
          </p:nvPr>
        </p:nvSpPr>
        <p:spPr>
          <a:xfrm>
            <a:off x="1619250" y="4267200"/>
            <a:ext cx="5761038" cy="1752600"/>
          </a:xfrm>
        </p:spPr>
        <p:txBody>
          <a:bodyPr/>
          <a:lstStyle/>
          <a:p>
            <a:pPr eaLnBrk="1" hangingPunct="1">
              <a:lnSpc>
                <a:spcPct val="80000"/>
              </a:lnSpc>
            </a:pPr>
            <a:r>
              <a:rPr lang="sv-SE" altLang="sv-SE" sz="3000" i="1" dirty="0" smtClean="0"/>
              <a:t>Gudrun Svensson</a:t>
            </a:r>
          </a:p>
          <a:p>
            <a:pPr eaLnBrk="1" hangingPunct="1">
              <a:lnSpc>
                <a:spcPct val="80000"/>
              </a:lnSpc>
            </a:pPr>
            <a:r>
              <a:rPr lang="sv-SE" altLang="sv-SE" sz="3000" i="1" dirty="0" smtClean="0">
                <a:hlinkClick r:id="rId4"/>
              </a:rPr>
              <a:t>Gudrun.svensson@lnu.se</a:t>
            </a:r>
            <a:endParaRPr lang="sv-SE" altLang="sv-SE" sz="3000" i="1" dirty="0" smtClean="0"/>
          </a:p>
          <a:p>
            <a:pPr eaLnBrk="1" hangingPunct="1">
              <a:lnSpc>
                <a:spcPct val="80000"/>
              </a:lnSpc>
            </a:pPr>
            <a:r>
              <a:rPr lang="sv-SE" altLang="sv-SE" sz="3000" i="1" dirty="0" smtClean="0"/>
              <a:t>Linnéuniversitetet</a:t>
            </a:r>
          </a:p>
          <a:p>
            <a:pPr eaLnBrk="1" hangingPunct="1">
              <a:lnSpc>
                <a:spcPct val="80000"/>
              </a:lnSpc>
            </a:pPr>
            <a:r>
              <a:rPr lang="sv-SE" altLang="sv-SE" sz="3000" i="1" dirty="0" smtClean="0"/>
              <a:t>Institutionen för svenska språket </a:t>
            </a:r>
          </a:p>
        </p:txBody>
      </p:sp>
      <p:graphicFrame>
        <p:nvGraphicFramePr>
          <p:cNvPr id="109573" name="Objekt 1"/>
          <p:cNvGraphicFramePr>
            <a:graphicFrameLocks noChangeAspect="1"/>
          </p:cNvGraphicFramePr>
          <p:nvPr/>
        </p:nvGraphicFramePr>
        <p:xfrm>
          <a:off x="7308850" y="4365625"/>
          <a:ext cx="1922463" cy="3206750"/>
        </p:xfrm>
        <a:graphic>
          <a:graphicData uri="http://schemas.openxmlformats.org/presentationml/2006/ole">
            <mc:AlternateContent xmlns:mc="http://schemas.openxmlformats.org/markup-compatibility/2006">
              <mc:Choice xmlns:v="urn:schemas-microsoft-com:vml" Requires="v">
                <p:oleObj spid="_x0000_s3111" name="Kalkylblad" r:id="rId5" imgW="5930859" imgH="9340920" progId="Excel.Sheet.8">
                  <p:embed/>
                </p:oleObj>
              </mc:Choice>
              <mc:Fallback>
                <p:oleObj name="Kalkylblad" r:id="rId5" imgW="5930859" imgH="934092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r="91579" b="92532"/>
                      <a:stretch>
                        <a:fillRect/>
                      </a:stretch>
                    </p:blipFill>
                    <p:spPr bwMode="auto">
                      <a:xfrm>
                        <a:off x="7308850" y="4365625"/>
                        <a:ext cx="1922463"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40643601"/>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ubrik 1"/>
          <p:cNvSpPr>
            <a:spLocks noGrp="1"/>
          </p:cNvSpPr>
          <p:nvPr>
            <p:ph type="title"/>
          </p:nvPr>
        </p:nvSpPr>
        <p:spPr/>
        <p:txBody>
          <a:bodyPr/>
          <a:lstStyle/>
          <a:p>
            <a:r>
              <a:rPr lang="sv-SE" altLang="sv-SE" smtClean="0"/>
              <a:t>Läs gärna </a:t>
            </a:r>
          </a:p>
        </p:txBody>
      </p:sp>
      <p:sp>
        <p:nvSpPr>
          <p:cNvPr id="107523" name="Platshållare för innehåll 2"/>
          <p:cNvSpPr>
            <a:spLocks noGrp="1"/>
          </p:cNvSpPr>
          <p:nvPr>
            <p:ph idx="1"/>
          </p:nvPr>
        </p:nvSpPr>
        <p:spPr>
          <a:xfrm>
            <a:off x="457200" y="1412875"/>
            <a:ext cx="8229600" cy="4752975"/>
          </a:xfrm>
        </p:spPr>
        <p:txBody>
          <a:bodyPr/>
          <a:lstStyle/>
          <a:p>
            <a:r>
              <a:rPr lang="en-US" altLang="sv-SE" sz="2000" smtClean="0"/>
              <a:t>Cummins, Jim (2017). </a:t>
            </a:r>
            <a:r>
              <a:rPr lang="en-US" altLang="sv-SE" sz="2000" i="1" smtClean="0"/>
              <a:t>Flerspråkiga elever: Effektiv undervisning i en utmanande tid. Stockholm: Natur och Kultur-</a:t>
            </a:r>
          </a:p>
          <a:p>
            <a:r>
              <a:rPr lang="sv-SE" altLang="sv-SE" sz="2000" smtClean="0"/>
              <a:t>Laursen, Helle Pia  (red.), </a:t>
            </a:r>
            <a:r>
              <a:rPr lang="sv-SE" altLang="sv-SE" sz="2000" i="1" smtClean="0"/>
              <a:t>Litteracitet och språklig mångfald</a:t>
            </a:r>
            <a:r>
              <a:rPr lang="sv-SE" altLang="sv-SE" sz="2000" smtClean="0"/>
              <a:t>. Lund: Studentlitteratur</a:t>
            </a:r>
            <a:r>
              <a:rPr lang="sv-SE" altLang="sv-SE" sz="2000" i="1" smtClean="0"/>
              <a:t>.</a:t>
            </a:r>
            <a:endParaRPr lang="en-US" altLang="sv-SE" sz="2000" i="1" smtClean="0"/>
          </a:p>
          <a:p>
            <a:r>
              <a:rPr lang="sv-SE" altLang="sv-SE" sz="2000" smtClean="0"/>
              <a:t>Skolverket (2012). </a:t>
            </a:r>
            <a:r>
              <a:rPr lang="sv-SE" altLang="sv-SE" sz="2000" i="1" smtClean="0"/>
              <a:t>Greppa språket: Ämnesdidaktiska perspektiv på flerspråkighet</a:t>
            </a:r>
            <a:r>
              <a:rPr lang="sv-SE" altLang="sv-SE" sz="2000" smtClean="0"/>
              <a:t>. Stockholm: Skolverket</a:t>
            </a:r>
          </a:p>
          <a:p>
            <a:r>
              <a:rPr lang="sv-SE" altLang="sv-SE" sz="2000" smtClean="0"/>
              <a:t>Svensson, Gudrun (2015). Ord i alla ämnen: Flerspråkiga elever och det skolrelaterade språket. I: Ewa Berg Nestlog &amp; Desirée Fristedt, </a:t>
            </a:r>
            <a:r>
              <a:rPr lang="sv-SE" altLang="sv-SE" sz="2000" i="1" smtClean="0"/>
              <a:t>Språk i alla ämnen för alla elever: Forskning och beprövad erfarenhet </a:t>
            </a:r>
            <a:r>
              <a:rPr lang="sv-SE" altLang="sv-SE" sz="2000" smtClean="0"/>
              <a:t>(53–73). Växjö: Linnaeus University Press. Kan beställas från Linnéuniversitetet, Institutionen för svenska</a:t>
            </a:r>
          </a:p>
          <a:p>
            <a:r>
              <a:rPr lang="sv-SE" altLang="sv-SE" sz="2000" smtClean="0"/>
              <a:t>Wedin, Åsa (red.), </a:t>
            </a:r>
            <a:r>
              <a:rPr lang="sv-SE" altLang="sv-SE" sz="2000" i="1" smtClean="0"/>
              <a:t>Språklig mångfald i klassrummet. </a:t>
            </a:r>
            <a:r>
              <a:rPr lang="sv-SE" altLang="sv-SE" sz="2000" smtClean="0"/>
              <a:t>Stockholm: Lärarförlaget</a:t>
            </a:r>
          </a:p>
        </p:txBody>
      </p:sp>
    </p:spTree>
    <p:extLst>
      <p:ext uri="{BB962C8B-B14F-4D97-AF65-F5344CB8AC3E}">
        <p14:creationId xmlns:p14="http://schemas.microsoft.com/office/powerpoint/2010/main" val="85766335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idx="4294967295"/>
          </p:nvPr>
        </p:nvSpPr>
        <p:spPr/>
        <p:txBody>
          <a:bodyPr>
            <a:normAutofit/>
          </a:bodyPr>
          <a:lstStyle/>
          <a:p>
            <a:pPr eaLnBrk="1" hangingPunct="1">
              <a:defRPr/>
            </a:pPr>
            <a:r>
              <a:rPr lang="sv-SE" altLang="sv-SE" sz="2600" dirty="0" smtClean="0">
                <a:effectLst>
                  <a:outerShdw blurRad="38100" dist="38100" dir="2700000" algn="tl">
                    <a:srgbClr val="000000"/>
                  </a:outerShdw>
                </a:effectLst>
              </a:rPr>
              <a:t>Referenser i  och för föreläsningen </a:t>
            </a:r>
            <a:r>
              <a:rPr lang="sv-SE" altLang="sv-SE" sz="2600" dirty="0" err="1" smtClean="0">
                <a:effectLst>
                  <a:outerShdw blurRad="38100" dist="38100" dir="2700000" algn="tl">
                    <a:srgbClr val="000000"/>
                  </a:outerShdw>
                </a:effectLst>
              </a:rPr>
              <a:t>föreläsningen</a:t>
            </a:r>
            <a:r>
              <a:rPr lang="sv-SE" altLang="sv-SE" sz="2600" dirty="0" smtClean="0">
                <a:effectLst>
                  <a:outerShdw blurRad="38100" dist="38100" dir="2700000" algn="tl">
                    <a:srgbClr val="000000"/>
                  </a:outerShdw>
                </a:effectLst>
              </a:rPr>
              <a:t>  </a:t>
            </a:r>
          </a:p>
        </p:txBody>
      </p:sp>
      <p:sp>
        <p:nvSpPr>
          <p:cNvPr id="108547" name="Rectangle 3"/>
          <p:cNvSpPr>
            <a:spLocks noGrp="1"/>
          </p:cNvSpPr>
          <p:nvPr>
            <p:ph idx="4294967295"/>
          </p:nvPr>
        </p:nvSpPr>
        <p:spPr>
          <a:xfrm>
            <a:off x="457200" y="1341438"/>
            <a:ext cx="8229600" cy="5183187"/>
          </a:xfrm>
        </p:spPr>
        <p:txBody>
          <a:bodyPr/>
          <a:lstStyle/>
          <a:p>
            <a:r>
              <a:rPr lang="sv-SE" altLang="sv-SE" sz="1000" smtClean="0"/>
              <a:t>Axelsson, Monica (2001). Språkarv, språkidentifikation och språkfärdighet: Alternativ till begreppen modersmål och infödd nivå. I: Ulla Börestam Uhlmann, Lennart Larsson, Berit Söderman &amp; Åsa Wikström (red.), </a:t>
            </a:r>
            <a:r>
              <a:rPr lang="sv-SE" altLang="sv-SE" sz="1000" i="1" smtClean="0"/>
              <a:t>Postscriptum: Språkliga studier till minnet av Elsie Wijk-Andersson</a:t>
            </a:r>
            <a:r>
              <a:rPr lang="sv-SE" altLang="sv-SE" sz="1000" smtClean="0"/>
              <a:t> (11–28)</a:t>
            </a:r>
            <a:r>
              <a:rPr lang="sv-SE" altLang="sv-SE" sz="1000" i="1" smtClean="0"/>
              <a:t>. </a:t>
            </a:r>
            <a:r>
              <a:rPr lang="sv-SE" altLang="sv-SE" sz="1000" smtClean="0"/>
              <a:t>Uppsala: Uppsala universitet.</a:t>
            </a:r>
          </a:p>
          <a:p>
            <a:r>
              <a:rPr lang="sv-SE" altLang="sv-SE" sz="1000" smtClean="0"/>
              <a:t>Bunar, Nihad (2015). Inledning. I: Nihad Bunar (red.), </a:t>
            </a:r>
            <a:r>
              <a:rPr lang="sv-SE" altLang="sv-SE" sz="1000" i="1" smtClean="0"/>
              <a:t>Nyanlända och lärande: Mottagande och inkludering</a:t>
            </a:r>
            <a:r>
              <a:rPr lang="sv-SE" altLang="sv-SE" sz="1000" smtClean="0"/>
              <a:t> (9–36)</a:t>
            </a:r>
            <a:r>
              <a:rPr lang="sv-SE" altLang="sv-SE" sz="1000" i="1" smtClean="0"/>
              <a:t>. </a:t>
            </a:r>
            <a:r>
              <a:rPr lang="en-US" altLang="sv-SE" sz="1000" smtClean="0"/>
              <a:t>Stockholm: Natur &amp; Kultur.</a:t>
            </a:r>
            <a:endParaRPr lang="sv-SE" altLang="sv-SE" sz="1000" smtClean="0"/>
          </a:p>
          <a:p>
            <a:r>
              <a:rPr lang="en-US" altLang="sv-SE" sz="1000" smtClean="0"/>
              <a:t>Collier, Virginia &amp; Thomas, Wayne (1999). Making U.S schools effective for English language l</a:t>
            </a:r>
            <a:r>
              <a:rPr lang="en-GB" altLang="sv-SE" sz="1000" smtClean="0"/>
              <a:t>earners. Part 1–3. </a:t>
            </a:r>
            <a:r>
              <a:rPr lang="en-US" altLang="sv-SE" sz="1000" i="1" smtClean="0"/>
              <a:t>TESOL Matters</a:t>
            </a:r>
            <a:r>
              <a:rPr lang="en-US" altLang="sv-SE" sz="1000" smtClean="0"/>
              <a:t>, 9, 4–6.</a:t>
            </a:r>
            <a:endParaRPr lang="sv-SE" altLang="sv-SE" sz="1000" smtClean="0"/>
          </a:p>
          <a:p>
            <a:r>
              <a:rPr lang="en-US" altLang="sv-SE" sz="1000" smtClean="0"/>
              <a:t>Cummins, Jim (1976). </a:t>
            </a:r>
            <a:r>
              <a:rPr lang="en-US" altLang="sv-SE" sz="1000" i="1" smtClean="0"/>
              <a:t>The influence of bilingualism on cognitive growth: A synthesis of research findings and explanatory hypothesis</a:t>
            </a:r>
            <a:r>
              <a:rPr lang="en-US" altLang="sv-SE" sz="1000" smtClean="0"/>
              <a:t>. Working papers on bilingualism. Ontario: Institute for Studies in Education. </a:t>
            </a:r>
            <a:endParaRPr lang="sv-SE" altLang="sv-SE" sz="1000" smtClean="0"/>
          </a:p>
          <a:p>
            <a:r>
              <a:rPr lang="en-US" altLang="sv-SE" sz="1000" smtClean="0"/>
              <a:t>Cummins, Jim (2000). </a:t>
            </a:r>
            <a:r>
              <a:rPr lang="en-US" altLang="sv-SE" sz="1000" i="1" smtClean="0"/>
              <a:t>Language, power and pedagogy: Bilingual children in the crossfire.</a:t>
            </a:r>
            <a:r>
              <a:rPr lang="en-US" altLang="sv-SE" sz="1000" smtClean="0"/>
              <a:t> </a:t>
            </a:r>
            <a:r>
              <a:rPr lang="sv-SE" altLang="sv-SE" sz="1000" smtClean="0"/>
              <a:t>Clevedon: Multilingual Matters.</a:t>
            </a:r>
          </a:p>
          <a:p>
            <a:r>
              <a:rPr lang="en-US" altLang="sv-SE" sz="1000" smtClean="0"/>
              <a:t>Cummins, Jim (2017). </a:t>
            </a:r>
            <a:r>
              <a:rPr lang="en-US" altLang="sv-SE" sz="1000" i="1" smtClean="0"/>
              <a:t>Flerspråkiga elever: Effektiv undervisning i en utmanande tid. Stockholm: Natur och Kultur</a:t>
            </a:r>
          </a:p>
          <a:p>
            <a:r>
              <a:rPr lang="en-US" altLang="sv-SE" sz="1000" smtClean="0"/>
              <a:t>Garcia, Ofelia. 2009. Bilingual education in the 21st century: a global perspective. New Jersey, USA: Wiley-Blackwell.</a:t>
            </a:r>
          </a:p>
          <a:p>
            <a:r>
              <a:rPr lang="sv-SE" altLang="sv-SE" sz="1000" smtClean="0"/>
              <a:t>Gibbons, Pauline (2009). </a:t>
            </a:r>
            <a:r>
              <a:rPr lang="sv-SE" altLang="sv-SE" sz="1000" i="1" smtClean="0"/>
              <a:t>Lyft språket, lyft tänkandet: Språk och lärande. </a:t>
            </a:r>
            <a:r>
              <a:rPr lang="sv-SE" altLang="sv-SE" sz="1000" smtClean="0"/>
              <a:t>Stockholm: Hallgren &amp; Fallgren</a:t>
            </a:r>
          </a:p>
          <a:p>
            <a:r>
              <a:rPr lang="en-US" altLang="sv-SE" sz="1000" smtClean="0"/>
              <a:t>Gorter, Durk &amp; Conoz, Jasone (2015)  Translanguaging and linguistic landscapes. </a:t>
            </a:r>
            <a:r>
              <a:rPr lang="en-US" altLang="sv-SE" sz="1000" u="sng" smtClean="0">
                <a:hlinkClick r:id="rId2"/>
              </a:rPr>
              <a:t>Linguistic Landscape</a:t>
            </a:r>
            <a:r>
              <a:rPr lang="en-US" altLang="sv-SE" sz="1000" smtClean="0"/>
              <a:t>Vol. </a:t>
            </a:r>
            <a:r>
              <a:rPr lang="en-US" altLang="sv-SE" sz="1000" u="sng" smtClean="0">
                <a:hlinkClick r:id="rId3"/>
              </a:rPr>
              <a:t>1:1/2</a:t>
            </a:r>
            <a:r>
              <a:rPr lang="en-US" altLang="sv-SE" sz="1000" smtClean="0"/>
              <a:t> (2015) pp. 54–74.</a:t>
            </a:r>
          </a:p>
          <a:p>
            <a:r>
              <a:rPr lang="en-US" altLang="sv-SE" sz="1000" smtClean="0"/>
              <a:t>Hornberger, Nancy H. (2004). The continua of biliteracy and the bilingual educator: Educational linguistics in practice. </a:t>
            </a:r>
            <a:r>
              <a:rPr lang="en-US" altLang="sv-SE" sz="1000" i="1" smtClean="0"/>
              <a:t>International Journal of Bilingual Education and Bilingualism</a:t>
            </a:r>
            <a:r>
              <a:rPr lang="en-US" altLang="sv-SE" sz="1000" smtClean="0"/>
              <a:t>, 7 N, 2 &amp; 3.</a:t>
            </a:r>
            <a:endParaRPr lang="sv-SE" altLang="sv-SE" sz="1000" smtClean="0"/>
          </a:p>
          <a:p>
            <a:pPr eaLnBrk="1" hangingPunct="1">
              <a:lnSpc>
                <a:spcPct val="80000"/>
              </a:lnSpc>
            </a:pPr>
            <a:r>
              <a:rPr lang="sv-SE" altLang="sv-SE" sz="1000" smtClean="0"/>
              <a:t>Lgr 11 (2011). </a:t>
            </a:r>
            <a:r>
              <a:rPr lang="sv-SE" altLang="sv-SE" sz="1000" i="1" smtClean="0"/>
              <a:t>Läroplan för grundskolan, förskoleklassen och fritidshemmet 2011</a:t>
            </a:r>
            <a:r>
              <a:rPr lang="sv-SE" altLang="sv-SE" sz="1000" smtClean="0"/>
              <a:t>. Tillgänglig på internet: w.w.w. skolverket.se/publikationer?id=2575.</a:t>
            </a:r>
          </a:p>
          <a:p>
            <a:pPr eaLnBrk="1" hangingPunct="1">
              <a:lnSpc>
                <a:spcPct val="80000"/>
              </a:lnSpc>
            </a:pPr>
            <a:r>
              <a:rPr lang="en-US" altLang="sv-SE" sz="1000" smtClean="0"/>
              <a:t>Rampton, Ben (1995). </a:t>
            </a:r>
            <a:r>
              <a:rPr lang="en-US" altLang="sv-SE" sz="1000" i="1" smtClean="0"/>
              <a:t>Crossing: Language and ethnicity among. adolescents</a:t>
            </a:r>
            <a:r>
              <a:rPr lang="en-US" altLang="sv-SE" sz="1000" smtClean="0"/>
              <a:t>. </a:t>
            </a:r>
            <a:r>
              <a:rPr lang="sv-SE" altLang="sv-SE" sz="1000" smtClean="0"/>
              <a:t>London: Longman.</a:t>
            </a:r>
          </a:p>
          <a:p>
            <a:pPr eaLnBrk="1" hangingPunct="1">
              <a:lnSpc>
                <a:spcPct val="80000"/>
              </a:lnSpc>
            </a:pPr>
            <a:r>
              <a:rPr lang="sv-SE" altLang="sv-SE" sz="1000" smtClean="0"/>
              <a:t>Sharif Hassan (2017). Här i Sverige måste man gå i skolan för att få respekt. Dokt.avh. Uppsala: Uppsala universitet. </a:t>
            </a:r>
          </a:p>
          <a:p>
            <a:pPr eaLnBrk="1" hangingPunct="1">
              <a:lnSpc>
                <a:spcPct val="80000"/>
              </a:lnSpc>
            </a:pPr>
            <a:r>
              <a:rPr lang="sv-SE" altLang="sv-SE" sz="1000" smtClean="0"/>
              <a:t>Straszer, Boglárka 2018. Transspråkande och interkulturalitet i en förskola med sverigefinsk profil. I: Pirjo Lahdenperä (red.) </a:t>
            </a:r>
            <a:r>
              <a:rPr lang="sv-SE" altLang="sv-SE" sz="1000" i="1" smtClean="0"/>
              <a:t>Den interkulturella förskolan. Mål och arbetssätt. </a:t>
            </a:r>
            <a:r>
              <a:rPr lang="sv-SE" altLang="sv-SE" sz="1000" smtClean="0"/>
              <a:t>Stockholm: Liber. S. 96-116. </a:t>
            </a:r>
          </a:p>
          <a:p>
            <a:pPr eaLnBrk="1" hangingPunct="1">
              <a:lnSpc>
                <a:spcPct val="80000"/>
              </a:lnSpc>
            </a:pPr>
            <a:r>
              <a:rPr lang="sv-SE" altLang="sv-SE" sz="1000" smtClean="0"/>
              <a:t>Svensson, Gudrun &amp; Torpsten, Ann-Christin (2017). Transspråkande för förstärkt tvåspråkighet. I: Åsa Wedin (red.), </a:t>
            </a:r>
            <a:r>
              <a:rPr lang="sv-SE" altLang="sv-SE" sz="1000" i="1" smtClean="0"/>
              <a:t>Språklig mångfald i klassrummet </a:t>
            </a:r>
            <a:r>
              <a:rPr lang="sv-SE" altLang="sv-SE" sz="1000" smtClean="0"/>
              <a:t>(37–60)</a:t>
            </a:r>
            <a:r>
              <a:rPr lang="sv-SE" altLang="sv-SE" sz="1000" i="1" smtClean="0"/>
              <a:t>. </a:t>
            </a:r>
            <a:r>
              <a:rPr lang="sv-SE" altLang="sv-SE" sz="1000" smtClean="0"/>
              <a:t>Stockholm: Lärarförlaget</a:t>
            </a:r>
          </a:p>
          <a:p>
            <a:pPr eaLnBrk="1" hangingPunct="1">
              <a:lnSpc>
                <a:spcPct val="80000"/>
              </a:lnSpc>
            </a:pPr>
            <a:r>
              <a:rPr lang="sv-SE" altLang="sv-SE" sz="1000" smtClean="0"/>
              <a:t>Svensson, Gudrun. 2009. </a:t>
            </a:r>
            <a:r>
              <a:rPr lang="sv-SE" altLang="sv-SE" sz="1000" i="1" smtClean="0"/>
              <a:t>Transspråkande i praktik och teori. </a:t>
            </a:r>
            <a:r>
              <a:rPr lang="sv-SE" altLang="sv-SE" sz="1000" smtClean="0"/>
              <a:t>Stockholm: Natur och Kulltur. </a:t>
            </a:r>
          </a:p>
          <a:p>
            <a:pPr eaLnBrk="1" hangingPunct="1">
              <a:lnSpc>
                <a:spcPct val="80000"/>
              </a:lnSpc>
            </a:pPr>
            <a:r>
              <a:rPr lang="en-US" altLang="sv-SE" sz="1000" smtClean="0"/>
              <a:t>Williams, Cen (1996) Secondary education: teaching in the bilingual situation. In C. Williams, G. Lewis and C. Baker (Eds). </a:t>
            </a:r>
            <a:r>
              <a:rPr lang="en-US" altLang="sv-SE" sz="1000" i="1" smtClean="0"/>
              <a:t>The language policy: Taking stock. </a:t>
            </a:r>
            <a:r>
              <a:rPr lang="sv-SE" altLang="sv-SE" sz="1000" smtClean="0"/>
              <a:t>Llangefni (Wales): CAI.</a:t>
            </a:r>
          </a:p>
          <a:p>
            <a:pPr eaLnBrk="1" hangingPunct="1">
              <a:lnSpc>
                <a:spcPct val="80000"/>
              </a:lnSpc>
            </a:pPr>
            <a:endParaRPr lang="sv-SE" altLang="sv-SE" sz="1600" smtClean="0"/>
          </a:p>
        </p:txBody>
      </p:sp>
    </p:spTree>
    <p:extLst>
      <p:ext uri="{BB962C8B-B14F-4D97-AF65-F5344CB8AC3E}">
        <p14:creationId xmlns:p14="http://schemas.microsoft.com/office/powerpoint/2010/main" val="180163733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ubrik 1"/>
          <p:cNvSpPr>
            <a:spLocks noGrp="1"/>
          </p:cNvSpPr>
          <p:nvPr>
            <p:ph type="ctrTitle"/>
          </p:nvPr>
        </p:nvSpPr>
        <p:spPr/>
        <p:txBody>
          <a:bodyPr/>
          <a:lstStyle/>
          <a:p>
            <a:r>
              <a:rPr lang="sv-SE" altLang="sv-SE" smtClean="0"/>
              <a:t>Appendix med FAQ</a:t>
            </a:r>
          </a:p>
        </p:txBody>
      </p:sp>
      <p:sp>
        <p:nvSpPr>
          <p:cNvPr id="110595" name="Underrubrik 2"/>
          <p:cNvSpPr>
            <a:spLocks noGrp="1"/>
          </p:cNvSpPr>
          <p:nvPr>
            <p:ph type="subTitle" idx="1"/>
          </p:nvPr>
        </p:nvSpPr>
        <p:spPr/>
        <p:txBody>
          <a:bodyPr/>
          <a:lstStyle/>
          <a:p>
            <a:endParaRPr lang="sv-SE" altLang="sv-SE" smtClean="0"/>
          </a:p>
        </p:txBody>
      </p:sp>
    </p:spTree>
    <p:extLst>
      <p:ext uri="{BB962C8B-B14F-4D97-AF65-F5344CB8AC3E}">
        <p14:creationId xmlns:p14="http://schemas.microsoft.com/office/powerpoint/2010/main" val="175511075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ubrik 1"/>
          <p:cNvSpPr>
            <a:spLocks noGrp="1"/>
          </p:cNvSpPr>
          <p:nvPr>
            <p:ph type="title"/>
          </p:nvPr>
        </p:nvSpPr>
        <p:spPr>
          <a:xfrm>
            <a:off x="457200" y="457200"/>
            <a:ext cx="8229600" cy="1171575"/>
          </a:xfrm>
        </p:spPr>
        <p:txBody>
          <a:bodyPr/>
          <a:lstStyle/>
          <a:p>
            <a:r>
              <a:rPr lang="sv-SE" altLang="sv-SE" smtClean="0"/>
              <a:t>Tar det inte mycket tid ?</a:t>
            </a:r>
            <a:br>
              <a:rPr lang="sv-SE" altLang="sv-SE" smtClean="0"/>
            </a:br>
            <a:endParaRPr lang="sv-SE" altLang="sv-SE" smtClean="0"/>
          </a:p>
        </p:txBody>
      </p:sp>
      <p:sp>
        <p:nvSpPr>
          <p:cNvPr id="3" name="Platshållare för innehåll 2"/>
          <p:cNvSpPr>
            <a:spLocks noGrp="1"/>
          </p:cNvSpPr>
          <p:nvPr>
            <p:ph idx="1"/>
          </p:nvPr>
        </p:nvSpPr>
        <p:spPr>
          <a:xfrm>
            <a:off x="457200" y="1125538"/>
            <a:ext cx="8229600" cy="5327650"/>
          </a:xfrm>
        </p:spPr>
        <p:txBody>
          <a:bodyPr/>
          <a:lstStyle/>
          <a:p>
            <a:pPr marL="457200" lvl="1" indent="0">
              <a:buFont typeface="Wingdings" pitchFamily="2" charset="2"/>
              <a:buNone/>
              <a:defRPr/>
            </a:pPr>
            <a:r>
              <a:rPr lang="sv-SE" sz="2400" dirty="0" smtClean="0"/>
              <a:t>Vems tid?</a:t>
            </a:r>
          </a:p>
          <a:p>
            <a:pPr marL="457200" lvl="1" indent="0">
              <a:buFont typeface="Wingdings" pitchFamily="2" charset="2"/>
              <a:buNone/>
              <a:defRPr/>
            </a:pPr>
            <a:r>
              <a:rPr lang="sv-SE" sz="2400" dirty="0" smtClean="0"/>
              <a:t>Det går fortare att koppla till förstaspråket än att lägga ner tid på förklaringar som eleven kanske ändå inte förstår</a:t>
            </a:r>
          </a:p>
          <a:p>
            <a:pPr marL="457200" lvl="1" indent="0">
              <a:buFont typeface="Wingdings" pitchFamily="2" charset="2"/>
              <a:buNone/>
              <a:defRPr/>
            </a:pPr>
            <a:r>
              <a:rPr lang="sv-SE" sz="2400" dirty="0" smtClean="0"/>
              <a:t>En genomtänkt planering visar att transspråkande är tidsbesparande både i undervisningen och för eleverna</a:t>
            </a:r>
          </a:p>
          <a:p>
            <a:pPr marL="457200" lvl="1" indent="0">
              <a:buFont typeface="Wingdings" pitchFamily="2" charset="2"/>
              <a:buNone/>
              <a:defRPr/>
            </a:pPr>
            <a:r>
              <a:rPr lang="sv-SE" sz="2400" dirty="0" smtClean="0"/>
              <a:t>Med tanke på minnesbehållning tar det tid om man inte eleverna lär sig utan måste lära in en gång till</a:t>
            </a:r>
          </a:p>
          <a:p>
            <a:pPr marL="457200" lvl="1" indent="0">
              <a:buFont typeface="Wingdings" pitchFamily="2" charset="2"/>
              <a:buNone/>
              <a:defRPr/>
            </a:pPr>
            <a:r>
              <a:rPr lang="sv-SE" sz="2400" dirty="0" smtClean="0"/>
              <a:t>Man spar elevernas tid eftersom de kan ta till sig kunskaper på sitt starkaste språk samtidigt som de lär in svenska</a:t>
            </a:r>
          </a:p>
          <a:p>
            <a:pPr marL="457200" lvl="1" indent="0">
              <a:buFont typeface="Wingdings" pitchFamily="2" charset="2"/>
              <a:buNone/>
              <a:defRPr/>
            </a:pPr>
            <a:r>
              <a:rPr lang="sv-SE" sz="2400" dirty="0" smtClean="0"/>
              <a:t>Eleverna får beredskap för sin kommande tid, alltså framtiden </a:t>
            </a:r>
          </a:p>
          <a:p>
            <a:pPr marL="971550" lvl="1" indent="-514350">
              <a:buFont typeface="+mj-lt"/>
              <a:buAutoNum type="arabicPeriod"/>
              <a:defRPr/>
            </a:pPr>
            <a:endParaRPr lang="sv-SE" dirty="0"/>
          </a:p>
        </p:txBody>
      </p:sp>
    </p:spTree>
    <p:extLst>
      <p:ext uri="{BB962C8B-B14F-4D97-AF65-F5344CB8AC3E}">
        <p14:creationId xmlns:p14="http://schemas.microsoft.com/office/powerpoint/2010/main" val="713626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idx="4294967295"/>
          </p:nvPr>
        </p:nvSpPr>
        <p:spPr>
          <a:xfrm>
            <a:off x="1485900" y="998935"/>
            <a:ext cx="6172200" cy="323850"/>
          </a:xfrm>
        </p:spPr>
        <p:txBody>
          <a:bodyPr/>
          <a:lstStyle/>
          <a:p>
            <a:pPr eaLnBrk="1" hangingPunct="1"/>
            <a:r>
              <a:rPr lang="sv-SE" altLang="sv-SE" sz="1050"/>
              <a:t>Referenser som jag bygger föreläsningarna på   </a:t>
            </a:r>
          </a:p>
        </p:txBody>
      </p:sp>
      <p:sp>
        <p:nvSpPr>
          <p:cNvPr id="79875" name="Rectangle 3"/>
          <p:cNvSpPr>
            <a:spLocks noGrp="1"/>
          </p:cNvSpPr>
          <p:nvPr>
            <p:ph idx="4294967295"/>
          </p:nvPr>
        </p:nvSpPr>
        <p:spPr>
          <a:xfrm>
            <a:off x="1485900" y="1376362"/>
            <a:ext cx="6172200" cy="4320779"/>
          </a:xfrm>
        </p:spPr>
        <p:txBody>
          <a:bodyPr>
            <a:normAutofit/>
          </a:bodyPr>
          <a:lstStyle/>
          <a:p>
            <a:r>
              <a:rPr lang="sv-SE" altLang="sv-SE" sz="750" dirty="0"/>
              <a:t>Adler, Björn &amp; Holmgren, Hanna (2000). </a:t>
            </a:r>
            <a:r>
              <a:rPr lang="sv-SE" altLang="sv-SE" sz="750" i="1" dirty="0" err="1"/>
              <a:t>Neuropedagogik</a:t>
            </a:r>
            <a:r>
              <a:rPr lang="sv-SE" altLang="sv-SE" sz="750" i="1" dirty="0"/>
              <a:t>: Om komplicerat lärande. </a:t>
            </a:r>
            <a:r>
              <a:rPr lang="sv-SE" altLang="sv-SE" sz="750" dirty="0"/>
              <a:t>Lund: Studentlitteratur</a:t>
            </a:r>
            <a:r>
              <a:rPr lang="en-US" altLang="sv-SE" sz="750" dirty="0" err="1"/>
              <a:t>Blommaert</a:t>
            </a:r>
            <a:r>
              <a:rPr lang="en-US" altLang="sv-SE" sz="750" dirty="0"/>
              <a:t>, Jan (2010). The </a:t>
            </a:r>
            <a:r>
              <a:rPr lang="en-US" altLang="sv-SE" sz="750" dirty="0" err="1"/>
              <a:t>Sociolingvistics</a:t>
            </a:r>
            <a:r>
              <a:rPr lang="en-US" altLang="sv-SE" sz="750" dirty="0"/>
              <a:t> of Globalization. Cambridge: Cambridge University Press. </a:t>
            </a:r>
          </a:p>
          <a:p>
            <a:r>
              <a:rPr lang="sv-SE" altLang="sv-SE" sz="750" dirty="0"/>
              <a:t>Axelsson, Monica (2004). Skolframgång och tvåspråkig utbildning. I: Kenneth </a:t>
            </a:r>
            <a:r>
              <a:rPr lang="sv-SE" altLang="sv-SE" sz="750" dirty="0" err="1"/>
              <a:t>Hyltenstam</a:t>
            </a:r>
            <a:r>
              <a:rPr lang="sv-SE" altLang="sv-SE" sz="750" dirty="0"/>
              <a:t> &amp; Inger Lindberg (red.), </a:t>
            </a:r>
            <a:r>
              <a:rPr lang="sv-SE" altLang="sv-SE" sz="750" i="1" dirty="0"/>
              <a:t>Svenska som andraspråk i forskning, undervisning och samhälle </a:t>
            </a:r>
            <a:r>
              <a:rPr lang="sv-SE" altLang="sv-SE" sz="750" dirty="0"/>
              <a:t>(503–537)</a:t>
            </a:r>
            <a:r>
              <a:rPr lang="sv-SE" altLang="sv-SE" sz="750" i="1" dirty="0"/>
              <a:t>.</a:t>
            </a:r>
            <a:r>
              <a:rPr lang="sv-SE" altLang="sv-SE" sz="750" dirty="0"/>
              <a:t> Lund: Studentlitteratur</a:t>
            </a:r>
          </a:p>
          <a:p>
            <a:r>
              <a:rPr lang="en-US" altLang="sv-SE" sz="750" dirty="0" err="1"/>
              <a:t>Bunar</a:t>
            </a:r>
            <a:r>
              <a:rPr lang="en-US" altLang="sv-SE" sz="750" dirty="0"/>
              <a:t>, </a:t>
            </a:r>
            <a:r>
              <a:rPr lang="en-US" altLang="sv-SE" sz="750" dirty="0" err="1"/>
              <a:t>Nihad</a:t>
            </a:r>
            <a:r>
              <a:rPr lang="en-US" altLang="sv-SE" sz="750" dirty="0"/>
              <a:t> (2015). </a:t>
            </a:r>
            <a:r>
              <a:rPr lang="sv-SE" altLang="sv-SE" sz="750" dirty="0"/>
              <a:t>Inledning. I: </a:t>
            </a:r>
            <a:r>
              <a:rPr lang="sv-SE" altLang="sv-SE" sz="750" dirty="0" err="1"/>
              <a:t>Nihad</a:t>
            </a:r>
            <a:r>
              <a:rPr lang="sv-SE" altLang="sv-SE" sz="750" dirty="0"/>
              <a:t> </a:t>
            </a:r>
            <a:r>
              <a:rPr lang="sv-SE" altLang="sv-SE" sz="750" dirty="0" err="1"/>
              <a:t>Bunar</a:t>
            </a:r>
            <a:r>
              <a:rPr lang="sv-SE" altLang="sv-SE" sz="750" dirty="0"/>
              <a:t> (red.), Nyanlända och lärande: Mottagande och inkludering (9–36). </a:t>
            </a:r>
            <a:r>
              <a:rPr lang="en-US" altLang="sv-SE" sz="750" dirty="0"/>
              <a:t>Stockholm: </a:t>
            </a:r>
            <a:r>
              <a:rPr lang="en-US" altLang="sv-SE" sz="750" dirty="0" err="1"/>
              <a:t>Natur</a:t>
            </a:r>
            <a:r>
              <a:rPr lang="en-US" altLang="sv-SE" sz="750" dirty="0"/>
              <a:t> </a:t>
            </a:r>
            <a:r>
              <a:rPr lang="en-US" altLang="sv-SE" sz="750" dirty="0" err="1"/>
              <a:t>och</a:t>
            </a:r>
            <a:r>
              <a:rPr lang="en-US" altLang="sv-SE" sz="750" dirty="0"/>
              <a:t> </a:t>
            </a:r>
            <a:r>
              <a:rPr lang="en-US" altLang="sv-SE" sz="750" dirty="0" err="1"/>
              <a:t>KulturConteh</a:t>
            </a:r>
            <a:r>
              <a:rPr lang="en-US" altLang="sv-SE" sz="750" dirty="0"/>
              <a:t>, Jean &amp; Meier, Gabriela (2014). Introduction. I: Jean </a:t>
            </a:r>
            <a:r>
              <a:rPr lang="en-US" altLang="sv-SE" sz="750" dirty="0" err="1"/>
              <a:t>Conteh</a:t>
            </a:r>
            <a:r>
              <a:rPr lang="en-US" altLang="sv-SE" sz="750" dirty="0"/>
              <a:t> &amp; Gabriela Meier (red.), </a:t>
            </a:r>
            <a:r>
              <a:rPr lang="en-US" altLang="sv-SE" sz="750" i="1" dirty="0"/>
              <a:t>The multilingual turn in languages education: Opportunities and challenges </a:t>
            </a:r>
            <a:r>
              <a:rPr lang="en-US" altLang="sv-SE" sz="750" dirty="0"/>
              <a:t>(1–14)</a:t>
            </a:r>
            <a:r>
              <a:rPr lang="en-US" altLang="sv-SE" sz="750" i="1" dirty="0"/>
              <a:t>.</a:t>
            </a:r>
            <a:r>
              <a:rPr lang="en-US" altLang="sv-SE" sz="750" dirty="0"/>
              <a:t> Bristol/Buffalo/Toronto: Multilingual Matters.</a:t>
            </a:r>
            <a:endParaRPr lang="sv-SE" altLang="sv-SE" sz="750" dirty="0"/>
          </a:p>
          <a:p>
            <a:r>
              <a:rPr lang="en-US" altLang="sv-SE" sz="750" dirty="0"/>
              <a:t>Cummins, Jim (1976). </a:t>
            </a:r>
            <a:r>
              <a:rPr lang="en-US" altLang="sv-SE" sz="750" i="1" dirty="0"/>
              <a:t>The influence of bilingualism on cognitive growth: A synthesis of research findings and explanatory hypothesis</a:t>
            </a:r>
            <a:r>
              <a:rPr lang="en-US" altLang="sv-SE" sz="750" dirty="0"/>
              <a:t>. Working papers on bilingualism. Ontario: Institute for Studies in Education. </a:t>
            </a:r>
            <a:endParaRPr lang="sv-SE" altLang="sv-SE" sz="750" dirty="0"/>
          </a:p>
          <a:p>
            <a:r>
              <a:rPr lang="en-US" altLang="sv-SE" sz="750" dirty="0"/>
              <a:t>Cummins, Jim (2000). </a:t>
            </a:r>
            <a:r>
              <a:rPr lang="en-US" altLang="sv-SE" sz="750" i="1" dirty="0"/>
              <a:t>Language, power and pedagogy: Bilingual children in the crossfire.</a:t>
            </a:r>
            <a:r>
              <a:rPr lang="en-US" altLang="sv-SE" sz="750" dirty="0"/>
              <a:t> </a:t>
            </a:r>
            <a:r>
              <a:rPr lang="sv-SE" altLang="sv-SE" sz="750" dirty="0" err="1"/>
              <a:t>Clevedon</a:t>
            </a:r>
            <a:r>
              <a:rPr lang="sv-SE" altLang="sv-SE" sz="750" dirty="0"/>
              <a:t>: </a:t>
            </a:r>
            <a:r>
              <a:rPr lang="sv-SE" altLang="sv-SE" sz="750" dirty="0" err="1"/>
              <a:t>Multilingual</a:t>
            </a:r>
            <a:r>
              <a:rPr lang="sv-SE" altLang="sv-SE" sz="750" dirty="0"/>
              <a:t> </a:t>
            </a:r>
            <a:r>
              <a:rPr lang="sv-SE" altLang="sv-SE" sz="750" dirty="0" err="1"/>
              <a:t>Matters</a:t>
            </a:r>
            <a:r>
              <a:rPr lang="sv-SE" altLang="sv-SE" sz="750" dirty="0"/>
              <a:t>.</a:t>
            </a:r>
          </a:p>
          <a:p>
            <a:r>
              <a:rPr lang="en-US" altLang="sv-SE" sz="750" dirty="0"/>
              <a:t>Cummins, Jim (2017). </a:t>
            </a:r>
            <a:r>
              <a:rPr lang="en-US" altLang="sv-SE" sz="750" i="1" dirty="0" err="1"/>
              <a:t>Flerspråkiga</a:t>
            </a:r>
            <a:r>
              <a:rPr lang="en-US" altLang="sv-SE" sz="750" i="1" dirty="0"/>
              <a:t> </a:t>
            </a:r>
            <a:r>
              <a:rPr lang="en-US" altLang="sv-SE" sz="750" i="1" dirty="0" err="1"/>
              <a:t>elever</a:t>
            </a:r>
            <a:r>
              <a:rPr lang="en-US" altLang="sv-SE" sz="750" i="1" dirty="0"/>
              <a:t>: </a:t>
            </a:r>
            <a:r>
              <a:rPr lang="en-US" altLang="sv-SE" sz="750" i="1" dirty="0" err="1"/>
              <a:t>Effektiv</a:t>
            </a:r>
            <a:r>
              <a:rPr lang="en-US" altLang="sv-SE" sz="750" i="1" dirty="0"/>
              <a:t> </a:t>
            </a:r>
            <a:r>
              <a:rPr lang="en-US" altLang="sv-SE" sz="750" i="1" dirty="0" err="1"/>
              <a:t>undervisning</a:t>
            </a:r>
            <a:r>
              <a:rPr lang="en-US" altLang="sv-SE" sz="750" i="1" dirty="0"/>
              <a:t> </a:t>
            </a:r>
            <a:r>
              <a:rPr lang="en-US" altLang="sv-SE" sz="750" i="1" dirty="0" err="1"/>
              <a:t>i</a:t>
            </a:r>
            <a:r>
              <a:rPr lang="en-US" altLang="sv-SE" sz="750" i="1" dirty="0"/>
              <a:t> </a:t>
            </a:r>
            <a:r>
              <a:rPr lang="en-US" altLang="sv-SE" sz="750" i="1" dirty="0" err="1"/>
              <a:t>en</a:t>
            </a:r>
            <a:r>
              <a:rPr lang="en-US" altLang="sv-SE" sz="750" i="1" dirty="0"/>
              <a:t> </a:t>
            </a:r>
            <a:r>
              <a:rPr lang="en-US" altLang="sv-SE" sz="750" i="1" dirty="0" err="1"/>
              <a:t>utmanande</a:t>
            </a:r>
            <a:r>
              <a:rPr lang="en-US" altLang="sv-SE" sz="750" i="1" dirty="0"/>
              <a:t> </a:t>
            </a:r>
            <a:r>
              <a:rPr lang="en-US" altLang="sv-SE" sz="750" i="1" dirty="0" err="1"/>
              <a:t>tid</a:t>
            </a:r>
            <a:r>
              <a:rPr lang="en-US" altLang="sv-SE" sz="750" i="1" dirty="0"/>
              <a:t>. Stockholm: </a:t>
            </a:r>
            <a:r>
              <a:rPr lang="en-US" altLang="sv-SE" sz="750" i="1" dirty="0" err="1"/>
              <a:t>Natur</a:t>
            </a:r>
            <a:r>
              <a:rPr lang="en-US" altLang="sv-SE" sz="750" i="1" dirty="0"/>
              <a:t> </a:t>
            </a:r>
            <a:r>
              <a:rPr lang="en-US" altLang="sv-SE" sz="750" i="1" dirty="0" err="1"/>
              <a:t>och</a:t>
            </a:r>
            <a:r>
              <a:rPr lang="en-US" altLang="sv-SE" sz="750" i="1" dirty="0"/>
              <a:t> </a:t>
            </a:r>
            <a:r>
              <a:rPr lang="en-US" altLang="sv-SE" sz="750" i="1" dirty="0" err="1"/>
              <a:t>Kultur</a:t>
            </a:r>
            <a:r>
              <a:rPr lang="en-US" altLang="sv-SE" sz="750" i="1" dirty="0"/>
              <a:t>,’</a:t>
            </a:r>
          </a:p>
          <a:p>
            <a:r>
              <a:rPr lang="sv-SE" altLang="sv-SE" sz="750" dirty="0"/>
              <a:t> Enström, Ingegerd (2013). Ordförråd och ordinlärning med särskild fokus på avancerade inlärare. I: Kenneth </a:t>
            </a:r>
            <a:r>
              <a:rPr lang="sv-SE" altLang="sv-SE" sz="750" dirty="0" err="1"/>
              <a:t>Hyltenstam</a:t>
            </a:r>
            <a:r>
              <a:rPr lang="sv-SE" altLang="sv-SE" sz="750" dirty="0"/>
              <a:t> &amp; Inger Lindberg (red.), </a:t>
            </a:r>
            <a:r>
              <a:rPr lang="sv-SE" altLang="sv-SE" sz="750" i="1" dirty="0"/>
              <a:t>Svenska som andraspråk i forskning, undervisning och samhälle </a:t>
            </a:r>
            <a:r>
              <a:rPr lang="sv-SE" altLang="sv-SE" sz="750" dirty="0"/>
              <a:t>(169–195). 2:a utg. Lund: Studentlitteratur.</a:t>
            </a:r>
          </a:p>
          <a:p>
            <a:r>
              <a:rPr lang="en-US" altLang="sv-SE" sz="750" dirty="0"/>
              <a:t>Cummins, Jim &amp; Early, Margaret (2011). Identity texts: </a:t>
            </a:r>
            <a:r>
              <a:rPr lang="en-US" altLang="sv-SE" sz="750" i="1" dirty="0"/>
              <a:t>The collaborative creation of power in multilingual schools</a:t>
            </a:r>
            <a:r>
              <a:rPr lang="en-US" altLang="sv-SE" sz="750" dirty="0"/>
              <a:t>. Stoke on Trent: Trentham Books</a:t>
            </a:r>
            <a:endParaRPr lang="en-US" altLang="sv-SE" sz="750" i="1" dirty="0"/>
          </a:p>
          <a:p>
            <a:r>
              <a:rPr lang="en-US" altLang="sv-SE" sz="750" dirty="0"/>
              <a:t>Garcia, Ofelia. 2009. Bilingual education in the 21st century: a global perspective. New Jersey, USA: Wiley-Blackwell.</a:t>
            </a:r>
          </a:p>
          <a:p>
            <a:r>
              <a:rPr lang="sv-SE" altLang="sv-SE" sz="750" dirty="0"/>
              <a:t>Gibbons, Pauline (2009). </a:t>
            </a:r>
            <a:r>
              <a:rPr lang="sv-SE" altLang="sv-SE" sz="750" i="1" dirty="0"/>
              <a:t>Lyft språket, lyft tänkandet: Språk och lärande. </a:t>
            </a:r>
            <a:r>
              <a:rPr lang="sv-SE" altLang="sv-SE" sz="750" dirty="0"/>
              <a:t>Stockholm: Hallgren &amp; Fallgren</a:t>
            </a:r>
          </a:p>
          <a:p>
            <a:r>
              <a:rPr lang="en-US" altLang="sv-SE" sz="750" dirty="0" err="1"/>
              <a:t>Gorter</a:t>
            </a:r>
            <a:r>
              <a:rPr lang="en-US" altLang="sv-SE" sz="750" dirty="0"/>
              <a:t>, </a:t>
            </a:r>
            <a:r>
              <a:rPr lang="en-US" altLang="sv-SE" sz="750" dirty="0" err="1"/>
              <a:t>Durk</a:t>
            </a:r>
            <a:r>
              <a:rPr lang="en-US" altLang="sv-SE" sz="750" dirty="0"/>
              <a:t> &amp; </a:t>
            </a:r>
            <a:r>
              <a:rPr lang="en-US" altLang="sv-SE" sz="750" dirty="0" err="1"/>
              <a:t>Conoz</a:t>
            </a:r>
            <a:r>
              <a:rPr lang="en-US" altLang="sv-SE" sz="750" dirty="0"/>
              <a:t>, </a:t>
            </a:r>
            <a:r>
              <a:rPr lang="en-US" altLang="sv-SE" sz="750" dirty="0" err="1"/>
              <a:t>Jasone</a:t>
            </a:r>
            <a:r>
              <a:rPr lang="en-US" altLang="sv-SE" sz="750" dirty="0"/>
              <a:t> (2015)  </a:t>
            </a:r>
            <a:r>
              <a:rPr lang="en-US" altLang="sv-SE" sz="750" dirty="0" err="1"/>
              <a:t>Translanguaging</a:t>
            </a:r>
            <a:r>
              <a:rPr lang="en-US" altLang="sv-SE" sz="750" dirty="0"/>
              <a:t> and linguistic landscapes. </a:t>
            </a:r>
            <a:r>
              <a:rPr lang="en-US" altLang="sv-SE" sz="750" u="sng" dirty="0">
                <a:hlinkClick r:id="rId2"/>
              </a:rPr>
              <a:t>Linguistic </a:t>
            </a:r>
            <a:r>
              <a:rPr lang="en-US" altLang="sv-SE" sz="750" u="sng" dirty="0" err="1">
                <a:hlinkClick r:id="rId2"/>
              </a:rPr>
              <a:t>Landscape</a:t>
            </a:r>
            <a:r>
              <a:rPr lang="en-US" altLang="sv-SE" sz="750" dirty="0" err="1"/>
              <a:t>Vol</a:t>
            </a:r>
            <a:r>
              <a:rPr lang="en-US" altLang="sv-SE" sz="750" dirty="0"/>
              <a:t>. </a:t>
            </a:r>
            <a:r>
              <a:rPr lang="en-US" altLang="sv-SE" sz="750" u="sng" dirty="0">
                <a:hlinkClick r:id="rId3"/>
              </a:rPr>
              <a:t>1:1/2</a:t>
            </a:r>
            <a:r>
              <a:rPr lang="en-US" altLang="sv-SE" sz="750" dirty="0"/>
              <a:t> (2015) pp. 54–74.</a:t>
            </a:r>
          </a:p>
          <a:p>
            <a:r>
              <a:rPr lang="sv-SE" altLang="sv-SE" sz="750" dirty="0"/>
              <a:t>Harrisson, Christine &amp; Howard, Sally.(2013) </a:t>
            </a:r>
            <a:r>
              <a:rPr lang="sv-SE" altLang="sv-SE" sz="750" i="1" dirty="0"/>
              <a:t>Bedömning för lärande i årskurs F5. Inne i ”the </a:t>
            </a:r>
            <a:r>
              <a:rPr lang="sv-SE" altLang="sv-SE" sz="750" i="1" dirty="0" err="1"/>
              <a:t>Primary</a:t>
            </a:r>
            <a:r>
              <a:rPr lang="sv-SE" altLang="sv-SE" sz="750" i="1" dirty="0"/>
              <a:t>  Black Box”. Stockholm: Liber </a:t>
            </a:r>
            <a:endParaRPr lang="sv-SE" altLang="sv-SE" sz="750" dirty="0"/>
          </a:p>
          <a:p>
            <a:r>
              <a:rPr lang="en-US" altLang="sv-SE" sz="750" dirty="0" err="1"/>
              <a:t>Hornberger</a:t>
            </a:r>
            <a:r>
              <a:rPr lang="en-US" altLang="sv-SE" sz="750" dirty="0"/>
              <a:t>, Nancy H. (2004). The continua of </a:t>
            </a:r>
            <a:r>
              <a:rPr lang="en-US" altLang="sv-SE" sz="750" dirty="0" err="1"/>
              <a:t>biliteracy</a:t>
            </a:r>
            <a:r>
              <a:rPr lang="en-US" altLang="sv-SE" sz="750" dirty="0"/>
              <a:t> and the bilingual educator: Educational linguistics in practice. </a:t>
            </a:r>
            <a:r>
              <a:rPr lang="en-US" altLang="sv-SE" sz="750" i="1" dirty="0"/>
              <a:t>International Journal of Bilingual Education and Bilingualism</a:t>
            </a:r>
            <a:r>
              <a:rPr lang="en-US" altLang="sv-SE" sz="750" dirty="0"/>
              <a:t>, 7 N, 2 &amp; 3.</a:t>
            </a:r>
            <a:endParaRPr lang="sv-SE" altLang="sv-SE" sz="750" dirty="0"/>
          </a:p>
          <a:p>
            <a:pPr eaLnBrk="1" hangingPunct="1">
              <a:lnSpc>
                <a:spcPct val="80000"/>
              </a:lnSpc>
            </a:pPr>
            <a:r>
              <a:rPr lang="sv-SE" altLang="sv-SE" sz="750" dirty="0"/>
              <a:t>Lgr 11 (2011). </a:t>
            </a:r>
            <a:r>
              <a:rPr lang="sv-SE" altLang="sv-SE" sz="750" i="1" dirty="0"/>
              <a:t>Läroplan för grundskolan, förskoleklassen och fritidshemmet 2011</a:t>
            </a:r>
            <a:r>
              <a:rPr lang="sv-SE" altLang="sv-SE" sz="750" dirty="0"/>
              <a:t>. Tillgänglig på internet: </a:t>
            </a:r>
            <a:r>
              <a:rPr lang="sv-SE" altLang="sv-SE" sz="750" dirty="0" err="1"/>
              <a:t>w.w.w</a:t>
            </a:r>
            <a:r>
              <a:rPr lang="sv-SE" altLang="sv-SE" sz="750" dirty="0"/>
              <a:t>. skolverket.se/</a:t>
            </a:r>
            <a:r>
              <a:rPr lang="sv-SE" altLang="sv-SE" sz="750" dirty="0" err="1"/>
              <a:t>publikationer?id</a:t>
            </a:r>
            <a:r>
              <a:rPr lang="sv-SE" altLang="sv-SE" sz="750" dirty="0"/>
              <a:t>=2575</a:t>
            </a:r>
          </a:p>
          <a:p>
            <a:r>
              <a:rPr lang="sv-SE" altLang="sv-SE" sz="750" dirty="0"/>
              <a:t>Lindberg, Inger (2006). Med andra ord i bagaget. I: Louise </a:t>
            </a:r>
            <a:r>
              <a:rPr lang="sv-SE" altLang="sv-SE" sz="750" dirty="0" err="1"/>
              <a:t>Bjar</a:t>
            </a:r>
            <a:r>
              <a:rPr lang="sv-SE" altLang="sv-SE" sz="750" dirty="0"/>
              <a:t> (red.), </a:t>
            </a:r>
            <a:r>
              <a:rPr lang="sv-SE" altLang="sv-SE" sz="750" i="1" dirty="0"/>
              <a:t>Det hänger på språket</a:t>
            </a:r>
            <a:r>
              <a:rPr lang="sv-SE" altLang="sv-SE" sz="750" dirty="0"/>
              <a:t>. Lund: Studentlitteratur.</a:t>
            </a:r>
          </a:p>
          <a:p>
            <a:r>
              <a:rPr lang="sv-SE" altLang="sv-SE" sz="750" dirty="0"/>
              <a:t>Lindberg, Inger &amp; </a:t>
            </a:r>
            <a:r>
              <a:rPr lang="sv-SE" altLang="sv-SE" sz="750" dirty="0" err="1"/>
              <a:t>Hyltenstam</a:t>
            </a:r>
            <a:r>
              <a:rPr lang="sv-SE" altLang="sv-SE" sz="750" dirty="0"/>
              <a:t>, Kenneth (2012). Flerspråkiga elevers språkutbildning. I: Mikael Olofson (red.), </a:t>
            </a:r>
            <a:r>
              <a:rPr lang="sv-SE" altLang="sv-SE" sz="750" i="1" dirty="0"/>
              <a:t>Lärarrollen i svenska som andraspråk</a:t>
            </a:r>
            <a:r>
              <a:rPr lang="sv-SE" altLang="sv-SE" sz="750" dirty="0"/>
              <a:t>. Symposium 2012. Stockholm: Stockholms universitets förlag.</a:t>
            </a:r>
          </a:p>
          <a:p>
            <a:r>
              <a:rPr lang="sv-SE" altLang="sv-SE" sz="750" dirty="0"/>
              <a:t>Svensson, Gudrun (2017). Transspråkande i praktik och teori. Stockholm: Natur och Kultur.</a:t>
            </a:r>
          </a:p>
          <a:p>
            <a:r>
              <a:rPr lang="sv-SE" altLang="sv-SE" sz="750" dirty="0"/>
              <a:t>Svensson, Gudrun, Melkersson, Lena A. och Khalid, </a:t>
            </a:r>
            <a:r>
              <a:rPr lang="sv-SE" altLang="sv-SE" sz="750" dirty="0" err="1"/>
              <a:t>Intisar</a:t>
            </a:r>
            <a:r>
              <a:rPr lang="sv-SE" altLang="sv-SE" sz="750" dirty="0"/>
              <a:t> (2017). Transspråkande på Centrumskolan. </a:t>
            </a:r>
            <a:r>
              <a:rPr lang="sv-SE" altLang="sv-SE" sz="750" i="1" dirty="0" err="1"/>
              <a:t>Lisetten</a:t>
            </a:r>
            <a:r>
              <a:rPr lang="sv-SE" altLang="sv-SE" sz="750" i="1" dirty="0"/>
              <a:t>, 1 2017 , </a:t>
            </a:r>
            <a:r>
              <a:rPr lang="sv-SE" altLang="sv-SE" sz="750" dirty="0"/>
              <a:t>s. 8–13.</a:t>
            </a:r>
          </a:p>
          <a:p>
            <a:pPr eaLnBrk="1" hangingPunct="1">
              <a:lnSpc>
                <a:spcPct val="80000"/>
              </a:lnSpc>
            </a:pPr>
            <a:r>
              <a:rPr lang="sv-SE" altLang="sv-SE" sz="750" dirty="0"/>
              <a:t>Svensson, Gudrun &amp; </a:t>
            </a:r>
            <a:r>
              <a:rPr lang="sv-SE" altLang="sv-SE" sz="750" dirty="0" err="1"/>
              <a:t>Torpsten</a:t>
            </a:r>
            <a:r>
              <a:rPr lang="sv-SE" altLang="sv-SE" sz="750" dirty="0"/>
              <a:t>, Ann-Christin (2017). Transspråkande för förstärkt tvåspråkighet. I: Åsa Wedin (red.), </a:t>
            </a:r>
            <a:r>
              <a:rPr lang="sv-SE" altLang="sv-SE" sz="750" i="1" dirty="0"/>
              <a:t>Språklig mångfald i klassrummet </a:t>
            </a:r>
            <a:r>
              <a:rPr lang="sv-SE" altLang="sv-SE" sz="750" dirty="0"/>
              <a:t>(37–60)</a:t>
            </a:r>
            <a:r>
              <a:rPr lang="sv-SE" altLang="sv-SE" sz="750" i="1" dirty="0"/>
              <a:t>. </a:t>
            </a:r>
            <a:r>
              <a:rPr lang="sv-SE" altLang="sv-SE" sz="750" dirty="0"/>
              <a:t>Stockholm: Lärarförlaget</a:t>
            </a:r>
          </a:p>
          <a:p>
            <a:pPr eaLnBrk="1" hangingPunct="1">
              <a:lnSpc>
                <a:spcPct val="80000"/>
              </a:lnSpc>
            </a:pPr>
            <a:r>
              <a:rPr lang="en-US" altLang="sv-SE" sz="750" dirty="0"/>
              <a:t>Lund,  Anna  &amp; Lund, Stefan (red.), </a:t>
            </a:r>
            <a:r>
              <a:rPr lang="en-US" altLang="sv-SE" sz="750" i="1" dirty="0" err="1"/>
              <a:t>Skolframgång</a:t>
            </a:r>
            <a:r>
              <a:rPr lang="en-US" altLang="sv-SE" sz="750" i="1" dirty="0"/>
              <a:t> </a:t>
            </a:r>
            <a:r>
              <a:rPr lang="en-US" altLang="sv-SE" sz="750" i="1" dirty="0" err="1"/>
              <a:t>i</a:t>
            </a:r>
            <a:r>
              <a:rPr lang="en-US" altLang="sv-SE" sz="750" i="1" dirty="0"/>
              <a:t> </a:t>
            </a:r>
            <a:r>
              <a:rPr lang="en-US" altLang="sv-SE" sz="750" i="1" dirty="0" err="1"/>
              <a:t>det</a:t>
            </a:r>
            <a:r>
              <a:rPr lang="en-US" altLang="sv-SE" sz="750" i="1" dirty="0"/>
              <a:t> </a:t>
            </a:r>
            <a:r>
              <a:rPr lang="en-US" altLang="sv-SE" sz="750" i="1" dirty="0" err="1"/>
              <a:t>mångkulturella</a:t>
            </a:r>
            <a:r>
              <a:rPr lang="en-US" altLang="sv-SE" sz="750" i="1" dirty="0"/>
              <a:t> </a:t>
            </a:r>
            <a:r>
              <a:rPr lang="en-US" altLang="sv-SE" sz="750" i="1" dirty="0" err="1"/>
              <a:t>samhället</a:t>
            </a:r>
            <a:r>
              <a:rPr lang="en-US" altLang="sv-SE" sz="750" i="1" dirty="0"/>
              <a:t> </a:t>
            </a:r>
            <a:r>
              <a:rPr lang="en-US" altLang="sv-SE" sz="750" dirty="0"/>
              <a:t>(241–269)</a:t>
            </a:r>
            <a:r>
              <a:rPr lang="en-US" altLang="sv-SE" sz="750" i="1" dirty="0"/>
              <a:t>. </a:t>
            </a:r>
            <a:r>
              <a:rPr lang="en-US" altLang="sv-SE" sz="750" dirty="0"/>
              <a:t>Lund: </a:t>
            </a:r>
            <a:r>
              <a:rPr lang="en-US" altLang="sv-SE" sz="750" dirty="0" err="1"/>
              <a:t>Studentlitteratur</a:t>
            </a:r>
            <a:endParaRPr lang="sv-SE" altLang="sv-SE" sz="750" dirty="0"/>
          </a:p>
          <a:p>
            <a:pPr eaLnBrk="1" hangingPunct="1">
              <a:lnSpc>
                <a:spcPct val="80000"/>
              </a:lnSpc>
            </a:pPr>
            <a:r>
              <a:rPr lang="en-US" altLang="sv-SE" sz="750" dirty="0"/>
              <a:t>Williams, Cen (1996) Secondary education: teaching in the bilingual situation. In C. Williams, G. Lewis and C. Baker (</a:t>
            </a:r>
            <a:r>
              <a:rPr lang="en-US" altLang="sv-SE" sz="750" dirty="0" err="1"/>
              <a:t>Eds</a:t>
            </a:r>
            <a:r>
              <a:rPr lang="en-US" altLang="sv-SE" sz="750" dirty="0"/>
              <a:t>). </a:t>
            </a:r>
            <a:r>
              <a:rPr lang="en-US" altLang="sv-SE" sz="750" i="1" dirty="0"/>
              <a:t>The language policy: Taking stock. </a:t>
            </a:r>
            <a:r>
              <a:rPr lang="sv-SE" altLang="sv-SE" sz="750" dirty="0" err="1"/>
              <a:t>Llangefni</a:t>
            </a:r>
            <a:r>
              <a:rPr lang="sv-SE" altLang="sv-SE" sz="750" dirty="0"/>
              <a:t> (Wales): CAI.</a:t>
            </a:r>
          </a:p>
          <a:p>
            <a:pPr eaLnBrk="1" hangingPunct="1">
              <a:lnSpc>
                <a:spcPct val="80000"/>
              </a:lnSpc>
            </a:pPr>
            <a:endParaRPr lang="sv-SE" altLang="sv-SE" sz="1200" dirty="0"/>
          </a:p>
        </p:txBody>
      </p:sp>
    </p:spTree>
    <p:extLst>
      <p:ext uri="{BB962C8B-B14F-4D97-AF65-F5344CB8AC3E}">
        <p14:creationId xmlns:p14="http://schemas.microsoft.com/office/powerpoint/2010/main" val="12628528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tshållare för innehåll 3"/>
          <p:cNvSpPr>
            <a:spLocks noGrp="1"/>
          </p:cNvSpPr>
          <p:nvPr>
            <p:ph sz="half" idx="4294967295"/>
          </p:nvPr>
        </p:nvSpPr>
        <p:spPr>
          <a:xfrm>
            <a:off x="5105400" y="1981200"/>
            <a:ext cx="4038600" cy="4329113"/>
          </a:xfrm>
        </p:spPr>
        <p:txBody>
          <a:bodyPr/>
          <a:lstStyle/>
          <a:p>
            <a:pPr marL="0" indent="0" eaLnBrk="1" hangingPunct="1"/>
            <a:endParaRPr lang="sv-SE" altLang="sv-SE" sz="2800" smtClean="0"/>
          </a:p>
          <a:p>
            <a:pPr marL="0" indent="0" eaLnBrk="1" hangingPunct="1"/>
            <a:r>
              <a:rPr lang="sv-SE" altLang="sv-SE" sz="2400" smtClean="0"/>
              <a:t>Swahili och engelska finns i mitt hjärta och talar jag hemma med mina syskon</a:t>
            </a:r>
          </a:p>
          <a:p>
            <a:pPr marL="0" indent="0" eaLnBrk="1" hangingPunct="1"/>
            <a:r>
              <a:rPr lang="sv-SE" altLang="sv-SE" sz="2400" smtClean="0"/>
              <a:t>Indiska finns i mina ögon för jag älskar såna filmer i teve och min pappa också </a:t>
            </a:r>
          </a:p>
          <a:p>
            <a:pPr marL="0" indent="0" eaLnBrk="1" hangingPunct="1"/>
            <a:r>
              <a:rPr lang="sv-SE" altLang="sv-SE" sz="2400" smtClean="0"/>
              <a:t>Somaliska är mitt språk som bär mig upp</a:t>
            </a:r>
          </a:p>
        </p:txBody>
      </p:sp>
      <p:pic>
        <p:nvPicPr>
          <p:cNvPr id="25603" name="Picture 7" descr="skanna0010"/>
          <p:cNvPicPr>
            <a:picLocks noGrp="1" noChangeAspect="1" noChangeArrowheads="1"/>
          </p:cNvPicPr>
          <p:nvPr>
            <p:ph sz="half" idx="4294967295"/>
          </p:nvPr>
        </p:nvPicPr>
        <p:blipFill>
          <a:blip r:embed="rId3" cstate="email">
            <a:extLst>
              <a:ext uri="{28A0092B-C50C-407E-A947-70E740481C1C}">
                <a14:useLocalDpi xmlns:a14="http://schemas.microsoft.com/office/drawing/2010/main" val="0"/>
              </a:ext>
            </a:extLst>
          </a:blip>
          <a:srcRect/>
          <a:stretch>
            <a:fillRect/>
          </a:stretch>
        </p:blipFill>
        <p:spPr>
          <a:xfrm>
            <a:off x="1062038" y="1208088"/>
            <a:ext cx="2992437" cy="4011612"/>
          </a:xfrm>
        </p:spPr>
      </p:pic>
      <p:pic>
        <p:nvPicPr>
          <p:cNvPr id="25604"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11863" y="404813"/>
            <a:ext cx="2890837" cy="183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6" descr="Hand Hands Draw Subscribe Children Scho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133475"/>
            <a:ext cx="46355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33991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ubrik 1"/>
          <p:cNvSpPr>
            <a:spLocks noGrp="1"/>
          </p:cNvSpPr>
          <p:nvPr>
            <p:ph type="title"/>
          </p:nvPr>
        </p:nvSpPr>
        <p:spPr/>
        <p:txBody>
          <a:bodyPr/>
          <a:lstStyle/>
          <a:p>
            <a:r>
              <a:rPr lang="sv-SE" altLang="sv-SE" smtClean="0"/>
              <a:t>Blir det inte kaos i klassrummet om språken ”släpps fria”?</a:t>
            </a:r>
          </a:p>
        </p:txBody>
      </p:sp>
      <p:sp>
        <p:nvSpPr>
          <p:cNvPr id="20483" name="Platshållare för innehåll 2"/>
          <p:cNvSpPr>
            <a:spLocks noGrp="1"/>
          </p:cNvSpPr>
          <p:nvPr>
            <p:ph idx="1"/>
          </p:nvPr>
        </p:nvSpPr>
        <p:spPr/>
        <p:txBody>
          <a:bodyPr/>
          <a:lstStyle/>
          <a:p>
            <a:r>
              <a:rPr lang="sv-SE" altLang="sv-SE" sz="2400" smtClean="0"/>
              <a:t>Det är alltså en strategisk användning av språken det handlar om</a:t>
            </a:r>
          </a:p>
          <a:p>
            <a:r>
              <a:rPr lang="sv-SE" altLang="sv-SE" sz="2400" smtClean="0"/>
              <a:t>Inte att språken ska släppas lösa huller om buller i klassrummet och skapa kaos</a:t>
            </a:r>
          </a:p>
          <a:p>
            <a:r>
              <a:rPr lang="sv-SE" altLang="sv-SE" sz="2400" smtClean="0"/>
              <a:t>Strategisk princip nr 2 är viktig att tänka på</a:t>
            </a:r>
          </a:p>
          <a:p>
            <a:r>
              <a:rPr lang="sv-SE" altLang="sv-SE" sz="2400" smtClean="0"/>
              <a:t>Men det kan förstås bli en viss rörelse och visst liv i klassrummet när olika grupper arbetar utifrån olika språk</a:t>
            </a:r>
          </a:p>
          <a:p>
            <a:r>
              <a:rPr lang="sv-SE" altLang="sv-SE" sz="2400" smtClean="0"/>
              <a:t>Många olika språk som finns i luften i klassrummet men alla språk brukas i en målinriktad arbetsinsats </a:t>
            </a:r>
          </a:p>
          <a:p>
            <a:endParaRPr lang="sv-SE" altLang="sv-SE" smtClean="0"/>
          </a:p>
        </p:txBody>
      </p:sp>
    </p:spTree>
    <p:extLst>
      <p:ext uri="{BB962C8B-B14F-4D97-AF65-F5344CB8AC3E}">
        <p14:creationId xmlns:p14="http://schemas.microsoft.com/office/powerpoint/2010/main" val="2445701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ubrik 1"/>
          <p:cNvSpPr>
            <a:spLocks noGrp="1"/>
          </p:cNvSpPr>
          <p:nvPr>
            <p:ph type="title"/>
          </p:nvPr>
        </p:nvSpPr>
        <p:spPr/>
        <p:txBody>
          <a:bodyPr/>
          <a:lstStyle/>
          <a:p>
            <a:r>
              <a:rPr lang="sv-SE" altLang="sv-SE" sz="3600" smtClean="0"/>
              <a:t>Hur kan man kontrollera om det blir rätt?</a:t>
            </a:r>
            <a:br>
              <a:rPr lang="sv-SE" altLang="sv-SE" sz="3600" smtClean="0"/>
            </a:br>
            <a:endParaRPr lang="sv-SE" altLang="sv-SE" sz="3600" smtClean="0"/>
          </a:p>
        </p:txBody>
      </p:sp>
      <p:sp>
        <p:nvSpPr>
          <p:cNvPr id="3" name="Platshållare för innehåll 2"/>
          <p:cNvSpPr>
            <a:spLocks noGrp="1"/>
          </p:cNvSpPr>
          <p:nvPr>
            <p:ph idx="1"/>
          </p:nvPr>
        </p:nvSpPr>
        <p:spPr>
          <a:xfrm>
            <a:off x="457200" y="1484313"/>
            <a:ext cx="8229600" cy="5257800"/>
          </a:xfrm>
        </p:spPr>
        <p:txBody>
          <a:bodyPr/>
          <a:lstStyle/>
          <a:p>
            <a:r>
              <a:rPr lang="sv-SE" altLang="sv-SE" sz="2800" smtClean="0"/>
              <a:t>Kommunikation viktigare än felfrihet</a:t>
            </a:r>
          </a:p>
          <a:p>
            <a:r>
              <a:rPr lang="sv-SE" altLang="sv-SE" sz="2800" smtClean="0"/>
              <a:t>Det är inte så viktigt att allt alltid blir exakt rätt </a:t>
            </a:r>
          </a:p>
          <a:p>
            <a:r>
              <a:rPr lang="sv-SE" altLang="sv-SE" sz="2800" smtClean="0"/>
              <a:t>Det är som vid många andra tillfällen i livet att saker och ting så småningom rättas till om det blir fel från början</a:t>
            </a:r>
          </a:p>
          <a:p>
            <a:r>
              <a:rPr lang="sv-SE" altLang="sv-SE" sz="2800" smtClean="0"/>
              <a:t>Föräldrar, modersmålslärare, studiehandledare kan vara till hjälp om man vill  veta att det blivit rätt </a:t>
            </a:r>
          </a:p>
          <a:p>
            <a:r>
              <a:rPr lang="sv-SE" altLang="sv-SE" sz="2800" smtClean="0"/>
              <a:t>Så kan man också säga att de målinriktade samtalen på elevernas vardagsspråk lägger en grund för korrektare förståelse av ämnesspråket </a:t>
            </a:r>
          </a:p>
          <a:p>
            <a:endParaRPr lang="sv-SE" altLang="sv-SE" smtClean="0"/>
          </a:p>
          <a:p>
            <a:endParaRPr lang="sv-SE" altLang="sv-SE" smtClean="0"/>
          </a:p>
        </p:txBody>
      </p:sp>
    </p:spTree>
    <p:extLst>
      <p:ext uri="{BB962C8B-B14F-4D97-AF65-F5344CB8AC3E}">
        <p14:creationId xmlns:p14="http://schemas.microsoft.com/office/powerpoint/2010/main" val="3597683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ubrik 1"/>
          <p:cNvSpPr>
            <a:spLocks noGrp="1"/>
          </p:cNvSpPr>
          <p:nvPr>
            <p:ph type="title"/>
          </p:nvPr>
        </p:nvSpPr>
        <p:spPr/>
        <p:txBody>
          <a:bodyPr/>
          <a:lstStyle/>
          <a:p>
            <a:r>
              <a:rPr lang="sv-SE" altLang="sv-SE" smtClean="0"/>
              <a:t>Blir inte eleverna stressade av att inte förstå allt i klassrummet?</a:t>
            </a:r>
          </a:p>
        </p:txBody>
      </p:sp>
      <p:sp>
        <p:nvSpPr>
          <p:cNvPr id="114691" name="Platshållare för innehåll 2"/>
          <p:cNvSpPr>
            <a:spLocks noGrp="1"/>
          </p:cNvSpPr>
          <p:nvPr>
            <p:ph idx="1"/>
          </p:nvPr>
        </p:nvSpPr>
        <p:spPr/>
        <p:txBody>
          <a:bodyPr/>
          <a:lstStyle/>
          <a:p>
            <a:r>
              <a:rPr lang="sv-SE" altLang="sv-SE" sz="2400" dirty="0" smtClean="0"/>
              <a:t>Det beror på hur man lägger upp undervisningen</a:t>
            </a:r>
          </a:p>
          <a:p>
            <a:r>
              <a:rPr lang="sv-SE" altLang="sv-SE" sz="2400" dirty="0" smtClean="0"/>
              <a:t>Vissa saker görs ju parallellt på olika språk</a:t>
            </a:r>
          </a:p>
          <a:p>
            <a:r>
              <a:rPr lang="sv-SE" altLang="sv-SE" sz="2400" dirty="0" smtClean="0"/>
              <a:t>I andra fall kan elever informera varandra </a:t>
            </a:r>
          </a:p>
        </p:txBody>
      </p:sp>
    </p:spTree>
    <p:extLst>
      <p:ext uri="{BB962C8B-B14F-4D97-AF65-F5344CB8AC3E}">
        <p14:creationId xmlns:p14="http://schemas.microsoft.com/office/powerpoint/2010/main" val="86248323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ubrik 1"/>
          <p:cNvSpPr>
            <a:spLocks noGrp="1"/>
          </p:cNvSpPr>
          <p:nvPr>
            <p:ph type="title"/>
          </p:nvPr>
        </p:nvSpPr>
        <p:spPr/>
        <p:txBody>
          <a:bodyPr/>
          <a:lstStyle/>
          <a:p>
            <a:r>
              <a:rPr lang="sv-SE" altLang="sv-SE" smtClean="0"/>
              <a:t>Blir inte de svenska eleverna otåliga?</a:t>
            </a:r>
          </a:p>
        </p:txBody>
      </p:sp>
      <p:sp>
        <p:nvSpPr>
          <p:cNvPr id="115715" name="Platshållare för innehåll 2"/>
          <p:cNvSpPr>
            <a:spLocks noGrp="1"/>
          </p:cNvSpPr>
          <p:nvPr>
            <p:ph idx="1"/>
          </p:nvPr>
        </p:nvSpPr>
        <p:spPr>
          <a:xfrm>
            <a:off x="395288" y="1773238"/>
            <a:ext cx="8229600" cy="4876800"/>
          </a:xfrm>
        </p:spPr>
        <p:txBody>
          <a:bodyPr/>
          <a:lstStyle/>
          <a:p>
            <a:r>
              <a:rPr lang="sv-SE" altLang="sv-SE" sz="2800" smtClean="0"/>
              <a:t>Elever med svenska som förstaspråk kan bli otåliga och fördröjda i sin egen kunskapsutveckling om allt ska förklaras därför att alla elever inte förstår språket och läraren ideligen måste förklara</a:t>
            </a:r>
          </a:p>
          <a:p>
            <a:r>
              <a:rPr lang="sv-SE" altLang="sv-SE" sz="2800" smtClean="0"/>
              <a:t>Genom transspråkande har man en flexiblare lösning för alla</a:t>
            </a:r>
          </a:p>
          <a:p>
            <a:r>
              <a:rPr lang="sv-SE" altLang="sv-SE" sz="2800" smtClean="0"/>
              <a:t>Elever med svenska som förstaspråk ska förstås också delta i transspråkande i klassen </a:t>
            </a:r>
          </a:p>
          <a:p>
            <a:endParaRPr lang="sv-SE" altLang="sv-SE" smtClean="0"/>
          </a:p>
        </p:txBody>
      </p:sp>
    </p:spTree>
    <p:extLst>
      <p:ext uri="{BB962C8B-B14F-4D97-AF65-F5344CB8AC3E}">
        <p14:creationId xmlns:p14="http://schemas.microsoft.com/office/powerpoint/2010/main" val="45114212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ubrik 1"/>
          <p:cNvSpPr>
            <a:spLocks noGrp="1"/>
          </p:cNvSpPr>
          <p:nvPr>
            <p:ph type="title"/>
          </p:nvPr>
        </p:nvSpPr>
        <p:spPr/>
        <p:txBody>
          <a:bodyPr/>
          <a:lstStyle/>
          <a:p>
            <a:r>
              <a:rPr lang="sv-SE" altLang="sv-SE" sz="3600" smtClean="0"/>
              <a:t>Hur jobbar elever transspråkande om de har svenska som modersmål</a:t>
            </a:r>
            <a:r>
              <a:rPr lang="sv-SE" altLang="sv-SE" smtClean="0"/>
              <a:t>?</a:t>
            </a:r>
          </a:p>
        </p:txBody>
      </p:sp>
      <p:sp>
        <p:nvSpPr>
          <p:cNvPr id="116739" name="Platshållare för innehåll 2"/>
          <p:cNvSpPr>
            <a:spLocks noGrp="1"/>
          </p:cNvSpPr>
          <p:nvPr>
            <p:ph idx="1"/>
          </p:nvPr>
        </p:nvSpPr>
        <p:spPr/>
        <p:txBody>
          <a:bodyPr/>
          <a:lstStyle/>
          <a:p>
            <a:r>
              <a:rPr lang="sv-SE" altLang="sv-SE" smtClean="0"/>
              <a:t>Det finns många olika lösningar för dem om man är flexibel</a:t>
            </a:r>
          </a:p>
          <a:p>
            <a:r>
              <a:rPr lang="sv-SE" altLang="sv-SE" smtClean="0"/>
              <a:t>Ofta finns det elever som är ensamma om sitt språk i klassen och då kan de arbeta i språköverskridande grupper</a:t>
            </a:r>
          </a:p>
          <a:p>
            <a:r>
              <a:rPr lang="sv-SE" altLang="sv-SE" smtClean="0"/>
              <a:t>Skolans främmande språk kan också användas vid transspråkande</a:t>
            </a:r>
          </a:p>
        </p:txBody>
      </p:sp>
    </p:spTree>
    <p:extLst>
      <p:ext uri="{BB962C8B-B14F-4D97-AF65-F5344CB8AC3E}">
        <p14:creationId xmlns:p14="http://schemas.microsoft.com/office/powerpoint/2010/main" val="171515480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ubrik 1"/>
          <p:cNvSpPr>
            <a:spLocks noGrp="1"/>
          </p:cNvSpPr>
          <p:nvPr>
            <p:ph type="title"/>
          </p:nvPr>
        </p:nvSpPr>
        <p:spPr>
          <a:xfrm>
            <a:off x="457200" y="457200"/>
            <a:ext cx="8229600" cy="1100138"/>
          </a:xfrm>
        </p:spPr>
        <p:txBody>
          <a:bodyPr/>
          <a:lstStyle/>
          <a:p>
            <a:r>
              <a:rPr lang="sv-SE" altLang="sv-SE" sz="4000" smtClean="0"/>
              <a:t>Alla föräldrar tycker väl inte att det här är bra?</a:t>
            </a:r>
          </a:p>
        </p:txBody>
      </p:sp>
      <p:sp>
        <p:nvSpPr>
          <p:cNvPr id="117763" name="Platshållare för innehåll 2"/>
          <p:cNvSpPr>
            <a:spLocks noGrp="1"/>
          </p:cNvSpPr>
          <p:nvPr>
            <p:ph idx="1"/>
          </p:nvPr>
        </p:nvSpPr>
        <p:spPr>
          <a:xfrm>
            <a:off x="457200" y="1557338"/>
            <a:ext cx="8229600" cy="4895850"/>
          </a:xfrm>
        </p:spPr>
        <p:txBody>
          <a:bodyPr/>
          <a:lstStyle/>
          <a:p>
            <a:r>
              <a:rPr lang="sv-SE" altLang="sv-SE" sz="2000" smtClean="0"/>
              <a:t>Man måste vara lyhörd för om föräldrar protesterar</a:t>
            </a:r>
          </a:p>
          <a:p>
            <a:r>
              <a:rPr lang="sv-SE" altLang="sv-SE" sz="2000" smtClean="0"/>
              <a:t>Om det beror på att de inte förstått betydelsen för deras barns utveckling ska man upplysa dem om det</a:t>
            </a:r>
          </a:p>
          <a:p>
            <a:r>
              <a:rPr lang="sv-SE" altLang="sv-SE" sz="2000" smtClean="0"/>
              <a:t>Om de ändå insisterar och inte vill att deras barn ska delta i transspråkande på förstaspråket ska vi låta eleverna arbeta i andra grupper som är språköverskridande, kanske i en grupp där man arbetar transspråkande utifrån engelska. Vi vet inget om föräldrars motiv som exempelvis kan handla om att det som vi anser vara elevens förstaspråk kanske är ett språk som står för förtryck och övervåld</a:t>
            </a:r>
          </a:p>
          <a:p>
            <a:r>
              <a:rPr lang="sv-SE" altLang="sv-SE" sz="2000" smtClean="0"/>
              <a:t>Jag har inte varit med om det själv, men har hört att det finns föräldrar med svenska som förstaspråk som protestrar. Man kan diskutera med dem att det gynnar deras barn också </a:t>
            </a:r>
            <a:r>
              <a:rPr lang="sv-SE" altLang="sv-SE" sz="1600" smtClean="0"/>
              <a:t>(mindre tid för förklaringar för de nyanlända eleverna, kognitiv utveckling om man lär sig olika infallsvinklar på saker och ting i livet. Kunskaper som man i framtiden kan ha nytta av i ett multilingvistiskt samhälle osv</a:t>
            </a:r>
            <a:r>
              <a:rPr lang="sv-SE" altLang="sv-SE" sz="2000" smtClean="0"/>
              <a:t>)  </a:t>
            </a:r>
          </a:p>
          <a:p>
            <a:endParaRPr lang="sv-SE" altLang="sv-SE" sz="2400" smtClean="0"/>
          </a:p>
          <a:p>
            <a:endParaRPr lang="sv-SE" altLang="sv-SE" smtClean="0"/>
          </a:p>
        </p:txBody>
      </p:sp>
    </p:spTree>
    <p:extLst>
      <p:ext uri="{BB962C8B-B14F-4D97-AF65-F5344CB8AC3E}">
        <p14:creationId xmlns:p14="http://schemas.microsoft.com/office/powerpoint/2010/main" val="344413449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ubrik 1"/>
          <p:cNvSpPr>
            <a:spLocks noGrp="1"/>
          </p:cNvSpPr>
          <p:nvPr>
            <p:ph type="title"/>
          </p:nvPr>
        </p:nvSpPr>
        <p:spPr/>
        <p:txBody>
          <a:bodyPr/>
          <a:lstStyle/>
          <a:p>
            <a:r>
              <a:rPr lang="sv-SE" altLang="sv-SE" sz="3200" smtClean="0"/>
              <a:t>Skolan den allra viktigaste kanalen in i samhället</a:t>
            </a:r>
          </a:p>
        </p:txBody>
      </p:sp>
      <p:sp>
        <p:nvSpPr>
          <p:cNvPr id="69635" name="Platshållare för innehåll 6"/>
          <p:cNvSpPr>
            <a:spLocks noGrp="1"/>
          </p:cNvSpPr>
          <p:nvPr>
            <p:ph idx="1"/>
          </p:nvPr>
        </p:nvSpPr>
        <p:spPr>
          <a:xfrm>
            <a:off x="457200" y="1700213"/>
            <a:ext cx="8229600" cy="4752975"/>
          </a:xfrm>
        </p:spPr>
        <p:txBody>
          <a:bodyPr/>
          <a:lstStyle/>
          <a:p>
            <a:pPr marL="342900" lvl="1" indent="-342900">
              <a:buClr>
                <a:schemeClr val="bg2"/>
              </a:buClr>
              <a:buSzPct val="75000"/>
              <a:buFont typeface="Wingdings" pitchFamily="2" charset="2"/>
              <a:buChar char="n"/>
            </a:pPr>
            <a:r>
              <a:rPr lang="sv-SE" altLang="sv-SE" sz="2400" smtClean="0"/>
              <a:t>Samspråkiga grupper och språköverskridande grupper:</a:t>
            </a:r>
          </a:p>
          <a:p>
            <a:pPr marL="342900" lvl="1" indent="-342900">
              <a:buClr>
                <a:schemeClr val="bg2"/>
              </a:buClr>
              <a:buSzPct val="75000"/>
              <a:buFont typeface="Wingdings" pitchFamily="2" charset="2"/>
              <a:buChar char="n"/>
            </a:pPr>
            <a:r>
              <a:rPr lang="sv-SE" altLang="sv-SE" sz="2400" smtClean="0"/>
              <a:t>Vikten av att arbeta transspråkande för att stärka elevers identitets-, språk- och kunskapsutveckling</a:t>
            </a:r>
          </a:p>
          <a:p>
            <a:pPr marL="342900" lvl="1" indent="-342900">
              <a:buClr>
                <a:schemeClr val="bg2"/>
              </a:buClr>
              <a:buSzPct val="75000"/>
              <a:buFont typeface="Wingdings" pitchFamily="2" charset="2"/>
              <a:buChar char="n"/>
            </a:pPr>
            <a:r>
              <a:rPr lang="sv-SE" altLang="sv-SE" sz="2400" smtClean="0"/>
              <a:t>Vikten av att arbeta interkulturellt för att befrämja mångkulturell inkorporering (Trondman1916)</a:t>
            </a:r>
          </a:p>
          <a:p>
            <a:pPr marL="342900" lvl="1" indent="-342900">
              <a:buClr>
                <a:schemeClr val="bg2"/>
              </a:buClr>
              <a:buSzPct val="75000"/>
              <a:buFont typeface="Wingdings" pitchFamily="2" charset="2"/>
              <a:buChar char="n"/>
            </a:pPr>
            <a:r>
              <a:rPr lang="sv-SE" altLang="sv-SE" sz="2400" b="1" smtClean="0"/>
              <a:t>I</a:t>
            </a:r>
            <a:r>
              <a:rPr lang="en-US" altLang="sv-SE" sz="2400" b="1" smtClean="0"/>
              <a:t>nterkulturalitet: </a:t>
            </a:r>
            <a:r>
              <a:rPr lang="en-US" altLang="sv-SE" sz="2400" smtClean="0"/>
              <a:t>Lahdenperä 2017</a:t>
            </a:r>
            <a:br>
              <a:rPr lang="en-US" altLang="sv-SE" sz="2400" smtClean="0"/>
            </a:br>
            <a:r>
              <a:rPr lang="en-US" altLang="sv-SE" sz="2400" smtClean="0"/>
              <a:t>En handling med ömsesidig växelverkan i en mellanmänsklig interaktion med intresse för varandras kulturella uttryck och  existentiella villkor. Både en utgångspunkt och ett arbetssätt för att utveckla skolan utifrån mångfalden</a:t>
            </a:r>
          </a:p>
          <a:p>
            <a:pPr marL="342900" lvl="1" indent="-342900">
              <a:buClr>
                <a:schemeClr val="bg2"/>
              </a:buClr>
              <a:buSzPct val="75000"/>
              <a:buFont typeface="Wingdings" pitchFamily="2" charset="2"/>
              <a:buChar char="n"/>
            </a:pPr>
            <a:r>
              <a:rPr lang="sv-SE" altLang="sv-SE" sz="2400" smtClean="0"/>
              <a:t>Och motverka gränsbevarande praktiker (Sharif 2017)</a:t>
            </a:r>
          </a:p>
          <a:p>
            <a:endParaRPr lang="sv-SE" altLang="sv-SE" smtClean="0"/>
          </a:p>
        </p:txBody>
      </p:sp>
    </p:spTree>
    <p:extLst>
      <p:ext uri="{BB962C8B-B14F-4D97-AF65-F5344CB8AC3E}">
        <p14:creationId xmlns:p14="http://schemas.microsoft.com/office/powerpoint/2010/main" val="3965386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ubrik 1"/>
          <p:cNvSpPr>
            <a:spLocks noGrp="1"/>
          </p:cNvSpPr>
          <p:nvPr>
            <p:ph type="title"/>
          </p:nvPr>
        </p:nvSpPr>
        <p:spPr/>
        <p:txBody>
          <a:bodyPr/>
          <a:lstStyle/>
          <a:p>
            <a:r>
              <a:rPr lang="sv-SE" altLang="sv-SE" sz="3200" smtClean="0"/>
              <a:t>Är förståelse i stunden transspråkande?</a:t>
            </a:r>
          </a:p>
        </p:txBody>
      </p:sp>
      <p:sp>
        <p:nvSpPr>
          <p:cNvPr id="119811" name="Platshållare för innehåll 2"/>
          <p:cNvSpPr>
            <a:spLocks noGrp="1"/>
          </p:cNvSpPr>
          <p:nvPr>
            <p:ph idx="1"/>
          </p:nvPr>
        </p:nvSpPr>
        <p:spPr>
          <a:xfrm>
            <a:off x="539750" y="1700213"/>
            <a:ext cx="8229600" cy="4383087"/>
          </a:xfrm>
        </p:spPr>
        <p:txBody>
          <a:bodyPr/>
          <a:lstStyle/>
          <a:p>
            <a:r>
              <a:rPr lang="sv-SE" altLang="sv-SE" sz="2000" smtClean="0"/>
              <a:t>När man talar om transspråkande menar man ofta strategiskt genomtänkt undervisning</a:t>
            </a:r>
          </a:p>
          <a:p>
            <a:r>
              <a:rPr lang="sv-SE" altLang="sv-SE" sz="2000" smtClean="0"/>
              <a:t>Å andra sidan kan man säga att om man låter eleverna få hjälp att förstå  i stunden när de exempelvis (som på bilden om det svårfångade ordet </a:t>
            </a:r>
            <a:r>
              <a:rPr lang="sv-SE" altLang="sv-SE" sz="2000" i="1" smtClean="0"/>
              <a:t>själ</a:t>
            </a:r>
            <a:r>
              <a:rPr lang="sv-SE" altLang="sv-SE" sz="2000" smtClean="0"/>
              <a:t>) kan  förstå ett ords betydelse via tillfälligt anlitande av google för att komma vidare i undervisningen, så är det också en sorts strategiskt tänkande</a:t>
            </a:r>
          </a:p>
          <a:p>
            <a:r>
              <a:rPr lang="sv-SE" altLang="sv-SE" sz="2000" smtClean="0"/>
              <a:t>Bäst hjälp har dock de flerspråkiga eleverna om man tänker efter och planerar strategiskt hur de ska få kontinuerlig hjälp av sitt starkaste språk. </a:t>
            </a:r>
          </a:p>
        </p:txBody>
      </p:sp>
    </p:spTree>
    <p:extLst>
      <p:ext uri="{BB962C8B-B14F-4D97-AF65-F5344CB8AC3E}">
        <p14:creationId xmlns:p14="http://schemas.microsoft.com/office/powerpoint/2010/main" val="26506373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04850" y="806450"/>
            <a:ext cx="7645400" cy="844550"/>
          </a:xfrm>
        </p:spPr>
        <p:txBody>
          <a:bodyPr>
            <a:normAutofit/>
          </a:bodyPr>
          <a:lstStyle/>
          <a:p>
            <a:pPr eaLnBrk="1" fontAlgn="auto" hangingPunct="1">
              <a:spcAft>
                <a:spcPts val="0"/>
              </a:spcAft>
              <a:defRPr/>
            </a:pPr>
            <a:r>
              <a:rPr lang="sv-SE" altLang="sv-SE" sz="3200" dirty="0" smtClean="0">
                <a:solidFill>
                  <a:schemeClr val="tx2">
                    <a:satMod val="130000"/>
                  </a:schemeClr>
                </a:solidFill>
              </a:rPr>
              <a:t>Elever, särskilt de äldre, är ofta mångspråkiga </a:t>
            </a:r>
          </a:p>
        </p:txBody>
      </p:sp>
      <p:sp>
        <p:nvSpPr>
          <p:cNvPr id="12291" name="Rectangle 3"/>
          <p:cNvSpPr>
            <a:spLocks noGrp="1" noChangeArrowheads="1"/>
          </p:cNvSpPr>
          <p:nvPr>
            <p:ph idx="1"/>
          </p:nvPr>
        </p:nvSpPr>
        <p:spPr/>
        <p:txBody>
          <a:bodyPr/>
          <a:lstStyle/>
          <a:p>
            <a:pPr eaLnBrk="1" hangingPunct="1"/>
            <a:r>
              <a:rPr lang="sv-SE" altLang="sv-SE" sz="2800" dirty="0" smtClean="0"/>
              <a:t>Från forna kolonialländer – språk i hemmet och skolans språk</a:t>
            </a:r>
          </a:p>
          <a:p>
            <a:pPr eaLnBrk="1" hangingPunct="1"/>
            <a:r>
              <a:rPr lang="sv-SE" altLang="sv-SE" sz="2800" dirty="0" smtClean="0"/>
              <a:t>Fars släkt och mors släkt olika språk</a:t>
            </a:r>
          </a:p>
          <a:p>
            <a:pPr eaLnBrk="1" hangingPunct="1"/>
            <a:r>
              <a:rPr lang="sv-SE" altLang="sv-SE" sz="2800" dirty="0" smtClean="0"/>
              <a:t>Hemmets språk och grannars språk</a:t>
            </a:r>
          </a:p>
          <a:p>
            <a:pPr eaLnBrk="1" hangingPunct="1"/>
            <a:r>
              <a:rPr lang="sv-SE" altLang="sv-SE" sz="2800" dirty="0" smtClean="0"/>
              <a:t>Länder med många stamspråk</a:t>
            </a:r>
          </a:p>
          <a:p>
            <a:pPr eaLnBrk="1" hangingPunct="1"/>
            <a:r>
              <a:rPr lang="sv-SE" altLang="sv-SE" sz="2800" dirty="0" smtClean="0"/>
              <a:t>Bott i olika länder från det man lämnat hemlandet</a:t>
            </a:r>
          </a:p>
          <a:p>
            <a:pPr eaLnBrk="1" hangingPunct="1"/>
            <a:endParaRPr lang="sv-SE" altLang="sv-SE" sz="2800" dirty="0" smtClean="0"/>
          </a:p>
        </p:txBody>
      </p:sp>
    </p:spTree>
    <p:extLst>
      <p:ext uri="{BB962C8B-B14F-4D97-AF65-F5344CB8AC3E}">
        <p14:creationId xmlns:p14="http://schemas.microsoft.com/office/powerpoint/2010/main" val="35119887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595313"/>
            <a:ext cx="8362950" cy="822325"/>
          </a:xfrm>
          <a:ln>
            <a:solidFill>
              <a:schemeClr val="folHlink"/>
            </a:solidFill>
            <a:miter lim="800000"/>
            <a:headEnd/>
            <a:tailEnd/>
          </a:ln>
        </p:spPr>
        <p:txBody>
          <a:bodyPr>
            <a:normAutofit/>
          </a:bodyPr>
          <a:lstStyle/>
          <a:p>
            <a:pPr eaLnBrk="1" fontAlgn="auto" hangingPunct="1">
              <a:spcAft>
                <a:spcPts val="0"/>
              </a:spcAft>
              <a:defRPr/>
            </a:pPr>
            <a:r>
              <a:rPr lang="sv-SE" altLang="sv-SE" sz="2000" dirty="0" smtClean="0">
                <a:solidFill>
                  <a:srgbClr val="0066FF"/>
                </a:solidFill>
              </a:rPr>
              <a:t>	Den mångspråkiga familjen – </a:t>
            </a:r>
            <a:r>
              <a:rPr lang="sv-SE" altLang="sv-SE" sz="2000" dirty="0" err="1" smtClean="0">
                <a:solidFill>
                  <a:srgbClr val="0066FF"/>
                </a:solidFill>
              </a:rPr>
              <a:t>Kru</a:t>
            </a:r>
            <a:r>
              <a:rPr lang="sv-SE" altLang="sv-SE" sz="2000" dirty="0" smtClean="0">
                <a:solidFill>
                  <a:srgbClr val="0066FF"/>
                </a:solidFill>
              </a:rPr>
              <a:t> (arabiska)[dari]</a:t>
            </a:r>
            <a:r>
              <a:rPr lang="sv-SE" altLang="sv-SE" sz="2000" dirty="0" smtClean="0">
                <a:solidFill>
                  <a:srgbClr val="FF6600"/>
                </a:solidFill>
              </a:rPr>
              <a:t>, </a:t>
            </a:r>
            <a:r>
              <a:rPr lang="sv-SE" altLang="sv-SE" sz="2000" dirty="0" err="1" smtClean="0">
                <a:solidFill>
                  <a:srgbClr val="FF66FF"/>
                </a:solidFill>
              </a:rPr>
              <a:t>gwa</a:t>
            </a:r>
            <a:r>
              <a:rPr lang="sv-SE" altLang="sv-SE" sz="2000" dirty="0" smtClean="0">
                <a:solidFill>
                  <a:srgbClr val="FF66FF"/>
                </a:solidFill>
              </a:rPr>
              <a:t> (turkiska) [ryska] </a:t>
            </a:r>
            <a:r>
              <a:rPr lang="sv-SE" altLang="sv-SE" sz="2000" dirty="0" smtClean="0">
                <a:solidFill>
                  <a:schemeClr val="folHlink"/>
                </a:solidFill>
              </a:rPr>
              <a:t>, 	</a:t>
            </a:r>
            <a:r>
              <a:rPr lang="sv-SE" altLang="sv-SE" sz="2000" dirty="0" err="1" smtClean="0">
                <a:solidFill>
                  <a:schemeClr val="tx1"/>
                </a:solidFill>
              </a:rPr>
              <a:t>eng</a:t>
            </a:r>
            <a:r>
              <a:rPr lang="sv-SE" altLang="sv-SE" sz="2000" dirty="0" smtClean="0">
                <a:solidFill>
                  <a:schemeClr val="tx1"/>
                </a:solidFill>
              </a:rPr>
              <a:t>,</a:t>
            </a:r>
            <a:r>
              <a:rPr lang="sv-SE" altLang="sv-SE" sz="2000" dirty="0" smtClean="0">
                <a:solidFill>
                  <a:srgbClr val="FF6600"/>
                </a:solidFill>
              </a:rPr>
              <a:t> </a:t>
            </a:r>
            <a:r>
              <a:rPr lang="sv-SE" altLang="sv-SE" sz="2000" dirty="0" err="1" smtClean="0">
                <a:solidFill>
                  <a:schemeClr val="folHlink"/>
                </a:solidFill>
              </a:rPr>
              <a:t>fra</a:t>
            </a:r>
            <a:r>
              <a:rPr lang="sv-SE" altLang="sv-SE" sz="2000" dirty="0" smtClean="0">
                <a:solidFill>
                  <a:schemeClr val="tx1"/>
                </a:solidFill>
              </a:rPr>
              <a:t> </a:t>
            </a:r>
            <a:r>
              <a:rPr lang="sv-SE" altLang="sv-SE" sz="2000" dirty="0" err="1" smtClean="0">
                <a:solidFill>
                  <a:srgbClr val="FF6600"/>
                </a:solidFill>
              </a:rPr>
              <a:t>sve</a:t>
            </a:r>
            <a:endParaRPr lang="sv-SE" altLang="sv-SE" sz="2000" dirty="0" smtClean="0">
              <a:solidFill>
                <a:srgbClr val="FF6600"/>
              </a:solidFill>
            </a:endParaRPr>
          </a:p>
        </p:txBody>
      </p:sp>
      <p:sp>
        <p:nvSpPr>
          <p:cNvPr id="21507" name="Rectangle 3"/>
          <p:cNvSpPr>
            <a:spLocks noGrp="1" noChangeArrowheads="1"/>
          </p:cNvSpPr>
          <p:nvPr>
            <p:ph idx="1"/>
          </p:nvPr>
        </p:nvSpPr>
        <p:spPr>
          <a:xfrm>
            <a:off x="468313" y="1125538"/>
            <a:ext cx="8229600" cy="5472112"/>
          </a:xfrm>
        </p:spPr>
        <p:txBody>
          <a:bodyPr/>
          <a:lstStyle/>
          <a:p>
            <a:pPr eaLnBrk="1" hangingPunct="1"/>
            <a:endParaRPr lang="sv-SE" altLang="sv-SE" smtClean="0"/>
          </a:p>
        </p:txBody>
      </p:sp>
      <p:sp>
        <p:nvSpPr>
          <p:cNvPr id="21508" name="Oval 4"/>
          <p:cNvSpPr>
            <a:spLocks noChangeArrowheads="1"/>
          </p:cNvSpPr>
          <p:nvPr/>
        </p:nvSpPr>
        <p:spPr bwMode="auto">
          <a:xfrm>
            <a:off x="1116013" y="1989138"/>
            <a:ext cx="792162"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eaLnBrk="0" hangingPunct="0">
              <a:spcBef>
                <a:spcPct val="20000"/>
              </a:spcBef>
              <a:buClr>
                <a:srgbClr val="B32C16"/>
              </a:buClr>
              <a:buFont typeface="Wingdings 2" pitchFamily="18" charset="2"/>
              <a:buChar char=""/>
              <a:defRPr sz="2000">
                <a:solidFill>
                  <a:schemeClr val="tx1"/>
                </a:solidFill>
                <a:latin typeface="Gill Sans MT" pitchFamily="34" charset="0"/>
              </a:defRPr>
            </a:lvl4pPr>
            <a:lvl5pPr marL="2057400" indent="-228600" eaLnBrk="0" hangingPunct="0">
              <a:spcBef>
                <a:spcPct val="20000"/>
              </a:spcBef>
              <a:buClr>
                <a:srgbClr val="F5CD2D"/>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9pPr>
          </a:lstStyle>
          <a:p>
            <a:pPr algn="ctr" eaLnBrk="1" hangingPunct="1">
              <a:spcBef>
                <a:spcPct val="0"/>
              </a:spcBef>
              <a:buClrTx/>
              <a:buSzTx/>
              <a:buFontTx/>
              <a:buNone/>
            </a:pPr>
            <a:r>
              <a:rPr lang="sv-SE" altLang="sv-SE" sz="1800">
                <a:latin typeface="Arial" charset="0"/>
              </a:rPr>
              <a:t>morbror</a:t>
            </a:r>
          </a:p>
        </p:txBody>
      </p:sp>
      <p:sp>
        <p:nvSpPr>
          <p:cNvPr id="21509" name="Oval 5"/>
          <p:cNvSpPr>
            <a:spLocks noChangeArrowheads="1"/>
          </p:cNvSpPr>
          <p:nvPr/>
        </p:nvSpPr>
        <p:spPr bwMode="auto">
          <a:xfrm>
            <a:off x="1476375" y="4292600"/>
            <a:ext cx="863600" cy="10810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eaLnBrk="0" hangingPunct="0">
              <a:spcBef>
                <a:spcPct val="20000"/>
              </a:spcBef>
              <a:buClr>
                <a:srgbClr val="B32C16"/>
              </a:buClr>
              <a:buFont typeface="Wingdings 2" pitchFamily="18" charset="2"/>
              <a:buChar char=""/>
              <a:defRPr sz="2000">
                <a:solidFill>
                  <a:schemeClr val="tx1"/>
                </a:solidFill>
                <a:latin typeface="Gill Sans MT" pitchFamily="34" charset="0"/>
              </a:defRPr>
            </a:lvl4pPr>
            <a:lvl5pPr marL="2057400" indent="-228600" eaLnBrk="0" hangingPunct="0">
              <a:spcBef>
                <a:spcPct val="20000"/>
              </a:spcBef>
              <a:buClr>
                <a:srgbClr val="F5CD2D"/>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9pPr>
          </a:lstStyle>
          <a:p>
            <a:pPr algn="ctr" eaLnBrk="1" hangingPunct="1">
              <a:spcBef>
                <a:spcPct val="0"/>
              </a:spcBef>
              <a:buClrTx/>
              <a:buSzTx/>
              <a:buFontTx/>
              <a:buNone/>
            </a:pPr>
            <a:r>
              <a:rPr lang="sv-SE" altLang="sv-SE" sz="1800">
                <a:latin typeface="Arial" charset="0"/>
              </a:rPr>
              <a:t>kusin</a:t>
            </a:r>
          </a:p>
        </p:txBody>
      </p:sp>
      <p:sp>
        <p:nvSpPr>
          <p:cNvPr id="21510" name="Oval 6"/>
          <p:cNvSpPr>
            <a:spLocks noChangeArrowheads="1"/>
          </p:cNvSpPr>
          <p:nvPr/>
        </p:nvSpPr>
        <p:spPr bwMode="auto">
          <a:xfrm>
            <a:off x="3348038" y="1125538"/>
            <a:ext cx="1079500" cy="7905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eaLnBrk="0" hangingPunct="0">
              <a:spcBef>
                <a:spcPct val="20000"/>
              </a:spcBef>
              <a:buClr>
                <a:srgbClr val="B32C16"/>
              </a:buClr>
              <a:buFont typeface="Wingdings 2" pitchFamily="18" charset="2"/>
              <a:buChar char=""/>
              <a:defRPr sz="2000">
                <a:solidFill>
                  <a:schemeClr val="tx1"/>
                </a:solidFill>
                <a:latin typeface="Gill Sans MT" pitchFamily="34" charset="0"/>
              </a:defRPr>
            </a:lvl4pPr>
            <a:lvl5pPr marL="2057400" indent="-228600" eaLnBrk="0" hangingPunct="0">
              <a:spcBef>
                <a:spcPct val="20000"/>
              </a:spcBef>
              <a:buClr>
                <a:srgbClr val="F5CD2D"/>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9pPr>
          </a:lstStyle>
          <a:p>
            <a:pPr algn="ctr" eaLnBrk="1" hangingPunct="1">
              <a:spcBef>
                <a:spcPct val="0"/>
              </a:spcBef>
              <a:buClrTx/>
              <a:buSzTx/>
              <a:buFontTx/>
              <a:buNone/>
            </a:pPr>
            <a:r>
              <a:rPr lang="sv-SE" altLang="sv-SE" sz="1800">
                <a:latin typeface="Arial" charset="0"/>
              </a:rPr>
              <a:t>Far </a:t>
            </a:r>
          </a:p>
        </p:txBody>
      </p:sp>
      <p:sp>
        <p:nvSpPr>
          <p:cNvPr id="21511" name="Oval 7"/>
          <p:cNvSpPr>
            <a:spLocks noChangeArrowheads="1"/>
          </p:cNvSpPr>
          <p:nvPr/>
        </p:nvSpPr>
        <p:spPr bwMode="auto">
          <a:xfrm>
            <a:off x="5940425" y="1268413"/>
            <a:ext cx="1008063" cy="10080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eaLnBrk="0" hangingPunct="0">
              <a:spcBef>
                <a:spcPct val="20000"/>
              </a:spcBef>
              <a:buClr>
                <a:srgbClr val="B32C16"/>
              </a:buClr>
              <a:buFont typeface="Wingdings 2" pitchFamily="18" charset="2"/>
              <a:buChar char=""/>
              <a:defRPr sz="2000">
                <a:solidFill>
                  <a:schemeClr val="tx1"/>
                </a:solidFill>
                <a:latin typeface="Gill Sans MT" pitchFamily="34" charset="0"/>
              </a:defRPr>
            </a:lvl4pPr>
            <a:lvl5pPr marL="2057400" indent="-228600" eaLnBrk="0" hangingPunct="0">
              <a:spcBef>
                <a:spcPct val="20000"/>
              </a:spcBef>
              <a:buClr>
                <a:srgbClr val="F5CD2D"/>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9pPr>
          </a:lstStyle>
          <a:p>
            <a:pPr algn="ctr" eaLnBrk="1" hangingPunct="1">
              <a:spcBef>
                <a:spcPct val="0"/>
              </a:spcBef>
              <a:buClrTx/>
              <a:buSzTx/>
              <a:buFontTx/>
              <a:buNone/>
            </a:pPr>
            <a:r>
              <a:rPr lang="sv-SE" altLang="sv-SE" sz="1800">
                <a:latin typeface="Arial" charset="0"/>
              </a:rPr>
              <a:t>Mor</a:t>
            </a:r>
          </a:p>
        </p:txBody>
      </p:sp>
      <p:sp>
        <p:nvSpPr>
          <p:cNvPr id="21512" name="Oval 8"/>
          <p:cNvSpPr>
            <a:spLocks noChangeArrowheads="1"/>
          </p:cNvSpPr>
          <p:nvPr/>
        </p:nvSpPr>
        <p:spPr bwMode="auto">
          <a:xfrm>
            <a:off x="6443663" y="3644900"/>
            <a:ext cx="1008062" cy="10795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eaLnBrk="0" hangingPunct="0">
              <a:spcBef>
                <a:spcPct val="20000"/>
              </a:spcBef>
              <a:buClr>
                <a:srgbClr val="B32C16"/>
              </a:buClr>
              <a:buFont typeface="Wingdings 2" pitchFamily="18" charset="2"/>
              <a:buChar char=""/>
              <a:defRPr sz="2000">
                <a:solidFill>
                  <a:schemeClr val="tx1"/>
                </a:solidFill>
                <a:latin typeface="Gill Sans MT" pitchFamily="34" charset="0"/>
              </a:defRPr>
            </a:lvl4pPr>
            <a:lvl5pPr marL="2057400" indent="-228600" eaLnBrk="0" hangingPunct="0">
              <a:spcBef>
                <a:spcPct val="20000"/>
              </a:spcBef>
              <a:buClr>
                <a:srgbClr val="F5CD2D"/>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9pPr>
          </a:lstStyle>
          <a:p>
            <a:pPr algn="ctr" eaLnBrk="1" hangingPunct="1">
              <a:spcBef>
                <a:spcPct val="0"/>
              </a:spcBef>
              <a:buClrTx/>
              <a:buSzTx/>
              <a:buFontTx/>
              <a:buNone/>
            </a:pPr>
            <a:r>
              <a:rPr lang="sv-SE" altLang="sv-SE" sz="1800">
                <a:latin typeface="Arial" charset="0"/>
              </a:rPr>
              <a:t>farmor</a:t>
            </a:r>
          </a:p>
        </p:txBody>
      </p:sp>
      <p:sp>
        <p:nvSpPr>
          <p:cNvPr id="21513" name="Oval 9"/>
          <p:cNvSpPr>
            <a:spLocks noChangeArrowheads="1"/>
          </p:cNvSpPr>
          <p:nvPr/>
        </p:nvSpPr>
        <p:spPr bwMode="auto">
          <a:xfrm>
            <a:off x="3779838" y="4437063"/>
            <a:ext cx="1008062" cy="9366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eaLnBrk="0" hangingPunct="0">
              <a:spcBef>
                <a:spcPct val="20000"/>
              </a:spcBef>
              <a:buClr>
                <a:srgbClr val="B32C16"/>
              </a:buClr>
              <a:buFont typeface="Wingdings 2" pitchFamily="18" charset="2"/>
              <a:buChar char=""/>
              <a:defRPr sz="2000">
                <a:solidFill>
                  <a:schemeClr val="tx1"/>
                </a:solidFill>
                <a:latin typeface="Gill Sans MT" pitchFamily="34" charset="0"/>
              </a:defRPr>
            </a:lvl4pPr>
            <a:lvl5pPr marL="2057400" indent="-228600" eaLnBrk="0" hangingPunct="0">
              <a:spcBef>
                <a:spcPct val="20000"/>
              </a:spcBef>
              <a:buClr>
                <a:srgbClr val="F5CD2D"/>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F5CD2D"/>
              </a:buClr>
              <a:buFont typeface="Wingdings 2" pitchFamily="18" charset="2"/>
              <a:buChar char=""/>
              <a:defRPr sz="2000">
                <a:solidFill>
                  <a:schemeClr val="tx1"/>
                </a:solidFill>
                <a:latin typeface="Gill Sans MT" pitchFamily="34" charset="0"/>
              </a:defRPr>
            </a:lvl9pPr>
          </a:lstStyle>
          <a:p>
            <a:pPr algn="ctr" eaLnBrk="1" hangingPunct="1">
              <a:spcBef>
                <a:spcPct val="0"/>
              </a:spcBef>
              <a:buClrTx/>
              <a:buSzTx/>
              <a:buFontTx/>
              <a:buNone/>
            </a:pPr>
            <a:r>
              <a:rPr lang="sv-SE" altLang="sv-SE" sz="1800">
                <a:latin typeface="Arial" charset="0"/>
              </a:rPr>
              <a:t>barn</a:t>
            </a:r>
          </a:p>
        </p:txBody>
      </p:sp>
      <p:sp>
        <p:nvSpPr>
          <p:cNvPr id="21514" name="Line 10"/>
          <p:cNvSpPr>
            <a:spLocks noChangeShapeType="1"/>
          </p:cNvSpPr>
          <p:nvPr/>
        </p:nvSpPr>
        <p:spPr bwMode="auto">
          <a:xfrm flipH="1">
            <a:off x="1908175" y="1700213"/>
            <a:ext cx="1439863" cy="576262"/>
          </a:xfrm>
          <a:prstGeom prst="line">
            <a:avLst/>
          </a:prstGeom>
          <a:noFill/>
          <a:ln w="19050">
            <a:solidFill>
              <a:srgbClr val="0066FF"/>
            </a:solidFill>
            <a:prstDash val="dashDot"/>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15" name="Line 11"/>
          <p:cNvSpPr>
            <a:spLocks noChangeShapeType="1"/>
          </p:cNvSpPr>
          <p:nvPr/>
        </p:nvSpPr>
        <p:spPr bwMode="auto">
          <a:xfrm flipH="1">
            <a:off x="2124075" y="1916113"/>
            <a:ext cx="1511300" cy="2305050"/>
          </a:xfrm>
          <a:prstGeom prst="line">
            <a:avLst/>
          </a:prstGeom>
          <a:noFill/>
          <a:ln w="28575">
            <a:solidFill>
              <a:srgbClr val="0066FF"/>
            </a:solidFill>
            <a:prstDash val="dashDot"/>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16" name="Line 12"/>
          <p:cNvSpPr>
            <a:spLocks noChangeShapeType="1"/>
          </p:cNvSpPr>
          <p:nvPr/>
        </p:nvSpPr>
        <p:spPr bwMode="auto">
          <a:xfrm>
            <a:off x="3924300" y="1916113"/>
            <a:ext cx="215900" cy="2449512"/>
          </a:xfrm>
          <a:prstGeom prst="line">
            <a:avLst/>
          </a:prstGeom>
          <a:noFill/>
          <a:ln w="28575">
            <a:solidFill>
              <a:srgbClr val="0066FF"/>
            </a:solidFill>
            <a:prstDash val="dash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17" name="Line 13"/>
          <p:cNvSpPr>
            <a:spLocks noChangeShapeType="1"/>
          </p:cNvSpPr>
          <p:nvPr/>
        </p:nvSpPr>
        <p:spPr bwMode="auto">
          <a:xfrm>
            <a:off x="4211638" y="1844675"/>
            <a:ext cx="2160587" cy="2016125"/>
          </a:xfrm>
          <a:prstGeom prst="line">
            <a:avLst/>
          </a:prstGeom>
          <a:noFill/>
          <a:ln w="19050">
            <a:solidFill>
              <a:srgbClr val="0066FF"/>
            </a:solidFill>
            <a:prstDash val="dash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18" name="Line 14"/>
          <p:cNvSpPr>
            <a:spLocks noChangeShapeType="1"/>
          </p:cNvSpPr>
          <p:nvPr/>
        </p:nvSpPr>
        <p:spPr bwMode="auto">
          <a:xfrm>
            <a:off x="4427538" y="1484313"/>
            <a:ext cx="1439862" cy="215900"/>
          </a:xfrm>
          <a:prstGeom prst="line">
            <a:avLst/>
          </a:prstGeom>
          <a:noFill/>
          <a:ln w="28575">
            <a:solidFill>
              <a:srgbClr val="0066FF"/>
            </a:solidFill>
            <a:prstDash val="dash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19" name="Line 15"/>
          <p:cNvSpPr>
            <a:spLocks noChangeShapeType="1"/>
          </p:cNvSpPr>
          <p:nvPr/>
        </p:nvSpPr>
        <p:spPr bwMode="auto">
          <a:xfrm flipH="1" flipV="1">
            <a:off x="4211638" y="1700213"/>
            <a:ext cx="1728787" cy="287337"/>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20" name="Line 16"/>
          <p:cNvSpPr>
            <a:spLocks noChangeShapeType="1"/>
          </p:cNvSpPr>
          <p:nvPr/>
        </p:nvSpPr>
        <p:spPr bwMode="auto">
          <a:xfrm flipH="1">
            <a:off x="4284663" y="2060575"/>
            <a:ext cx="1800225" cy="2305050"/>
          </a:xfrm>
          <a:prstGeom prst="line">
            <a:avLst/>
          </a:prstGeom>
          <a:noFill/>
          <a:ln w="9525">
            <a:solidFill>
              <a:srgbClr val="CC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21" name="Line 17"/>
          <p:cNvSpPr>
            <a:spLocks noChangeShapeType="1"/>
          </p:cNvSpPr>
          <p:nvPr/>
        </p:nvSpPr>
        <p:spPr bwMode="auto">
          <a:xfrm flipH="1">
            <a:off x="2195513" y="1916113"/>
            <a:ext cx="3744912" cy="2520950"/>
          </a:xfrm>
          <a:prstGeom prst="line">
            <a:avLst/>
          </a:prstGeom>
          <a:noFill/>
          <a:ln w="9525">
            <a:solidFill>
              <a:srgbClr val="CC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22" name="Line 18"/>
          <p:cNvSpPr>
            <a:spLocks noChangeShapeType="1"/>
          </p:cNvSpPr>
          <p:nvPr/>
        </p:nvSpPr>
        <p:spPr bwMode="auto">
          <a:xfrm>
            <a:off x="6443663" y="2276475"/>
            <a:ext cx="144462" cy="1439863"/>
          </a:xfrm>
          <a:prstGeom prst="line">
            <a:avLst/>
          </a:prstGeom>
          <a:noFill/>
          <a:ln w="9525">
            <a:solidFill>
              <a:srgbClr val="CC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23" name="Line 19"/>
          <p:cNvSpPr>
            <a:spLocks noChangeShapeType="1"/>
          </p:cNvSpPr>
          <p:nvPr/>
        </p:nvSpPr>
        <p:spPr bwMode="auto">
          <a:xfrm flipH="1">
            <a:off x="1908175" y="1844675"/>
            <a:ext cx="4032250" cy="576263"/>
          </a:xfrm>
          <a:prstGeom prst="line">
            <a:avLst/>
          </a:prstGeom>
          <a:noFill/>
          <a:ln w="952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24" name="Line 20"/>
          <p:cNvSpPr>
            <a:spLocks noChangeShapeType="1"/>
          </p:cNvSpPr>
          <p:nvPr/>
        </p:nvSpPr>
        <p:spPr bwMode="auto">
          <a:xfrm flipH="1">
            <a:off x="1835150" y="1700213"/>
            <a:ext cx="4176713" cy="433387"/>
          </a:xfrm>
          <a:prstGeom prst="line">
            <a:avLst/>
          </a:prstGeom>
          <a:noFill/>
          <a:ln w="9525">
            <a:solidFill>
              <a:srgbClr val="CC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25" name="Line 21"/>
          <p:cNvSpPr>
            <a:spLocks noChangeShapeType="1"/>
          </p:cNvSpPr>
          <p:nvPr/>
        </p:nvSpPr>
        <p:spPr bwMode="auto">
          <a:xfrm flipH="1">
            <a:off x="1763713" y="1700213"/>
            <a:ext cx="1584325"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26" name="Line 22"/>
          <p:cNvSpPr>
            <a:spLocks noChangeShapeType="1"/>
          </p:cNvSpPr>
          <p:nvPr/>
        </p:nvSpPr>
        <p:spPr bwMode="auto">
          <a:xfrm>
            <a:off x="1692275" y="2852738"/>
            <a:ext cx="71438" cy="1296987"/>
          </a:xfrm>
          <a:prstGeom prst="line">
            <a:avLst/>
          </a:prstGeom>
          <a:noFill/>
          <a:ln w="38100" cap="rnd">
            <a:solidFill>
              <a:schemeClr val="folHlink"/>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27" name="Line 23"/>
          <p:cNvSpPr>
            <a:spLocks noChangeShapeType="1"/>
          </p:cNvSpPr>
          <p:nvPr/>
        </p:nvSpPr>
        <p:spPr bwMode="auto">
          <a:xfrm>
            <a:off x="2339975" y="4724400"/>
            <a:ext cx="1439863" cy="0"/>
          </a:xfrm>
          <a:prstGeom prst="line">
            <a:avLst/>
          </a:prstGeom>
          <a:noFill/>
          <a:ln w="38100" cap="rnd">
            <a:solidFill>
              <a:schemeClr val="folHlink"/>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28" name="Line 24"/>
          <p:cNvSpPr>
            <a:spLocks noChangeShapeType="1"/>
          </p:cNvSpPr>
          <p:nvPr/>
        </p:nvSpPr>
        <p:spPr bwMode="auto">
          <a:xfrm flipV="1">
            <a:off x="1835150" y="1844675"/>
            <a:ext cx="1657350" cy="863600"/>
          </a:xfrm>
          <a:prstGeom prst="line">
            <a:avLst/>
          </a:prstGeom>
          <a:noFill/>
          <a:ln w="38100" cap="rnd">
            <a:solidFill>
              <a:schemeClr val="folHlink"/>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29" name="Line 25"/>
          <p:cNvSpPr>
            <a:spLocks noChangeShapeType="1"/>
          </p:cNvSpPr>
          <p:nvPr/>
        </p:nvSpPr>
        <p:spPr bwMode="auto">
          <a:xfrm>
            <a:off x="1763713" y="2781300"/>
            <a:ext cx="2160587" cy="1727200"/>
          </a:xfrm>
          <a:prstGeom prst="line">
            <a:avLst/>
          </a:prstGeom>
          <a:noFill/>
          <a:ln w="38100" cap="rnd">
            <a:solidFill>
              <a:schemeClr val="folHlink"/>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30" name="Freeform 26"/>
          <p:cNvSpPr>
            <a:spLocks/>
          </p:cNvSpPr>
          <p:nvPr/>
        </p:nvSpPr>
        <p:spPr bwMode="auto">
          <a:xfrm>
            <a:off x="1766888" y="1735138"/>
            <a:ext cx="4727575" cy="2697162"/>
          </a:xfrm>
          <a:custGeom>
            <a:avLst/>
            <a:gdLst>
              <a:gd name="T0" fmla="*/ 2147483647 w 2978"/>
              <a:gd name="T1" fmla="*/ 2147483647 h 1699"/>
              <a:gd name="T2" fmla="*/ 2147483647 w 2978"/>
              <a:gd name="T3" fmla="*/ 2147483647 h 1699"/>
              <a:gd name="T4" fmla="*/ 2147483647 w 2978"/>
              <a:gd name="T5" fmla="*/ 2147483647 h 1699"/>
              <a:gd name="T6" fmla="*/ 2147483647 w 2978"/>
              <a:gd name="T7" fmla="*/ 2147483647 h 1699"/>
              <a:gd name="T8" fmla="*/ 2147483647 w 2978"/>
              <a:gd name="T9" fmla="*/ 2147483647 h 1699"/>
              <a:gd name="T10" fmla="*/ 0 w 2978"/>
              <a:gd name="T11" fmla="*/ 2147483647 h 1699"/>
              <a:gd name="T12" fmla="*/ 2147483647 w 2978"/>
              <a:gd name="T13" fmla="*/ 2147483647 h 1699"/>
              <a:gd name="T14" fmla="*/ 2147483647 w 2978"/>
              <a:gd name="T15" fmla="*/ 2147483647 h 1699"/>
              <a:gd name="T16" fmla="*/ 2147483647 w 2978"/>
              <a:gd name="T17" fmla="*/ 2147483647 h 1699"/>
              <a:gd name="T18" fmla="*/ 2147483647 w 2978"/>
              <a:gd name="T19" fmla="*/ 2147483647 h 1699"/>
              <a:gd name="T20" fmla="*/ 2147483647 w 2978"/>
              <a:gd name="T21" fmla="*/ 2147483647 h 1699"/>
              <a:gd name="T22" fmla="*/ 2147483647 w 2978"/>
              <a:gd name="T23" fmla="*/ 2147483647 h 1699"/>
              <a:gd name="T24" fmla="*/ 2147483647 w 2978"/>
              <a:gd name="T25" fmla="*/ 2147483647 h 1699"/>
              <a:gd name="T26" fmla="*/ 2147483647 w 2978"/>
              <a:gd name="T27" fmla="*/ 2147483647 h 1699"/>
              <a:gd name="T28" fmla="*/ 2147483647 w 2978"/>
              <a:gd name="T29" fmla="*/ 2147483647 h 1699"/>
              <a:gd name="T30" fmla="*/ 2147483647 w 2978"/>
              <a:gd name="T31" fmla="*/ 2147483647 h 1699"/>
              <a:gd name="T32" fmla="*/ 2147483647 w 2978"/>
              <a:gd name="T33" fmla="*/ 2147483647 h 1699"/>
              <a:gd name="T34" fmla="*/ 2147483647 w 2978"/>
              <a:gd name="T35" fmla="*/ 2147483647 h 1699"/>
              <a:gd name="T36" fmla="*/ 2147483647 w 2978"/>
              <a:gd name="T37" fmla="*/ 2147483647 h 1699"/>
              <a:gd name="T38" fmla="*/ 2147483647 w 2978"/>
              <a:gd name="T39" fmla="*/ 2147483647 h 1699"/>
              <a:gd name="T40" fmla="*/ 2147483647 w 2978"/>
              <a:gd name="T41" fmla="*/ 2147483647 h 1699"/>
              <a:gd name="T42" fmla="*/ 2147483647 w 2978"/>
              <a:gd name="T43" fmla="*/ 2147483647 h 1699"/>
              <a:gd name="T44" fmla="*/ 2147483647 w 2978"/>
              <a:gd name="T45" fmla="*/ 2147483647 h 1699"/>
              <a:gd name="T46" fmla="*/ 2147483647 w 2978"/>
              <a:gd name="T47" fmla="*/ 2147483647 h 1699"/>
              <a:gd name="T48" fmla="*/ 2147483647 w 2978"/>
              <a:gd name="T49" fmla="*/ 2147483647 h 1699"/>
              <a:gd name="T50" fmla="*/ 2147483647 w 2978"/>
              <a:gd name="T51" fmla="*/ 2147483647 h 1699"/>
              <a:gd name="T52" fmla="*/ 2147483647 w 2978"/>
              <a:gd name="T53" fmla="*/ 2147483647 h 1699"/>
              <a:gd name="T54" fmla="*/ 2147483647 w 2978"/>
              <a:gd name="T55" fmla="*/ 2147483647 h 1699"/>
              <a:gd name="T56" fmla="*/ 2147483647 w 2978"/>
              <a:gd name="T57" fmla="*/ 2147483647 h 1699"/>
              <a:gd name="T58" fmla="*/ 2147483647 w 2978"/>
              <a:gd name="T59" fmla="*/ 2147483647 h 1699"/>
              <a:gd name="T60" fmla="*/ 2147483647 w 2978"/>
              <a:gd name="T61" fmla="*/ 2147483647 h 1699"/>
              <a:gd name="T62" fmla="*/ 2147483647 w 2978"/>
              <a:gd name="T63" fmla="*/ 2147483647 h 1699"/>
              <a:gd name="T64" fmla="*/ 2147483647 w 2978"/>
              <a:gd name="T65" fmla="*/ 2147483647 h 1699"/>
              <a:gd name="T66" fmla="*/ 2147483647 w 2978"/>
              <a:gd name="T67" fmla="*/ 2147483647 h 1699"/>
              <a:gd name="T68" fmla="*/ 2147483647 w 2978"/>
              <a:gd name="T69" fmla="*/ 2147483647 h 1699"/>
              <a:gd name="T70" fmla="*/ 2147483647 w 2978"/>
              <a:gd name="T71" fmla="*/ 2147483647 h 1699"/>
              <a:gd name="T72" fmla="*/ 2147483647 w 2978"/>
              <a:gd name="T73" fmla="*/ 2147483647 h 1699"/>
              <a:gd name="T74" fmla="*/ 2147483647 w 2978"/>
              <a:gd name="T75" fmla="*/ 2147483647 h 1699"/>
              <a:gd name="T76" fmla="*/ 2147483647 w 2978"/>
              <a:gd name="T77" fmla="*/ 0 h 1699"/>
              <a:gd name="T78" fmla="*/ 2147483647 w 2978"/>
              <a:gd name="T79" fmla="*/ 2147483647 h 1699"/>
              <a:gd name="T80" fmla="*/ 2147483647 w 2978"/>
              <a:gd name="T81" fmla="*/ 2147483647 h 1699"/>
              <a:gd name="T82" fmla="*/ 2147483647 w 2978"/>
              <a:gd name="T83" fmla="*/ 2147483647 h 1699"/>
              <a:gd name="T84" fmla="*/ 2147483647 w 2978"/>
              <a:gd name="T85" fmla="*/ 2147483647 h 1699"/>
              <a:gd name="T86" fmla="*/ 2147483647 w 2978"/>
              <a:gd name="T87" fmla="*/ 2147483647 h 1699"/>
              <a:gd name="T88" fmla="*/ 2147483647 w 2978"/>
              <a:gd name="T89" fmla="*/ 2147483647 h 1699"/>
              <a:gd name="T90" fmla="*/ 2147483647 w 2978"/>
              <a:gd name="T91" fmla="*/ 2147483647 h 1699"/>
              <a:gd name="T92" fmla="*/ 2147483647 w 2978"/>
              <a:gd name="T93" fmla="*/ 2147483647 h 1699"/>
              <a:gd name="T94" fmla="*/ 2147483647 w 2978"/>
              <a:gd name="T95" fmla="*/ 2147483647 h 1699"/>
              <a:gd name="T96" fmla="*/ 2147483647 w 2978"/>
              <a:gd name="T97" fmla="*/ 2147483647 h 1699"/>
              <a:gd name="T98" fmla="*/ 2147483647 w 2978"/>
              <a:gd name="T99" fmla="*/ 2147483647 h 1699"/>
              <a:gd name="T100" fmla="*/ 2147483647 w 2978"/>
              <a:gd name="T101" fmla="*/ 2147483647 h 1699"/>
              <a:gd name="T102" fmla="*/ 2147483647 w 2978"/>
              <a:gd name="T103" fmla="*/ 2147483647 h 1699"/>
              <a:gd name="T104" fmla="*/ 2147483647 w 2978"/>
              <a:gd name="T105" fmla="*/ 2147483647 h 1699"/>
              <a:gd name="T106" fmla="*/ 2147483647 w 2978"/>
              <a:gd name="T107" fmla="*/ 2147483647 h 1699"/>
              <a:gd name="T108" fmla="*/ 2147483647 w 2978"/>
              <a:gd name="T109" fmla="*/ 2147483647 h 1699"/>
              <a:gd name="T110" fmla="*/ 2147483647 w 2978"/>
              <a:gd name="T111" fmla="*/ 2147483647 h 1699"/>
              <a:gd name="T112" fmla="*/ 2147483647 w 2978"/>
              <a:gd name="T113" fmla="*/ 2147483647 h 1699"/>
              <a:gd name="T114" fmla="*/ 2147483647 w 2978"/>
              <a:gd name="T115" fmla="*/ 2147483647 h 1699"/>
              <a:gd name="T116" fmla="*/ 2147483647 w 2978"/>
              <a:gd name="T117" fmla="*/ 2147483647 h 1699"/>
              <a:gd name="T118" fmla="*/ 2147483647 w 2978"/>
              <a:gd name="T119" fmla="*/ 2147483647 h 1699"/>
              <a:gd name="T120" fmla="*/ 2147483647 w 2978"/>
              <a:gd name="T121" fmla="*/ 2147483647 h 1699"/>
              <a:gd name="T122" fmla="*/ 2147483647 w 2978"/>
              <a:gd name="T123" fmla="*/ 2147483647 h 16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78" h="1699">
                <a:moveTo>
                  <a:pt x="1171" y="88"/>
                </a:moveTo>
                <a:cubicBezTo>
                  <a:pt x="1031" y="91"/>
                  <a:pt x="891" y="90"/>
                  <a:pt x="752" y="98"/>
                </a:cubicBezTo>
                <a:cubicBezTo>
                  <a:pt x="719" y="100"/>
                  <a:pt x="654" y="118"/>
                  <a:pt x="654" y="118"/>
                </a:cubicBezTo>
                <a:cubicBezTo>
                  <a:pt x="604" y="151"/>
                  <a:pt x="549" y="136"/>
                  <a:pt x="498" y="166"/>
                </a:cubicBezTo>
                <a:cubicBezTo>
                  <a:pt x="449" y="195"/>
                  <a:pt x="383" y="234"/>
                  <a:pt x="342" y="274"/>
                </a:cubicBezTo>
                <a:cubicBezTo>
                  <a:pt x="332" y="284"/>
                  <a:pt x="324" y="296"/>
                  <a:pt x="312" y="303"/>
                </a:cubicBezTo>
                <a:cubicBezTo>
                  <a:pt x="276" y="323"/>
                  <a:pt x="251" y="321"/>
                  <a:pt x="215" y="332"/>
                </a:cubicBezTo>
                <a:cubicBezTo>
                  <a:pt x="195" y="338"/>
                  <a:pt x="156" y="352"/>
                  <a:pt x="156" y="352"/>
                </a:cubicBezTo>
                <a:cubicBezTo>
                  <a:pt x="150" y="362"/>
                  <a:pt x="145" y="373"/>
                  <a:pt x="137" y="381"/>
                </a:cubicBezTo>
                <a:cubicBezTo>
                  <a:pt x="129" y="389"/>
                  <a:pt x="115" y="392"/>
                  <a:pt x="107" y="401"/>
                </a:cubicBezTo>
                <a:cubicBezTo>
                  <a:pt x="90" y="421"/>
                  <a:pt x="83" y="447"/>
                  <a:pt x="68" y="469"/>
                </a:cubicBezTo>
                <a:cubicBezTo>
                  <a:pt x="42" y="577"/>
                  <a:pt x="51" y="525"/>
                  <a:pt x="0" y="606"/>
                </a:cubicBezTo>
                <a:cubicBezTo>
                  <a:pt x="11" y="715"/>
                  <a:pt x="12" y="685"/>
                  <a:pt x="39" y="762"/>
                </a:cubicBezTo>
                <a:cubicBezTo>
                  <a:pt x="72" y="1017"/>
                  <a:pt x="55" y="1038"/>
                  <a:pt x="68" y="1436"/>
                </a:cubicBezTo>
                <a:cubicBezTo>
                  <a:pt x="72" y="1556"/>
                  <a:pt x="119" y="1594"/>
                  <a:pt x="224" y="1621"/>
                </a:cubicBezTo>
                <a:cubicBezTo>
                  <a:pt x="247" y="1618"/>
                  <a:pt x="271" y="1619"/>
                  <a:pt x="293" y="1611"/>
                </a:cubicBezTo>
                <a:cubicBezTo>
                  <a:pt x="315" y="1603"/>
                  <a:pt x="351" y="1572"/>
                  <a:pt x="351" y="1572"/>
                </a:cubicBezTo>
                <a:cubicBezTo>
                  <a:pt x="383" y="1525"/>
                  <a:pt x="417" y="1530"/>
                  <a:pt x="469" y="1514"/>
                </a:cubicBezTo>
                <a:cubicBezTo>
                  <a:pt x="722" y="1543"/>
                  <a:pt x="941" y="1548"/>
                  <a:pt x="1211" y="1553"/>
                </a:cubicBezTo>
                <a:cubicBezTo>
                  <a:pt x="1264" y="1569"/>
                  <a:pt x="1222" y="1556"/>
                  <a:pt x="1298" y="1582"/>
                </a:cubicBezTo>
                <a:cubicBezTo>
                  <a:pt x="1308" y="1585"/>
                  <a:pt x="1318" y="1589"/>
                  <a:pt x="1328" y="1592"/>
                </a:cubicBezTo>
                <a:cubicBezTo>
                  <a:pt x="1338" y="1595"/>
                  <a:pt x="1357" y="1602"/>
                  <a:pt x="1357" y="1602"/>
                </a:cubicBezTo>
                <a:cubicBezTo>
                  <a:pt x="1417" y="1646"/>
                  <a:pt x="1464" y="1634"/>
                  <a:pt x="1533" y="1650"/>
                </a:cubicBezTo>
                <a:cubicBezTo>
                  <a:pt x="1536" y="1660"/>
                  <a:pt x="1532" y="1680"/>
                  <a:pt x="1542" y="1680"/>
                </a:cubicBezTo>
                <a:cubicBezTo>
                  <a:pt x="1553" y="1680"/>
                  <a:pt x="1552" y="1661"/>
                  <a:pt x="1552" y="1650"/>
                </a:cubicBezTo>
                <a:cubicBezTo>
                  <a:pt x="1552" y="1510"/>
                  <a:pt x="1545" y="1371"/>
                  <a:pt x="1542" y="1231"/>
                </a:cubicBezTo>
                <a:cubicBezTo>
                  <a:pt x="1547" y="1015"/>
                  <a:pt x="1533" y="864"/>
                  <a:pt x="1572" y="674"/>
                </a:cubicBezTo>
                <a:cubicBezTo>
                  <a:pt x="1569" y="508"/>
                  <a:pt x="1571" y="342"/>
                  <a:pt x="1562" y="176"/>
                </a:cubicBezTo>
                <a:cubicBezTo>
                  <a:pt x="1561" y="156"/>
                  <a:pt x="1542" y="118"/>
                  <a:pt x="1542" y="118"/>
                </a:cubicBezTo>
                <a:cubicBezTo>
                  <a:pt x="1371" y="469"/>
                  <a:pt x="1498" y="896"/>
                  <a:pt x="1542" y="1279"/>
                </a:cubicBezTo>
                <a:cubicBezTo>
                  <a:pt x="1555" y="1541"/>
                  <a:pt x="1543" y="1394"/>
                  <a:pt x="1562" y="1553"/>
                </a:cubicBezTo>
                <a:cubicBezTo>
                  <a:pt x="1570" y="1616"/>
                  <a:pt x="1558" y="1664"/>
                  <a:pt x="1611" y="1699"/>
                </a:cubicBezTo>
                <a:cubicBezTo>
                  <a:pt x="1923" y="1489"/>
                  <a:pt x="1824" y="1610"/>
                  <a:pt x="2499" y="1602"/>
                </a:cubicBezTo>
                <a:cubicBezTo>
                  <a:pt x="2553" y="1593"/>
                  <a:pt x="2601" y="1580"/>
                  <a:pt x="2655" y="1572"/>
                </a:cubicBezTo>
                <a:cubicBezTo>
                  <a:pt x="2703" y="1556"/>
                  <a:pt x="2753" y="1553"/>
                  <a:pt x="2802" y="1543"/>
                </a:cubicBezTo>
                <a:cubicBezTo>
                  <a:pt x="2855" y="1507"/>
                  <a:pt x="2917" y="1510"/>
                  <a:pt x="2978" y="1494"/>
                </a:cubicBezTo>
                <a:cubicBezTo>
                  <a:pt x="2961" y="1444"/>
                  <a:pt x="2941" y="1434"/>
                  <a:pt x="2899" y="1406"/>
                </a:cubicBezTo>
                <a:cubicBezTo>
                  <a:pt x="2872" y="1388"/>
                  <a:pt x="2847" y="1367"/>
                  <a:pt x="2821" y="1348"/>
                </a:cubicBezTo>
                <a:cubicBezTo>
                  <a:pt x="2786" y="1322"/>
                  <a:pt x="2748" y="1309"/>
                  <a:pt x="2714" y="1279"/>
                </a:cubicBezTo>
                <a:cubicBezTo>
                  <a:pt x="2677" y="1247"/>
                  <a:pt x="2662" y="1206"/>
                  <a:pt x="2616" y="1191"/>
                </a:cubicBezTo>
                <a:cubicBezTo>
                  <a:pt x="2567" y="1116"/>
                  <a:pt x="2630" y="1204"/>
                  <a:pt x="2568" y="1143"/>
                </a:cubicBezTo>
                <a:cubicBezTo>
                  <a:pt x="2543" y="1119"/>
                  <a:pt x="2524" y="1090"/>
                  <a:pt x="2499" y="1065"/>
                </a:cubicBezTo>
                <a:cubicBezTo>
                  <a:pt x="2448" y="960"/>
                  <a:pt x="2516" y="1089"/>
                  <a:pt x="2450" y="996"/>
                </a:cubicBezTo>
                <a:cubicBezTo>
                  <a:pt x="2414" y="945"/>
                  <a:pt x="2389" y="896"/>
                  <a:pt x="2343" y="850"/>
                </a:cubicBezTo>
                <a:cubicBezTo>
                  <a:pt x="2324" y="793"/>
                  <a:pt x="2348" y="845"/>
                  <a:pt x="2294" y="791"/>
                </a:cubicBezTo>
                <a:cubicBezTo>
                  <a:pt x="2229" y="726"/>
                  <a:pt x="2300" y="776"/>
                  <a:pt x="2236" y="723"/>
                </a:cubicBezTo>
                <a:cubicBezTo>
                  <a:pt x="2155" y="655"/>
                  <a:pt x="2260" y="757"/>
                  <a:pt x="2177" y="674"/>
                </a:cubicBezTo>
                <a:cubicBezTo>
                  <a:pt x="2131" y="579"/>
                  <a:pt x="2000" y="469"/>
                  <a:pt x="1913" y="410"/>
                </a:cubicBezTo>
                <a:cubicBezTo>
                  <a:pt x="1879" y="387"/>
                  <a:pt x="1850" y="356"/>
                  <a:pt x="1816" y="332"/>
                </a:cubicBezTo>
                <a:cubicBezTo>
                  <a:pt x="1807" y="325"/>
                  <a:pt x="1787" y="313"/>
                  <a:pt x="1787" y="313"/>
                </a:cubicBezTo>
                <a:cubicBezTo>
                  <a:pt x="1780" y="303"/>
                  <a:pt x="1776" y="292"/>
                  <a:pt x="1767" y="284"/>
                </a:cubicBezTo>
                <a:cubicBezTo>
                  <a:pt x="1749" y="268"/>
                  <a:pt x="1708" y="244"/>
                  <a:pt x="1708" y="244"/>
                </a:cubicBezTo>
                <a:cubicBezTo>
                  <a:pt x="1679" y="200"/>
                  <a:pt x="1632" y="178"/>
                  <a:pt x="1591" y="147"/>
                </a:cubicBezTo>
                <a:cubicBezTo>
                  <a:pt x="1580" y="183"/>
                  <a:pt x="1589" y="241"/>
                  <a:pt x="1611" y="274"/>
                </a:cubicBezTo>
                <a:cubicBezTo>
                  <a:pt x="1690" y="394"/>
                  <a:pt x="1596" y="221"/>
                  <a:pt x="1660" y="332"/>
                </a:cubicBezTo>
                <a:cubicBezTo>
                  <a:pt x="1696" y="395"/>
                  <a:pt x="1746" y="439"/>
                  <a:pt x="1796" y="489"/>
                </a:cubicBezTo>
                <a:cubicBezTo>
                  <a:pt x="1829" y="522"/>
                  <a:pt x="1859" y="591"/>
                  <a:pt x="1894" y="615"/>
                </a:cubicBezTo>
                <a:cubicBezTo>
                  <a:pt x="1953" y="656"/>
                  <a:pt x="1893" y="610"/>
                  <a:pt x="1952" y="674"/>
                </a:cubicBezTo>
                <a:cubicBezTo>
                  <a:pt x="2010" y="737"/>
                  <a:pt x="2071" y="797"/>
                  <a:pt x="2128" y="860"/>
                </a:cubicBezTo>
                <a:cubicBezTo>
                  <a:pt x="2160" y="896"/>
                  <a:pt x="2190" y="935"/>
                  <a:pt x="2226" y="967"/>
                </a:cubicBezTo>
                <a:cubicBezTo>
                  <a:pt x="2249" y="988"/>
                  <a:pt x="2280" y="997"/>
                  <a:pt x="2304" y="1016"/>
                </a:cubicBezTo>
                <a:cubicBezTo>
                  <a:pt x="2321" y="1029"/>
                  <a:pt x="2336" y="1043"/>
                  <a:pt x="2353" y="1055"/>
                </a:cubicBezTo>
                <a:cubicBezTo>
                  <a:pt x="2372" y="1069"/>
                  <a:pt x="2411" y="1094"/>
                  <a:pt x="2411" y="1094"/>
                </a:cubicBezTo>
                <a:cubicBezTo>
                  <a:pt x="2434" y="1127"/>
                  <a:pt x="2450" y="1140"/>
                  <a:pt x="2489" y="1152"/>
                </a:cubicBezTo>
                <a:cubicBezTo>
                  <a:pt x="2538" y="1184"/>
                  <a:pt x="2601" y="1194"/>
                  <a:pt x="2646" y="1231"/>
                </a:cubicBezTo>
                <a:cubicBezTo>
                  <a:pt x="2706" y="1281"/>
                  <a:pt x="2775" y="1342"/>
                  <a:pt x="2851" y="1367"/>
                </a:cubicBezTo>
                <a:cubicBezTo>
                  <a:pt x="2870" y="1380"/>
                  <a:pt x="2890" y="1393"/>
                  <a:pt x="2909" y="1406"/>
                </a:cubicBezTo>
                <a:cubicBezTo>
                  <a:pt x="2960" y="1440"/>
                  <a:pt x="2904" y="1283"/>
                  <a:pt x="2899" y="1221"/>
                </a:cubicBezTo>
                <a:cubicBezTo>
                  <a:pt x="2892" y="1146"/>
                  <a:pt x="2868" y="1057"/>
                  <a:pt x="2841" y="986"/>
                </a:cubicBezTo>
                <a:cubicBezTo>
                  <a:pt x="2816" y="791"/>
                  <a:pt x="2834" y="951"/>
                  <a:pt x="2821" y="567"/>
                </a:cubicBezTo>
                <a:cubicBezTo>
                  <a:pt x="2818" y="492"/>
                  <a:pt x="2835" y="413"/>
                  <a:pt x="2812" y="342"/>
                </a:cubicBezTo>
                <a:cubicBezTo>
                  <a:pt x="2805" y="319"/>
                  <a:pt x="2766" y="330"/>
                  <a:pt x="2743" y="323"/>
                </a:cubicBezTo>
                <a:cubicBezTo>
                  <a:pt x="2723" y="317"/>
                  <a:pt x="2704" y="310"/>
                  <a:pt x="2685" y="303"/>
                </a:cubicBezTo>
                <a:cubicBezTo>
                  <a:pt x="2554" y="258"/>
                  <a:pt x="2415" y="239"/>
                  <a:pt x="2284" y="196"/>
                </a:cubicBezTo>
                <a:cubicBezTo>
                  <a:pt x="2219" y="175"/>
                  <a:pt x="2154" y="156"/>
                  <a:pt x="2089" y="137"/>
                </a:cubicBezTo>
                <a:cubicBezTo>
                  <a:pt x="2070" y="131"/>
                  <a:pt x="2050" y="124"/>
                  <a:pt x="2031" y="118"/>
                </a:cubicBezTo>
                <a:cubicBezTo>
                  <a:pt x="2021" y="115"/>
                  <a:pt x="2001" y="108"/>
                  <a:pt x="2001" y="108"/>
                </a:cubicBezTo>
                <a:cubicBezTo>
                  <a:pt x="1910" y="46"/>
                  <a:pt x="1783" y="36"/>
                  <a:pt x="1679" y="0"/>
                </a:cubicBezTo>
                <a:cubicBezTo>
                  <a:pt x="1637" y="3"/>
                  <a:pt x="1594" y="5"/>
                  <a:pt x="1552" y="10"/>
                </a:cubicBezTo>
                <a:cubicBezTo>
                  <a:pt x="1542" y="11"/>
                  <a:pt x="1530" y="13"/>
                  <a:pt x="1523" y="20"/>
                </a:cubicBezTo>
                <a:cubicBezTo>
                  <a:pt x="1506" y="37"/>
                  <a:pt x="1506" y="72"/>
                  <a:pt x="1484" y="79"/>
                </a:cubicBezTo>
                <a:cubicBezTo>
                  <a:pt x="1412" y="102"/>
                  <a:pt x="1445" y="93"/>
                  <a:pt x="1386" y="108"/>
                </a:cubicBezTo>
                <a:cubicBezTo>
                  <a:pt x="1337" y="140"/>
                  <a:pt x="1281" y="133"/>
                  <a:pt x="1230" y="166"/>
                </a:cubicBezTo>
                <a:cubicBezTo>
                  <a:pt x="1191" y="228"/>
                  <a:pt x="1138" y="283"/>
                  <a:pt x="1093" y="342"/>
                </a:cubicBezTo>
                <a:cubicBezTo>
                  <a:pt x="1070" y="372"/>
                  <a:pt x="1056" y="408"/>
                  <a:pt x="1035" y="440"/>
                </a:cubicBezTo>
                <a:cubicBezTo>
                  <a:pt x="1033" y="443"/>
                  <a:pt x="997" y="494"/>
                  <a:pt x="996" y="498"/>
                </a:cubicBezTo>
                <a:cubicBezTo>
                  <a:pt x="971" y="572"/>
                  <a:pt x="988" y="540"/>
                  <a:pt x="947" y="596"/>
                </a:cubicBezTo>
                <a:cubicBezTo>
                  <a:pt x="923" y="668"/>
                  <a:pt x="942" y="640"/>
                  <a:pt x="898" y="684"/>
                </a:cubicBezTo>
                <a:cubicBezTo>
                  <a:pt x="877" y="765"/>
                  <a:pt x="902" y="681"/>
                  <a:pt x="869" y="762"/>
                </a:cubicBezTo>
                <a:cubicBezTo>
                  <a:pt x="857" y="791"/>
                  <a:pt x="856" y="823"/>
                  <a:pt x="840" y="850"/>
                </a:cubicBezTo>
                <a:cubicBezTo>
                  <a:pt x="820" y="884"/>
                  <a:pt x="793" y="914"/>
                  <a:pt x="771" y="947"/>
                </a:cubicBezTo>
                <a:cubicBezTo>
                  <a:pt x="764" y="957"/>
                  <a:pt x="761" y="970"/>
                  <a:pt x="752" y="977"/>
                </a:cubicBezTo>
                <a:cubicBezTo>
                  <a:pt x="739" y="987"/>
                  <a:pt x="724" y="994"/>
                  <a:pt x="713" y="1006"/>
                </a:cubicBezTo>
                <a:cubicBezTo>
                  <a:pt x="686" y="1036"/>
                  <a:pt x="668" y="1072"/>
                  <a:pt x="644" y="1104"/>
                </a:cubicBezTo>
                <a:cubicBezTo>
                  <a:pt x="632" y="1144"/>
                  <a:pt x="610" y="1159"/>
                  <a:pt x="576" y="1182"/>
                </a:cubicBezTo>
                <a:cubicBezTo>
                  <a:pt x="562" y="1222"/>
                  <a:pt x="544" y="1238"/>
                  <a:pt x="517" y="1270"/>
                </a:cubicBezTo>
                <a:cubicBezTo>
                  <a:pt x="476" y="1319"/>
                  <a:pt x="521" y="1279"/>
                  <a:pt x="478" y="1338"/>
                </a:cubicBezTo>
                <a:cubicBezTo>
                  <a:pt x="470" y="1349"/>
                  <a:pt x="457" y="1356"/>
                  <a:pt x="449" y="1367"/>
                </a:cubicBezTo>
                <a:cubicBezTo>
                  <a:pt x="417" y="1408"/>
                  <a:pt x="418" y="1426"/>
                  <a:pt x="381" y="1455"/>
                </a:cubicBezTo>
                <a:cubicBezTo>
                  <a:pt x="353" y="1477"/>
                  <a:pt x="322" y="1494"/>
                  <a:pt x="293" y="1514"/>
                </a:cubicBezTo>
                <a:cubicBezTo>
                  <a:pt x="283" y="1520"/>
                  <a:pt x="264" y="1533"/>
                  <a:pt x="264" y="1533"/>
                </a:cubicBezTo>
                <a:cubicBezTo>
                  <a:pt x="256" y="1544"/>
                  <a:pt x="224" y="1609"/>
                  <a:pt x="224" y="1523"/>
                </a:cubicBezTo>
                <a:cubicBezTo>
                  <a:pt x="224" y="1491"/>
                  <a:pt x="259" y="1415"/>
                  <a:pt x="273" y="1387"/>
                </a:cubicBezTo>
                <a:cubicBezTo>
                  <a:pt x="280" y="1307"/>
                  <a:pt x="296" y="1248"/>
                  <a:pt x="312" y="1172"/>
                </a:cubicBezTo>
                <a:cubicBezTo>
                  <a:pt x="318" y="1146"/>
                  <a:pt x="313" y="1113"/>
                  <a:pt x="332" y="1094"/>
                </a:cubicBezTo>
                <a:cubicBezTo>
                  <a:pt x="352" y="1074"/>
                  <a:pt x="377" y="1061"/>
                  <a:pt x="400" y="1045"/>
                </a:cubicBezTo>
                <a:cubicBezTo>
                  <a:pt x="439" y="1018"/>
                  <a:pt x="482" y="1012"/>
                  <a:pt x="517" y="977"/>
                </a:cubicBezTo>
                <a:cubicBezTo>
                  <a:pt x="537" y="957"/>
                  <a:pt x="556" y="938"/>
                  <a:pt x="576" y="918"/>
                </a:cubicBezTo>
                <a:cubicBezTo>
                  <a:pt x="586" y="908"/>
                  <a:pt x="605" y="889"/>
                  <a:pt x="605" y="889"/>
                </a:cubicBezTo>
                <a:cubicBezTo>
                  <a:pt x="631" y="812"/>
                  <a:pt x="700" y="777"/>
                  <a:pt x="722" y="713"/>
                </a:cubicBezTo>
                <a:cubicBezTo>
                  <a:pt x="753" y="622"/>
                  <a:pt x="810" y="545"/>
                  <a:pt x="879" y="479"/>
                </a:cubicBezTo>
                <a:cubicBezTo>
                  <a:pt x="898" y="440"/>
                  <a:pt x="934" y="395"/>
                  <a:pt x="976" y="381"/>
                </a:cubicBezTo>
                <a:cubicBezTo>
                  <a:pt x="1003" y="328"/>
                  <a:pt x="1025" y="330"/>
                  <a:pt x="1064" y="284"/>
                </a:cubicBezTo>
                <a:cubicBezTo>
                  <a:pt x="1107" y="233"/>
                  <a:pt x="1058" y="271"/>
                  <a:pt x="1113" y="235"/>
                </a:cubicBezTo>
                <a:cubicBezTo>
                  <a:pt x="1116" y="225"/>
                  <a:pt x="1118" y="214"/>
                  <a:pt x="1123" y="205"/>
                </a:cubicBezTo>
                <a:cubicBezTo>
                  <a:pt x="1134" y="185"/>
                  <a:pt x="1162" y="147"/>
                  <a:pt x="1162" y="147"/>
                </a:cubicBezTo>
                <a:cubicBezTo>
                  <a:pt x="1200" y="24"/>
                  <a:pt x="1075" y="41"/>
                  <a:pt x="996" y="0"/>
                </a:cubicBezTo>
                <a:cubicBezTo>
                  <a:pt x="922" y="19"/>
                  <a:pt x="920" y="68"/>
                  <a:pt x="869" y="98"/>
                </a:cubicBezTo>
                <a:cubicBezTo>
                  <a:pt x="826" y="123"/>
                  <a:pt x="789" y="153"/>
                  <a:pt x="752" y="186"/>
                </a:cubicBezTo>
                <a:cubicBezTo>
                  <a:pt x="710" y="224"/>
                  <a:pt x="687" y="266"/>
                  <a:pt x="635" y="284"/>
                </a:cubicBezTo>
                <a:cubicBezTo>
                  <a:pt x="597" y="339"/>
                  <a:pt x="518" y="362"/>
                  <a:pt x="459" y="391"/>
                </a:cubicBezTo>
                <a:cubicBezTo>
                  <a:pt x="415" y="413"/>
                  <a:pt x="372" y="442"/>
                  <a:pt x="332" y="469"/>
                </a:cubicBezTo>
                <a:cubicBezTo>
                  <a:pt x="324" y="475"/>
                  <a:pt x="312" y="474"/>
                  <a:pt x="303" y="479"/>
                </a:cubicBezTo>
                <a:cubicBezTo>
                  <a:pt x="237" y="511"/>
                  <a:pt x="168" y="533"/>
                  <a:pt x="98" y="557"/>
                </a:cubicBezTo>
                <a:cubicBezTo>
                  <a:pt x="73" y="566"/>
                  <a:pt x="45" y="557"/>
                  <a:pt x="19" y="557"/>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31" name="Freeform 27"/>
          <p:cNvSpPr>
            <a:spLocks/>
          </p:cNvSpPr>
          <p:nvPr/>
        </p:nvSpPr>
        <p:spPr bwMode="auto">
          <a:xfrm>
            <a:off x="1835150" y="1773238"/>
            <a:ext cx="4727575" cy="2711450"/>
          </a:xfrm>
          <a:custGeom>
            <a:avLst/>
            <a:gdLst>
              <a:gd name="T0" fmla="*/ 2147483647 w 2978"/>
              <a:gd name="T1" fmla="*/ 2147483647 h 1708"/>
              <a:gd name="T2" fmla="*/ 2147483647 w 2978"/>
              <a:gd name="T3" fmla="*/ 2147483647 h 1708"/>
              <a:gd name="T4" fmla="*/ 2147483647 w 2978"/>
              <a:gd name="T5" fmla="*/ 2147483647 h 1708"/>
              <a:gd name="T6" fmla="*/ 2147483647 w 2978"/>
              <a:gd name="T7" fmla="*/ 2147483647 h 1708"/>
              <a:gd name="T8" fmla="*/ 2147483647 w 2978"/>
              <a:gd name="T9" fmla="*/ 2147483647 h 1708"/>
              <a:gd name="T10" fmla="*/ 2147483647 w 2978"/>
              <a:gd name="T11" fmla="*/ 2147483647 h 1708"/>
              <a:gd name="T12" fmla="*/ 2147483647 w 2978"/>
              <a:gd name="T13" fmla="*/ 2147483647 h 1708"/>
              <a:gd name="T14" fmla="*/ 2147483647 w 2978"/>
              <a:gd name="T15" fmla="*/ 2147483647 h 1708"/>
              <a:gd name="T16" fmla="*/ 2147483647 w 2978"/>
              <a:gd name="T17" fmla="*/ 2147483647 h 1708"/>
              <a:gd name="T18" fmla="*/ 2147483647 w 2978"/>
              <a:gd name="T19" fmla="*/ 2147483647 h 1708"/>
              <a:gd name="T20" fmla="*/ 2147483647 w 2978"/>
              <a:gd name="T21" fmla="*/ 2147483647 h 1708"/>
              <a:gd name="T22" fmla="*/ 2147483647 w 2978"/>
              <a:gd name="T23" fmla="*/ 2147483647 h 1708"/>
              <a:gd name="T24" fmla="*/ 2147483647 w 2978"/>
              <a:gd name="T25" fmla="*/ 2147483647 h 1708"/>
              <a:gd name="T26" fmla="*/ 2147483647 w 2978"/>
              <a:gd name="T27" fmla="*/ 2147483647 h 1708"/>
              <a:gd name="T28" fmla="*/ 2147483647 w 2978"/>
              <a:gd name="T29" fmla="*/ 2147483647 h 1708"/>
              <a:gd name="T30" fmla="*/ 2147483647 w 2978"/>
              <a:gd name="T31" fmla="*/ 2147483647 h 1708"/>
              <a:gd name="T32" fmla="*/ 2147483647 w 2978"/>
              <a:gd name="T33" fmla="*/ 2147483647 h 1708"/>
              <a:gd name="T34" fmla="*/ 2147483647 w 2978"/>
              <a:gd name="T35" fmla="*/ 2147483647 h 1708"/>
              <a:gd name="T36" fmla="*/ 2147483647 w 2978"/>
              <a:gd name="T37" fmla="*/ 2147483647 h 1708"/>
              <a:gd name="T38" fmla="*/ 2147483647 w 2978"/>
              <a:gd name="T39" fmla="*/ 2147483647 h 1708"/>
              <a:gd name="T40" fmla="*/ 2147483647 w 2978"/>
              <a:gd name="T41" fmla="*/ 2147483647 h 1708"/>
              <a:gd name="T42" fmla="*/ 2147483647 w 2978"/>
              <a:gd name="T43" fmla="*/ 2147483647 h 1708"/>
              <a:gd name="T44" fmla="*/ 2147483647 w 2978"/>
              <a:gd name="T45" fmla="*/ 2147483647 h 1708"/>
              <a:gd name="T46" fmla="*/ 2147483647 w 2978"/>
              <a:gd name="T47" fmla="*/ 2147483647 h 1708"/>
              <a:gd name="T48" fmla="*/ 2147483647 w 2978"/>
              <a:gd name="T49" fmla="*/ 2147483647 h 1708"/>
              <a:gd name="T50" fmla="*/ 2147483647 w 2978"/>
              <a:gd name="T51" fmla="*/ 2147483647 h 1708"/>
              <a:gd name="T52" fmla="*/ 2147483647 w 2978"/>
              <a:gd name="T53" fmla="*/ 2147483647 h 1708"/>
              <a:gd name="T54" fmla="*/ 2147483647 w 2978"/>
              <a:gd name="T55" fmla="*/ 2147483647 h 1708"/>
              <a:gd name="T56" fmla="*/ 2147483647 w 2978"/>
              <a:gd name="T57" fmla="*/ 2147483647 h 1708"/>
              <a:gd name="T58" fmla="*/ 2147483647 w 2978"/>
              <a:gd name="T59" fmla="*/ 2147483647 h 1708"/>
              <a:gd name="T60" fmla="*/ 2147483647 w 2978"/>
              <a:gd name="T61" fmla="*/ 2147483647 h 1708"/>
              <a:gd name="T62" fmla="*/ 2147483647 w 2978"/>
              <a:gd name="T63" fmla="*/ 2147483647 h 1708"/>
              <a:gd name="T64" fmla="*/ 2147483647 w 2978"/>
              <a:gd name="T65" fmla="*/ 2147483647 h 1708"/>
              <a:gd name="T66" fmla="*/ 2147483647 w 2978"/>
              <a:gd name="T67" fmla="*/ 2147483647 h 1708"/>
              <a:gd name="T68" fmla="*/ 2147483647 w 2978"/>
              <a:gd name="T69" fmla="*/ 2147483647 h 1708"/>
              <a:gd name="T70" fmla="*/ 2147483647 w 2978"/>
              <a:gd name="T71" fmla="*/ 2147483647 h 1708"/>
              <a:gd name="T72" fmla="*/ 2147483647 w 2978"/>
              <a:gd name="T73" fmla="*/ 2147483647 h 17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978" h="1708">
                <a:moveTo>
                  <a:pt x="2763" y="312"/>
                </a:moveTo>
                <a:cubicBezTo>
                  <a:pt x="2789" y="393"/>
                  <a:pt x="2795" y="510"/>
                  <a:pt x="2841" y="576"/>
                </a:cubicBezTo>
                <a:cubicBezTo>
                  <a:pt x="2848" y="638"/>
                  <a:pt x="2845" y="700"/>
                  <a:pt x="2880" y="752"/>
                </a:cubicBezTo>
                <a:cubicBezTo>
                  <a:pt x="2898" y="823"/>
                  <a:pt x="2918" y="893"/>
                  <a:pt x="2929" y="966"/>
                </a:cubicBezTo>
                <a:cubicBezTo>
                  <a:pt x="2944" y="1060"/>
                  <a:pt x="2948" y="1159"/>
                  <a:pt x="2978" y="1250"/>
                </a:cubicBezTo>
                <a:cubicBezTo>
                  <a:pt x="2957" y="1312"/>
                  <a:pt x="2978" y="1274"/>
                  <a:pt x="2929" y="1201"/>
                </a:cubicBezTo>
                <a:cubicBezTo>
                  <a:pt x="2922" y="1191"/>
                  <a:pt x="2916" y="1181"/>
                  <a:pt x="2909" y="1171"/>
                </a:cubicBezTo>
                <a:cubicBezTo>
                  <a:pt x="2900" y="1142"/>
                  <a:pt x="2871" y="1074"/>
                  <a:pt x="2851" y="1054"/>
                </a:cubicBezTo>
                <a:cubicBezTo>
                  <a:pt x="2841" y="1044"/>
                  <a:pt x="2825" y="1041"/>
                  <a:pt x="2812" y="1035"/>
                </a:cubicBezTo>
                <a:cubicBezTo>
                  <a:pt x="2794" y="1001"/>
                  <a:pt x="2794" y="990"/>
                  <a:pt x="2763" y="966"/>
                </a:cubicBezTo>
                <a:cubicBezTo>
                  <a:pt x="2744" y="951"/>
                  <a:pt x="2704" y="927"/>
                  <a:pt x="2704" y="927"/>
                </a:cubicBezTo>
                <a:cubicBezTo>
                  <a:pt x="2672" y="884"/>
                  <a:pt x="2556" y="780"/>
                  <a:pt x="2499" y="761"/>
                </a:cubicBezTo>
                <a:cubicBezTo>
                  <a:pt x="2486" y="751"/>
                  <a:pt x="2474" y="740"/>
                  <a:pt x="2460" y="732"/>
                </a:cubicBezTo>
                <a:cubicBezTo>
                  <a:pt x="2445" y="724"/>
                  <a:pt x="2425" y="724"/>
                  <a:pt x="2411" y="713"/>
                </a:cubicBezTo>
                <a:cubicBezTo>
                  <a:pt x="2385" y="694"/>
                  <a:pt x="2368" y="665"/>
                  <a:pt x="2343" y="644"/>
                </a:cubicBezTo>
                <a:cubicBezTo>
                  <a:pt x="2296" y="605"/>
                  <a:pt x="2220" y="572"/>
                  <a:pt x="2167" y="537"/>
                </a:cubicBezTo>
                <a:cubicBezTo>
                  <a:pt x="2126" y="510"/>
                  <a:pt x="2091" y="478"/>
                  <a:pt x="2050" y="449"/>
                </a:cubicBezTo>
                <a:cubicBezTo>
                  <a:pt x="2037" y="440"/>
                  <a:pt x="2011" y="420"/>
                  <a:pt x="2011" y="420"/>
                </a:cubicBezTo>
                <a:cubicBezTo>
                  <a:pt x="1987" y="382"/>
                  <a:pt x="1959" y="376"/>
                  <a:pt x="1923" y="351"/>
                </a:cubicBezTo>
                <a:cubicBezTo>
                  <a:pt x="1884" y="323"/>
                  <a:pt x="1829" y="298"/>
                  <a:pt x="1796" y="264"/>
                </a:cubicBezTo>
                <a:cubicBezTo>
                  <a:pt x="1759" y="226"/>
                  <a:pt x="1779" y="242"/>
                  <a:pt x="1738" y="215"/>
                </a:cubicBezTo>
                <a:cubicBezTo>
                  <a:pt x="1709" y="171"/>
                  <a:pt x="1664" y="139"/>
                  <a:pt x="1630" y="98"/>
                </a:cubicBezTo>
                <a:cubicBezTo>
                  <a:pt x="1603" y="65"/>
                  <a:pt x="1583" y="30"/>
                  <a:pt x="1552" y="0"/>
                </a:cubicBezTo>
                <a:cubicBezTo>
                  <a:pt x="1426" y="192"/>
                  <a:pt x="1527" y="27"/>
                  <a:pt x="1543" y="615"/>
                </a:cubicBezTo>
                <a:cubicBezTo>
                  <a:pt x="1546" y="738"/>
                  <a:pt x="1566" y="864"/>
                  <a:pt x="1582" y="986"/>
                </a:cubicBezTo>
                <a:cubicBezTo>
                  <a:pt x="1587" y="1091"/>
                  <a:pt x="1585" y="1205"/>
                  <a:pt x="1611" y="1308"/>
                </a:cubicBezTo>
                <a:cubicBezTo>
                  <a:pt x="1618" y="1454"/>
                  <a:pt x="1634" y="1549"/>
                  <a:pt x="1601" y="1689"/>
                </a:cubicBezTo>
                <a:cubicBezTo>
                  <a:pt x="1598" y="1702"/>
                  <a:pt x="1595" y="1663"/>
                  <a:pt x="1591" y="1650"/>
                </a:cubicBezTo>
                <a:cubicBezTo>
                  <a:pt x="1582" y="1620"/>
                  <a:pt x="1572" y="1591"/>
                  <a:pt x="1562" y="1562"/>
                </a:cubicBezTo>
                <a:cubicBezTo>
                  <a:pt x="1539" y="1491"/>
                  <a:pt x="1513" y="1438"/>
                  <a:pt x="1484" y="1367"/>
                </a:cubicBezTo>
                <a:cubicBezTo>
                  <a:pt x="1469" y="1330"/>
                  <a:pt x="1468" y="1288"/>
                  <a:pt x="1455" y="1250"/>
                </a:cubicBezTo>
                <a:cubicBezTo>
                  <a:pt x="1432" y="1180"/>
                  <a:pt x="1408" y="1102"/>
                  <a:pt x="1377" y="1035"/>
                </a:cubicBezTo>
                <a:cubicBezTo>
                  <a:pt x="1369" y="1018"/>
                  <a:pt x="1355" y="1004"/>
                  <a:pt x="1347" y="986"/>
                </a:cubicBezTo>
                <a:cubicBezTo>
                  <a:pt x="1280" y="830"/>
                  <a:pt x="1254" y="653"/>
                  <a:pt x="1220" y="488"/>
                </a:cubicBezTo>
                <a:cubicBezTo>
                  <a:pt x="1211" y="368"/>
                  <a:pt x="1234" y="247"/>
                  <a:pt x="1220" y="127"/>
                </a:cubicBezTo>
                <a:cubicBezTo>
                  <a:pt x="1217" y="103"/>
                  <a:pt x="1199" y="172"/>
                  <a:pt x="1191" y="195"/>
                </a:cubicBezTo>
                <a:cubicBezTo>
                  <a:pt x="1186" y="208"/>
                  <a:pt x="1185" y="221"/>
                  <a:pt x="1181" y="234"/>
                </a:cubicBezTo>
                <a:cubicBezTo>
                  <a:pt x="1162" y="299"/>
                  <a:pt x="1142" y="365"/>
                  <a:pt x="1123" y="430"/>
                </a:cubicBezTo>
                <a:cubicBezTo>
                  <a:pt x="1118" y="447"/>
                  <a:pt x="1111" y="463"/>
                  <a:pt x="1103" y="478"/>
                </a:cubicBezTo>
                <a:cubicBezTo>
                  <a:pt x="1092" y="499"/>
                  <a:pt x="1064" y="537"/>
                  <a:pt x="1064" y="537"/>
                </a:cubicBezTo>
                <a:cubicBezTo>
                  <a:pt x="1016" y="707"/>
                  <a:pt x="946" y="882"/>
                  <a:pt x="840" y="1025"/>
                </a:cubicBezTo>
                <a:cubicBezTo>
                  <a:pt x="814" y="1100"/>
                  <a:pt x="748" y="1156"/>
                  <a:pt x="703" y="1220"/>
                </a:cubicBezTo>
                <a:cubicBezTo>
                  <a:pt x="655" y="1289"/>
                  <a:pt x="688" y="1271"/>
                  <a:pt x="635" y="1289"/>
                </a:cubicBezTo>
                <a:cubicBezTo>
                  <a:pt x="607" y="1325"/>
                  <a:pt x="575" y="1342"/>
                  <a:pt x="547" y="1376"/>
                </a:cubicBezTo>
                <a:cubicBezTo>
                  <a:pt x="539" y="1385"/>
                  <a:pt x="536" y="1398"/>
                  <a:pt x="527" y="1406"/>
                </a:cubicBezTo>
                <a:cubicBezTo>
                  <a:pt x="501" y="1429"/>
                  <a:pt x="394" y="1490"/>
                  <a:pt x="371" y="1523"/>
                </a:cubicBezTo>
                <a:cubicBezTo>
                  <a:pt x="304" y="1616"/>
                  <a:pt x="293" y="1657"/>
                  <a:pt x="185" y="1708"/>
                </a:cubicBezTo>
                <a:cubicBezTo>
                  <a:pt x="194" y="1628"/>
                  <a:pt x="199" y="1530"/>
                  <a:pt x="225" y="1455"/>
                </a:cubicBezTo>
                <a:cubicBezTo>
                  <a:pt x="238" y="1355"/>
                  <a:pt x="259" y="1256"/>
                  <a:pt x="293" y="1162"/>
                </a:cubicBezTo>
                <a:cubicBezTo>
                  <a:pt x="300" y="1143"/>
                  <a:pt x="300" y="1120"/>
                  <a:pt x="312" y="1103"/>
                </a:cubicBezTo>
                <a:cubicBezTo>
                  <a:pt x="351" y="1047"/>
                  <a:pt x="380" y="982"/>
                  <a:pt x="420" y="927"/>
                </a:cubicBezTo>
                <a:cubicBezTo>
                  <a:pt x="428" y="916"/>
                  <a:pt x="441" y="909"/>
                  <a:pt x="449" y="898"/>
                </a:cubicBezTo>
                <a:cubicBezTo>
                  <a:pt x="484" y="850"/>
                  <a:pt x="508" y="780"/>
                  <a:pt x="556" y="742"/>
                </a:cubicBezTo>
                <a:cubicBezTo>
                  <a:pt x="572" y="729"/>
                  <a:pt x="590" y="718"/>
                  <a:pt x="605" y="703"/>
                </a:cubicBezTo>
                <a:cubicBezTo>
                  <a:pt x="613" y="695"/>
                  <a:pt x="616" y="681"/>
                  <a:pt x="625" y="674"/>
                </a:cubicBezTo>
                <a:cubicBezTo>
                  <a:pt x="642" y="661"/>
                  <a:pt x="665" y="656"/>
                  <a:pt x="683" y="644"/>
                </a:cubicBezTo>
                <a:cubicBezTo>
                  <a:pt x="695" y="636"/>
                  <a:pt x="702" y="623"/>
                  <a:pt x="713" y="615"/>
                </a:cubicBezTo>
                <a:cubicBezTo>
                  <a:pt x="728" y="604"/>
                  <a:pt x="745" y="596"/>
                  <a:pt x="761" y="586"/>
                </a:cubicBezTo>
                <a:cubicBezTo>
                  <a:pt x="777" y="539"/>
                  <a:pt x="801" y="543"/>
                  <a:pt x="840" y="517"/>
                </a:cubicBezTo>
                <a:cubicBezTo>
                  <a:pt x="886" y="449"/>
                  <a:pt x="860" y="472"/>
                  <a:pt x="908" y="439"/>
                </a:cubicBezTo>
                <a:cubicBezTo>
                  <a:pt x="928" y="399"/>
                  <a:pt x="944" y="374"/>
                  <a:pt x="976" y="342"/>
                </a:cubicBezTo>
                <a:cubicBezTo>
                  <a:pt x="989" y="303"/>
                  <a:pt x="1001" y="287"/>
                  <a:pt x="1035" y="264"/>
                </a:cubicBezTo>
                <a:cubicBezTo>
                  <a:pt x="1056" y="181"/>
                  <a:pt x="1028" y="264"/>
                  <a:pt x="1074" y="195"/>
                </a:cubicBezTo>
                <a:cubicBezTo>
                  <a:pt x="1086" y="177"/>
                  <a:pt x="1091" y="155"/>
                  <a:pt x="1103" y="137"/>
                </a:cubicBezTo>
                <a:cubicBezTo>
                  <a:pt x="1024" y="117"/>
                  <a:pt x="1034" y="151"/>
                  <a:pt x="986" y="195"/>
                </a:cubicBezTo>
                <a:cubicBezTo>
                  <a:pt x="967" y="212"/>
                  <a:pt x="893" y="271"/>
                  <a:pt x="859" y="283"/>
                </a:cubicBezTo>
                <a:cubicBezTo>
                  <a:pt x="840" y="290"/>
                  <a:pt x="819" y="294"/>
                  <a:pt x="801" y="303"/>
                </a:cubicBezTo>
                <a:cubicBezTo>
                  <a:pt x="788" y="309"/>
                  <a:pt x="775" y="317"/>
                  <a:pt x="761" y="322"/>
                </a:cubicBezTo>
                <a:cubicBezTo>
                  <a:pt x="690" y="348"/>
                  <a:pt x="610" y="359"/>
                  <a:pt x="537" y="381"/>
                </a:cubicBezTo>
                <a:cubicBezTo>
                  <a:pt x="474" y="400"/>
                  <a:pt x="415" y="427"/>
                  <a:pt x="351" y="439"/>
                </a:cubicBezTo>
                <a:cubicBezTo>
                  <a:pt x="332" y="449"/>
                  <a:pt x="313" y="462"/>
                  <a:pt x="293" y="469"/>
                </a:cubicBezTo>
                <a:cubicBezTo>
                  <a:pt x="277" y="475"/>
                  <a:pt x="260" y="472"/>
                  <a:pt x="244" y="478"/>
                </a:cubicBezTo>
                <a:cubicBezTo>
                  <a:pt x="233" y="482"/>
                  <a:pt x="226" y="493"/>
                  <a:pt x="215" y="498"/>
                </a:cubicBezTo>
                <a:cubicBezTo>
                  <a:pt x="181" y="513"/>
                  <a:pt x="133" y="520"/>
                  <a:pt x="98" y="527"/>
                </a:cubicBezTo>
                <a:cubicBezTo>
                  <a:pt x="61" y="546"/>
                  <a:pt x="41" y="576"/>
                  <a:pt x="0"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532" name="Line 28"/>
          <p:cNvSpPr>
            <a:spLocks noChangeShapeType="1"/>
          </p:cNvSpPr>
          <p:nvPr/>
        </p:nvSpPr>
        <p:spPr bwMode="auto">
          <a:xfrm flipH="1">
            <a:off x="4356100" y="1989138"/>
            <a:ext cx="1655763" cy="2519362"/>
          </a:xfrm>
          <a:prstGeom prst="line">
            <a:avLst/>
          </a:prstGeom>
          <a:noFill/>
          <a:ln w="28575">
            <a:solidFill>
              <a:schemeClr val="folHlink"/>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4052060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332" name="Group 172"/>
          <p:cNvGraphicFramePr>
            <a:graphicFrameLocks noGrp="1"/>
          </p:cNvGraphicFramePr>
          <p:nvPr>
            <p:ph/>
          </p:nvPr>
        </p:nvGraphicFramePr>
        <p:xfrm>
          <a:off x="457200" y="274638"/>
          <a:ext cx="8223250" cy="6034088"/>
        </p:xfrm>
        <a:graphic>
          <a:graphicData uri="http://schemas.openxmlformats.org/drawingml/2006/table">
            <a:tbl>
              <a:tblPr/>
              <a:tblGrid>
                <a:gridCol w="1644650">
                  <a:extLst>
                    <a:ext uri="{9D8B030D-6E8A-4147-A177-3AD203B41FA5}">
                      <a16:colId xmlns:a16="http://schemas.microsoft.com/office/drawing/2014/main" val="20000"/>
                    </a:ext>
                  </a:extLst>
                </a:gridCol>
                <a:gridCol w="1644650">
                  <a:extLst>
                    <a:ext uri="{9D8B030D-6E8A-4147-A177-3AD203B41FA5}">
                      <a16:colId xmlns:a16="http://schemas.microsoft.com/office/drawing/2014/main" val="20001"/>
                    </a:ext>
                  </a:extLst>
                </a:gridCol>
                <a:gridCol w="1644650">
                  <a:extLst>
                    <a:ext uri="{9D8B030D-6E8A-4147-A177-3AD203B41FA5}">
                      <a16:colId xmlns:a16="http://schemas.microsoft.com/office/drawing/2014/main" val="20002"/>
                    </a:ext>
                  </a:extLst>
                </a:gridCol>
                <a:gridCol w="1644650">
                  <a:extLst>
                    <a:ext uri="{9D8B030D-6E8A-4147-A177-3AD203B41FA5}">
                      <a16:colId xmlns:a16="http://schemas.microsoft.com/office/drawing/2014/main" val="20003"/>
                    </a:ext>
                  </a:extLst>
                </a:gridCol>
                <a:gridCol w="1644650">
                  <a:extLst>
                    <a:ext uri="{9D8B030D-6E8A-4147-A177-3AD203B41FA5}">
                      <a16:colId xmlns:a16="http://schemas.microsoft.com/office/drawing/2014/main" val="20004"/>
                    </a:ext>
                  </a:extLst>
                </a:gridCol>
              </a:tblGrid>
              <a:tr h="1511299">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1" u="none" strike="noStrike" cap="none" normalizeH="0" baseline="0" smtClean="0">
                          <a:ln>
                            <a:noFill/>
                          </a:ln>
                          <a:solidFill>
                            <a:schemeClr val="tx1"/>
                          </a:solidFill>
                          <a:effectLst/>
                          <a:latin typeface="Arial" charset="0"/>
                        </a:rPr>
                        <a:t>Språk</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1" u="none" strike="noStrike" cap="none" normalizeH="0" baseline="0" smtClean="0">
                          <a:ln>
                            <a:noFill/>
                          </a:ln>
                          <a:solidFill>
                            <a:schemeClr val="tx1"/>
                          </a:solidFill>
                          <a:effectLst/>
                          <a:latin typeface="Arial" charset="0"/>
                        </a:rPr>
                        <a:t>(</a:t>
                      </a:r>
                      <a:r>
                        <a:rPr kumimoji="0" lang="sv-SE" altLang="sv-SE" sz="1800" b="0" i="1" u="none" strike="noStrike" cap="none" normalizeH="0" baseline="0" smtClean="0">
                          <a:ln>
                            <a:noFill/>
                          </a:ln>
                          <a:solidFill>
                            <a:schemeClr val="tx1"/>
                          </a:solidFill>
                          <a:effectLst/>
                          <a:latin typeface="Arial" charset="0"/>
                        </a:rPr>
                        <a:t>5=flytande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1800" b="0" i="1" u="none" strike="noStrike" cap="none" normalizeH="0" baseline="0" smtClean="0">
                          <a:ln>
                            <a:noFill/>
                          </a:ln>
                          <a:solidFill>
                            <a:schemeClr val="tx1"/>
                          </a:solidFill>
                          <a:effectLst/>
                          <a:latin typeface="Arial" charset="0"/>
                        </a:rPr>
                        <a:t>0=inget)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1" u="none" strike="noStrike" cap="none" normalizeH="0" baseline="0" smtClean="0">
                          <a:ln>
                            <a:noFill/>
                          </a:ln>
                          <a:solidFill>
                            <a:schemeClr val="tx1"/>
                          </a:solidFill>
                          <a:effectLst/>
                          <a:latin typeface="Arial" charset="0"/>
                        </a:rPr>
                        <a:t>Tala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1" u="none" strike="noStrike" cap="none" normalizeH="0" baseline="0" smtClean="0">
                          <a:ln>
                            <a:noFill/>
                          </a:ln>
                          <a:solidFill>
                            <a:schemeClr val="tx1"/>
                          </a:solidFill>
                          <a:effectLst/>
                          <a:latin typeface="Arial" charset="0"/>
                        </a:rPr>
                        <a:t>Skriva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1" u="none" strike="noStrike" cap="none" normalizeH="0" baseline="0" smtClean="0">
                          <a:ln>
                            <a:noFill/>
                          </a:ln>
                          <a:solidFill>
                            <a:schemeClr val="tx1"/>
                          </a:solidFill>
                          <a:effectLst/>
                          <a:latin typeface="Arial" charset="0"/>
                        </a:rPr>
                        <a:t>Förstå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1" u="none" strike="noStrike" cap="none" normalizeH="0" baseline="0" smtClean="0">
                          <a:ln>
                            <a:noFill/>
                          </a:ln>
                          <a:solidFill>
                            <a:schemeClr val="tx1"/>
                          </a:solidFill>
                          <a:effectLst/>
                          <a:latin typeface="Arial" charset="0"/>
                        </a:rPr>
                        <a:t>Läsa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2163">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Kru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58850">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Gwa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01688">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400" b="0" i="0" u="none" strike="noStrike" cap="none" normalizeH="0" baseline="0" smtClean="0">
                          <a:ln>
                            <a:noFill/>
                          </a:ln>
                          <a:solidFill>
                            <a:schemeClr val="tx1"/>
                          </a:solidFill>
                          <a:effectLst/>
                          <a:latin typeface="Arial" charset="0"/>
                        </a:rPr>
                        <a:t>Swahili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0738">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400" b="0" i="0" u="none" strike="noStrike" cap="none" normalizeH="0" baseline="0" smtClean="0">
                          <a:ln>
                            <a:noFill/>
                          </a:ln>
                          <a:solidFill>
                            <a:schemeClr val="tx1"/>
                          </a:solidFill>
                          <a:effectLst/>
                          <a:latin typeface="Arial" charset="0"/>
                        </a:rPr>
                        <a:t>Engelska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4675">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Franska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74675">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Svenska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defRPr>
                      </a:lvl1pPr>
                      <a:lvl2pPr eaLnBrk="0" hangingPunct="0">
                        <a:defRPr sz="2400">
                          <a:solidFill>
                            <a:schemeClr val="tx1"/>
                          </a:solidFill>
                          <a:latin typeface="Arial" charset="0"/>
                        </a:defRPr>
                      </a:lvl2pPr>
                      <a:lvl3pPr eaLnBrk="0" hangingPunct="0">
                        <a:defRPr sz="2000">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altLang="sv-SE" sz="2800" b="0" i="0" u="none" strike="noStrike" cap="none" normalizeH="0" baseline="0" smtClean="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61399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defRPr/>
            </a:pPr>
            <a:r>
              <a:rPr lang="sv-SE" dirty="0" smtClean="0"/>
              <a:t>The </a:t>
            </a:r>
            <a:r>
              <a:rPr lang="sv-SE" dirty="0" err="1" smtClean="0"/>
              <a:t>multilinguistic</a:t>
            </a:r>
            <a:r>
              <a:rPr lang="sv-SE" dirty="0" smtClean="0"/>
              <a:t> </a:t>
            </a:r>
            <a:r>
              <a:rPr lang="sv-SE" dirty="0" err="1" smtClean="0"/>
              <a:t>turn</a:t>
            </a:r>
            <a:r>
              <a:rPr lang="sv-SE" dirty="0" smtClean="0"/>
              <a:t> </a:t>
            </a:r>
            <a:endParaRPr lang="sv-SE" dirty="0"/>
          </a:p>
        </p:txBody>
      </p:sp>
      <p:sp>
        <p:nvSpPr>
          <p:cNvPr id="22531" name="Platshållare för innehåll 2"/>
          <p:cNvSpPr>
            <a:spLocks noGrp="1"/>
          </p:cNvSpPr>
          <p:nvPr>
            <p:ph idx="1"/>
          </p:nvPr>
        </p:nvSpPr>
        <p:spPr/>
        <p:txBody>
          <a:bodyPr/>
          <a:lstStyle/>
          <a:p>
            <a:r>
              <a:rPr lang="sv-SE" altLang="sv-SE" sz="2000" dirty="0" smtClean="0"/>
              <a:t> förändringar av hela samhällen där frågor om segregation och demokrati ställs på sin spets.</a:t>
            </a:r>
          </a:p>
          <a:p>
            <a:r>
              <a:rPr lang="sv-SE" altLang="sv-SE" sz="2000" dirty="0" smtClean="0"/>
              <a:t>”the </a:t>
            </a:r>
            <a:r>
              <a:rPr lang="sv-SE" altLang="sv-SE" sz="2000" dirty="0" err="1" smtClean="0"/>
              <a:t>sharp</a:t>
            </a:r>
            <a:r>
              <a:rPr lang="sv-SE" altLang="sv-SE" sz="2000" dirty="0" smtClean="0"/>
              <a:t> </a:t>
            </a:r>
            <a:r>
              <a:rPr lang="sv-SE" altLang="sv-SE" sz="2000" dirty="0" err="1" smtClean="0"/>
              <a:t>edge</a:t>
            </a:r>
            <a:r>
              <a:rPr lang="sv-SE" altLang="sv-SE" sz="2000" dirty="0" smtClean="0"/>
              <a:t>”,  det vill säga en knivskarp situation med språklig globalisering som accelererat över tid och rum </a:t>
            </a:r>
          </a:p>
          <a:p>
            <a:r>
              <a:rPr lang="sv-SE" altLang="sv-SE" sz="2000" dirty="0" smtClean="0"/>
              <a:t>inte bara språk i skolan utan också frågor om teorier och pedagogik, inkludering och sociala sammanhang.</a:t>
            </a:r>
          </a:p>
          <a:p>
            <a:r>
              <a:rPr lang="sv-SE" altLang="sv-SE" sz="2000" dirty="0" smtClean="0"/>
              <a:t>samhällen som tidigare präglats av </a:t>
            </a:r>
            <a:r>
              <a:rPr lang="sv-SE" altLang="sv-SE" sz="2000" i="1" dirty="0" err="1" smtClean="0"/>
              <a:t>monolingvism</a:t>
            </a:r>
            <a:r>
              <a:rPr lang="sv-SE" altLang="sv-SE" sz="2000" dirty="0" smtClean="0"/>
              <a:t>, det vill säga enspråkighet,  nar nu övergått till att bli </a:t>
            </a:r>
            <a:r>
              <a:rPr lang="sv-SE" altLang="sv-SE" sz="2000" i="1" dirty="0" smtClean="0"/>
              <a:t>multilingvistiska, </a:t>
            </a:r>
            <a:r>
              <a:rPr lang="sv-SE" altLang="sv-SE" sz="2000" dirty="0" smtClean="0"/>
              <a:t>flerspråkiga</a:t>
            </a:r>
          </a:p>
          <a:p>
            <a:r>
              <a:rPr lang="sv-SE" altLang="sv-SE" sz="2000" dirty="0" smtClean="0"/>
              <a:t>genomsyrar ekonomi, skola och individers vardagsliv. </a:t>
            </a:r>
          </a:p>
          <a:p>
            <a:r>
              <a:rPr lang="sv-SE" altLang="sv-SE" sz="2000" dirty="0" smtClean="0"/>
              <a:t>tilltagande språklig mångfald </a:t>
            </a:r>
          </a:p>
          <a:p>
            <a:r>
              <a:rPr lang="sv-SE" altLang="sv-SE" sz="2000" dirty="0" smtClean="0"/>
              <a:t>enskilda individer blir allt mer flerspråkiga</a:t>
            </a:r>
          </a:p>
        </p:txBody>
      </p:sp>
    </p:spTree>
    <p:extLst>
      <p:ext uri="{BB962C8B-B14F-4D97-AF65-F5344CB8AC3E}">
        <p14:creationId xmlns:p14="http://schemas.microsoft.com/office/powerpoint/2010/main" val="92729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Rectangle 2"/>
          <p:cNvSpPr>
            <a:spLocks noGrp="1" noChangeArrowheads="1"/>
          </p:cNvSpPr>
          <p:nvPr>
            <p:ph type="title"/>
          </p:nvPr>
        </p:nvSpPr>
        <p:spPr/>
        <p:txBody>
          <a:bodyPr/>
          <a:lstStyle/>
          <a:p>
            <a:pPr eaLnBrk="1" fontAlgn="auto" hangingPunct="1">
              <a:spcAft>
                <a:spcPts val="0"/>
              </a:spcAft>
              <a:defRPr/>
            </a:pPr>
            <a:r>
              <a:rPr lang="sv-SE" altLang="sv-SE" sz="4000" smtClean="0">
                <a:solidFill>
                  <a:schemeClr val="tx2">
                    <a:satMod val="130000"/>
                  </a:schemeClr>
                </a:solidFill>
              </a:rPr>
              <a:t>Den multilingvistiska omgivningen</a:t>
            </a:r>
          </a:p>
        </p:txBody>
      </p:sp>
      <p:graphicFrame>
        <p:nvGraphicFramePr>
          <p:cNvPr id="2" name="Diagram 1"/>
          <p:cNvGraphicFramePr/>
          <p:nvPr/>
        </p:nvGraphicFramePr>
        <p:xfrm>
          <a:off x="242888" y="1385888"/>
          <a:ext cx="8658225" cy="4954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3979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r>
              <a:rPr lang="en-US" dirty="0"/>
              <a:t>Gudrun Svensson is inviting you to a scheduled Zoom meeting.</a:t>
            </a:r>
          </a:p>
          <a:p>
            <a:endParaRPr lang="en-US" dirty="0"/>
          </a:p>
          <a:p>
            <a:r>
              <a:rPr lang="en-US" dirty="0"/>
              <a:t>Topic: Gudrun </a:t>
            </a:r>
            <a:r>
              <a:rPr lang="en-US" dirty="0" err="1"/>
              <a:t>Svensson's</a:t>
            </a:r>
            <a:r>
              <a:rPr lang="en-US" dirty="0"/>
              <a:t> Personal Meeting Room</a:t>
            </a:r>
          </a:p>
          <a:p>
            <a:endParaRPr lang="en-US" dirty="0"/>
          </a:p>
          <a:p>
            <a:r>
              <a:rPr lang="en-US" dirty="0"/>
              <a:t>Join Zoom Meeting</a:t>
            </a:r>
          </a:p>
          <a:p>
            <a:r>
              <a:rPr lang="en-US" dirty="0"/>
              <a:t>https://lnu-se.zoom.us/j/8121569876</a:t>
            </a:r>
          </a:p>
          <a:p>
            <a:endParaRPr lang="en-US" dirty="0"/>
          </a:p>
        </p:txBody>
      </p:sp>
    </p:spTree>
    <p:extLst>
      <p:ext uri="{BB962C8B-B14F-4D97-AF65-F5344CB8AC3E}">
        <p14:creationId xmlns:p14="http://schemas.microsoft.com/office/powerpoint/2010/main" val="2925745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ubrik 1"/>
          <p:cNvSpPr>
            <a:spLocks noGrp="1"/>
          </p:cNvSpPr>
          <p:nvPr>
            <p:ph type="title"/>
          </p:nvPr>
        </p:nvSpPr>
        <p:spPr>
          <a:xfrm>
            <a:off x="457200" y="457200"/>
            <a:ext cx="8229600" cy="450850"/>
          </a:xfrm>
        </p:spPr>
        <p:txBody>
          <a:bodyPr/>
          <a:lstStyle/>
          <a:p>
            <a:endParaRPr lang="sv-SE" altLang="sv-SE" smtClean="0"/>
          </a:p>
        </p:txBody>
      </p:sp>
      <p:sp>
        <p:nvSpPr>
          <p:cNvPr id="12291" name="Platshållare för innehåll 2"/>
          <p:cNvSpPr>
            <a:spLocks noGrp="1"/>
          </p:cNvSpPr>
          <p:nvPr>
            <p:ph idx="1"/>
          </p:nvPr>
        </p:nvSpPr>
        <p:spPr>
          <a:xfrm>
            <a:off x="457200" y="1125538"/>
            <a:ext cx="8229600" cy="4741862"/>
          </a:xfrm>
        </p:spPr>
        <p:txBody>
          <a:bodyPr/>
          <a:lstStyle/>
          <a:p>
            <a:r>
              <a:rPr lang="sv-SE" altLang="sv-SE" sz="2800" dirty="0" smtClean="0"/>
              <a:t>Elevers flerspråkighet oftast inget som tas i beaktande i svenska skolan</a:t>
            </a:r>
          </a:p>
          <a:p>
            <a:r>
              <a:rPr lang="sv-SE" altLang="sv-SE" sz="2800" dirty="0" smtClean="0"/>
              <a:t>I bästa fall välvilligt ignorerande</a:t>
            </a:r>
          </a:p>
          <a:p>
            <a:r>
              <a:rPr lang="sv-SE" altLang="sv-SE" sz="2800" dirty="0" smtClean="0"/>
              <a:t>I sämsta fall direkt motarbete ”bara svenska på mina lektioner”</a:t>
            </a:r>
          </a:p>
          <a:p>
            <a:r>
              <a:rPr lang="sv-SE" altLang="sv-SE" sz="2800" dirty="0" smtClean="0"/>
              <a:t>Till eleven: Det språk som du och dina föräldrar pratar med varandra är inget av värde i den svenska skola</a:t>
            </a:r>
          </a:p>
          <a:p>
            <a:r>
              <a:rPr lang="sv-SE" altLang="sv-SE" sz="2800" dirty="0" smtClean="0"/>
              <a:t>Hierarkiskt och territoriellt tänkande om språkbruk</a:t>
            </a:r>
          </a:p>
          <a:p>
            <a:pPr lvl="1"/>
            <a:endParaRPr lang="sv-SE" altLang="sv-SE" sz="2800" dirty="0" smtClean="0"/>
          </a:p>
          <a:p>
            <a:endParaRPr lang="sv-SE" altLang="sv-SE" dirty="0" smtClean="0"/>
          </a:p>
        </p:txBody>
      </p:sp>
    </p:spTree>
    <p:extLst>
      <p:ext uri="{BB962C8B-B14F-4D97-AF65-F5344CB8AC3E}">
        <p14:creationId xmlns:p14="http://schemas.microsoft.com/office/powerpoint/2010/main" val="423717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sv-SE" altLang="sv-SE" b="1" smtClean="0"/>
              <a:t>Empowerment</a:t>
            </a:r>
            <a:r>
              <a:rPr lang="sv-SE" altLang="sv-SE" smtClean="0"/>
              <a:t> </a:t>
            </a:r>
          </a:p>
        </p:txBody>
      </p:sp>
      <p:sp>
        <p:nvSpPr>
          <p:cNvPr id="13315" name="Rectangle 3"/>
          <p:cNvSpPr>
            <a:spLocks noGrp="1" noChangeArrowheads="1"/>
          </p:cNvSpPr>
          <p:nvPr>
            <p:ph type="body" idx="1"/>
          </p:nvPr>
        </p:nvSpPr>
        <p:spPr>
          <a:xfrm>
            <a:off x="457200" y="1484313"/>
            <a:ext cx="8229600" cy="5113337"/>
          </a:xfrm>
        </p:spPr>
        <p:txBody>
          <a:bodyPr/>
          <a:lstStyle/>
          <a:p>
            <a:pPr>
              <a:buFontTx/>
              <a:buNone/>
            </a:pPr>
            <a:r>
              <a:rPr lang="sv-SE" altLang="sv-SE" sz="2800" smtClean="0"/>
              <a:t>Rätten att ha tillhörighet i flera kulturer och sammanhang</a:t>
            </a:r>
          </a:p>
          <a:p>
            <a:r>
              <a:rPr lang="sv-SE" altLang="sv-SE" sz="2800" smtClean="0"/>
              <a:t>Ska leva i ett svenskt samhälle. Behöver svenskan men samtidigt införliva den egna bakgrunden som en positiv del av identiteten för att bli fullvärdiga medborgare i samhället genom att bli reflekterande människor som har ett kritiskt-analytiskt förhållningssätt</a:t>
            </a:r>
            <a:r>
              <a:rPr lang="sv-SE" altLang="sv-SE" smtClean="0"/>
              <a:t> </a:t>
            </a:r>
          </a:p>
          <a:p>
            <a:pPr marL="342900" lvl="1" indent="-342900">
              <a:buClr>
                <a:schemeClr val="bg2"/>
              </a:buClr>
              <a:buSzPct val="75000"/>
              <a:buFont typeface="Wingdings" pitchFamily="2" charset="2"/>
              <a:buChar char="n"/>
            </a:pPr>
            <a:r>
              <a:rPr lang="sv-SE" altLang="sv-SE" smtClean="0"/>
              <a:t>Transspråkande: Flerspråkigheten är en positiv och berikande faktor och ska därför utnyttjas   </a:t>
            </a:r>
          </a:p>
          <a:p>
            <a:endParaRPr lang="sv-SE" altLang="sv-SE" smtClean="0"/>
          </a:p>
          <a:p>
            <a:endParaRPr lang="sv-SE" altLang="sv-SE" smtClean="0"/>
          </a:p>
          <a:p>
            <a:endParaRPr lang="sv-SE" altLang="sv-SE" smtClean="0"/>
          </a:p>
          <a:p>
            <a:endParaRPr lang="sv-SE" altLang="sv-SE" smtClean="0"/>
          </a:p>
        </p:txBody>
      </p:sp>
    </p:spTree>
    <p:extLst>
      <p:ext uri="{BB962C8B-B14F-4D97-AF65-F5344CB8AC3E}">
        <p14:creationId xmlns:p14="http://schemas.microsoft.com/office/powerpoint/2010/main" val="465869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ubrik 4"/>
          <p:cNvSpPr>
            <a:spLocks noGrp="1"/>
          </p:cNvSpPr>
          <p:nvPr>
            <p:ph type="title"/>
          </p:nvPr>
        </p:nvSpPr>
        <p:spPr>
          <a:xfrm>
            <a:off x="539750" y="549275"/>
            <a:ext cx="8229600" cy="1371600"/>
          </a:xfrm>
        </p:spPr>
        <p:txBody>
          <a:bodyPr/>
          <a:lstStyle/>
          <a:p>
            <a:r>
              <a:rPr lang="sv-SE" altLang="sv-SE" smtClean="0"/>
              <a:t>Om samhället och anpassning</a:t>
            </a:r>
          </a:p>
        </p:txBody>
      </p:sp>
      <p:sp>
        <p:nvSpPr>
          <p:cNvPr id="15363" name="Platshållare för innehåll 5"/>
          <p:cNvSpPr>
            <a:spLocks noGrp="1"/>
          </p:cNvSpPr>
          <p:nvPr>
            <p:ph idx="1"/>
          </p:nvPr>
        </p:nvSpPr>
        <p:spPr>
          <a:xfrm>
            <a:off x="457200" y="1403775"/>
            <a:ext cx="8229600" cy="5409775"/>
          </a:xfrm>
        </p:spPr>
        <p:txBody>
          <a:bodyPr/>
          <a:lstStyle/>
          <a:p>
            <a:r>
              <a:rPr lang="sv-SE" altLang="sv-SE" sz="2800" dirty="0" smtClean="0"/>
              <a:t>Assimilering: Du får gärna bo här om du blir som vi</a:t>
            </a:r>
          </a:p>
          <a:p>
            <a:r>
              <a:rPr lang="sv-SE" altLang="sv-SE" sz="2800" dirty="0" smtClean="0"/>
              <a:t>Integrering: Du får gärna bo här och vara som du är</a:t>
            </a:r>
          </a:p>
          <a:p>
            <a:r>
              <a:rPr lang="sv-SE" altLang="sv-SE" sz="2800" dirty="0" smtClean="0"/>
              <a:t>Inkludering: Du får gärna bo här och jag vill också lära mig mer om dig</a:t>
            </a:r>
          </a:p>
          <a:p>
            <a:r>
              <a:rPr lang="sv-SE" altLang="sv-SE" sz="2800" dirty="0" smtClean="0"/>
              <a:t>Transspråkande som en inkluderande faktor: Flerspråkigheten är en positiv och berikande faktor och ska därför utnyttjas   </a:t>
            </a:r>
          </a:p>
          <a:p>
            <a:endParaRPr lang="sv-SE" altLang="sv-SE" sz="4800" dirty="0" smtClean="0"/>
          </a:p>
        </p:txBody>
      </p:sp>
    </p:spTree>
    <p:extLst>
      <p:ext uri="{BB962C8B-B14F-4D97-AF65-F5344CB8AC3E}">
        <p14:creationId xmlns:p14="http://schemas.microsoft.com/office/powerpoint/2010/main" val="928307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rgbClr val="FFFF00"/>
          </a:fgClr>
          <a:bgClr>
            <a:srgbClr val="92D050"/>
          </a:bgClr>
        </a:pattFill>
        <a:effectLst/>
      </p:bgPr>
    </p:bg>
    <p:spTree>
      <p:nvGrpSpPr>
        <p:cNvPr id="1" name=""/>
        <p:cNvGrpSpPr/>
        <p:nvPr/>
      </p:nvGrpSpPr>
      <p:grpSpPr>
        <a:xfrm>
          <a:off x="0" y="0"/>
          <a:ext cx="0" cy="0"/>
          <a:chOff x="0" y="0"/>
          <a:chExt cx="0" cy="0"/>
        </a:xfrm>
      </p:grpSpPr>
      <p:sp>
        <p:nvSpPr>
          <p:cNvPr id="8194" name="Rubrik 1"/>
          <p:cNvSpPr>
            <a:spLocks noGrp="1"/>
          </p:cNvSpPr>
          <p:nvPr>
            <p:ph type="ctrTitle"/>
          </p:nvPr>
        </p:nvSpPr>
        <p:spPr/>
        <p:txBody>
          <a:bodyPr/>
          <a:lstStyle/>
          <a:p>
            <a:r>
              <a:rPr lang="sv-SE" altLang="sv-SE" dirty="0" smtClean="0"/>
              <a:t>Lite bakgrund om språkutveckling m.m. </a:t>
            </a:r>
          </a:p>
        </p:txBody>
      </p:sp>
      <p:sp>
        <p:nvSpPr>
          <p:cNvPr id="8195" name="Underrubrik 2"/>
          <p:cNvSpPr>
            <a:spLocks noGrp="1"/>
          </p:cNvSpPr>
          <p:nvPr>
            <p:ph type="subTitle" idx="1"/>
          </p:nvPr>
        </p:nvSpPr>
        <p:spPr/>
        <p:txBody>
          <a:bodyPr/>
          <a:lstStyle/>
          <a:p>
            <a:endParaRPr lang="sv-SE" altLang="sv-SE" smtClean="0"/>
          </a:p>
        </p:txBody>
      </p:sp>
    </p:spTree>
    <p:extLst>
      <p:ext uri="{BB962C8B-B14F-4D97-AF65-F5344CB8AC3E}">
        <p14:creationId xmlns:p14="http://schemas.microsoft.com/office/powerpoint/2010/main" val="1563059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ubrik 1"/>
          <p:cNvSpPr>
            <a:spLocks noGrp="1"/>
          </p:cNvSpPr>
          <p:nvPr>
            <p:ph type="title"/>
          </p:nvPr>
        </p:nvSpPr>
        <p:spPr>
          <a:xfrm>
            <a:off x="611560" y="580913"/>
            <a:ext cx="7645400" cy="2173011"/>
          </a:xfrm>
        </p:spPr>
        <p:txBody>
          <a:bodyPr/>
          <a:lstStyle/>
          <a:p>
            <a:r>
              <a:rPr lang="sv-SE" altLang="sv-SE" sz="2800" dirty="0" smtClean="0"/>
              <a:t/>
            </a:r>
            <a:br>
              <a:rPr lang="sv-SE" altLang="sv-SE" sz="2800" dirty="0" smtClean="0"/>
            </a:br>
            <a:r>
              <a:rPr lang="sv-SE" altLang="sv-SE" sz="2800" dirty="0" smtClean="0"/>
              <a:t>Vad vet du om dina elevers svenskspråkiga bakgrund? Har det någon betydelse om man vet?</a:t>
            </a:r>
            <a:br>
              <a:rPr lang="sv-SE" altLang="sv-SE" sz="2800" dirty="0" smtClean="0"/>
            </a:br>
            <a:r>
              <a:rPr lang="sv-SE" altLang="sv-SE" sz="2800" dirty="0" smtClean="0"/>
              <a:t/>
            </a:r>
            <a:br>
              <a:rPr lang="sv-SE" altLang="sv-SE" sz="2800" dirty="0" smtClean="0"/>
            </a:br>
            <a:r>
              <a:rPr lang="sv-SE" altLang="sv-SE" sz="2800" dirty="0" smtClean="0"/>
              <a:t>Diskutera gärna med varandra senare under pausen par minuter</a:t>
            </a:r>
          </a:p>
        </p:txBody>
      </p:sp>
      <p:sp>
        <p:nvSpPr>
          <p:cNvPr id="13315" name="Platshållare för innehåll 2"/>
          <p:cNvSpPr>
            <a:spLocks noGrp="1"/>
          </p:cNvSpPr>
          <p:nvPr>
            <p:ph idx="1"/>
          </p:nvPr>
        </p:nvSpPr>
        <p:spPr>
          <a:xfrm>
            <a:off x="706438" y="2663914"/>
            <a:ext cx="7658100" cy="3343185"/>
          </a:xfrm>
        </p:spPr>
        <p:txBody>
          <a:bodyPr/>
          <a:lstStyle/>
          <a:p>
            <a:r>
              <a:rPr lang="sv-SE" altLang="sv-SE" sz="3600" dirty="0" smtClean="0"/>
              <a:t>Svenska som modersmål?</a:t>
            </a:r>
          </a:p>
          <a:p>
            <a:r>
              <a:rPr lang="sv-SE" altLang="sv-SE" sz="3600" dirty="0" err="1" smtClean="0"/>
              <a:t>Onset</a:t>
            </a:r>
            <a:r>
              <a:rPr lang="sv-SE" altLang="sv-SE" sz="3600" dirty="0" smtClean="0"/>
              <a:t> av svenska före skolan?</a:t>
            </a:r>
          </a:p>
          <a:p>
            <a:r>
              <a:rPr lang="sv-SE" altLang="sv-SE" sz="3600" dirty="0" err="1" smtClean="0"/>
              <a:t>Onset</a:t>
            </a:r>
            <a:r>
              <a:rPr lang="sv-SE" altLang="sv-SE" sz="3600" dirty="0" smtClean="0"/>
              <a:t> av svenska efter skolstart?</a:t>
            </a:r>
          </a:p>
          <a:p>
            <a:r>
              <a:rPr lang="sv-SE" altLang="sv-SE" sz="3600" dirty="0" smtClean="0"/>
              <a:t>Nyanlända?</a:t>
            </a:r>
          </a:p>
          <a:p>
            <a:endParaRPr lang="sv-SE" altLang="sv-SE" dirty="0" smtClean="0"/>
          </a:p>
        </p:txBody>
      </p:sp>
    </p:spTree>
    <p:extLst>
      <p:ext uri="{BB962C8B-B14F-4D97-AF65-F5344CB8AC3E}">
        <p14:creationId xmlns:p14="http://schemas.microsoft.com/office/powerpoint/2010/main" val="35901951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ubrik 1"/>
          <p:cNvSpPr>
            <a:spLocks noGrp="1"/>
          </p:cNvSpPr>
          <p:nvPr>
            <p:ph type="title"/>
          </p:nvPr>
        </p:nvSpPr>
        <p:spPr>
          <a:xfrm>
            <a:off x="539750" y="549275"/>
            <a:ext cx="8229600" cy="2519363"/>
          </a:xfrm>
        </p:spPr>
        <p:txBody>
          <a:bodyPr/>
          <a:lstStyle/>
          <a:p>
            <a:r>
              <a:rPr lang="sv-SE" altLang="sv-SE" sz="2800" smtClean="0"/>
              <a:t/>
            </a:r>
            <a:br>
              <a:rPr lang="sv-SE" altLang="sv-SE" sz="2800" smtClean="0"/>
            </a:br>
            <a:r>
              <a:rPr lang="sv-SE" altLang="sv-SE" sz="2800" smtClean="0"/>
              <a:t>Ett exempel på språk- och ämneskunskaper hos elever i dagens svenska skola</a:t>
            </a:r>
            <a:br>
              <a:rPr lang="sv-SE" altLang="sv-SE" sz="2800" smtClean="0"/>
            </a:br>
            <a:r>
              <a:rPr lang="sv-SE" altLang="sv-SE" sz="2800" smtClean="0"/>
              <a:t>Klass 4 - påbörjad inlärning av svenska  </a:t>
            </a:r>
            <a:br>
              <a:rPr lang="sv-SE" altLang="sv-SE" sz="2800" smtClean="0"/>
            </a:br>
            <a:r>
              <a:rPr lang="sv-SE" altLang="sv-SE" sz="2800" smtClean="0"/>
              <a:t>Ett spann på tio år mellan eleverna vad gäller start av inlärning av svenska</a:t>
            </a:r>
            <a:br>
              <a:rPr lang="sv-SE" altLang="sv-SE" sz="2800" smtClean="0"/>
            </a:br>
            <a:r>
              <a:rPr lang="sv-SE" altLang="sv-SE" sz="2800" smtClean="0"/>
              <a:t> </a:t>
            </a:r>
          </a:p>
        </p:txBody>
      </p:sp>
      <p:graphicFrame>
        <p:nvGraphicFramePr>
          <p:cNvPr id="4" name="Platshållare för innehåll 3">
            <a:extLst/>
          </p:cNvPr>
          <p:cNvGraphicFramePr>
            <a:graphicFrameLocks noGrp="1"/>
          </p:cNvGraphicFramePr>
          <p:nvPr>
            <p:ph idx="1"/>
          </p:nvPr>
        </p:nvGraphicFramePr>
        <p:xfrm>
          <a:off x="679450" y="3141663"/>
          <a:ext cx="7886701" cy="2009775"/>
        </p:xfrm>
        <a:graphic>
          <a:graphicData uri="http://schemas.openxmlformats.org/drawingml/2006/table">
            <a:tbl>
              <a:tblPr firstRow="1" firstCol="1" bandRow="1">
                <a:tableStyleId>{ED083AE6-46FA-4A59-8FB0-9F97EB10719F}</a:tableStyleId>
              </a:tblPr>
              <a:tblGrid>
                <a:gridCol w="2483984">
                  <a:extLst>
                    <a:ext uri="{9D8B030D-6E8A-4147-A177-3AD203B41FA5}">
                      <a16:colId xmlns:a16="http://schemas.microsoft.com/office/drawing/2014/main" val="20000"/>
                    </a:ext>
                  </a:extLst>
                </a:gridCol>
                <a:gridCol w="721423">
                  <a:extLst>
                    <a:ext uri="{9D8B030D-6E8A-4147-A177-3AD203B41FA5}">
                      <a16:colId xmlns:a16="http://schemas.microsoft.com/office/drawing/2014/main" val="20001"/>
                    </a:ext>
                  </a:extLst>
                </a:gridCol>
                <a:gridCol w="2267080">
                  <a:extLst>
                    <a:ext uri="{9D8B030D-6E8A-4147-A177-3AD203B41FA5}">
                      <a16:colId xmlns:a16="http://schemas.microsoft.com/office/drawing/2014/main" val="20002"/>
                    </a:ext>
                  </a:extLst>
                </a:gridCol>
                <a:gridCol w="267378">
                  <a:extLst>
                    <a:ext uri="{9D8B030D-6E8A-4147-A177-3AD203B41FA5}">
                      <a16:colId xmlns:a16="http://schemas.microsoft.com/office/drawing/2014/main" val="20003"/>
                    </a:ext>
                  </a:extLst>
                </a:gridCol>
                <a:gridCol w="457568">
                  <a:extLst>
                    <a:ext uri="{9D8B030D-6E8A-4147-A177-3AD203B41FA5}">
                      <a16:colId xmlns:a16="http://schemas.microsoft.com/office/drawing/2014/main" val="20004"/>
                    </a:ext>
                  </a:extLst>
                </a:gridCol>
                <a:gridCol w="1689268">
                  <a:extLst>
                    <a:ext uri="{9D8B030D-6E8A-4147-A177-3AD203B41FA5}">
                      <a16:colId xmlns:a16="http://schemas.microsoft.com/office/drawing/2014/main" val="20005"/>
                    </a:ext>
                  </a:extLst>
                </a:gridCol>
              </a:tblGrid>
              <a:tr h="1278255">
                <a:tc>
                  <a:txBody>
                    <a:bodyPr/>
                    <a:lstStyle/>
                    <a:p>
                      <a:pPr>
                        <a:spcAft>
                          <a:spcPts val="0"/>
                        </a:spcAft>
                      </a:pPr>
                      <a:r>
                        <a:rPr lang="en-US" sz="1100" dirty="0">
                          <a:effectLst/>
                        </a:rPr>
                        <a:t> </a:t>
                      </a:r>
                      <a:endParaRPr lang="sv-SE" sz="1200" dirty="0">
                        <a:effectLst/>
                        <a:latin typeface="Times New Roman"/>
                        <a:ea typeface="MS Mincho"/>
                      </a:endParaRPr>
                    </a:p>
                  </a:txBody>
                  <a:tcPr marL="44444" marR="44444" marT="0" marB="0" anchor="ctr"/>
                </a:tc>
                <a:tc gridSpan="3">
                  <a:txBody>
                    <a:bodyPr/>
                    <a:lstStyle/>
                    <a:p>
                      <a:pPr algn="ctr">
                        <a:spcAft>
                          <a:spcPts val="0"/>
                        </a:spcAft>
                      </a:pPr>
                      <a:r>
                        <a:rPr lang="en-US" sz="2800" dirty="0">
                          <a:effectLst/>
                        </a:rPr>
                        <a:t>FÖRSKOLA</a:t>
                      </a:r>
                      <a:endParaRPr lang="sv-SE" sz="2800" dirty="0">
                        <a:effectLst/>
                        <a:latin typeface="Times New Roman"/>
                        <a:ea typeface="MS Mincho"/>
                      </a:endParaRPr>
                    </a:p>
                  </a:txBody>
                  <a:tcPr marL="44444" marR="44444" marT="0" marB="0" anchor="ctr"/>
                </a:tc>
                <a:tc hMerge="1">
                  <a:txBody>
                    <a:bodyPr/>
                    <a:lstStyle/>
                    <a:p>
                      <a:endParaRPr lang="sv-SE"/>
                    </a:p>
                  </a:txBody>
                  <a:tcPr/>
                </a:tc>
                <a:tc hMerge="1">
                  <a:txBody>
                    <a:bodyPr/>
                    <a:lstStyle/>
                    <a:p>
                      <a:endParaRPr lang="sv-SE"/>
                    </a:p>
                  </a:txBody>
                  <a:tcPr/>
                </a:tc>
                <a:tc gridSpan="2">
                  <a:txBody>
                    <a:bodyPr/>
                    <a:lstStyle/>
                    <a:p>
                      <a:pPr algn="ctr">
                        <a:spcAft>
                          <a:spcPts val="0"/>
                        </a:spcAft>
                      </a:pPr>
                      <a:r>
                        <a:rPr lang="en-US" sz="2800" dirty="0">
                          <a:effectLst/>
                        </a:rPr>
                        <a:t>SKOLA</a:t>
                      </a:r>
                      <a:endParaRPr lang="sv-SE" sz="2800" dirty="0">
                        <a:effectLst/>
                        <a:latin typeface="Times New Roman"/>
                        <a:ea typeface="MS Mincho"/>
                      </a:endParaRPr>
                    </a:p>
                  </a:txBody>
                  <a:tcPr marL="44444" marR="44444" marT="0" marB="0" anchor="ctr"/>
                </a:tc>
                <a:tc hMerge="1">
                  <a:txBody>
                    <a:bodyPr/>
                    <a:lstStyle/>
                    <a:p>
                      <a:endParaRPr lang="sv-SE"/>
                    </a:p>
                  </a:txBody>
                  <a:tcPr/>
                </a:tc>
                <a:extLst>
                  <a:ext uri="{0D108BD9-81ED-4DB2-BD59-A6C34878D82A}">
                    <a16:rowId xmlns:a16="http://schemas.microsoft.com/office/drawing/2014/main" val="10000"/>
                  </a:ext>
                </a:extLst>
              </a:tr>
              <a:tr h="365760">
                <a:tc>
                  <a:txBody>
                    <a:bodyPr/>
                    <a:lstStyle/>
                    <a:p>
                      <a:pPr>
                        <a:spcAft>
                          <a:spcPts val="0"/>
                        </a:spcAft>
                      </a:pPr>
                      <a:r>
                        <a:rPr lang="sv-SE" sz="2400" dirty="0">
                          <a:effectLst/>
                          <a:latin typeface="Times New Roman"/>
                          <a:ea typeface="MS Mincho"/>
                        </a:rPr>
                        <a:t>Ålder </a:t>
                      </a:r>
                    </a:p>
                  </a:txBody>
                  <a:tcPr marL="44444" marR="44444" marT="0" marB="0" anchor="ctr">
                    <a:solidFill>
                      <a:schemeClr val="tx1">
                        <a:lumMod val="50000"/>
                        <a:lumOff val="50000"/>
                        <a:alpha val="20000"/>
                      </a:schemeClr>
                    </a:solidFill>
                  </a:tcPr>
                </a:tc>
                <a:tc>
                  <a:txBody>
                    <a:bodyPr/>
                    <a:lstStyle/>
                    <a:p>
                      <a:pPr>
                        <a:spcAft>
                          <a:spcPts val="0"/>
                        </a:spcAft>
                      </a:pPr>
                      <a:r>
                        <a:rPr lang="en-US" sz="2400" dirty="0">
                          <a:effectLst/>
                        </a:rPr>
                        <a:t>0–1</a:t>
                      </a:r>
                      <a:endParaRPr lang="sv-SE" sz="2400" dirty="0">
                        <a:effectLst/>
                        <a:latin typeface="Times New Roman"/>
                        <a:ea typeface="MS Mincho"/>
                      </a:endParaRPr>
                    </a:p>
                  </a:txBody>
                  <a:tcPr marL="44444" marR="44444" marT="0" marB="0" anchor="ctr">
                    <a:solidFill>
                      <a:schemeClr val="tx1">
                        <a:lumMod val="50000"/>
                        <a:lumOff val="50000"/>
                        <a:alpha val="20000"/>
                      </a:schemeClr>
                    </a:solidFill>
                  </a:tcPr>
                </a:tc>
                <a:tc>
                  <a:txBody>
                    <a:bodyPr/>
                    <a:lstStyle/>
                    <a:p>
                      <a:pPr algn="r">
                        <a:spcAft>
                          <a:spcPts val="0"/>
                        </a:spcAft>
                      </a:pPr>
                      <a:r>
                        <a:rPr lang="en-US" sz="2400" dirty="0" smtClean="0">
                          <a:effectLst/>
                        </a:rPr>
                        <a:t>2-5</a:t>
                      </a:r>
                      <a:endParaRPr lang="sv-SE" sz="2400" dirty="0">
                        <a:effectLst/>
                        <a:latin typeface="Times New Roman"/>
                        <a:ea typeface="MS Mincho"/>
                      </a:endParaRPr>
                    </a:p>
                  </a:txBody>
                  <a:tcPr marL="44444" marR="44444" marT="0" marB="0" anchor="ctr">
                    <a:solidFill>
                      <a:schemeClr val="tx1">
                        <a:lumMod val="50000"/>
                        <a:lumOff val="50000"/>
                        <a:alpha val="20000"/>
                      </a:schemeClr>
                    </a:solidFill>
                  </a:tcPr>
                </a:tc>
                <a:tc gridSpan="2">
                  <a:txBody>
                    <a:bodyPr/>
                    <a:lstStyle/>
                    <a:p>
                      <a:pPr algn="r">
                        <a:spcAft>
                          <a:spcPts val="0"/>
                        </a:spcAft>
                      </a:pPr>
                      <a:r>
                        <a:rPr lang="en-US" sz="2400" dirty="0" smtClean="0">
                          <a:effectLst/>
                        </a:rPr>
                        <a:t>6-7</a:t>
                      </a:r>
                      <a:endParaRPr lang="sv-SE" sz="2400" dirty="0">
                        <a:effectLst/>
                        <a:latin typeface="Times New Roman"/>
                        <a:ea typeface="MS Mincho"/>
                      </a:endParaRPr>
                    </a:p>
                  </a:txBody>
                  <a:tcPr marL="44444" marR="44444" marT="0" marB="0" anchor="ctr">
                    <a:solidFill>
                      <a:schemeClr val="tx1">
                        <a:lumMod val="50000"/>
                        <a:lumOff val="50000"/>
                        <a:alpha val="20000"/>
                      </a:schemeClr>
                    </a:solidFill>
                  </a:tcPr>
                </a:tc>
                <a:tc hMerge="1">
                  <a:txBody>
                    <a:bodyPr/>
                    <a:lstStyle/>
                    <a:p>
                      <a:endParaRPr lang="sv-SE"/>
                    </a:p>
                  </a:txBody>
                  <a:tcPr/>
                </a:tc>
                <a:tc>
                  <a:txBody>
                    <a:bodyPr/>
                    <a:lstStyle/>
                    <a:p>
                      <a:pPr algn="r">
                        <a:spcAft>
                          <a:spcPts val="0"/>
                        </a:spcAft>
                      </a:pPr>
                      <a:r>
                        <a:rPr lang="en-US" sz="2400" dirty="0" smtClean="0">
                          <a:effectLst/>
                        </a:rPr>
                        <a:t>8-10</a:t>
                      </a:r>
                      <a:endParaRPr lang="sv-SE" sz="2400" dirty="0">
                        <a:effectLst/>
                        <a:latin typeface="Times New Roman"/>
                        <a:ea typeface="MS Mincho"/>
                      </a:endParaRPr>
                    </a:p>
                  </a:txBody>
                  <a:tcPr marL="44444" marR="44444" marT="0" marB="0" anchor="ctr">
                    <a:solidFill>
                      <a:schemeClr val="tx1">
                        <a:lumMod val="50000"/>
                        <a:lumOff val="50000"/>
                        <a:alpha val="20000"/>
                      </a:schemeClr>
                    </a:solidFill>
                  </a:tcPr>
                </a:tc>
                <a:extLst>
                  <a:ext uri="{0D108BD9-81ED-4DB2-BD59-A6C34878D82A}">
                    <a16:rowId xmlns:a16="http://schemas.microsoft.com/office/drawing/2014/main" val="10001"/>
                  </a:ext>
                </a:extLst>
              </a:tr>
              <a:tr h="365760">
                <a:tc>
                  <a:txBody>
                    <a:bodyPr/>
                    <a:lstStyle/>
                    <a:p>
                      <a:pPr>
                        <a:spcAft>
                          <a:spcPts val="0"/>
                        </a:spcAft>
                      </a:pPr>
                      <a:r>
                        <a:rPr lang="sv-SE" sz="2400" dirty="0" smtClean="0">
                          <a:effectLst/>
                          <a:latin typeface="Times New Roman"/>
                          <a:ea typeface="MS Mincho"/>
                        </a:rPr>
                        <a:t>Grupp </a:t>
                      </a:r>
                      <a:endParaRPr lang="sv-SE" sz="2400" dirty="0">
                        <a:effectLst/>
                        <a:latin typeface="Times New Roman"/>
                        <a:ea typeface="MS Mincho"/>
                      </a:endParaRPr>
                    </a:p>
                  </a:txBody>
                  <a:tcPr marL="44444" marR="44444" marT="0" marB="0" anchor="ctr"/>
                </a:tc>
                <a:tc>
                  <a:txBody>
                    <a:bodyPr/>
                    <a:lstStyle/>
                    <a:p>
                      <a:pPr algn="r">
                        <a:spcAft>
                          <a:spcPts val="0"/>
                        </a:spcAft>
                      </a:pPr>
                      <a:r>
                        <a:rPr lang="sv-SE" sz="2400" dirty="0" smtClean="0">
                          <a:effectLst/>
                          <a:latin typeface="Times New Roman"/>
                          <a:ea typeface="MS Mincho"/>
                        </a:rPr>
                        <a:t>1 / 2 </a:t>
                      </a:r>
                      <a:endParaRPr lang="sv-SE" sz="2400" dirty="0">
                        <a:effectLst/>
                        <a:latin typeface="Times New Roman"/>
                        <a:ea typeface="MS Mincho"/>
                      </a:endParaRPr>
                    </a:p>
                  </a:txBody>
                  <a:tcPr marL="44444" marR="44444" marT="0" marB="0" anchor="ctr"/>
                </a:tc>
                <a:tc>
                  <a:txBody>
                    <a:bodyPr/>
                    <a:lstStyle/>
                    <a:p>
                      <a:pPr algn="r">
                        <a:spcAft>
                          <a:spcPts val="0"/>
                        </a:spcAft>
                      </a:pPr>
                      <a:r>
                        <a:rPr lang="en-US" sz="2400" dirty="0" smtClean="0">
                          <a:effectLst/>
                        </a:rPr>
                        <a:t>3</a:t>
                      </a:r>
                      <a:endParaRPr lang="sv-SE" sz="2400" dirty="0">
                        <a:effectLst/>
                        <a:latin typeface="Times New Roman"/>
                        <a:ea typeface="MS Mincho"/>
                      </a:endParaRPr>
                    </a:p>
                  </a:txBody>
                  <a:tcPr marL="44444" marR="44444" marT="0" marB="0" anchor="ctr"/>
                </a:tc>
                <a:tc gridSpan="2">
                  <a:txBody>
                    <a:bodyPr/>
                    <a:lstStyle/>
                    <a:p>
                      <a:pPr algn="r">
                        <a:spcAft>
                          <a:spcPts val="0"/>
                        </a:spcAft>
                      </a:pPr>
                      <a:r>
                        <a:rPr lang="en-US" sz="2400" dirty="0" smtClean="0">
                          <a:effectLst/>
                        </a:rPr>
                        <a:t>4</a:t>
                      </a:r>
                      <a:endParaRPr lang="sv-SE" sz="2400" dirty="0">
                        <a:effectLst/>
                        <a:latin typeface="Times New Roman"/>
                        <a:ea typeface="MS Mincho"/>
                      </a:endParaRPr>
                    </a:p>
                  </a:txBody>
                  <a:tcPr marL="44444" marR="44444" marT="0" marB="0" anchor="ctr"/>
                </a:tc>
                <a:tc hMerge="1">
                  <a:txBody>
                    <a:bodyPr/>
                    <a:lstStyle/>
                    <a:p>
                      <a:endParaRPr lang="sv-SE"/>
                    </a:p>
                  </a:txBody>
                  <a:tcPr/>
                </a:tc>
                <a:tc>
                  <a:txBody>
                    <a:bodyPr/>
                    <a:lstStyle/>
                    <a:p>
                      <a:pPr algn="r">
                        <a:spcAft>
                          <a:spcPts val="0"/>
                        </a:spcAft>
                      </a:pPr>
                      <a:r>
                        <a:rPr lang="en-US" sz="2400" dirty="0" smtClean="0">
                          <a:effectLst/>
                        </a:rPr>
                        <a:t>5-6</a:t>
                      </a:r>
                      <a:endParaRPr lang="sv-SE" sz="2400" dirty="0">
                        <a:effectLst/>
                        <a:latin typeface="Times New Roman"/>
                        <a:ea typeface="MS Mincho"/>
                      </a:endParaRPr>
                    </a:p>
                  </a:txBody>
                  <a:tcPr marL="44444" marR="44444"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032655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ubrik 1"/>
          <p:cNvSpPr>
            <a:spLocks noGrp="1"/>
          </p:cNvSpPr>
          <p:nvPr>
            <p:ph type="title"/>
          </p:nvPr>
        </p:nvSpPr>
        <p:spPr/>
        <p:txBody>
          <a:bodyPr/>
          <a:lstStyle/>
          <a:p>
            <a:r>
              <a:rPr lang="sv-SE" altLang="sv-SE" sz="3200" smtClean="0"/>
              <a:t>Elever i dagens svenska skola</a:t>
            </a:r>
          </a:p>
        </p:txBody>
      </p:sp>
      <p:sp>
        <p:nvSpPr>
          <p:cNvPr id="3" name="Platshållare för innehåll 2"/>
          <p:cNvSpPr>
            <a:spLocks noGrp="1"/>
          </p:cNvSpPr>
          <p:nvPr>
            <p:ph idx="1"/>
          </p:nvPr>
        </p:nvSpPr>
        <p:spPr>
          <a:xfrm>
            <a:off x="457200" y="1223755"/>
            <a:ext cx="8229600" cy="5373895"/>
          </a:xfrm>
        </p:spPr>
        <p:txBody>
          <a:bodyPr/>
          <a:lstStyle/>
          <a:p>
            <a:pPr marL="457200" indent="-457200">
              <a:buFont typeface="+mj-lt"/>
              <a:buAutoNum type="arabicPeriod"/>
              <a:defRPr/>
            </a:pPr>
            <a:r>
              <a:rPr lang="sv-SE" sz="2400" dirty="0" smtClean="0"/>
              <a:t>Födda i Sverige med svenska som förstaspråk </a:t>
            </a:r>
          </a:p>
          <a:p>
            <a:pPr marL="457200" indent="-457200">
              <a:buFont typeface="+mj-lt"/>
              <a:buAutoNum type="arabicPeriod"/>
              <a:defRPr/>
            </a:pPr>
            <a:r>
              <a:rPr lang="sv-SE" sz="2400" dirty="0" smtClean="0"/>
              <a:t>Födda i Sverige med ett annat förstaspråk </a:t>
            </a:r>
          </a:p>
          <a:p>
            <a:pPr marL="457200" indent="-457200">
              <a:buFont typeface="+mj-lt"/>
              <a:buAutoNum type="arabicPeriod"/>
              <a:defRPr/>
            </a:pPr>
            <a:r>
              <a:rPr lang="sv-SE" sz="2400" dirty="0" smtClean="0"/>
              <a:t>Födda i annat land och gått i svensk förskola</a:t>
            </a:r>
          </a:p>
          <a:p>
            <a:pPr marL="457200" indent="-457200">
              <a:buFont typeface="+mj-lt"/>
              <a:buAutoNum type="arabicPeriod"/>
              <a:defRPr/>
            </a:pPr>
            <a:r>
              <a:rPr lang="sv-SE" sz="2400" dirty="0" smtClean="0"/>
              <a:t>Födda i annat land och ankommit ungefär vid skolstart </a:t>
            </a:r>
          </a:p>
          <a:p>
            <a:pPr marL="457200" indent="-457200">
              <a:buFont typeface="+mj-lt"/>
              <a:buAutoNum type="arabicPeriod"/>
              <a:defRPr/>
            </a:pPr>
            <a:r>
              <a:rPr lang="sv-SE" sz="2400" dirty="0" smtClean="0"/>
              <a:t>Födda i annat land och ankommit efter skolstart men inte gått i skola tidigare</a:t>
            </a:r>
          </a:p>
          <a:p>
            <a:pPr marL="457200" indent="-457200">
              <a:buFont typeface="+mj-lt"/>
              <a:buAutoNum type="arabicPeriod"/>
              <a:defRPr/>
            </a:pPr>
            <a:r>
              <a:rPr lang="sv-SE" sz="2400" dirty="0" smtClean="0"/>
              <a:t>Födda i annat land och ankommit efter skolstart med mer eller mindre långvarig skolgång i annat land </a:t>
            </a:r>
          </a:p>
          <a:p>
            <a:pPr marL="0" indent="0">
              <a:buFont typeface="Wingdings" pitchFamily="2" charset="2"/>
              <a:buNone/>
              <a:defRPr/>
            </a:pPr>
            <a:r>
              <a:rPr lang="sv-SE" sz="2400" dirty="0" smtClean="0"/>
              <a:t>Av dessa anses de som varit i Sverige mindre än 4 år som ”nyanlända”  </a:t>
            </a:r>
          </a:p>
          <a:p>
            <a:pPr>
              <a:defRPr/>
            </a:pPr>
            <a:endParaRPr lang="sv-SE" dirty="0"/>
          </a:p>
        </p:txBody>
      </p:sp>
    </p:spTree>
    <p:extLst>
      <p:ext uri="{BB962C8B-B14F-4D97-AF65-F5344CB8AC3E}">
        <p14:creationId xmlns:p14="http://schemas.microsoft.com/office/powerpoint/2010/main" val="329025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sv-SE" altLang="sv-SE" sz="2800" i="1" smtClean="0"/>
              <a:t>Att få grepp om grammatiken och orden på förstaspråket</a:t>
            </a:r>
            <a:r>
              <a:rPr lang="sv-SE" altLang="sv-SE" sz="2800" smtClean="0"/>
              <a:t> </a:t>
            </a:r>
          </a:p>
        </p:txBody>
      </p:sp>
      <p:sp>
        <p:nvSpPr>
          <p:cNvPr id="16388" name="AutoShape 5"/>
          <p:cNvSpPr>
            <a:spLocks noChangeArrowheads="1"/>
          </p:cNvSpPr>
          <p:nvPr/>
        </p:nvSpPr>
        <p:spPr bwMode="auto">
          <a:xfrm>
            <a:off x="3708400" y="1484313"/>
            <a:ext cx="5184775" cy="2160587"/>
          </a:xfrm>
          <a:prstGeom prst="wedgeEllipseCallout">
            <a:avLst>
              <a:gd name="adj1" fmla="val -69736"/>
              <a:gd name="adj2" fmla="val 54171"/>
            </a:avLst>
          </a:prstGeom>
          <a:solidFill>
            <a:srgbClr val="FFFFFF"/>
          </a:solidFill>
          <a:ln w="9525">
            <a:solidFill>
              <a:srgbClr val="000000"/>
            </a:solidFill>
            <a:miter lim="800000"/>
            <a:headEnd/>
            <a:tailEnd/>
          </a:ln>
        </p:spPr>
        <p:txBody>
          <a:bodyPr/>
          <a:lstStyle>
            <a:lvl1pPr marL="742950" indent="-285750"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Char char="–"/>
            </a:pPr>
            <a:r>
              <a:rPr lang="sv-SE" altLang="sv-SE" sz="1800">
                <a:latin typeface="Times New Roman" pitchFamily="18" charset="0"/>
              </a:rPr>
              <a:t>Jag har vatt med morfar i parken å plockat kastanjer fast dom flesta hade kläckts. Den här lilla kastanjen har inte  födits än så den har inte tittat fram</a:t>
            </a:r>
            <a:r>
              <a:rPr lang="sv-SE" altLang="sv-SE" sz="2400">
                <a:latin typeface="Times New Roman" pitchFamily="18" charset="0"/>
              </a:rPr>
              <a:t>. </a:t>
            </a:r>
          </a:p>
          <a:p>
            <a:pPr eaLnBrk="1" hangingPunct="1">
              <a:spcBef>
                <a:spcPct val="0"/>
              </a:spcBef>
              <a:buClrTx/>
              <a:buSzTx/>
              <a:buFontTx/>
              <a:buChar char="–"/>
            </a:pPr>
            <a:endParaRPr lang="sv-SE" altLang="sv-SE" sz="2400"/>
          </a:p>
        </p:txBody>
      </p:sp>
      <p:sp>
        <p:nvSpPr>
          <p:cNvPr id="2" name="Platshållare för innehåll 1"/>
          <p:cNvSpPr>
            <a:spLocks noGrp="1"/>
          </p:cNvSpPr>
          <p:nvPr>
            <p:ph idx="1"/>
          </p:nvPr>
        </p:nvSpPr>
        <p:spPr>
          <a:xfrm>
            <a:off x="1016604" y="1651000"/>
            <a:ext cx="7347933" cy="4356100"/>
          </a:xfrm>
        </p:spPr>
        <p:txBody>
          <a:bodyPr/>
          <a:lstStyle/>
          <a:p>
            <a:endParaRPr lang="sv-SE" dirty="0"/>
          </a:p>
        </p:txBody>
      </p:sp>
    </p:spTree>
    <p:extLst>
      <p:ext uri="{BB962C8B-B14F-4D97-AF65-F5344CB8AC3E}">
        <p14:creationId xmlns:p14="http://schemas.microsoft.com/office/powerpoint/2010/main" val="36106116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sv-SE" altLang="sv-SE" smtClean="0"/>
              <a:t>Att automatisera språket </a:t>
            </a:r>
          </a:p>
        </p:txBody>
      </p:sp>
      <p:sp>
        <p:nvSpPr>
          <p:cNvPr id="17412" name="Text Box 5"/>
          <p:cNvSpPr txBox="1">
            <a:spLocks noChangeArrowheads="1"/>
          </p:cNvSpPr>
          <p:nvPr/>
        </p:nvSpPr>
        <p:spPr bwMode="auto">
          <a:xfrm>
            <a:off x="4500563" y="1557338"/>
            <a:ext cx="4103687" cy="4751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742950" indent="-285750"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Char char="–"/>
            </a:pPr>
            <a:r>
              <a:rPr lang="sv-SE" altLang="sv-SE" sz="1800" i="1">
                <a:latin typeface="Times New Roman" pitchFamily="18" charset="0"/>
              </a:rPr>
              <a:t>Ljud</a:t>
            </a:r>
            <a:r>
              <a:rPr lang="sv-SE" altLang="sv-SE" sz="1800">
                <a:latin typeface="Times New Roman" pitchFamily="18" charset="0"/>
              </a:rPr>
              <a:t>: k+a+s+t+a+n+j+e+n</a:t>
            </a:r>
          </a:p>
          <a:p>
            <a:pPr eaLnBrk="1" hangingPunct="1">
              <a:spcBef>
                <a:spcPct val="0"/>
              </a:spcBef>
              <a:buClrTx/>
              <a:buSzTx/>
              <a:buFontTx/>
              <a:buChar char="–"/>
            </a:pPr>
            <a:r>
              <a:rPr lang="sv-SE" altLang="sv-SE" sz="1800" i="1">
                <a:latin typeface="Times New Roman" pitchFamily="18" charset="0"/>
              </a:rPr>
              <a:t>Böjningar</a:t>
            </a:r>
            <a:r>
              <a:rPr lang="sv-SE" altLang="sv-SE" sz="1800">
                <a:latin typeface="Times New Roman" pitchFamily="18" charset="0"/>
              </a:rPr>
              <a:t>: kastanj+en</a:t>
            </a:r>
            <a:r>
              <a:rPr lang="sv-SE" altLang="sv-SE" sz="1800" i="1">
                <a:latin typeface="Times New Roman" pitchFamily="18" charset="0"/>
              </a:rPr>
              <a:t> </a:t>
            </a:r>
          </a:p>
          <a:p>
            <a:pPr eaLnBrk="1" hangingPunct="1">
              <a:spcBef>
                <a:spcPct val="0"/>
              </a:spcBef>
              <a:buClrTx/>
              <a:buSzTx/>
              <a:buFontTx/>
              <a:buChar char="–"/>
            </a:pPr>
            <a:r>
              <a:rPr lang="sv-SE" altLang="sv-SE" sz="1800" i="1">
                <a:latin typeface="Times New Roman" pitchFamily="18" charset="0"/>
              </a:rPr>
              <a:t>Ord</a:t>
            </a:r>
            <a:r>
              <a:rPr lang="sv-SE" altLang="sv-SE" sz="1800">
                <a:latin typeface="Times New Roman" pitchFamily="18" charset="0"/>
              </a:rPr>
              <a:t>: kastanjen</a:t>
            </a:r>
            <a:r>
              <a:rPr lang="sv-SE" altLang="sv-SE" sz="1800" i="1">
                <a:latin typeface="Times New Roman" pitchFamily="18" charset="0"/>
              </a:rPr>
              <a:t> </a:t>
            </a:r>
          </a:p>
          <a:p>
            <a:pPr eaLnBrk="1" hangingPunct="1">
              <a:spcBef>
                <a:spcPct val="0"/>
              </a:spcBef>
              <a:buClrTx/>
              <a:buSzTx/>
              <a:buFontTx/>
              <a:buChar char="–"/>
            </a:pPr>
            <a:r>
              <a:rPr lang="sv-SE" altLang="sv-SE" sz="1800" i="1">
                <a:latin typeface="Times New Roman" pitchFamily="18" charset="0"/>
              </a:rPr>
              <a:t>Fras</a:t>
            </a:r>
            <a:r>
              <a:rPr lang="sv-SE" altLang="sv-SE" sz="1800">
                <a:latin typeface="Times New Roman" pitchFamily="18" charset="0"/>
              </a:rPr>
              <a:t>: Den här lilla kastanjen</a:t>
            </a:r>
            <a:r>
              <a:rPr lang="sv-SE" altLang="sv-SE" sz="1800" i="1">
                <a:latin typeface="Times New Roman" pitchFamily="18" charset="0"/>
              </a:rPr>
              <a:t> </a:t>
            </a:r>
          </a:p>
          <a:p>
            <a:pPr eaLnBrk="1" hangingPunct="1">
              <a:spcBef>
                <a:spcPct val="0"/>
              </a:spcBef>
              <a:buClrTx/>
              <a:buSzTx/>
              <a:buFontTx/>
              <a:buChar char="–"/>
            </a:pPr>
            <a:r>
              <a:rPr lang="sv-SE" altLang="sv-SE" sz="1800" i="1">
                <a:latin typeface="Times New Roman" pitchFamily="18" charset="0"/>
              </a:rPr>
              <a:t>Sats</a:t>
            </a:r>
            <a:r>
              <a:rPr lang="sv-SE" altLang="sv-SE" sz="1800">
                <a:latin typeface="Times New Roman" pitchFamily="18" charset="0"/>
              </a:rPr>
              <a:t>: Den här lilla kastanjen har  inte födits än</a:t>
            </a:r>
            <a:endParaRPr lang="sv-SE" altLang="sv-SE" sz="1800" i="1">
              <a:latin typeface="Times New Roman" pitchFamily="18" charset="0"/>
            </a:endParaRPr>
          </a:p>
          <a:p>
            <a:pPr eaLnBrk="1" hangingPunct="1">
              <a:spcBef>
                <a:spcPct val="0"/>
              </a:spcBef>
              <a:buClrTx/>
              <a:buSzTx/>
              <a:buFontTx/>
              <a:buChar char="–"/>
            </a:pPr>
            <a:r>
              <a:rPr lang="sv-SE" altLang="sv-SE" sz="1800" i="1">
                <a:latin typeface="Times New Roman" pitchFamily="18" charset="0"/>
              </a:rPr>
              <a:t>Mening</a:t>
            </a:r>
            <a:r>
              <a:rPr lang="sv-SE" altLang="sv-SE" sz="1800">
                <a:latin typeface="Times New Roman" pitchFamily="18" charset="0"/>
              </a:rPr>
              <a:t>:	Den här lilla 	kastanjen har inte födits än så den har inte tittat fram</a:t>
            </a:r>
          </a:p>
          <a:p>
            <a:pPr eaLnBrk="1" hangingPunct="1">
              <a:spcBef>
                <a:spcPct val="0"/>
              </a:spcBef>
              <a:buClrTx/>
              <a:buSzTx/>
              <a:buFontTx/>
              <a:buNone/>
            </a:pPr>
            <a:r>
              <a:rPr lang="sv-SE" altLang="sv-SE" sz="1800">
                <a:latin typeface="Times New Roman" pitchFamily="18" charset="0"/>
              </a:rPr>
              <a:t>	</a:t>
            </a:r>
          </a:p>
          <a:p>
            <a:pPr eaLnBrk="1" hangingPunct="1">
              <a:spcBef>
                <a:spcPct val="0"/>
              </a:spcBef>
              <a:buClrTx/>
              <a:buSzTx/>
              <a:buFontTx/>
              <a:buNone/>
            </a:pPr>
            <a:endParaRPr lang="sv-SE" altLang="sv-SE" sz="1800">
              <a:latin typeface="Times New Roman" pitchFamily="18" charset="0"/>
            </a:endParaRPr>
          </a:p>
          <a:p>
            <a:pPr eaLnBrk="1" hangingPunct="1">
              <a:spcBef>
                <a:spcPct val="0"/>
              </a:spcBef>
              <a:buClrTx/>
              <a:buSzTx/>
              <a:buFontTx/>
              <a:buNone/>
            </a:pPr>
            <a:r>
              <a:rPr lang="sv-SE" altLang="sv-SE" sz="2400">
                <a:latin typeface="Times New Roman" pitchFamily="18" charset="0"/>
              </a:rPr>
              <a:t>Det egna språkets grammatik är automatiserat vi 3-4 års ålder 		</a:t>
            </a:r>
          </a:p>
          <a:p>
            <a:pPr eaLnBrk="1" hangingPunct="1">
              <a:spcBef>
                <a:spcPct val="0"/>
              </a:spcBef>
              <a:buClrTx/>
              <a:buSzTx/>
              <a:buFontTx/>
              <a:buChar char="–"/>
            </a:pPr>
            <a:endParaRPr lang="sv-SE" altLang="sv-SE" sz="2400"/>
          </a:p>
        </p:txBody>
      </p:sp>
      <p:sp>
        <p:nvSpPr>
          <p:cNvPr id="2" name="Platshållare för innehåll 1"/>
          <p:cNvSpPr>
            <a:spLocks noGrp="1"/>
          </p:cNvSpPr>
          <p:nvPr>
            <p:ph idx="1"/>
          </p:nvPr>
        </p:nvSpPr>
        <p:spPr/>
        <p:txBody>
          <a:bodyPr/>
          <a:lstStyle/>
          <a:p>
            <a:endParaRPr lang="sv-SE"/>
          </a:p>
        </p:txBody>
      </p:sp>
    </p:spTree>
    <p:extLst>
      <p:ext uri="{BB962C8B-B14F-4D97-AF65-F5344CB8AC3E}">
        <p14:creationId xmlns:p14="http://schemas.microsoft.com/office/powerpoint/2010/main" val="18246618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ubrik 1"/>
          <p:cNvSpPr>
            <a:spLocks noGrp="1"/>
          </p:cNvSpPr>
          <p:nvPr>
            <p:ph type="title"/>
          </p:nvPr>
        </p:nvSpPr>
        <p:spPr>
          <a:xfrm>
            <a:off x="457200" y="728700"/>
            <a:ext cx="8229600" cy="1890210"/>
          </a:xfrm>
        </p:spPr>
        <p:txBody>
          <a:bodyPr/>
          <a:lstStyle/>
          <a:p>
            <a:r>
              <a:rPr lang="sv-SE" altLang="sv-SE" sz="2400" dirty="0" smtClean="0"/>
              <a:t>Grupp 1, 2 och 3</a:t>
            </a:r>
          </a:p>
        </p:txBody>
      </p:sp>
      <p:sp>
        <p:nvSpPr>
          <p:cNvPr id="3" name="Platshållare för innehåll 2"/>
          <p:cNvSpPr>
            <a:spLocks noGrp="1"/>
          </p:cNvSpPr>
          <p:nvPr>
            <p:ph idx="1"/>
          </p:nvPr>
        </p:nvSpPr>
        <p:spPr>
          <a:xfrm>
            <a:off x="611188" y="1125538"/>
            <a:ext cx="8229600" cy="5727700"/>
          </a:xfrm>
        </p:spPr>
        <p:txBody>
          <a:bodyPr/>
          <a:lstStyle/>
          <a:p>
            <a:pPr>
              <a:defRPr/>
            </a:pPr>
            <a:r>
              <a:rPr lang="sv-SE" sz="2800" dirty="0" smtClean="0"/>
              <a:t>Födda i Sverige med svenska eller annat förstaspråk </a:t>
            </a:r>
          </a:p>
          <a:p>
            <a:pPr>
              <a:defRPr/>
            </a:pPr>
            <a:r>
              <a:rPr lang="sv-SE" sz="2800" dirty="0" smtClean="0"/>
              <a:t>Födda i annat land och gått i svensk förskola</a:t>
            </a:r>
            <a:endParaRPr lang="sv-SE" dirty="0" smtClean="0"/>
          </a:p>
          <a:p>
            <a:pPr>
              <a:defRPr/>
            </a:pPr>
            <a:endParaRPr lang="sv-SE" dirty="0" smtClean="0"/>
          </a:p>
          <a:p>
            <a:pPr marL="0" indent="0">
              <a:buFont typeface="Wingdings" pitchFamily="2" charset="2"/>
              <a:buNone/>
              <a:defRPr/>
            </a:pPr>
            <a:endParaRPr lang="sv-SE" sz="2400" dirty="0" smtClean="0"/>
          </a:p>
          <a:p>
            <a:pPr>
              <a:defRPr/>
            </a:pPr>
            <a:endParaRPr lang="sv-SE" dirty="0"/>
          </a:p>
        </p:txBody>
      </p:sp>
      <p:graphicFrame>
        <p:nvGraphicFramePr>
          <p:cNvPr id="4" name="Tabell 3"/>
          <p:cNvGraphicFramePr>
            <a:graphicFrameLocks noGrp="1"/>
          </p:cNvGraphicFramePr>
          <p:nvPr/>
        </p:nvGraphicFramePr>
        <p:xfrm>
          <a:off x="684213" y="3035300"/>
          <a:ext cx="7545392" cy="1689101"/>
        </p:xfrm>
        <a:graphic>
          <a:graphicData uri="http://schemas.openxmlformats.org/drawingml/2006/table">
            <a:tbl>
              <a:tblPr firstRow="1" firstCol="1" bandRow="1">
                <a:tableStyleId>{5C22544A-7EE6-4342-B048-85BDC9FD1C3A}</a:tableStyleId>
              </a:tblPr>
              <a:tblGrid>
                <a:gridCol w="665770">
                  <a:extLst>
                    <a:ext uri="{9D8B030D-6E8A-4147-A177-3AD203B41FA5}">
                      <a16:colId xmlns:a16="http://schemas.microsoft.com/office/drawing/2014/main" val="20000"/>
                    </a:ext>
                  </a:extLst>
                </a:gridCol>
                <a:gridCol w="665770">
                  <a:extLst>
                    <a:ext uri="{9D8B030D-6E8A-4147-A177-3AD203B41FA5}">
                      <a16:colId xmlns:a16="http://schemas.microsoft.com/office/drawing/2014/main" val="20001"/>
                    </a:ext>
                  </a:extLst>
                </a:gridCol>
                <a:gridCol w="665770">
                  <a:extLst>
                    <a:ext uri="{9D8B030D-6E8A-4147-A177-3AD203B41FA5}">
                      <a16:colId xmlns:a16="http://schemas.microsoft.com/office/drawing/2014/main" val="20002"/>
                    </a:ext>
                  </a:extLst>
                </a:gridCol>
                <a:gridCol w="665770">
                  <a:extLst>
                    <a:ext uri="{9D8B030D-6E8A-4147-A177-3AD203B41FA5}">
                      <a16:colId xmlns:a16="http://schemas.microsoft.com/office/drawing/2014/main" val="20003"/>
                    </a:ext>
                  </a:extLst>
                </a:gridCol>
                <a:gridCol w="665770">
                  <a:extLst>
                    <a:ext uri="{9D8B030D-6E8A-4147-A177-3AD203B41FA5}">
                      <a16:colId xmlns:a16="http://schemas.microsoft.com/office/drawing/2014/main" val="20004"/>
                    </a:ext>
                  </a:extLst>
                </a:gridCol>
                <a:gridCol w="665770">
                  <a:extLst>
                    <a:ext uri="{9D8B030D-6E8A-4147-A177-3AD203B41FA5}">
                      <a16:colId xmlns:a16="http://schemas.microsoft.com/office/drawing/2014/main" val="20005"/>
                    </a:ext>
                  </a:extLst>
                </a:gridCol>
                <a:gridCol w="443846">
                  <a:extLst>
                    <a:ext uri="{9D8B030D-6E8A-4147-A177-3AD203B41FA5}">
                      <a16:colId xmlns:a16="http://schemas.microsoft.com/office/drawing/2014/main" val="20006"/>
                    </a:ext>
                  </a:extLst>
                </a:gridCol>
                <a:gridCol w="443846">
                  <a:extLst>
                    <a:ext uri="{9D8B030D-6E8A-4147-A177-3AD203B41FA5}">
                      <a16:colId xmlns:a16="http://schemas.microsoft.com/office/drawing/2014/main" val="20007"/>
                    </a:ext>
                  </a:extLst>
                </a:gridCol>
                <a:gridCol w="665770">
                  <a:extLst>
                    <a:ext uri="{9D8B030D-6E8A-4147-A177-3AD203B41FA5}">
                      <a16:colId xmlns:a16="http://schemas.microsoft.com/office/drawing/2014/main" val="20008"/>
                    </a:ext>
                  </a:extLst>
                </a:gridCol>
                <a:gridCol w="665770">
                  <a:extLst>
                    <a:ext uri="{9D8B030D-6E8A-4147-A177-3AD203B41FA5}">
                      <a16:colId xmlns:a16="http://schemas.microsoft.com/office/drawing/2014/main" val="20009"/>
                    </a:ext>
                  </a:extLst>
                </a:gridCol>
                <a:gridCol w="665770">
                  <a:extLst>
                    <a:ext uri="{9D8B030D-6E8A-4147-A177-3AD203B41FA5}">
                      <a16:colId xmlns:a16="http://schemas.microsoft.com/office/drawing/2014/main" val="20010"/>
                    </a:ext>
                  </a:extLst>
                </a:gridCol>
                <a:gridCol w="665770">
                  <a:extLst>
                    <a:ext uri="{9D8B030D-6E8A-4147-A177-3AD203B41FA5}">
                      <a16:colId xmlns:a16="http://schemas.microsoft.com/office/drawing/2014/main" val="20011"/>
                    </a:ext>
                  </a:extLst>
                </a:gridCol>
              </a:tblGrid>
              <a:tr h="558493">
                <a:tc>
                  <a:txBody>
                    <a:bodyPr/>
                    <a:lstStyle/>
                    <a:p>
                      <a:pPr algn="l" rtl="0" fontAlgn="ctr"/>
                      <a:r>
                        <a:rPr lang="sv-SE" sz="1600" u="none" strike="noStrike" dirty="0">
                          <a:solidFill>
                            <a:schemeClr val="tx1"/>
                          </a:solidFill>
                          <a:effectLst/>
                        </a:rPr>
                        <a:t> </a:t>
                      </a:r>
                      <a:endParaRPr lang="sv-SE" sz="1600" b="1" i="0" u="none" strike="noStrike" dirty="0">
                        <a:solidFill>
                          <a:schemeClr val="tx1"/>
                        </a:solidFill>
                        <a:effectLst/>
                        <a:latin typeface="Arial"/>
                      </a:endParaRPr>
                    </a:p>
                  </a:txBody>
                  <a:tcPr marL="6349" marR="6349" marT="6347" marB="0" anchor="ctr"/>
                </a:tc>
                <a:tc gridSpan="6">
                  <a:txBody>
                    <a:bodyPr/>
                    <a:lstStyle/>
                    <a:p>
                      <a:pPr algn="ctr" rtl="0" fontAlgn="ctr"/>
                      <a:r>
                        <a:rPr lang="sv-SE" sz="1600" u="none" strike="noStrike" dirty="0">
                          <a:solidFill>
                            <a:schemeClr val="tx1"/>
                          </a:solidFill>
                          <a:effectLst/>
                        </a:rPr>
                        <a:t>FÖRSKOLA</a:t>
                      </a:r>
                      <a:endParaRPr lang="sv-SE" sz="1600" b="1" i="0" u="none" strike="noStrike" dirty="0">
                        <a:solidFill>
                          <a:schemeClr val="tx1"/>
                        </a:solidFill>
                        <a:effectLst/>
                        <a:latin typeface="Arial"/>
                      </a:endParaRPr>
                    </a:p>
                  </a:txBody>
                  <a:tcPr marL="6349" marR="6349" marT="6347" marB="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gridSpan="5">
                  <a:txBody>
                    <a:bodyPr/>
                    <a:lstStyle/>
                    <a:p>
                      <a:pPr algn="ctr" rtl="0" fontAlgn="ctr"/>
                      <a:r>
                        <a:rPr lang="sv-SE" sz="1600" u="none" strike="noStrike">
                          <a:solidFill>
                            <a:schemeClr val="tx1"/>
                          </a:solidFill>
                          <a:effectLst/>
                        </a:rPr>
                        <a:t>SKOLA</a:t>
                      </a:r>
                      <a:endParaRPr lang="sv-SE" sz="1600" b="1" i="0" u="none" strike="noStrike">
                        <a:solidFill>
                          <a:schemeClr val="tx1"/>
                        </a:solidFill>
                        <a:effectLst/>
                        <a:latin typeface="Arial"/>
                      </a:endParaRPr>
                    </a:p>
                  </a:txBody>
                  <a:tcPr marL="6349" marR="6349" marT="6347" marB="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10000"/>
                  </a:ext>
                </a:extLst>
              </a:tr>
              <a:tr h="572115">
                <a:tc>
                  <a:txBody>
                    <a:bodyPr/>
                    <a:lstStyle/>
                    <a:p>
                      <a:pPr algn="l" rtl="0" fontAlgn="ctr"/>
                      <a:r>
                        <a:rPr lang="sv-SE" sz="1600" u="none" strike="noStrike">
                          <a:solidFill>
                            <a:schemeClr val="tx1"/>
                          </a:solidFill>
                          <a:effectLst/>
                        </a:rPr>
                        <a:t>Ålder </a:t>
                      </a:r>
                      <a:endParaRPr lang="sv-SE" sz="1600" b="1" i="0" u="none" strike="noStrike">
                        <a:solidFill>
                          <a:schemeClr val="tx1"/>
                        </a:solidFill>
                        <a:effectLst/>
                        <a:latin typeface="Times New Roman"/>
                      </a:endParaRPr>
                    </a:p>
                  </a:txBody>
                  <a:tcPr marL="6349" marR="6349" marT="6347" marB="0" anchor="ctr"/>
                </a:tc>
                <a:tc>
                  <a:txBody>
                    <a:bodyPr/>
                    <a:lstStyle/>
                    <a:p>
                      <a:pPr algn="l" rtl="0" fontAlgn="ctr"/>
                      <a:r>
                        <a:rPr lang="sv-SE" sz="1600" u="none" strike="noStrike">
                          <a:solidFill>
                            <a:schemeClr val="tx1"/>
                          </a:solidFill>
                          <a:effectLst/>
                        </a:rPr>
                        <a:t>0–1</a:t>
                      </a:r>
                      <a:endParaRPr lang="sv-SE" sz="1600" b="0" i="0" u="none" strike="noStrike">
                        <a:solidFill>
                          <a:schemeClr val="tx1"/>
                        </a:solidFill>
                        <a:effectLst/>
                        <a:latin typeface="Arial"/>
                      </a:endParaRPr>
                    </a:p>
                  </a:txBody>
                  <a:tcPr marL="6349" marR="6349" marT="6347" marB="0" anchor="ctr"/>
                </a:tc>
                <a:tc>
                  <a:txBody>
                    <a:bodyPr/>
                    <a:lstStyle/>
                    <a:p>
                      <a:pPr algn="r" rtl="0" fontAlgn="ctr"/>
                      <a:r>
                        <a:rPr lang="sv-SE" sz="1600" u="none" strike="noStrike" dirty="0">
                          <a:solidFill>
                            <a:schemeClr val="tx1"/>
                          </a:solidFill>
                          <a:effectLst/>
                        </a:rPr>
                        <a:t>1</a:t>
                      </a:r>
                      <a:endParaRPr lang="sv-SE" sz="1600" b="0" i="0" u="none" strike="noStrike" dirty="0">
                        <a:solidFill>
                          <a:schemeClr val="tx1"/>
                        </a:solidFill>
                        <a:effectLst/>
                        <a:latin typeface="Arial"/>
                      </a:endParaRPr>
                    </a:p>
                  </a:txBody>
                  <a:tcPr marL="6349" marR="6349" marT="6347" marB="0" anchor="ctr"/>
                </a:tc>
                <a:tc>
                  <a:txBody>
                    <a:bodyPr/>
                    <a:lstStyle/>
                    <a:p>
                      <a:pPr algn="r" rtl="0" fontAlgn="ctr"/>
                      <a:r>
                        <a:rPr lang="sv-SE" sz="1600" u="none" strike="noStrike" dirty="0">
                          <a:solidFill>
                            <a:schemeClr val="tx1"/>
                          </a:solidFill>
                          <a:effectLst/>
                        </a:rPr>
                        <a:t>2</a:t>
                      </a:r>
                      <a:endParaRPr lang="sv-SE" sz="1600" b="0" i="0" u="none" strike="noStrike" dirty="0">
                        <a:solidFill>
                          <a:schemeClr val="tx1"/>
                        </a:solidFill>
                        <a:effectLst/>
                        <a:latin typeface="Arial"/>
                      </a:endParaRPr>
                    </a:p>
                  </a:txBody>
                  <a:tcPr marL="6349" marR="6349" marT="6347" marB="0" anchor="ctr"/>
                </a:tc>
                <a:tc>
                  <a:txBody>
                    <a:bodyPr/>
                    <a:lstStyle/>
                    <a:p>
                      <a:pPr algn="r" rtl="0" fontAlgn="ctr"/>
                      <a:r>
                        <a:rPr lang="sv-SE" sz="1600" u="none" strike="noStrike" dirty="0">
                          <a:solidFill>
                            <a:schemeClr val="tx1"/>
                          </a:solidFill>
                          <a:effectLst/>
                        </a:rPr>
                        <a:t>3</a:t>
                      </a:r>
                      <a:endParaRPr lang="sv-SE" sz="1600" b="0" i="0" u="none" strike="noStrike" dirty="0">
                        <a:solidFill>
                          <a:schemeClr val="tx1"/>
                        </a:solidFill>
                        <a:effectLst/>
                        <a:latin typeface="Arial"/>
                      </a:endParaRPr>
                    </a:p>
                  </a:txBody>
                  <a:tcPr marL="6349" marR="6349" marT="6347" marB="0" anchor="ctr"/>
                </a:tc>
                <a:tc>
                  <a:txBody>
                    <a:bodyPr/>
                    <a:lstStyle/>
                    <a:p>
                      <a:pPr algn="r" rtl="0" fontAlgn="ctr"/>
                      <a:r>
                        <a:rPr lang="sv-SE" sz="1600" u="none" strike="noStrike" dirty="0">
                          <a:solidFill>
                            <a:schemeClr val="tx1"/>
                          </a:solidFill>
                          <a:effectLst/>
                        </a:rPr>
                        <a:t>4</a:t>
                      </a:r>
                      <a:endParaRPr lang="sv-SE" sz="1600" b="0" i="0" u="none" strike="noStrike" dirty="0">
                        <a:solidFill>
                          <a:schemeClr val="tx1"/>
                        </a:solidFill>
                        <a:effectLst/>
                        <a:latin typeface="Arial"/>
                      </a:endParaRPr>
                    </a:p>
                  </a:txBody>
                  <a:tcPr marL="6349" marR="6349" marT="6347" marB="0" anchor="ctr"/>
                </a:tc>
                <a:tc gridSpan="2">
                  <a:txBody>
                    <a:bodyPr/>
                    <a:lstStyle/>
                    <a:p>
                      <a:pPr algn="r" rtl="0" fontAlgn="ctr"/>
                      <a:r>
                        <a:rPr lang="sv-SE" sz="1600" u="none" strike="noStrike" dirty="0">
                          <a:solidFill>
                            <a:schemeClr val="tx1"/>
                          </a:solidFill>
                          <a:effectLst/>
                        </a:rPr>
                        <a:t>6</a:t>
                      </a:r>
                      <a:endParaRPr lang="sv-SE" sz="1600" b="0" i="0" u="none" strike="noStrike" dirty="0">
                        <a:solidFill>
                          <a:schemeClr val="tx1"/>
                        </a:solidFill>
                        <a:effectLst/>
                        <a:latin typeface="Arial"/>
                      </a:endParaRPr>
                    </a:p>
                  </a:txBody>
                  <a:tcPr marL="6349" marR="6349" marT="6347" marB="0" anchor="ctr"/>
                </a:tc>
                <a:tc hMerge="1">
                  <a:txBody>
                    <a:bodyPr/>
                    <a:lstStyle/>
                    <a:p>
                      <a:endParaRPr lang="sv-SE"/>
                    </a:p>
                  </a:txBody>
                  <a:tcPr/>
                </a:tc>
                <a:tc>
                  <a:txBody>
                    <a:bodyPr/>
                    <a:lstStyle/>
                    <a:p>
                      <a:pPr algn="r" rtl="0" fontAlgn="ctr"/>
                      <a:r>
                        <a:rPr lang="sv-SE" sz="1600" u="none" strike="noStrike">
                          <a:solidFill>
                            <a:schemeClr val="tx1"/>
                          </a:solidFill>
                          <a:effectLst/>
                        </a:rPr>
                        <a:t>7</a:t>
                      </a:r>
                      <a:endParaRPr lang="sv-SE" sz="1600" b="0" i="0" u="none" strike="noStrike">
                        <a:solidFill>
                          <a:schemeClr val="tx1"/>
                        </a:solidFill>
                        <a:effectLst/>
                        <a:latin typeface="Arial"/>
                      </a:endParaRPr>
                    </a:p>
                  </a:txBody>
                  <a:tcPr marL="6349" marR="6349" marT="6347" marB="0" anchor="ctr"/>
                </a:tc>
                <a:tc>
                  <a:txBody>
                    <a:bodyPr/>
                    <a:lstStyle/>
                    <a:p>
                      <a:pPr algn="r" rtl="0" fontAlgn="ctr"/>
                      <a:r>
                        <a:rPr lang="sv-SE" sz="1600" u="none" strike="noStrike">
                          <a:solidFill>
                            <a:schemeClr val="tx1"/>
                          </a:solidFill>
                          <a:effectLst/>
                        </a:rPr>
                        <a:t>8</a:t>
                      </a:r>
                      <a:endParaRPr lang="sv-SE" sz="1600" b="0" i="0" u="none" strike="noStrike">
                        <a:solidFill>
                          <a:schemeClr val="tx1"/>
                        </a:solidFill>
                        <a:effectLst/>
                        <a:latin typeface="Arial"/>
                      </a:endParaRPr>
                    </a:p>
                  </a:txBody>
                  <a:tcPr marL="6349" marR="6349" marT="6347" marB="0" anchor="ctr"/>
                </a:tc>
                <a:tc>
                  <a:txBody>
                    <a:bodyPr/>
                    <a:lstStyle/>
                    <a:p>
                      <a:pPr algn="r" rtl="0" fontAlgn="ctr"/>
                      <a:r>
                        <a:rPr lang="sv-SE" sz="1600" u="none" strike="noStrike">
                          <a:solidFill>
                            <a:schemeClr val="tx1"/>
                          </a:solidFill>
                          <a:effectLst/>
                        </a:rPr>
                        <a:t>9</a:t>
                      </a:r>
                      <a:endParaRPr lang="sv-SE" sz="1600" b="0" i="0" u="none" strike="noStrike">
                        <a:solidFill>
                          <a:schemeClr val="tx1"/>
                        </a:solidFill>
                        <a:effectLst/>
                        <a:latin typeface="Arial"/>
                      </a:endParaRPr>
                    </a:p>
                  </a:txBody>
                  <a:tcPr marL="6349" marR="6349" marT="6347" marB="0" anchor="ctr"/>
                </a:tc>
                <a:tc>
                  <a:txBody>
                    <a:bodyPr/>
                    <a:lstStyle/>
                    <a:p>
                      <a:pPr algn="r" fontAlgn="ctr"/>
                      <a:r>
                        <a:rPr lang="sv-SE" sz="1600" u="none" strike="noStrike">
                          <a:effectLst/>
                        </a:rPr>
                        <a:t>10</a:t>
                      </a:r>
                      <a:endParaRPr lang="sv-SE" sz="1600" b="0" i="0" u="none" strike="noStrike">
                        <a:solidFill>
                          <a:srgbClr val="000000"/>
                        </a:solidFill>
                        <a:effectLst/>
                        <a:latin typeface="Arial"/>
                      </a:endParaRPr>
                    </a:p>
                  </a:txBody>
                  <a:tcPr marL="6349" marR="6349" marT="6347" marB="0" anchor="ctr"/>
                </a:tc>
                <a:extLst>
                  <a:ext uri="{0D108BD9-81ED-4DB2-BD59-A6C34878D82A}">
                    <a16:rowId xmlns:a16="http://schemas.microsoft.com/office/drawing/2014/main" val="10001"/>
                  </a:ext>
                </a:extLst>
              </a:tr>
              <a:tr h="558493">
                <a:tc>
                  <a:txBody>
                    <a:bodyPr/>
                    <a:lstStyle/>
                    <a:p>
                      <a:pPr algn="l" rtl="0" fontAlgn="ctr"/>
                      <a:r>
                        <a:rPr lang="sv-SE" sz="1600" u="none" strike="noStrike">
                          <a:solidFill>
                            <a:schemeClr val="tx1"/>
                          </a:solidFill>
                          <a:effectLst/>
                        </a:rPr>
                        <a:t>Antal </a:t>
                      </a:r>
                      <a:endParaRPr lang="sv-SE" sz="1600" b="1" i="0" u="none" strike="noStrike">
                        <a:solidFill>
                          <a:schemeClr val="tx1"/>
                        </a:solidFill>
                        <a:effectLst/>
                        <a:latin typeface="Times New Roman"/>
                      </a:endParaRPr>
                    </a:p>
                  </a:txBody>
                  <a:tcPr marL="6349" marR="6349" marT="6347" marB="0" anchor="ctr"/>
                </a:tc>
                <a:tc>
                  <a:txBody>
                    <a:bodyPr/>
                    <a:lstStyle/>
                    <a:p>
                      <a:pPr algn="r" rtl="0" fontAlgn="ctr"/>
                      <a:r>
                        <a:rPr lang="sv-SE" sz="1600" u="none" strike="noStrike">
                          <a:solidFill>
                            <a:schemeClr val="tx1"/>
                          </a:solidFill>
                          <a:effectLst/>
                        </a:rPr>
                        <a:t>4</a:t>
                      </a:r>
                      <a:endParaRPr lang="sv-SE" sz="1600" b="0" i="0" u="none" strike="noStrike">
                        <a:solidFill>
                          <a:schemeClr val="tx1"/>
                        </a:solidFill>
                        <a:effectLst/>
                        <a:latin typeface="Arial"/>
                      </a:endParaRPr>
                    </a:p>
                  </a:txBody>
                  <a:tcPr marL="6349" marR="6349" marT="6347" marB="0" anchor="ctr"/>
                </a:tc>
                <a:tc>
                  <a:txBody>
                    <a:bodyPr/>
                    <a:lstStyle/>
                    <a:p>
                      <a:pPr algn="r" rtl="0" fontAlgn="ctr"/>
                      <a:r>
                        <a:rPr lang="sv-SE" sz="1600" u="none" strike="noStrike">
                          <a:solidFill>
                            <a:schemeClr val="tx1"/>
                          </a:solidFill>
                          <a:effectLst/>
                        </a:rPr>
                        <a:t>5</a:t>
                      </a:r>
                      <a:endParaRPr lang="sv-SE" sz="1600" b="0" i="0" u="none" strike="noStrike">
                        <a:solidFill>
                          <a:schemeClr val="tx1"/>
                        </a:solidFill>
                        <a:effectLst/>
                        <a:latin typeface="Arial"/>
                      </a:endParaRPr>
                    </a:p>
                  </a:txBody>
                  <a:tcPr marL="6349" marR="6349" marT="6347" marB="0" anchor="ctr"/>
                </a:tc>
                <a:tc>
                  <a:txBody>
                    <a:bodyPr/>
                    <a:lstStyle/>
                    <a:p>
                      <a:pPr algn="r" rtl="0" fontAlgn="ctr"/>
                      <a:r>
                        <a:rPr lang="sv-SE" sz="1600" u="none" strike="noStrike">
                          <a:solidFill>
                            <a:schemeClr val="tx1"/>
                          </a:solidFill>
                          <a:effectLst/>
                        </a:rPr>
                        <a:t>7</a:t>
                      </a:r>
                      <a:endParaRPr lang="sv-SE" sz="1600" b="0" i="0" u="none" strike="noStrike">
                        <a:solidFill>
                          <a:schemeClr val="tx1"/>
                        </a:solidFill>
                        <a:effectLst/>
                        <a:latin typeface="Arial"/>
                      </a:endParaRPr>
                    </a:p>
                  </a:txBody>
                  <a:tcPr marL="6349" marR="6349" marT="6347" marB="0" anchor="ctr"/>
                </a:tc>
                <a:tc>
                  <a:txBody>
                    <a:bodyPr/>
                    <a:lstStyle/>
                    <a:p>
                      <a:pPr algn="r" rtl="0" fontAlgn="ctr"/>
                      <a:r>
                        <a:rPr lang="sv-SE" sz="1600" u="none" strike="noStrike">
                          <a:solidFill>
                            <a:schemeClr val="tx1"/>
                          </a:solidFill>
                          <a:effectLst/>
                        </a:rPr>
                        <a:t>4</a:t>
                      </a:r>
                      <a:endParaRPr lang="sv-SE" sz="1600" b="0" i="0" u="none" strike="noStrike">
                        <a:solidFill>
                          <a:schemeClr val="tx1"/>
                        </a:solidFill>
                        <a:effectLst/>
                        <a:latin typeface="Arial"/>
                      </a:endParaRPr>
                    </a:p>
                  </a:txBody>
                  <a:tcPr marL="6349" marR="6349" marT="6347" marB="0" anchor="ctr"/>
                </a:tc>
                <a:tc>
                  <a:txBody>
                    <a:bodyPr/>
                    <a:lstStyle/>
                    <a:p>
                      <a:pPr algn="r" rtl="0" fontAlgn="ctr"/>
                      <a:r>
                        <a:rPr lang="sv-SE" sz="1600" u="none" strike="noStrike">
                          <a:solidFill>
                            <a:schemeClr val="tx1"/>
                          </a:solidFill>
                          <a:effectLst/>
                        </a:rPr>
                        <a:t>2</a:t>
                      </a:r>
                      <a:endParaRPr lang="sv-SE" sz="1600" b="0" i="0" u="none" strike="noStrike">
                        <a:solidFill>
                          <a:schemeClr val="tx1"/>
                        </a:solidFill>
                        <a:effectLst/>
                        <a:latin typeface="Arial"/>
                      </a:endParaRPr>
                    </a:p>
                  </a:txBody>
                  <a:tcPr marL="6349" marR="6349" marT="6347" marB="0" anchor="ctr"/>
                </a:tc>
                <a:tc gridSpan="2">
                  <a:txBody>
                    <a:bodyPr/>
                    <a:lstStyle/>
                    <a:p>
                      <a:pPr algn="r" rtl="0" fontAlgn="ctr"/>
                      <a:r>
                        <a:rPr lang="sv-SE" sz="1600" u="none" strike="noStrike" dirty="0">
                          <a:solidFill>
                            <a:schemeClr val="tx1"/>
                          </a:solidFill>
                          <a:effectLst/>
                        </a:rPr>
                        <a:t>4</a:t>
                      </a:r>
                      <a:endParaRPr lang="sv-SE" sz="1600" b="0" i="0" u="none" strike="noStrike" dirty="0">
                        <a:solidFill>
                          <a:schemeClr val="tx1"/>
                        </a:solidFill>
                        <a:effectLst/>
                        <a:latin typeface="Arial"/>
                      </a:endParaRPr>
                    </a:p>
                  </a:txBody>
                  <a:tcPr marL="6349" marR="6349" marT="6347" marB="0" anchor="ctr"/>
                </a:tc>
                <a:tc hMerge="1">
                  <a:txBody>
                    <a:bodyPr/>
                    <a:lstStyle/>
                    <a:p>
                      <a:endParaRPr lang="sv-SE"/>
                    </a:p>
                  </a:txBody>
                  <a:tcPr/>
                </a:tc>
                <a:tc>
                  <a:txBody>
                    <a:bodyPr/>
                    <a:lstStyle/>
                    <a:p>
                      <a:pPr algn="r" rtl="0" fontAlgn="ctr"/>
                      <a:r>
                        <a:rPr lang="sv-SE" sz="1600" u="none" strike="noStrike" dirty="0">
                          <a:solidFill>
                            <a:schemeClr val="tx1"/>
                          </a:solidFill>
                          <a:effectLst/>
                        </a:rPr>
                        <a:t>4</a:t>
                      </a:r>
                      <a:endParaRPr lang="sv-SE" sz="1600" b="0" i="0" u="none" strike="noStrike" dirty="0">
                        <a:solidFill>
                          <a:schemeClr val="tx1"/>
                        </a:solidFill>
                        <a:effectLst/>
                        <a:latin typeface="Arial"/>
                      </a:endParaRPr>
                    </a:p>
                  </a:txBody>
                  <a:tcPr marL="6349" marR="6349" marT="6347" marB="0" anchor="ctr"/>
                </a:tc>
                <a:tc>
                  <a:txBody>
                    <a:bodyPr/>
                    <a:lstStyle/>
                    <a:p>
                      <a:pPr algn="r" rtl="0" fontAlgn="ctr"/>
                      <a:r>
                        <a:rPr lang="sv-SE" sz="1600" u="none" strike="noStrike" dirty="0">
                          <a:solidFill>
                            <a:schemeClr val="tx1"/>
                          </a:solidFill>
                          <a:effectLst/>
                        </a:rPr>
                        <a:t>2</a:t>
                      </a:r>
                      <a:endParaRPr lang="sv-SE" sz="1600" b="0" i="0" u="none" strike="noStrike" dirty="0">
                        <a:solidFill>
                          <a:schemeClr val="tx1"/>
                        </a:solidFill>
                        <a:effectLst/>
                        <a:latin typeface="Arial"/>
                      </a:endParaRPr>
                    </a:p>
                  </a:txBody>
                  <a:tcPr marL="6349" marR="6349" marT="6347" marB="0" anchor="ctr"/>
                </a:tc>
                <a:tc>
                  <a:txBody>
                    <a:bodyPr/>
                    <a:lstStyle/>
                    <a:p>
                      <a:pPr algn="r" rtl="0" fontAlgn="ctr"/>
                      <a:r>
                        <a:rPr lang="sv-SE" sz="1600" u="none" strike="noStrike" dirty="0">
                          <a:solidFill>
                            <a:schemeClr val="tx1"/>
                          </a:solidFill>
                          <a:effectLst/>
                        </a:rPr>
                        <a:t>1</a:t>
                      </a:r>
                      <a:endParaRPr lang="sv-SE" sz="1600" b="0" i="0" u="none" strike="noStrike" dirty="0">
                        <a:solidFill>
                          <a:schemeClr val="tx1"/>
                        </a:solidFill>
                        <a:effectLst/>
                        <a:latin typeface="Arial"/>
                      </a:endParaRPr>
                    </a:p>
                  </a:txBody>
                  <a:tcPr marL="6349" marR="6349" marT="6347" marB="0" anchor="ctr"/>
                </a:tc>
                <a:tc>
                  <a:txBody>
                    <a:bodyPr/>
                    <a:lstStyle/>
                    <a:p>
                      <a:pPr algn="r" fontAlgn="ctr"/>
                      <a:r>
                        <a:rPr lang="sv-SE" sz="1600" u="none" strike="noStrike" dirty="0">
                          <a:effectLst/>
                        </a:rPr>
                        <a:t>2</a:t>
                      </a:r>
                      <a:endParaRPr lang="sv-SE" sz="1600" b="0" i="0" u="none" strike="noStrike" dirty="0">
                        <a:solidFill>
                          <a:srgbClr val="000000"/>
                        </a:solidFill>
                        <a:effectLst/>
                        <a:latin typeface="Arial"/>
                      </a:endParaRPr>
                    </a:p>
                  </a:txBody>
                  <a:tcPr marL="6349" marR="6349" marT="6347" marB="0" anchor="ctr"/>
                </a:tc>
                <a:extLst>
                  <a:ext uri="{0D108BD9-81ED-4DB2-BD59-A6C34878D82A}">
                    <a16:rowId xmlns:a16="http://schemas.microsoft.com/office/drawing/2014/main" val="10002"/>
                  </a:ext>
                </a:extLst>
              </a:tr>
            </a:tbl>
          </a:graphicData>
        </a:graphic>
      </p:graphicFrame>
      <p:sp>
        <p:nvSpPr>
          <p:cNvPr id="7" name="Vänster-höger-upp 6"/>
          <p:cNvSpPr/>
          <p:nvPr/>
        </p:nvSpPr>
        <p:spPr>
          <a:xfrm>
            <a:off x="2843808" y="4509120"/>
            <a:ext cx="2232248" cy="1728192"/>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dirty="0">
                <a:ln>
                  <a:solidFill>
                    <a:schemeClr val="tx2"/>
                  </a:solidFill>
                </a:ln>
                <a:solidFill>
                  <a:schemeClr val="tx1"/>
                </a:solidFill>
              </a:rPr>
              <a:t>Språkets grammatik </a:t>
            </a:r>
          </a:p>
        </p:txBody>
      </p:sp>
    </p:spTree>
    <p:extLst>
      <p:ext uri="{BB962C8B-B14F-4D97-AF65-F5344CB8AC3E}">
        <p14:creationId xmlns:p14="http://schemas.microsoft.com/office/powerpoint/2010/main" val="649844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ubrik 1"/>
          <p:cNvSpPr>
            <a:spLocks noGrp="1"/>
          </p:cNvSpPr>
          <p:nvPr>
            <p:ph type="title"/>
          </p:nvPr>
        </p:nvSpPr>
        <p:spPr/>
        <p:txBody>
          <a:bodyPr/>
          <a:lstStyle/>
          <a:p>
            <a:r>
              <a:rPr lang="sv-SE" altLang="sv-SE" dirty="0" smtClean="0"/>
              <a:t/>
            </a:r>
            <a:br>
              <a:rPr lang="sv-SE" altLang="sv-SE" dirty="0" smtClean="0"/>
            </a:br>
            <a:r>
              <a:rPr lang="sv-SE" altLang="sv-SE" dirty="0" smtClean="0"/>
              <a:t>Lite inför föreläsningen</a:t>
            </a:r>
          </a:p>
        </p:txBody>
      </p:sp>
      <p:sp>
        <p:nvSpPr>
          <p:cNvPr id="7171" name="Platshållare för innehåll 2"/>
          <p:cNvSpPr>
            <a:spLocks noGrp="1"/>
          </p:cNvSpPr>
          <p:nvPr>
            <p:ph idx="1"/>
          </p:nvPr>
        </p:nvSpPr>
        <p:spPr>
          <a:xfrm>
            <a:off x="457200" y="1981200"/>
            <a:ext cx="8229600" cy="4184650"/>
          </a:xfrm>
        </p:spPr>
        <p:txBody>
          <a:bodyPr/>
          <a:lstStyle/>
          <a:p>
            <a:r>
              <a:rPr lang="sv-SE" altLang="sv-SE" sz="2800" dirty="0" smtClean="0"/>
              <a:t>Den här föreläsningen är indelad i två filmer</a:t>
            </a:r>
          </a:p>
          <a:p>
            <a:r>
              <a:rPr lang="sv-SE" altLang="sv-SE" sz="2800" dirty="0" smtClean="0"/>
              <a:t>Jag kommer också att lämna ut filmerna som </a:t>
            </a:r>
            <a:r>
              <a:rPr lang="sv-SE" altLang="sv-SE" sz="2800" dirty="0" err="1" smtClean="0"/>
              <a:t>pdf-fil</a:t>
            </a:r>
            <a:r>
              <a:rPr lang="sv-SE" altLang="sv-SE" sz="2800" dirty="0" smtClean="0"/>
              <a:t> för att distribueras till den som är intresserad </a:t>
            </a:r>
          </a:p>
          <a:p>
            <a:r>
              <a:rPr lang="sv-SE" altLang="sv-SE" sz="2800" dirty="0" smtClean="0"/>
              <a:t>På </a:t>
            </a:r>
            <a:r>
              <a:rPr lang="sv-SE" altLang="sv-SE" sz="2800" dirty="0" err="1" smtClean="0"/>
              <a:t>pdf-filen</a:t>
            </a:r>
            <a:r>
              <a:rPr lang="sv-SE" altLang="sv-SE" sz="2800" dirty="0" smtClean="0"/>
              <a:t> finns också FAQ (</a:t>
            </a:r>
            <a:r>
              <a:rPr lang="sv-SE" altLang="sv-SE" sz="2800" dirty="0" err="1" smtClean="0"/>
              <a:t>frequently</a:t>
            </a:r>
            <a:r>
              <a:rPr lang="sv-SE" altLang="sv-SE" sz="2800" dirty="0" smtClean="0"/>
              <a:t> </a:t>
            </a:r>
            <a:r>
              <a:rPr lang="sv-SE" altLang="sv-SE" sz="2800" dirty="0" err="1" smtClean="0"/>
              <a:t>asked</a:t>
            </a:r>
            <a:r>
              <a:rPr lang="sv-SE" altLang="sv-SE" sz="2800" dirty="0" smtClean="0"/>
              <a:t> </a:t>
            </a:r>
            <a:r>
              <a:rPr lang="sv-SE" altLang="sv-SE" sz="2800" dirty="0" err="1" smtClean="0"/>
              <a:t>questions</a:t>
            </a:r>
            <a:r>
              <a:rPr lang="sv-SE" altLang="sv-SE" sz="2800" dirty="0" smtClean="0"/>
              <a:t>)  som jag inte tar upp i filmerna</a:t>
            </a:r>
          </a:p>
          <a:p>
            <a:endParaRPr lang="sv-SE" altLang="sv-SE" sz="2800" dirty="0" smtClean="0"/>
          </a:p>
        </p:txBody>
      </p:sp>
    </p:spTree>
    <p:extLst>
      <p:ext uri="{BB962C8B-B14F-4D97-AF65-F5344CB8AC3E}">
        <p14:creationId xmlns:p14="http://schemas.microsoft.com/office/powerpoint/2010/main" val="3364722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ubrik 1"/>
          <p:cNvSpPr>
            <a:spLocks noGrp="1"/>
          </p:cNvSpPr>
          <p:nvPr>
            <p:ph type="title"/>
          </p:nvPr>
        </p:nvSpPr>
        <p:spPr/>
        <p:txBody>
          <a:bodyPr/>
          <a:lstStyle/>
          <a:p>
            <a:r>
              <a:rPr lang="sv-SE" altLang="sv-SE" dirty="0" smtClean="0"/>
              <a:t/>
            </a:r>
            <a:br>
              <a:rPr lang="sv-SE" altLang="sv-SE" dirty="0" smtClean="0"/>
            </a:br>
            <a:r>
              <a:rPr lang="sv-SE" altLang="sv-SE" dirty="0" smtClean="0"/>
              <a:t>Flerspråkiga elever </a:t>
            </a:r>
          </a:p>
        </p:txBody>
      </p:sp>
      <p:sp>
        <p:nvSpPr>
          <p:cNvPr id="19459" name="Platshållare för innehåll 2"/>
          <p:cNvSpPr>
            <a:spLocks noGrp="1"/>
          </p:cNvSpPr>
          <p:nvPr>
            <p:ph idx="1"/>
          </p:nvPr>
        </p:nvSpPr>
        <p:spPr/>
        <p:txBody>
          <a:bodyPr/>
          <a:lstStyle/>
          <a:p>
            <a:r>
              <a:rPr lang="sv-SE" altLang="sv-SE" sz="2800" dirty="0" smtClean="0"/>
              <a:t>har också ett automatiserat talspråk</a:t>
            </a:r>
          </a:p>
          <a:p>
            <a:r>
              <a:rPr lang="sv-SE" altLang="sv-SE" sz="2800" dirty="0" smtClean="0"/>
              <a:t>Det är en resurs som de har med sig in i svenska skolan</a:t>
            </a:r>
          </a:p>
          <a:p>
            <a:r>
              <a:rPr lang="sv-SE" altLang="sv-SE" sz="2800" dirty="0" smtClean="0"/>
              <a:t>Viktigt att tänka på som lärare och inte fokusera på att det är en brist att de inte kommit så långt i processen att utveckla svenska </a:t>
            </a:r>
          </a:p>
          <a:p>
            <a:endParaRPr lang="sv-SE" altLang="sv-SE" sz="2800" dirty="0" smtClean="0"/>
          </a:p>
        </p:txBody>
      </p:sp>
    </p:spTree>
    <p:extLst>
      <p:ext uri="{BB962C8B-B14F-4D97-AF65-F5344CB8AC3E}">
        <p14:creationId xmlns:p14="http://schemas.microsoft.com/office/powerpoint/2010/main" val="3173730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ubrik 1"/>
          <p:cNvSpPr>
            <a:spLocks noGrp="1"/>
          </p:cNvSpPr>
          <p:nvPr>
            <p:ph type="title"/>
          </p:nvPr>
        </p:nvSpPr>
        <p:spPr>
          <a:xfrm>
            <a:off x="457200" y="457200"/>
            <a:ext cx="8229600" cy="1243013"/>
          </a:xfrm>
        </p:spPr>
        <p:txBody>
          <a:bodyPr/>
          <a:lstStyle/>
          <a:p>
            <a:r>
              <a:rPr lang="sv-SE" altLang="sv-SE" sz="2400" smtClean="0"/>
              <a:t/>
            </a:r>
            <a:br>
              <a:rPr lang="sv-SE" altLang="sv-SE" sz="2400" smtClean="0"/>
            </a:br>
            <a:r>
              <a:rPr lang="sv-SE" altLang="sv-SE" sz="2400" smtClean="0"/>
              <a:t> Men som lärare ska man vara observant på svenskspråkliga kunskaper i grupp 2 och 3 (födda i Sverige med ett annat förstaspråk, födda i annat land och gått i svensk förskola</a:t>
            </a:r>
            <a:br>
              <a:rPr lang="sv-SE" altLang="sv-SE" sz="2400" smtClean="0"/>
            </a:br>
            <a:endParaRPr lang="sv-SE" altLang="sv-SE" sz="2400" smtClean="0"/>
          </a:p>
        </p:txBody>
      </p:sp>
      <p:sp>
        <p:nvSpPr>
          <p:cNvPr id="3" name="Platshållare för innehåll 2"/>
          <p:cNvSpPr>
            <a:spLocks noGrp="1"/>
          </p:cNvSpPr>
          <p:nvPr>
            <p:ph idx="1"/>
          </p:nvPr>
        </p:nvSpPr>
        <p:spPr>
          <a:xfrm>
            <a:off x="457200" y="1916113"/>
            <a:ext cx="8229600" cy="4826000"/>
          </a:xfrm>
        </p:spPr>
        <p:txBody>
          <a:bodyPr/>
          <a:lstStyle/>
          <a:p>
            <a:r>
              <a:rPr lang="sv-SE" altLang="sv-SE" sz="1800" dirty="0" smtClean="0"/>
              <a:t>…kan ha god kommunikativ svenska men saknar i övrigt mycket av det djup och bredd i ordförrådet som förväntas av elever i skolan (</a:t>
            </a:r>
            <a:r>
              <a:rPr lang="sv-SE" altLang="sv-SE" sz="1800" dirty="0" err="1" smtClean="0"/>
              <a:t>Hyltenstam</a:t>
            </a:r>
            <a:r>
              <a:rPr lang="sv-SE" altLang="sv-SE" sz="1800" dirty="0" smtClean="0"/>
              <a:t> &amp; Lindberg 2012) </a:t>
            </a:r>
          </a:p>
          <a:p>
            <a:r>
              <a:rPr lang="sv-SE" altLang="sv-SE" sz="1800" dirty="0" smtClean="0"/>
              <a:t>men </a:t>
            </a:r>
          </a:p>
          <a:p>
            <a:r>
              <a:rPr lang="sv-SE" altLang="sv-SE" dirty="0" smtClean="0"/>
              <a:t>…</a:t>
            </a:r>
            <a:r>
              <a:rPr lang="sv-SE" altLang="sv-SE" sz="1800" dirty="0" smtClean="0"/>
              <a:t>kan ha svårt att snabbt utveckla det skolrelaterade språket eftersom språket i skolan ofta är mer abstrakt,  innehåller fler specifika och mindre frekventa uttryck än det ofta 	konkreta vardagsspråket med ett mer allmänt ordförråd. </a:t>
            </a:r>
          </a:p>
          <a:p>
            <a:endParaRPr lang="sv-SE" altLang="sv-SE" sz="1800" dirty="0" smtClean="0"/>
          </a:p>
          <a:p>
            <a:r>
              <a:rPr lang="sv-SE" altLang="sv-SE" sz="1800" dirty="0" smtClean="0"/>
              <a:t>Det kan till och med vara så att de behöver längre tid på sig att utveckla skolspråket än nyanlända elever som gått i skolan på sitt modersmål mellan två och fem år (Collier och Thomas, 1997).</a:t>
            </a:r>
          </a:p>
          <a:p>
            <a:endParaRPr lang="sv-SE" altLang="sv-SE" sz="2400" dirty="0" smtClean="0"/>
          </a:p>
          <a:p>
            <a:endParaRPr lang="sv-SE" altLang="sv-SE" dirty="0" smtClean="0"/>
          </a:p>
        </p:txBody>
      </p:sp>
    </p:spTree>
    <p:extLst>
      <p:ext uri="{BB962C8B-B14F-4D97-AF65-F5344CB8AC3E}">
        <p14:creationId xmlns:p14="http://schemas.microsoft.com/office/powerpoint/2010/main" val="2549165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ubrik 1"/>
          <p:cNvSpPr>
            <a:spLocks noGrp="1"/>
          </p:cNvSpPr>
          <p:nvPr>
            <p:ph type="title"/>
          </p:nvPr>
        </p:nvSpPr>
        <p:spPr>
          <a:xfrm>
            <a:off x="457200" y="457200"/>
            <a:ext cx="8229600" cy="884238"/>
          </a:xfrm>
        </p:spPr>
        <p:txBody>
          <a:bodyPr/>
          <a:lstStyle/>
          <a:p>
            <a:r>
              <a:rPr lang="sv-SE" altLang="sv-SE" sz="2400" dirty="0" smtClean="0"/>
              <a:t/>
            </a:r>
            <a:br>
              <a:rPr lang="sv-SE" altLang="sv-SE" sz="2400" dirty="0" smtClean="0"/>
            </a:br>
            <a:r>
              <a:rPr lang="sv-SE" altLang="sv-SE" sz="2400" dirty="0" smtClean="0"/>
              <a:t>4. Födda i annat land och ankommit ungefär vid skolstart </a:t>
            </a:r>
            <a:br>
              <a:rPr lang="sv-SE" altLang="sv-SE" sz="2400" dirty="0" smtClean="0"/>
            </a:br>
            <a:r>
              <a:rPr lang="sv-SE" altLang="sv-SE" sz="2400" dirty="0" smtClean="0"/>
              <a:t>5. Prelitterata elever från lågstadiet till vuxna</a:t>
            </a:r>
            <a:br>
              <a:rPr lang="sv-SE" altLang="sv-SE" sz="2400" dirty="0" smtClean="0"/>
            </a:br>
            <a:endParaRPr lang="sv-SE" altLang="sv-SE" sz="2400" dirty="0" smtClean="0"/>
          </a:p>
        </p:txBody>
      </p:sp>
      <p:sp>
        <p:nvSpPr>
          <p:cNvPr id="3" name="Platshållare för innehåll 2"/>
          <p:cNvSpPr>
            <a:spLocks noGrp="1"/>
          </p:cNvSpPr>
          <p:nvPr>
            <p:ph idx="1"/>
          </p:nvPr>
        </p:nvSpPr>
        <p:spPr>
          <a:xfrm>
            <a:off x="457200" y="1763815"/>
            <a:ext cx="8229600" cy="4978298"/>
          </a:xfrm>
        </p:spPr>
        <p:txBody>
          <a:bodyPr/>
          <a:lstStyle/>
          <a:p>
            <a:pPr marL="0" indent="0">
              <a:buFont typeface="Wingdings" pitchFamily="2" charset="2"/>
              <a:buNone/>
              <a:defRPr/>
            </a:pPr>
            <a:r>
              <a:rPr lang="sv-SE" sz="4000" dirty="0" smtClean="0"/>
              <a:t>Har ett välutvecklat talspråk på förstaspråket.</a:t>
            </a:r>
          </a:p>
          <a:p>
            <a:pPr marL="0" indent="0">
              <a:buFont typeface="Wingdings" pitchFamily="2" charset="2"/>
              <a:buNone/>
              <a:defRPr/>
            </a:pPr>
            <a:r>
              <a:rPr lang="sv-SE" sz="4000" dirty="0" smtClean="0"/>
              <a:t>På vilket språk ska de </a:t>
            </a:r>
            <a:r>
              <a:rPr lang="sv-SE" sz="4000" dirty="0" err="1" smtClean="0"/>
              <a:t>litteraciteras</a:t>
            </a:r>
            <a:r>
              <a:rPr lang="sv-SE" sz="4000" dirty="0" smtClean="0"/>
              <a:t>?</a:t>
            </a:r>
          </a:p>
          <a:p>
            <a:pPr marL="0" indent="0">
              <a:buFont typeface="Wingdings" pitchFamily="2" charset="2"/>
              <a:buNone/>
              <a:defRPr/>
            </a:pPr>
            <a:r>
              <a:rPr lang="sv-SE" sz="4000" dirty="0" smtClean="0"/>
              <a:t>Blir oftast litteraciterade på ett språk som inte är deras förstaspråk</a:t>
            </a:r>
            <a:r>
              <a:rPr lang="sv-SE" sz="2400" dirty="0" smtClean="0"/>
              <a:t>. </a:t>
            </a:r>
          </a:p>
          <a:p>
            <a:pPr marL="0" indent="0">
              <a:buFont typeface="Wingdings" pitchFamily="2" charset="2"/>
              <a:buNone/>
              <a:defRPr/>
            </a:pPr>
            <a:endParaRPr lang="sv-SE" sz="2400" dirty="0"/>
          </a:p>
          <a:p>
            <a:pPr marL="0" indent="0">
              <a:buFont typeface="Wingdings" pitchFamily="2" charset="2"/>
              <a:buNone/>
              <a:defRPr/>
            </a:pPr>
            <a:endParaRPr lang="sv-SE" sz="2400" dirty="0" smtClean="0"/>
          </a:p>
          <a:p>
            <a:pPr>
              <a:defRPr/>
            </a:pPr>
            <a:endParaRPr lang="sv-SE" dirty="0"/>
          </a:p>
        </p:txBody>
      </p:sp>
    </p:spTree>
    <p:extLst>
      <p:ext uri="{BB962C8B-B14F-4D97-AF65-F5344CB8AC3E}">
        <p14:creationId xmlns:p14="http://schemas.microsoft.com/office/powerpoint/2010/main" val="454047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ubrik 1"/>
          <p:cNvSpPr>
            <a:spLocks noGrp="1"/>
          </p:cNvSpPr>
          <p:nvPr>
            <p:ph type="title"/>
          </p:nvPr>
        </p:nvSpPr>
        <p:spPr>
          <a:xfrm>
            <a:off x="476545" y="458670"/>
            <a:ext cx="8229600" cy="5279348"/>
          </a:xfrm>
        </p:spPr>
        <p:txBody>
          <a:bodyPr/>
          <a:lstStyle/>
          <a:p>
            <a:r>
              <a:rPr lang="sv-SE" altLang="sv-SE" sz="2400" dirty="0" smtClean="0"/>
              <a:t/>
            </a:r>
            <a:br>
              <a:rPr lang="sv-SE" altLang="sv-SE" sz="2400" dirty="0" smtClean="0"/>
            </a:br>
            <a:r>
              <a:rPr lang="sv-SE" altLang="sv-SE" sz="2400" dirty="0" smtClean="0"/>
              <a:t/>
            </a:r>
            <a:br>
              <a:rPr lang="sv-SE" altLang="sv-SE" sz="2400" dirty="0" smtClean="0"/>
            </a:br>
            <a:r>
              <a:rPr lang="sv-SE" altLang="sv-SE" sz="2400" dirty="0" smtClean="0"/>
              <a:t/>
            </a:r>
            <a:br>
              <a:rPr lang="sv-SE" altLang="sv-SE" sz="2400" dirty="0" smtClean="0"/>
            </a:br>
            <a:r>
              <a:rPr lang="sv-SE" altLang="sv-SE" sz="2400" dirty="0" smtClean="0"/>
              <a:t/>
            </a:r>
            <a:br>
              <a:rPr lang="sv-SE" altLang="sv-SE" sz="2400" dirty="0" smtClean="0"/>
            </a:br>
            <a:r>
              <a:rPr lang="sv-SE" altLang="sv-SE" sz="2800" dirty="0" smtClean="0"/>
              <a:t/>
            </a:r>
            <a:br>
              <a:rPr lang="sv-SE" altLang="sv-SE" sz="2800" dirty="0" smtClean="0"/>
            </a:br>
            <a:r>
              <a:rPr lang="sv-SE" altLang="sv-SE" sz="2800" dirty="0" smtClean="0"/>
              <a:t> </a:t>
            </a:r>
          </a:p>
        </p:txBody>
      </p:sp>
      <p:graphicFrame>
        <p:nvGraphicFramePr>
          <p:cNvPr id="4" name="Platshållare för innehåll 3">
            <a:extLst/>
          </p:cNvPr>
          <p:cNvGraphicFramePr>
            <a:graphicFrameLocks noGrp="1"/>
          </p:cNvGraphicFramePr>
          <p:nvPr>
            <p:ph idx="1"/>
          </p:nvPr>
        </p:nvGraphicFramePr>
        <p:xfrm>
          <a:off x="679450" y="3141663"/>
          <a:ext cx="7886701" cy="2009775"/>
        </p:xfrm>
        <a:graphic>
          <a:graphicData uri="http://schemas.openxmlformats.org/drawingml/2006/table">
            <a:tbl>
              <a:tblPr firstRow="1" firstCol="1" bandRow="1">
                <a:tableStyleId>{ED083AE6-46FA-4A59-8FB0-9F97EB10719F}</a:tableStyleId>
              </a:tblPr>
              <a:tblGrid>
                <a:gridCol w="2483984">
                  <a:extLst>
                    <a:ext uri="{9D8B030D-6E8A-4147-A177-3AD203B41FA5}">
                      <a16:colId xmlns:a16="http://schemas.microsoft.com/office/drawing/2014/main" val="20000"/>
                    </a:ext>
                  </a:extLst>
                </a:gridCol>
                <a:gridCol w="721423">
                  <a:extLst>
                    <a:ext uri="{9D8B030D-6E8A-4147-A177-3AD203B41FA5}">
                      <a16:colId xmlns:a16="http://schemas.microsoft.com/office/drawing/2014/main" val="20001"/>
                    </a:ext>
                  </a:extLst>
                </a:gridCol>
                <a:gridCol w="2267080">
                  <a:extLst>
                    <a:ext uri="{9D8B030D-6E8A-4147-A177-3AD203B41FA5}">
                      <a16:colId xmlns:a16="http://schemas.microsoft.com/office/drawing/2014/main" val="20002"/>
                    </a:ext>
                  </a:extLst>
                </a:gridCol>
                <a:gridCol w="267378">
                  <a:extLst>
                    <a:ext uri="{9D8B030D-6E8A-4147-A177-3AD203B41FA5}">
                      <a16:colId xmlns:a16="http://schemas.microsoft.com/office/drawing/2014/main" val="20003"/>
                    </a:ext>
                  </a:extLst>
                </a:gridCol>
                <a:gridCol w="457568">
                  <a:extLst>
                    <a:ext uri="{9D8B030D-6E8A-4147-A177-3AD203B41FA5}">
                      <a16:colId xmlns:a16="http://schemas.microsoft.com/office/drawing/2014/main" val="20004"/>
                    </a:ext>
                  </a:extLst>
                </a:gridCol>
                <a:gridCol w="1689268">
                  <a:extLst>
                    <a:ext uri="{9D8B030D-6E8A-4147-A177-3AD203B41FA5}">
                      <a16:colId xmlns:a16="http://schemas.microsoft.com/office/drawing/2014/main" val="20005"/>
                    </a:ext>
                  </a:extLst>
                </a:gridCol>
              </a:tblGrid>
              <a:tr h="1278255">
                <a:tc>
                  <a:txBody>
                    <a:bodyPr/>
                    <a:lstStyle/>
                    <a:p>
                      <a:pPr>
                        <a:spcAft>
                          <a:spcPts val="0"/>
                        </a:spcAft>
                      </a:pPr>
                      <a:r>
                        <a:rPr lang="en-US" sz="1100" dirty="0">
                          <a:effectLst/>
                        </a:rPr>
                        <a:t> </a:t>
                      </a:r>
                      <a:endParaRPr lang="sv-SE" sz="1200" dirty="0">
                        <a:effectLst/>
                        <a:latin typeface="Times New Roman"/>
                        <a:ea typeface="MS Mincho"/>
                      </a:endParaRPr>
                    </a:p>
                  </a:txBody>
                  <a:tcPr marL="44444" marR="44444" marT="0" marB="0" anchor="ctr"/>
                </a:tc>
                <a:tc gridSpan="3">
                  <a:txBody>
                    <a:bodyPr/>
                    <a:lstStyle/>
                    <a:p>
                      <a:pPr algn="ctr">
                        <a:spcAft>
                          <a:spcPts val="0"/>
                        </a:spcAft>
                      </a:pPr>
                      <a:r>
                        <a:rPr lang="en-US" sz="2800" dirty="0">
                          <a:effectLst/>
                        </a:rPr>
                        <a:t>FÖRSKOLA</a:t>
                      </a:r>
                      <a:endParaRPr lang="sv-SE" sz="2800" dirty="0">
                        <a:effectLst/>
                        <a:latin typeface="Times New Roman"/>
                        <a:ea typeface="MS Mincho"/>
                      </a:endParaRPr>
                    </a:p>
                  </a:txBody>
                  <a:tcPr marL="44444" marR="44444" marT="0" marB="0" anchor="ctr"/>
                </a:tc>
                <a:tc hMerge="1">
                  <a:txBody>
                    <a:bodyPr/>
                    <a:lstStyle/>
                    <a:p>
                      <a:endParaRPr lang="sv-SE"/>
                    </a:p>
                  </a:txBody>
                  <a:tcPr/>
                </a:tc>
                <a:tc hMerge="1">
                  <a:txBody>
                    <a:bodyPr/>
                    <a:lstStyle/>
                    <a:p>
                      <a:endParaRPr lang="sv-SE"/>
                    </a:p>
                  </a:txBody>
                  <a:tcPr/>
                </a:tc>
                <a:tc gridSpan="2">
                  <a:txBody>
                    <a:bodyPr/>
                    <a:lstStyle/>
                    <a:p>
                      <a:pPr algn="ctr">
                        <a:spcAft>
                          <a:spcPts val="0"/>
                        </a:spcAft>
                      </a:pPr>
                      <a:r>
                        <a:rPr lang="en-US" sz="2800" dirty="0">
                          <a:effectLst/>
                        </a:rPr>
                        <a:t>SKOLA</a:t>
                      </a:r>
                      <a:endParaRPr lang="sv-SE" sz="2800" dirty="0">
                        <a:effectLst/>
                        <a:latin typeface="Times New Roman"/>
                        <a:ea typeface="MS Mincho"/>
                      </a:endParaRPr>
                    </a:p>
                  </a:txBody>
                  <a:tcPr marL="44444" marR="44444" marT="0" marB="0" anchor="ctr"/>
                </a:tc>
                <a:tc hMerge="1">
                  <a:txBody>
                    <a:bodyPr/>
                    <a:lstStyle/>
                    <a:p>
                      <a:endParaRPr lang="sv-SE"/>
                    </a:p>
                  </a:txBody>
                  <a:tcPr/>
                </a:tc>
                <a:extLst>
                  <a:ext uri="{0D108BD9-81ED-4DB2-BD59-A6C34878D82A}">
                    <a16:rowId xmlns:a16="http://schemas.microsoft.com/office/drawing/2014/main" val="10000"/>
                  </a:ext>
                </a:extLst>
              </a:tr>
              <a:tr h="365760">
                <a:tc>
                  <a:txBody>
                    <a:bodyPr/>
                    <a:lstStyle/>
                    <a:p>
                      <a:pPr>
                        <a:spcAft>
                          <a:spcPts val="0"/>
                        </a:spcAft>
                      </a:pPr>
                      <a:r>
                        <a:rPr lang="sv-SE" sz="2400" dirty="0">
                          <a:effectLst/>
                          <a:latin typeface="Times New Roman"/>
                          <a:ea typeface="MS Mincho"/>
                        </a:rPr>
                        <a:t>Ålder </a:t>
                      </a:r>
                    </a:p>
                  </a:txBody>
                  <a:tcPr marL="44444" marR="44444" marT="0" marB="0" anchor="ctr">
                    <a:solidFill>
                      <a:schemeClr val="tx1">
                        <a:lumMod val="50000"/>
                        <a:lumOff val="50000"/>
                        <a:alpha val="20000"/>
                      </a:schemeClr>
                    </a:solidFill>
                  </a:tcPr>
                </a:tc>
                <a:tc>
                  <a:txBody>
                    <a:bodyPr/>
                    <a:lstStyle/>
                    <a:p>
                      <a:pPr>
                        <a:spcAft>
                          <a:spcPts val="0"/>
                        </a:spcAft>
                      </a:pPr>
                      <a:r>
                        <a:rPr lang="en-US" sz="2400" dirty="0">
                          <a:effectLst/>
                        </a:rPr>
                        <a:t>0–1</a:t>
                      </a:r>
                      <a:endParaRPr lang="sv-SE" sz="2400" dirty="0">
                        <a:effectLst/>
                        <a:latin typeface="Times New Roman"/>
                        <a:ea typeface="MS Mincho"/>
                      </a:endParaRPr>
                    </a:p>
                  </a:txBody>
                  <a:tcPr marL="44444" marR="44444" marT="0" marB="0" anchor="ctr">
                    <a:solidFill>
                      <a:schemeClr val="tx1">
                        <a:lumMod val="50000"/>
                        <a:lumOff val="50000"/>
                        <a:alpha val="20000"/>
                      </a:schemeClr>
                    </a:solidFill>
                  </a:tcPr>
                </a:tc>
                <a:tc>
                  <a:txBody>
                    <a:bodyPr/>
                    <a:lstStyle/>
                    <a:p>
                      <a:pPr algn="r">
                        <a:spcAft>
                          <a:spcPts val="0"/>
                        </a:spcAft>
                      </a:pPr>
                      <a:r>
                        <a:rPr lang="en-US" sz="2400" dirty="0" smtClean="0">
                          <a:effectLst/>
                        </a:rPr>
                        <a:t>2-5</a:t>
                      </a:r>
                      <a:endParaRPr lang="sv-SE" sz="2400" dirty="0">
                        <a:effectLst/>
                        <a:latin typeface="Times New Roman"/>
                        <a:ea typeface="MS Mincho"/>
                      </a:endParaRPr>
                    </a:p>
                  </a:txBody>
                  <a:tcPr marL="44444" marR="44444" marT="0" marB="0" anchor="ctr">
                    <a:solidFill>
                      <a:schemeClr val="tx1">
                        <a:lumMod val="50000"/>
                        <a:lumOff val="50000"/>
                        <a:alpha val="20000"/>
                      </a:schemeClr>
                    </a:solidFill>
                  </a:tcPr>
                </a:tc>
                <a:tc gridSpan="2">
                  <a:txBody>
                    <a:bodyPr/>
                    <a:lstStyle/>
                    <a:p>
                      <a:pPr algn="r">
                        <a:spcAft>
                          <a:spcPts val="0"/>
                        </a:spcAft>
                      </a:pPr>
                      <a:r>
                        <a:rPr lang="en-US" sz="2400" dirty="0" smtClean="0">
                          <a:effectLst/>
                        </a:rPr>
                        <a:t>6-7</a:t>
                      </a:r>
                      <a:endParaRPr lang="sv-SE" sz="2400" dirty="0">
                        <a:effectLst/>
                        <a:latin typeface="Times New Roman"/>
                        <a:ea typeface="MS Mincho"/>
                      </a:endParaRPr>
                    </a:p>
                  </a:txBody>
                  <a:tcPr marL="44444" marR="44444" marT="0" marB="0" anchor="ctr">
                    <a:solidFill>
                      <a:schemeClr val="tx1">
                        <a:lumMod val="50000"/>
                        <a:lumOff val="50000"/>
                        <a:alpha val="20000"/>
                      </a:schemeClr>
                    </a:solidFill>
                  </a:tcPr>
                </a:tc>
                <a:tc hMerge="1">
                  <a:txBody>
                    <a:bodyPr/>
                    <a:lstStyle/>
                    <a:p>
                      <a:endParaRPr lang="sv-SE"/>
                    </a:p>
                  </a:txBody>
                  <a:tcPr/>
                </a:tc>
                <a:tc>
                  <a:txBody>
                    <a:bodyPr/>
                    <a:lstStyle/>
                    <a:p>
                      <a:pPr algn="r">
                        <a:spcAft>
                          <a:spcPts val="0"/>
                        </a:spcAft>
                      </a:pPr>
                      <a:r>
                        <a:rPr lang="en-US" sz="2400" dirty="0" smtClean="0">
                          <a:effectLst/>
                        </a:rPr>
                        <a:t>8-10</a:t>
                      </a:r>
                      <a:endParaRPr lang="sv-SE" sz="2400" dirty="0">
                        <a:effectLst/>
                        <a:latin typeface="Times New Roman"/>
                        <a:ea typeface="MS Mincho"/>
                      </a:endParaRPr>
                    </a:p>
                  </a:txBody>
                  <a:tcPr marL="44444" marR="44444" marT="0" marB="0" anchor="ctr">
                    <a:solidFill>
                      <a:schemeClr val="tx1">
                        <a:lumMod val="50000"/>
                        <a:lumOff val="50000"/>
                        <a:alpha val="20000"/>
                      </a:schemeClr>
                    </a:solidFill>
                  </a:tcPr>
                </a:tc>
                <a:extLst>
                  <a:ext uri="{0D108BD9-81ED-4DB2-BD59-A6C34878D82A}">
                    <a16:rowId xmlns:a16="http://schemas.microsoft.com/office/drawing/2014/main" val="10001"/>
                  </a:ext>
                </a:extLst>
              </a:tr>
              <a:tr h="365760">
                <a:tc>
                  <a:txBody>
                    <a:bodyPr/>
                    <a:lstStyle/>
                    <a:p>
                      <a:pPr>
                        <a:spcAft>
                          <a:spcPts val="0"/>
                        </a:spcAft>
                      </a:pPr>
                      <a:r>
                        <a:rPr lang="sv-SE" sz="2400" dirty="0" smtClean="0">
                          <a:effectLst/>
                          <a:latin typeface="Times New Roman"/>
                          <a:ea typeface="MS Mincho"/>
                        </a:rPr>
                        <a:t>Grupp </a:t>
                      </a:r>
                      <a:endParaRPr lang="sv-SE" sz="2400" dirty="0">
                        <a:effectLst/>
                        <a:latin typeface="Times New Roman"/>
                        <a:ea typeface="MS Mincho"/>
                      </a:endParaRPr>
                    </a:p>
                  </a:txBody>
                  <a:tcPr marL="44444" marR="44444" marT="0" marB="0" anchor="ctr"/>
                </a:tc>
                <a:tc>
                  <a:txBody>
                    <a:bodyPr/>
                    <a:lstStyle/>
                    <a:p>
                      <a:pPr algn="r">
                        <a:spcAft>
                          <a:spcPts val="0"/>
                        </a:spcAft>
                      </a:pPr>
                      <a:r>
                        <a:rPr lang="sv-SE" sz="2400" dirty="0" smtClean="0">
                          <a:effectLst/>
                          <a:latin typeface="Times New Roman"/>
                          <a:ea typeface="MS Mincho"/>
                        </a:rPr>
                        <a:t>1 / 2 </a:t>
                      </a:r>
                      <a:endParaRPr lang="sv-SE" sz="2400" dirty="0">
                        <a:effectLst/>
                        <a:latin typeface="Times New Roman"/>
                        <a:ea typeface="MS Mincho"/>
                      </a:endParaRPr>
                    </a:p>
                  </a:txBody>
                  <a:tcPr marL="44444" marR="44444" marT="0" marB="0" anchor="ctr"/>
                </a:tc>
                <a:tc>
                  <a:txBody>
                    <a:bodyPr/>
                    <a:lstStyle/>
                    <a:p>
                      <a:pPr algn="r">
                        <a:spcAft>
                          <a:spcPts val="0"/>
                        </a:spcAft>
                      </a:pPr>
                      <a:r>
                        <a:rPr lang="en-US" sz="2400" dirty="0" smtClean="0">
                          <a:effectLst/>
                        </a:rPr>
                        <a:t>3</a:t>
                      </a:r>
                      <a:endParaRPr lang="sv-SE" sz="2400" dirty="0">
                        <a:effectLst/>
                        <a:latin typeface="Times New Roman"/>
                        <a:ea typeface="MS Mincho"/>
                      </a:endParaRPr>
                    </a:p>
                  </a:txBody>
                  <a:tcPr marL="44444" marR="44444" marT="0" marB="0" anchor="ctr"/>
                </a:tc>
                <a:tc gridSpan="2">
                  <a:txBody>
                    <a:bodyPr/>
                    <a:lstStyle/>
                    <a:p>
                      <a:pPr algn="r">
                        <a:spcAft>
                          <a:spcPts val="0"/>
                        </a:spcAft>
                      </a:pPr>
                      <a:r>
                        <a:rPr lang="en-US" sz="2400" dirty="0" smtClean="0">
                          <a:effectLst/>
                        </a:rPr>
                        <a:t>4</a:t>
                      </a:r>
                      <a:endParaRPr lang="sv-SE" sz="2400" dirty="0">
                        <a:effectLst/>
                        <a:latin typeface="Times New Roman"/>
                        <a:ea typeface="MS Mincho"/>
                      </a:endParaRPr>
                    </a:p>
                  </a:txBody>
                  <a:tcPr marL="44444" marR="44444" marT="0" marB="0" anchor="ctr"/>
                </a:tc>
                <a:tc hMerge="1">
                  <a:txBody>
                    <a:bodyPr/>
                    <a:lstStyle/>
                    <a:p>
                      <a:endParaRPr lang="sv-SE"/>
                    </a:p>
                  </a:txBody>
                  <a:tcPr/>
                </a:tc>
                <a:tc>
                  <a:txBody>
                    <a:bodyPr/>
                    <a:lstStyle/>
                    <a:p>
                      <a:pPr algn="r">
                        <a:spcAft>
                          <a:spcPts val="0"/>
                        </a:spcAft>
                      </a:pPr>
                      <a:r>
                        <a:rPr lang="en-US" sz="2400" dirty="0" smtClean="0">
                          <a:effectLst/>
                        </a:rPr>
                        <a:t>5-6</a:t>
                      </a:r>
                      <a:endParaRPr lang="sv-SE" sz="2400" dirty="0">
                        <a:effectLst/>
                        <a:latin typeface="Times New Roman"/>
                        <a:ea typeface="MS Mincho"/>
                      </a:endParaRPr>
                    </a:p>
                  </a:txBody>
                  <a:tcPr marL="44444" marR="44444" marT="0" marB="0" anchor="ctr"/>
                </a:tc>
                <a:extLst>
                  <a:ext uri="{0D108BD9-81ED-4DB2-BD59-A6C34878D82A}">
                    <a16:rowId xmlns:a16="http://schemas.microsoft.com/office/drawing/2014/main" val="10002"/>
                  </a:ext>
                </a:extLst>
              </a:tr>
            </a:tbl>
          </a:graphicData>
        </a:graphic>
      </p:graphicFrame>
      <p:sp>
        <p:nvSpPr>
          <p:cNvPr id="3" name="V-form med huvud 2">
            <a:extLst/>
          </p:cNvPr>
          <p:cNvSpPr/>
          <p:nvPr/>
        </p:nvSpPr>
        <p:spPr>
          <a:xfrm rot="16200000">
            <a:off x="7196931" y="5052219"/>
            <a:ext cx="1881188" cy="1371600"/>
          </a:xfrm>
          <a:prstGeom prst="notchedRightArrow">
            <a:avLst>
              <a:gd name="adj1" fmla="val 50000"/>
              <a:gd name="adj2" fmla="val 51905"/>
            </a:avLst>
          </a:prstGeom>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defRPr/>
            </a:pPr>
            <a:r>
              <a:rPr lang="sv-SE" sz="1200" dirty="0"/>
              <a:t>Skol-</a:t>
            </a:r>
          </a:p>
          <a:p>
            <a:pPr algn="ctr">
              <a:defRPr/>
            </a:pPr>
            <a:r>
              <a:rPr lang="sv-SE" sz="1200" dirty="0"/>
              <a:t>kapital</a:t>
            </a:r>
          </a:p>
        </p:txBody>
      </p:sp>
      <p:sp>
        <p:nvSpPr>
          <p:cNvPr id="2" name="Rektangel 1"/>
          <p:cNvSpPr/>
          <p:nvPr/>
        </p:nvSpPr>
        <p:spPr>
          <a:xfrm>
            <a:off x="611560" y="278650"/>
            <a:ext cx="7920880" cy="2031325"/>
          </a:xfrm>
          <a:prstGeom prst="rect">
            <a:avLst/>
          </a:prstGeom>
        </p:spPr>
        <p:txBody>
          <a:bodyPr wrap="square">
            <a:spAutoFit/>
          </a:bodyPr>
          <a:lstStyle/>
          <a:p>
            <a:r>
              <a:rPr lang="sv-SE" altLang="sv-SE" dirty="0"/>
              <a:t>Grupp 6. Födda i annat land och ankommit efter skolstart med mer eller mindre långvarig skolgång i annat land</a:t>
            </a:r>
            <a:br>
              <a:rPr lang="sv-SE" altLang="sv-SE" dirty="0"/>
            </a:br>
            <a:r>
              <a:rPr lang="sv-SE" altLang="sv-SE" dirty="0"/>
              <a:t>har redan ett skolkapital, kan ha ett nedärvt utbildningskapital och medvetenhet om vad utbildning betyder för social ställning och mobilitet</a:t>
            </a:r>
            <a:r>
              <a:rPr lang="sv-SE" altLang="sv-SE" dirty="0" smtClean="0"/>
              <a:t>.</a:t>
            </a:r>
          </a:p>
          <a:p>
            <a:r>
              <a:rPr lang="sv-SE" altLang="sv-SE" dirty="0"/>
              <a:t/>
            </a:r>
            <a:br>
              <a:rPr lang="sv-SE" altLang="sv-SE" dirty="0"/>
            </a:br>
            <a:r>
              <a:rPr lang="sv-SE" altLang="sv-SE" dirty="0"/>
              <a:t>Fortsätta kunskapsutveckling på förstaspråket samtidigt med inlärning av andraspråket</a:t>
            </a:r>
            <a:endParaRPr lang="sv-SE" dirty="0"/>
          </a:p>
        </p:txBody>
      </p:sp>
    </p:spTree>
    <p:extLst>
      <p:ext uri="{BB962C8B-B14F-4D97-AF65-F5344CB8AC3E}">
        <p14:creationId xmlns:p14="http://schemas.microsoft.com/office/powerpoint/2010/main" val="15924869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pattFill prst="pct5">
          <a:fgClr>
            <a:srgbClr val="FFFF00"/>
          </a:fgClr>
          <a:bgClr>
            <a:srgbClr val="92D050"/>
          </a:bgClr>
        </a:pattFill>
        <a:effectLst/>
      </p:bgPr>
    </p:bg>
    <p:spTree>
      <p:nvGrpSpPr>
        <p:cNvPr id="1" name=""/>
        <p:cNvGrpSpPr/>
        <p:nvPr/>
      </p:nvGrpSpPr>
      <p:grpSpPr>
        <a:xfrm>
          <a:off x="0" y="0"/>
          <a:ext cx="0" cy="0"/>
          <a:chOff x="0" y="0"/>
          <a:chExt cx="0" cy="0"/>
        </a:xfrm>
      </p:grpSpPr>
      <p:sp>
        <p:nvSpPr>
          <p:cNvPr id="30722" name="Rubrik 1"/>
          <p:cNvSpPr>
            <a:spLocks noGrp="1"/>
          </p:cNvSpPr>
          <p:nvPr>
            <p:ph type="ctrTitle"/>
          </p:nvPr>
        </p:nvSpPr>
        <p:spPr/>
        <p:txBody>
          <a:bodyPr/>
          <a:lstStyle/>
          <a:p>
            <a:r>
              <a:rPr lang="sv-SE" altLang="sv-SE" smtClean="0"/>
              <a:t>Teorier och forskning om transspråkande</a:t>
            </a:r>
          </a:p>
        </p:txBody>
      </p:sp>
      <p:sp>
        <p:nvSpPr>
          <p:cNvPr id="30723" name="Underrubrik 2"/>
          <p:cNvSpPr>
            <a:spLocks noGrp="1"/>
          </p:cNvSpPr>
          <p:nvPr>
            <p:ph type="subTitle" idx="1"/>
          </p:nvPr>
        </p:nvSpPr>
        <p:spPr/>
        <p:txBody>
          <a:bodyPr/>
          <a:lstStyle/>
          <a:p>
            <a:endParaRPr lang="sv-SE" altLang="sv-SE" smtClean="0"/>
          </a:p>
        </p:txBody>
      </p:sp>
    </p:spTree>
    <p:extLst>
      <p:ext uri="{BB962C8B-B14F-4D97-AF65-F5344CB8AC3E}">
        <p14:creationId xmlns:p14="http://schemas.microsoft.com/office/powerpoint/2010/main" val="25069034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ubrik 1"/>
          <p:cNvSpPr>
            <a:spLocks noGrp="1"/>
          </p:cNvSpPr>
          <p:nvPr>
            <p:ph type="title"/>
          </p:nvPr>
        </p:nvSpPr>
        <p:spPr/>
        <p:txBody>
          <a:bodyPr/>
          <a:lstStyle/>
          <a:p>
            <a:r>
              <a:rPr lang="sv-SE" altLang="sv-SE" sz="2400" dirty="0" smtClean="0"/>
              <a:t>INFLÖDET ÄR ALLTID VIKTIGT NÄR MAN LÄR ETT NYTT SPRÅK , men…  </a:t>
            </a:r>
          </a:p>
        </p:txBody>
      </p:sp>
      <p:sp>
        <p:nvSpPr>
          <p:cNvPr id="3" name="Platshållare för innehåll 2"/>
          <p:cNvSpPr>
            <a:spLocks noGrp="1"/>
          </p:cNvSpPr>
          <p:nvPr>
            <p:ph idx="1"/>
          </p:nvPr>
        </p:nvSpPr>
        <p:spPr/>
        <p:txBody>
          <a:bodyPr/>
          <a:lstStyle/>
          <a:p>
            <a:r>
              <a:rPr lang="sv-SE" altLang="sv-SE" sz="2800" b="1" dirty="0" smtClean="0"/>
              <a:t>Språkbadsteorien </a:t>
            </a:r>
            <a:r>
              <a:rPr lang="sv-SE" altLang="sv-SE" sz="2800" dirty="0" smtClean="0"/>
              <a:t> som den enda saliggörande språkinlärningsteorin </a:t>
            </a:r>
          </a:p>
          <a:p>
            <a:r>
              <a:rPr lang="sv-SE" altLang="sv-SE" sz="2800" dirty="0" smtClean="0"/>
              <a:t>= att doppas i endast ett språk åt gången och ignorera andra    </a:t>
            </a:r>
          </a:p>
          <a:p>
            <a:r>
              <a:rPr lang="sv-SE" altLang="sv-SE" sz="2800" dirty="0" smtClean="0"/>
              <a:t>Att inte låtsas om andra </a:t>
            </a:r>
            <a:r>
              <a:rPr lang="sv-SE" altLang="sv-SE" sz="2800" b="1" dirty="0" smtClean="0"/>
              <a:t>språkliga resurser</a:t>
            </a:r>
          </a:p>
          <a:p>
            <a:r>
              <a:rPr lang="sv-SE" altLang="sv-SE" sz="2800" b="1" dirty="0" smtClean="0"/>
              <a:t>HAR OMPRÖVATS </a:t>
            </a:r>
            <a:endParaRPr lang="sv-SE" altLang="sv-SE" sz="2800" dirty="0" smtClean="0"/>
          </a:p>
        </p:txBody>
      </p:sp>
    </p:spTree>
    <p:extLst>
      <p:ext uri="{BB962C8B-B14F-4D97-AF65-F5344CB8AC3E}">
        <p14:creationId xmlns:p14="http://schemas.microsoft.com/office/powerpoint/2010/main" val="3282588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C:\Users\gsvhum\AppData\Local\Microsoft\Windows\Temporary Internet Files\Content.IE5\EYD9L39U\16898701_xxl[1].jpg"/>
          <p:cNvPicPr>
            <a:picLocks noChangeAspect="1" noChangeArrowheads="1"/>
          </p:cNvPicPr>
          <p:nvPr/>
        </p:nvPicPr>
        <p:blipFill>
          <a:blip r:embed="rId2" cstate="email">
            <a:extLst>
              <a:ext uri="{28A0092B-C50C-407E-A947-70E740481C1C}">
                <a14:useLocalDpi xmlns:a14="http://schemas.microsoft.com/office/drawing/2010/main" val="0"/>
              </a:ext>
            </a:extLst>
          </a:blip>
          <a:srcRect l="65111" t="65604"/>
          <a:stretch>
            <a:fillRect/>
          </a:stretch>
        </p:blipFill>
        <p:spPr bwMode="auto">
          <a:xfrm>
            <a:off x="146050" y="4157663"/>
            <a:ext cx="271780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5" descr="C:\Users\gsvhum\AppData\Local\Microsoft\Windows\Temporary Internet Files\Content.IE5\EYD9L39U\16898701_xxl[1].jpg"/>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l="65111" t="65604"/>
          <a:stretch>
            <a:fillRect/>
          </a:stretch>
        </p:blipFill>
        <p:spPr>
          <a:xfrm>
            <a:off x="6913563" y="4581525"/>
            <a:ext cx="2124075" cy="2092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ubrik 1"/>
          <p:cNvSpPr>
            <a:spLocks noGrp="1"/>
          </p:cNvSpPr>
          <p:nvPr>
            <p:ph type="title"/>
          </p:nvPr>
        </p:nvSpPr>
        <p:spPr>
          <a:xfrm>
            <a:off x="539750" y="549275"/>
            <a:ext cx="8147050" cy="493713"/>
          </a:xfrm>
        </p:spPr>
        <p:txBody>
          <a:bodyPr/>
          <a:lstStyle/>
          <a:p>
            <a:r>
              <a:rPr lang="sv-SE" altLang="sv-SE" sz="2000" smtClean="0"/>
              <a:t/>
            </a:r>
            <a:br>
              <a:rPr lang="sv-SE" altLang="sv-SE" sz="2000" smtClean="0"/>
            </a:br>
            <a:r>
              <a:rPr lang="sv-SE" altLang="sv-SE" sz="2800" smtClean="0"/>
              <a:t>.</a:t>
            </a:r>
            <a:endParaRPr lang="sv-SE" altLang="sv-SE" sz="2800" b="1" smtClean="0"/>
          </a:p>
        </p:txBody>
      </p:sp>
      <p:sp>
        <p:nvSpPr>
          <p:cNvPr id="9221" name="Platshållare för text 2"/>
          <p:cNvSpPr>
            <a:spLocks noGrp="1"/>
          </p:cNvSpPr>
          <p:nvPr>
            <p:ph type="body" idx="1"/>
          </p:nvPr>
        </p:nvSpPr>
        <p:spPr>
          <a:xfrm>
            <a:off x="881590" y="890588"/>
            <a:ext cx="4411135" cy="1485900"/>
          </a:xfrm>
          <a:extLst>
            <a:ext uri="{91240B29-F687-4F45-9708-019B960494DF}">
              <a14:hiddenLine xmlns:a14="http://schemas.microsoft.com/office/drawing/2010/main" w="12700">
                <a:solidFill>
                  <a:schemeClr val="tx1"/>
                </a:solidFill>
                <a:prstDash val="dashDot"/>
                <a:miter lim="800000"/>
                <a:headEnd/>
                <a:tailEnd/>
              </a14:hiddenLine>
            </a:ext>
          </a:extLst>
        </p:spPr>
        <p:txBody>
          <a:bodyPr/>
          <a:lstStyle/>
          <a:p>
            <a:r>
              <a:rPr lang="sv-SE" altLang="sv-SE" sz="1600" b="0" i="1" dirty="0" smtClean="0"/>
              <a:t>Nej, du får inte hjälpa henne med språket. Ditt eget språk kan du tala där utanför men </a:t>
            </a:r>
            <a:r>
              <a:rPr lang="sv-SE" altLang="sv-SE" sz="1600" i="1" dirty="0" smtClean="0"/>
              <a:t>absolut inte</a:t>
            </a:r>
            <a:r>
              <a:rPr lang="sv-SE" altLang="sv-SE" sz="1600" b="0" i="1" dirty="0" smtClean="0"/>
              <a:t> här inne</a:t>
            </a:r>
          </a:p>
        </p:txBody>
      </p:sp>
      <p:sp>
        <p:nvSpPr>
          <p:cNvPr id="9222" name="Platshållare för text 4"/>
          <p:cNvSpPr>
            <a:spLocks noGrp="1"/>
          </p:cNvSpPr>
          <p:nvPr>
            <p:ph type="body" sz="quarter" idx="3"/>
          </p:nvPr>
        </p:nvSpPr>
        <p:spPr>
          <a:xfrm>
            <a:off x="6948488" y="5145088"/>
            <a:ext cx="1738312" cy="228600"/>
          </a:xfrm>
        </p:spPr>
        <p:txBody>
          <a:bodyPr/>
          <a:lstStyle/>
          <a:p>
            <a:endParaRPr lang="sv-SE" altLang="sv-SE" sz="1800" b="0" i="1" smtClean="0"/>
          </a:p>
        </p:txBody>
      </p:sp>
      <p:sp>
        <p:nvSpPr>
          <p:cNvPr id="33801" name="Platshållare för innehåll 2"/>
          <p:cNvSpPr>
            <a:spLocks noGrp="1"/>
          </p:cNvSpPr>
          <p:nvPr>
            <p:ph sz="quarter" idx="4"/>
          </p:nvPr>
        </p:nvSpPr>
        <p:spPr>
          <a:xfrm>
            <a:off x="5292725" y="981075"/>
            <a:ext cx="3455988" cy="4392613"/>
          </a:xfrm>
        </p:spPr>
        <p:txBody>
          <a:bodyPr/>
          <a:lstStyle/>
          <a:p>
            <a:endParaRPr lang="sv-SE" altLang="sv-SE" sz="1600" i="1" smtClean="0"/>
          </a:p>
          <a:p>
            <a:endParaRPr lang="sv-SE" altLang="sv-SE" sz="1600" i="1" smtClean="0"/>
          </a:p>
          <a:p>
            <a:endParaRPr lang="sv-SE" altLang="sv-SE" sz="1600" i="1" smtClean="0"/>
          </a:p>
          <a:p>
            <a:endParaRPr lang="sv-SE" altLang="sv-SE" sz="1600" i="1" smtClean="0"/>
          </a:p>
          <a:p>
            <a:endParaRPr lang="sv-SE" altLang="sv-SE" sz="1600" i="1" smtClean="0"/>
          </a:p>
          <a:p>
            <a:endParaRPr lang="sv-SE" altLang="sv-SE" sz="1600" i="1" smtClean="0"/>
          </a:p>
          <a:p>
            <a:r>
              <a:rPr lang="sv-SE" altLang="sv-SE" sz="1600" i="1" smtClean="0"/>
              <a:t>Om vi bara hade två lärare i klassrummet som talade med varandra så skulle de höra ordentlig svenska och lära sig bättre hur man talar svenska</a:t>
            </a:r>
          </a:p>
        </p:txBody>
      </p:sp>
      <p:sp>
        <p:nvSpPr>
          <p:cNvPr id="4" name="Rektangel 3"/>
          <p:cNvSpPr/>
          <p:nvPr/>
        </p:nvSpPr>
        <p:spPr>
          <a:xfrm>
            <a:off x="5773738" y="1354138"/>
            <a:ext cx="2286000" cy="584200"/>
          </a:xfrm>
          <a:prstGeom prst="rect">
            <a:avLst/>
          </a:prstGeom>
        </p:spPr>
        <p:txBody>
          <a:bodyPr>
            <a:spAutoFit/>
          </a:bodyPr>
          <a:lstStyle/>
          <a:p>
            <a:pPr eaLnBrk="0" hangingPunct="0">
              <a:spcBef>
                <a:spcPct val="20000"/>
              </a:spcBef>
              <a:buClr>
                <a:srgbClr val="336600"/>
              </a:buClr>
              <a:buSzPct val="75000"/>
              <a:defRPr/>
            </a:pPr>
            <a:r>
              <a:rPr lang="sv-SE" altLang="sv-SE" sz="1600" i="1" kern="0" dirty="0">
                <a:solidFill>
                  <a:srgbClr val="003300"/>
                </a:solidFill>
                <a:latin typeface="Arial"/>
              </a:rPr>
              <a:t>Här inne talar vi bara svenska.  </a:t>
            </a:r>
          </a:p>
        </p:txBody>
      </p:sp>
      <p:sp>
        <p:nvSpPr>
          <p:cNvPr id="5" name="Oval 4"/>
          <p:cNvSpPr/>
          <p:nvPr/>
        </p:nvSpPr>
        <p:spPr>
          <a:xfrm>
            <a:off x="323850" y="869950"/>
            <a:ext cx="4752975" cy="1871663"/>
          </a:xfrm>
          <a:prstGeom prst="wedgeEllipseCallout">
            <a:avLst>
              <a:gd name="adj1" fmla="val -22312"/>
              <a:gd name="adj2" fmla="val 155648"/>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6" name="Oval 5"/>
          <p:cNvSpPr/>
          <p:nvPr/>
        </p:nvSpPr>
        <p:spPr>
          <a:xfrm>
            <a:off x="5364163" y="1236663"/>
            <a:ext cx="2808287" cy="1139825"/>
          </a:xfrm>
          <a:prstGeom prst="wedgeEllipseCallout">
            <a:avLst>
              <a:gd name="adj1" fmla="val -100206"/>
              <a:gd name="adj2" fmla="val 260648"/>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 name="Tankebubbla 1"/>
          <p:cNvSpPr/>
          <p:nvPr/>
        </p:nvSpPr>
        <p:spPr>
          <a:xfrm>
            <a:off x="4591050" y="2636838"/>
            <a:ext cx="4302125" cy="1839912"/>
          </a:xfrm>
          <a:prstGeom prst="cloudCallout">
            <a:avLst>
              <a:gd name="adj1" fmla="val 20006"/>
              <a:gd name="adj2" fmla="val 96651"/>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9228" name="Picture 5" descr="C:\Users\gsvhum\AppData\Local\Microsoft\Windows\Temporary Internet Files\Content.IE5\EYD9L39U\16898701_xxl[1].jpg"/>
          <p:cNvPicPr>
            <a:picLocks noChangeAspect="1" noChangeArrowheads="1"/>
          </p:cNvPicPr>
          <p:nvPr/>
        </p:nvPicPr>
        <p:blipFill>
          <a:blip r:embed="rId4" cstate="email">
            <a:extLst>
              <a:ext uri="{28A0092B-C50C-407E-A947-70E740481C1C}">
                <a14:useLocalDpi xmlns:a14="http://schemas.microsoft.com/office/drawing/2010/main" val="0"/>
              </a:ext>
            </a:extLst>
          </a:blip>
          <a:srcRect l="65111" t="65604"/>
          <a:stretch>
            <a:fillRect/>
          </a:stretch>
        </p:blipFill>
        <p:spPr bwMode="auto">
          <a:xfrm>
            <a:off x="3059113" y="4797425"/>
            <a:ext cx="185737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473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0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ubrik 1"/>
          <p:cNvSpPr>
            <a:spLocks noGrp="1"/>
          </p:cNvSpPr>
          <p:nvPr>
            <p:ph type="title"/>
          </p:nvPr>
        </p:nvSpPr>
        <p:spPr>
          <a:xfrm>
            <a:off x="457200" y="142875"/>
            <a:ext cx="8229600" cy="1773238"/>
          </a:xfrm>
        </p:spPr>
        <p:txBody>
          <a:bodyPr/>
          <a:lstStyle/>
          <a:p>
            <a:r>
              <a:rPr lang="sv-SE" altLang="sv-SE" sz="2000" smtClean="0"/>
              <a:t/>
            </a:r>
            <a:br>
              <a:rPr lang="sv-SE" altLang="sv-SE" sz="2000" smtClean="0"/>
            </a:br>
            <a:r>
              <a:rPr lang="sv-SE" altLang="sv-SE" sz="2000" smtClean="0"/>
              <a:t/>
            </a:r>
            <a:br>
              <a:rPr lang="sv-SE" altLang="sv-SE" sz="2000" smtClean="0"/>
            </a:br>
            <a:endParaRPr lang="sv-SE" altLang="sv-SE" sz="2400" b="1" smtClean="0"/>
          </a:p>
        </p:txBody>
      </p:sp>
      <p:sp>
        <p:nvSpPr>
          <p:cNvPr id="11267" name="Platshållare för text 4"/>
          <p:cNvSpPr>
            <a:spLocks noGrp="1"/>
          </p:cNvSpPr>
          <p:nvPr>
            <p:ph type="body" sz="quarter" idx="3"/>
          </p:nvPr>
        </p:nvSpPr>
        <p:spPr>
          <a:xfrm>
            <a:off x="6948488" y="5145088"/>
            <a:ext cx="1738312" cy="228600"/>
          </a:xfrm>
        </p:spPr>
        <p:txBody>
          <a:bodyPr/>
          <a:lstStyle/>
          <a:p>
            <a:endParaRPr lang="sv-SE" altLang="sv-SE" sz="1800" b="0" i="1" smtClean="0"/>
          </a:p>
        </p:txBody>
      </p:sp>
      <p:pic>
        <p:nvPicPr>
          <p:cNvPr id="11269" name="Picture 5" descr="C:\Users\gsvhum\AppData\Local\Microsoft\Windows\Temporary Internet Files\Content.IE5\EYD9L39U\16898701_xxl[1].jpg"/>
          <p:cNvPicPr>
            <a:picLocks noChangeAspect="1" noChangeArrowheads="1"/>
          </p:cNvPicPr>
          <p:nvPr/>
        </p:nvPicPr>
        <p:blipFill>
          <a:blip r:embed="rId2" cstate="email">
            <a:extLst>
              <a:ext uri="{28A0092B-C50C-407E-A947-70E740481C1C}">
                <a14:useLocalDpi xmlns:a14="http://schemas.microsoft.com/office/drawing/2010/main" val="0"/>
              </a:ext>
            </a:extLst>
          </a:blip>
          <a:srcRect l="65111" t="65604"/>
          <a:stretch>
            <a:fillRect/>
          </a:stretch>
        </p:blipFill>
        <p:spPr bwMode="auto">
          <a:xfrm rot="21184249">
            <a:off x="3270524" y="3424305"/>
            <a:ext cx="241617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C:\Users\gsvhum\AppData\Local\Microsoft\Windows\Temporary Internet Files\Content.IE5\EYD9L39U\16898701_xxl[1].jpg"/>
          <p:cNvPicPr>
            <a:picLocks noChangeAspect="1" noChangeArrowheads="1"/>
          </p:cNvPicPr>
          <p:nvPr/>
        </p:nvPicPr>
        <p:blipFill>
          <a:blip r:embed="rId3" cstate="email">
            <a:extLst>
              <a:ext uri="{28A0092B-C50C-407E-A947-70E740481C1C}">
                <a14:useLocalDpi xmlns:a14="http://schemas.microsoft.com/office/drawing/2010/main" val="0"/>
              </a:ext>
            </a:extLst>
          </a:blip>
          <a:srcRect l="65111" t="65604"/>
          <a:stretch>
            <a:fillRect/>
          </a:stretch>
        </p:blipFill>
        <p:spPr bwMode="auto">
          <a:xfrm rot="20598252">
            <a:off x="1294490" y="3627525"/>
            <a:ext cx="2201862"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5" descr="C:\Users\gsvhum\AppData\Local\Microsoft\Windows\Temporary Internet Files\Content.IE5\EYD9L39U\16898701_xxl[1].jpg"/>
          <p:cNvPicPr>
            <a:picLocks noGrp="1" noChangeAspect="1" noChangeArrowheads="1"/>
          </p:cNvPicPr>
          <p:nvPr>
            <p:ph sz="half" idx="2"/>
          </p:nvPr>
        </p:nvPicPr>
        <p:blipFill>
          <a:blip r:embed="rId4" cstate="email">
            <a:extLst>
              <a:ext uri="{28A0092B-C50C-407E-A947-70E740481C1C}">
                <a14:useLocalDpi xmlns:a14="http://schemas.microsoft.com/office/drawing/2010/main" val="0"/>
              </a:ext>
            </a:extLst>
          </a:blip>
          <a:srcRect l="65111" t="65604"/>
          <a:stretch>
            <a:fillRect/>
          </a:stretch>
        </p:blipFill>
        <p:spPr>
          <a:xfrm rot="21037154">
            <a:off x="2278046" y="2469917"/>
            <a:ext cx="2192337" cy="2160587"/>
          </a:xfrm>
        </p:spPr>
      </p:pic>
      <p:sp>
        <p:nvSpPr>
          <p:cNvPr id="33801" name="Platshållare för innehåll 2"/>
          <p:cNvSpPr>
            <a:spLocks noGrp="1"/>
          </p:cNvSpPr>
          <p:nvPr>
            <p:ph sz="quarter" idx="4"/>
          </p:nvPr>
        </p:nvSpPr>
        <p:spPr>
          <a:xfrm>
            <a:off x="4932041" y="683696"/>
            <a:ext cx="3754760" cy="5442468"/>
          </a:xfrm>
        </p:spPr>
        <p:txBody>
          <a:bodyPr/>
          <a:lstStyle/>
          <a:p>
            <a:r>
              <a:rPr lang="sv-SE" altLang="sv-SE" dirty="0" smtClean="0"/>
              <a:t>Visst behöver alla ett stort inflöde av det språk man ska lära sig</a:t>
            </a:r>
          </a:p>
          <a:p>
            <a:r>
              <a:rPr lang="sv-SE" altLang="sv-SE" dirty="0" smtClean="0"/>
              <a:t>MEN </a:t>
            </a:r>
          </a:p>
          <a:p>
            <a:r>
              <a:rPr lang="sv-SE" altLang="sv-SE" dirty="0" smtClean="0"/>
              <a:t>språkbad kan innebära att eleverna  drunknar i språket och får inte tillfälle att hämta andan </a:t>
            </a:r>
          </a:p>
        </p:txBody>
      </p:sp>
      <p:sp>
        <p:nvSpPr>
          <p:cNvPr id="4" name="Rektangel 3"/>
          <p:cNvSpPr/>
          <p:nvPr/>
        </p:nvSpPr>
        <p:spPr>
          <a:xfrm>
            <a:off x="1017588" y="765175"/>
            <a:ext cx="2617787" cy="338554"/>
          </a:xfrm>
          <a:prstGeom prst="rect">
            <a:avLst/>
          </a:prstGeom>
        </p:spPr>
        <p:txBody>
          <a:bodyPr>
            <a:spAutoFit/>
          </a:bodyPr>
          <a:lstStyle/>
          <a:p>
            <a:pPr eaLnBrk="0" hangingPunct="0">
              <a:spcBef>
                <a:spcPct val="20000"/>
              </a:spcBef>
              <a:buClr>
                <a:srgbClr val="336600"/>
              </a:buClr>
              <a:buSzPct val="75000"/>
              <a:defRPr/>
            </a:pPr>
            <a:r>
              <a:rPr lang="sv-SE" altLang="sv-SE" sz="1600" i="1" kern="0" dirty="0" smtClean="0">
                <a:solidFill>
                  <a:srgbClr val="003300"/>
                </a:solidFill>
                <a:latin typeface="Arial"/>
              </a:rPr>
              <a:t>.  </a:t>
            </a:r>
            <a:endParaRPr lang="sv-SE" altLang="sv-SE" sz="1600" i="1" kern="0" dirty="0">
              <a:solidFill>
                <a:srgbClr val="003300"/>
              </a:solidFill>
              <a:latin typeface="Arial"/>
            </a:endParaRPr>
          </a:p>
        </p:txBody>
      </p:sp>
      <p:pic>
        <p:nvPicPr>
          <p:cNvPr id="11268" name="Picture 5" descr="C:\Users\gsvhum\AppData\Local\Microsoft\Windows\Temporary Internet Files\Content.IE5\EYD9L39U\16898701_xxl[1].jpg"/>
          <p:cNvPicPr>
            <a:picLocks noChangeAspect="1" noChangeArrowheads="1"/>
          </p:cNvPicPr>
          <p:nvPr/>
        </p:nvPicPr>
        <p:blipFill>
          <a:blip r:embed="rId5" cstate="email">
            <a:extLst>
              <a:ext uri="{28A0092B-C50C-407E-A947-70E740481C1C}">
                <a14:useLocalDpi xmlns:a14="http://schemas.microsoft.com/office/drawing/2010/main" val="0"/>
              </a:ext>
            </a:extLst>
          </a:blip>
          <a:srcRect l="65111" t="65604"/>
          <a:stretch>
            <a:fillRect/>
          </a:stretch>
        </p:blipFill>
        <p:spPr bwMode="auto">
          <a:xfrm>
            <a:off x="427038" y="1417638"/>
            <a:ext cx="2987675"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1807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0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0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8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idx="4294967295"/>
          </p:nvPr>
        </p:nvSpPr>
        <p:spPr/>
        <p:txBody>
          <a:bodyPr>
            <a:normAutofit fontScale="90000"/>
          </a:bodyPr>
          <a:lstStyle/>
          <a:p>
            <a:pPr eaLnBrk="1" hangingPunct="1">
              <a:defRPr/>
            </a:pPr>
            <a:r>
              <a:rPr lang="sv-SE" altLang="sv-SE" sz="4000" dirty="0" smtClean="0">
                <a:effectLst>
                  <a:outerShdw blurRad="38100" dist="38100" dir="2700000" algn="tl">
                    <a:srgbClr val="000000"/>
                  </a:outerShdw>
                </a:effectLst>
              </a:rPr>
              <a:t/>
            </a:r>
            <a:br>
              <a:rPr lang="sv-SE" altLang="sv-SE" sz="4000" dirty="0" smtClean="0">
                <a:effectLst>
                  <a:outerShdw blurRad="38100" dist="38100" dir="2700000" algn="tl">
                    <a:srgbClr val="000000"/>
                  </a:outerShdw>
                </a:effectLst>
              </a:rPr>
            </a:br>
            <a:r>
              <a:rPr lang="sv-SE" altLang="sv-SE" sz="4000" dirty="0" smtClean="0">
                <a:effectLst>
                  <a:outerShdw blurRad="38100" dist="38100" dir="2700000" algn="tl">
                    <a:srgbClr val="000000"/>
                  </a:outerShdw>
                </a:effectLst>
              </a:rPr>
              <a:t/>
            </a:r>
            <a:br>
              <a:rPr lang="sv-SE" altLang="sv-SE" sz="4000" dirty="0" smtClean="0">
                <a:effectLst>
                  <a:outerShdw blurRad="38100" dist="38100" dir="2700000" algn="tl">
                    <a:srgbClr val="000000"/>
                  </a:outerShdw>
                </a:effectLst>
              </a:rPr>
            </a:br>
            <a:r>
              <a:rPr lang="sv-SE" altLang="sv-SE" sz="4000" dirty="0" smtClean="0">
                <a:effectLst>
                  <a:outerShdw blurRad="38100" dist="38100" dir="2700000" algn="tl">
                    <a:srgbClr val="000000"/>
                  </a:outerShdw>
                </a:effectLst>
              </a:rPr>
              <a:t>Cummins (1976), en underliggande språkförmåga</a:t>
            </a:r>
            <a:br>
              <a:rPr lang="sv-SE" altLang="sv-SE" sz="4000" dirty="0" smtClean="0">
                <a:effectLst>
                  <a:outerShdw blurRad="38100" dist="38100" dir="2700000" algn="tl">
                    <a:srgbClr val="000000"/>
                  </a:outerShdw>
                </a:effectLst>
              </a:rPr>
            </a:br>
            <a:r>
              <a:rPr lang="sv-SE" altLang="sv-SE" dirty="0"/>
              <a:t/>
            </a:r>
            <a:br>
              <a:rPr lang="sv-SE" altLang="sv-SE" dirty="0"/>
            </a:br>
            <a:endParaRPr lang="sv-SE" altLang="sv-SE" dirty="0" smtClean="0">
              <a:effectLst>
                <a:outerShdw blurRad="38100" dist="38100" dir="2700000" algn="tl">
                  <a:srgbClr val="000000"/>
                </a:outerShdw>
              </a:effectLst>
            </a:endParaRPr>
          </a:p>
        </p:txBody>
      </p:sp>
      <p:pic>
        <p:nvPicPr>
          <p:cNvPr id="31747"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87080" y="2303875"/>
            <a:ext cx="7685088" cy="4176712"/>
          </a:xfrm>
          <a:noFill/>
        </p:spPr>
      </p:pic>
    </p:spTree>
    <p:extLst>
      <p:ext uri="{BB962C8B-B14F-4D97-AF65-F5344CB8AC3E}">
        <p14:creationId xmlns:p14="http://schemas.microsoft.com/office/powerpoint/2010/main" val="6931711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pPr>
              <a:defRPr/>
            </a:pPr>
            <a:r>
              <a:rPr lang="sv-SE" dirty="0" smtClean="0"/>
              <a:t>Pionjärerna  Cummins (1976)och </a:t>
            </a:r>
            <a:br>
              <a:rPr lang="sv-SE" dirty="0" smtClean="0"/>
            </a:br>
            <a:r>
              <a:rPr lang="sv-SE" dirty="0" err="1" smtClean="0"/>
              <a:t>Grosjean</a:t>
            </a:r>
            <a:r>
              <a:rPr lang="sv-SE" dirty="0" smtClean="0"/>
              <a:t> (1989)</a:t>
            </a:r>
            <a:endParaRPr lang="sv-SE" dirty="0"/>
          </a:p>
        </p:txBody>
      </p:sp>
      <p:pic>
        <p:nvPicPr>
          <p:cNvPr id="32771" name="Platshållare för innehåll 3"/>
          <p:cNvPicPr>
            <a:picLocks noGrp="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2287588" y="2147888"/>
            <a:ext cx="4568825" cy="3430587"/>
          </a:xfrm>
          <a:ln w="6350">
            <a:solidFill>
              <a:srgbClr val="000000"/>
            </a:solidFill>
            <a:miter lim="800000"/>
            <a:headEnd/>
            <a:tailEnd/>
          </a:ln>
        </p:spPr>
      </p:pic>
    </p:spTree>
    <p:extLst>
      <p:ext uri="{BB962C8B-B14F-4D97-AF65-F5344CB8AC3E}">
        <p14:creationId xmlns:p14="http://schemas.microsoft.com/office/powerpoint/2010/main" val="23947821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title"/>
          </p:nvPr>
        </p:nvSpPr>
        <p:spPr>
          <a:xfrm>
            <a:off x="704850" y="728699"/>
            <a:ext cx="7645400" cy="1176299"/>
          </a:xfrm>
        </p:spPr>
        <p:txBody>
          <a:bodyPr/>
          <a:lstStyle/>
          <a:p>
            <a:r>
              <a:rPr lang="sv-SE" altLang="sv-SE" sz="2000" dirty="0" smtClean="0"/>
              <a:t/>
            </a:r>
            <a:br>
              <a:rPr lang="sv-SE" altLang="sv-SE" sz="2000" dirty="0" smtClean="0"/>
            </a:br>
            <a:r>
              <a:rPr lang="sv-SE" altLang="sv-SE" sz="2000" dirty="0" smtClean="0"/>
              <a:t>Från andraspråkslärare till tvåspråkighetsprojekt i Rosengård i Malmö</a:t>
            </a:r>
            <a:br>
              <a:rPr lang="sv-SE" altLang="sv-SE" sz="2000" dirty="0" smtClean="0"/>
            </a:br>
            <a:r>
              <a:rPr lang="sv-SE" altLang="sv-SE" sz="2000" dirty="0" smtClean="0"/>
              <a:t>till flerspråkighetsprojekt med transspråkande på ett antal platser </a:t>
            </a:r>
          </a:p>
        </p:txBody>
      </p:sp>
      <p:pic>
        <p:nvPicPr>
          <p:cNvPr id="5123"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rcRect/>
          <a:stretch>
            <a:fillRect/>
          </a:stretch>
        </p:blipFill>
        <p:spPr>
          <a:xfrm>
            <a:off x="465213" y="1904999"/>
            <a:ext cx="1622425" cy="2416175"/>
          </a:xfrm>
        </p:spPr>
      </p:pic>
      <p:pic>
        <p:nvPicPr>
          <p:cNvPr id="5124" name="Picture 3"/>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4592766" y="1888409"/>
            <a:ext cx="1800225" cy="2606675"/>
          </a:xfrm>
        </p:spPr>
      </p:pic>
      <p:pic>
        <p:nvPicPr>
          <p:cNvPr id="5125" name="Picture 5" descr="tumnag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613" y="1990724"/>
            <a:ext cx="1450975"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7" descr="Transspråkande i svenska utbildningssammanha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462" y="1871695"/>
            <a:ext cx="2157412"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Flerspråkighet som resurs"/>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84213" y="4230688"/>
            <a:ext cx="1439862"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Bildobjekt 10"/>
          <p:cNvPicPr>
            <a:picLocks noChangeAspect="1" noChangeArrowheads="1"/>
          </p:cNvPicPr>
          <p:nvPr/>
        </p:nvPicPr>
        <p:blipFill>
          <a:blip r:embed="rId7" cstate="email">
            <a:extLst>
              <a:ext uri="{28A0092B-C50C-407E-A947-70E740481C1C}">
                <a14:useLocalDpi xmlns:a14="http://schemas.microsoft.com/office/drawing/2010/main" val="0"/>
              </a:ext>
            </a:extLst>
          </a:blip>
          <a:srcRect l="12100" t="7164" r="13135" b="27658"/>
          <a:stretch>
            <a:fillRect/>
          </a:stretch>
        </p:blipFill>
        <p:spPr bwMode="auto">
          <a:xfrm>
            <a:off x="2636838" y="4200525"/>
            <a:ext cx="4222750" cy="2089150"/>
          </a:xfrm>
          <a:prstGeom prst="rect">
            <a:avLst/>
          </a:prstGeom>
          <a:noFill/>
          <a:ln w="222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129" name="Rektangel 2"/>
          <p:cNvSpPr>
            <a:spLocks noChangeArrowheads="1"/>
          </p:cNvSpPr>
          <p:nvPr/>
        </p:nvSpPr>
        <p:spPr bwMode="auto">
          <a:xfrm>
            <a:off x="6977063" y="5732463"/>
            <a:ext cx="1352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1800"/>
              <a:t>Sweet City </a:t>
            </a:r>
          </a:p>
        </p:txBody>
      </p:sp>
    </p:spTree>
    <p:extLst>
      <p:ext uri="{BB962C8B-B14F-4D97-AF65-F5344CB8AC3E}">
        <p14:creationId xmlns:p14="http://schemas.microsoft.com/office/powerpoint/2010/main" val="26045396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ubrik 1"/>
          <p:cNvSpPr>
            <a:spLocks noGrp="1"/>
          </p:cNvSpPr>
          <p:nvPr>
            <p:ph type="title"/>
          </p:nvPr>
        </p:nvSpPr>
        <p:spPr/>
        <p:txBody>
          <a:bodyPr/>
          <a:lstStyle/>
          <a:p>
            <a:r>
              <a:rPr lang="sv-SE" altLang="sv-SE" smtClean="0"/>
              <a:t/>
            </a:r>
            <a:br>
              <a:rPr lang="sv-SE" altLang="sv-SE" smtClean="0"/>
            </a:br>
            <a:r>
              <a:rPr lang="sv-SE" altLang="sv-SE" smtClean="0"/>
              <a:t>CUP</a:t>
            </a:r>
            <a:br>
              <a:rPr lang="sv-SE" altLang="sv-SE" smtClean="0"/>
            </a:br>
            <a:r>
              <a:rPr lang="sv-SE" altLang="sv-SE" smtClean="0"/>
              <a:t/>
            </a:r>
            <a:br>
              <a:rPr lang="sv-SE" altLang="sv-SE" smtClean="0"/>
            </a:br>
            <a:endParaRPr lang="sv-SE" altLang="sv-SE" smtClean="0"/>
          </a:p>
        </p:txBody>
      </p:sp>
      <p:sp>
        <p:nvSpPr>
          <p:cNvPr id="32771" name="Platshållare för innehåll 2"/>
          <p:cNvSpPr>
            <a:spLocks noGrp="1"/>
          </p:cNvSpPr>
          <p:nvPr>
            <p:ph idx="1"/>
          </p:nvPr>
        </p:nvSpPr>
        <p:spPr>
          <a:xfrm>
            <a:off x="457200" y="1562100"/>
            <a:ext cx="8229600" cy="4567200"/>
          </a:xfrm>
        </p:spPr>
        <p:txBody>
          <a:bodyPr/>
          <a:lstStyle/>
          <a:p>
            <a:r>
              <a:rPr lang="sv-SE" altLang="sv-SE" sz="2400" dirty="0" smtClean="0"/>
              <a:t>Hypotesen </a:t>
            </a:r>
            <a:r>
              <a:rPr lang="en-US" altLang="sv-SE" sz="2400" dirty="0" smtClean="0"/>
              <a:t> </a:t>
            </a:r>
            <a:r>
              <a:rPr lang="sv-SE" altLang="sv-SE" sz="2400" dirty="0" smtClean="0"/>
              <a:t>innebär konkret </a:t>
            </a:r>
          </a:p>
          <a:p>
            <a:r>
              <a:rPr lang="sv-SE" altLang="sv-SE" sz="2400" dirty="0" smtClean="0"/>
              <a:t>att när ett barn lär sig språk utvecklar det en implicit förmåga och </a:t>
            </a:r>
            <a:r>
              <a:rPr lang="sv-SE" altLang="sv-SE" sz="2400" dirty="0" err="1" smtClean="0"/>
              <a:t>metalingvistisk</a:t>
            </a:r>
            <a:r>
              <a:rPr lang="sv-SE" altLang="sv-SE" sz="2400" dirty="0" smtClean="0"/>
              <a:t> omedveten kunskap som det kan dra nytta av vid inlärning av ett nytt språk.</a:t>
            </a:r>
          </a:p>
          <a:p>
            <a:r>
              <a:rPr lang="sv-SE" altLang="sv-SE" sz="2400" dirty="0" smtClean="0"/>
              <a:t>att alla inlärda språk står i ett ständigt beroende av varandra </a:t>
            </a:r>
          </a:p>
          <a:p>
            <a:r>
              <a:rPr lang="sv-SE" altLang="sv-SE" sz="2400" dirty="0" smtClean="0"/>
              <a:t> I undervisningen innebär det att en djupare begreppslig och språklig förmåga på ett språk har starka samband med utvecklingen av </a:t>
            </a:r>
            <a:r>
              <a:rPr lang="sv-SE" altLang="sv-SE" sz="2400" dirty="0" err="1" smtClean="0"/>
              <a:t>litteracitet</a:t>
            </a:r>
            <a:r>
              <a:rPr lang="sv-SE" altLang="sv-SE" sz="2400" dirty="0" smtClean="0"/>
              <a:t> på ett annat språk.</a:t>
            </a:r>
          </a:p>
          <a:p>
            <a:r>
              <a:rPr lang="sv-SE" altLang="sv-SE" sz="2400" dirty="0" smtClean="0"/>
              <a:t>Denna gemensamma underliggande förmåga gör det möjligt att överföra begrepp, läs- och skrivfärdigheter och inlärningsstrategier från ett språk till ett annat </a:t>
            </a:r>
            <a:r>
              <a:rPr lang="sv-SE" altLang="sv-SE" sz="1600" dirty="0" smtClean="0"/>
              <a:t> </a:t>
            </a:r>
            <a:endParaRPr lang="sv-SE" altLang="sv-SE" sz="1600" b="1" i="1" dirty="0" smtClean="0"/>
          </a:p>
          <a:p>
            <a:endParaRPr lang="sv-SE" altLang="sv-SE" dirty="0" smtClean="0"/>
          </a:p>
        </p:txBody>
      </p:sp>
    </p:spTree>
    <p:extLst>
      <p:ext uri="{BB962C8B-B14F-4D97-AF65-F5344CB8AC3E}">
        <p14:creationId xmlns:p14="http://schemas.microsoft.com/office/powerpoint/2010/main" val="3764216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ubrik 1"/>
          <p:cNvSpPr>
            <a:spLocks noGrp="1"/>
          </p:cNvSpPr>
          <p:nvPr>
            <p:ph type="title"/>
          </p:nvPr>
        </p:nvSpPr>
        <p:spPr>
          <a:xfrm>
            <a:off x="704850" y="1133744"/>
            <a:ext cx="7645400" cy="1080119"/>
          </a:xfrm>
        </p:spPr>
        <p:txBody>
          <a:bodyPr/>
          <a:lstStyle/>
          <a:p>
            <a:r>
              <a:rPr lang="sv-SE" altLang="sv-SE" sz="2800" dirty="0" smtClean="0"/>
              <a:t>Språkkunnandet är inte bara en väv mellan språk utan mellan olika språkliga fenomen</a:t>
            </a:r>
          </a:p>
        </p:txBody>
      </p:sp>
      <p:sp>
        <p:nvSpPr>
          <p:cNvPr id="3" name="Platshållare för innehåll 2"/>
          <p:cNvSpPr>
            <a:spLocks noGrp="1"/>
          </p:cNvSpPr>
          <p:nvPr>
            <p:ph idx="1"/>
          </p:nvPr>
        </p:nvSpPr>
        <p:spPr>
          <a:xfrm>
            <a:off x="706438" y="2213864"/>
            <a:ext cx="7658100" cy="3793235"/>
          </a:xfrm>
        </p:spPr>
        <p:txBody>
          <a:bodyPr/>
          <a:lstStyle/>
          <a:p>
            <a:r>
              <a:rPr lang="sv-SE" altLang="sv-SE" sz="2800" dirty="0" smtClean="0"/>
              <a:t>Två/fler-språkighet innebär en ständig dynamisk förändring och att språk inte är en fixerad kod utan ett flöde mellan olika variabler (Hornberger 2004)</a:t>
            </a:r>
          </a:p>
          <a:p>
            <a:r>
              <a:rPr lang="sv-SE" altLang="sv-SE" sz="2800" dirty="0" smtClean="0"/>
              <a:t>Att tala i termer av språknivåer (duktig i svenska – svag i modersmålet)  innebär att man inte klargjort vad språkkunnande innebär</a:t>
            </a:r>
          </a:p>
        </p:txBody>
      </p:sp>
    </p:spTree>
    <p:extLst>
      <p:ext uri="{BB962C8B-B14F-4D97-AF65-F5344CB8AC3E}">
        <p14:creationId xmlns:p14="http://schemas.microsoft.com/office/powerpoint/2010/main" val="2446648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idx="4294967295"/>
          </p:nvPr>
        </p:nvSpPr>
        <p:spPr>
          <a:xfrm>
            <a:off x="704850" y="806449"/>
            <a:ext cx="7645400" cy="1677445"/>
          </a:xfrm>
        </p:spPr>
        <p:txBody>
          <a:bodyPr>
            <a:noAutofit/>
          </a:bodyPr>
          <a:lstStyle/>
          <a:p>
            <a:pPr eaLnBrk="1" hangingPunct="1">
              <a:lnSpc>
                <a:spcPct val="100000"/>
              </a:lnSpc>
              <a:defRPr/>
            </a:pPr>
            <a:r>
              <a:rPr lang="sv-SE" altLang="sv-SE" sz="3200" dirty="0" smtClean="0">
                <a:effectLst>
                  <a:outerShdw blurRad="38100" dist="38100" dir="2700000" algn="tl">
                    <a:srgbClr val="000000"/>
                  </a:outerShdw>
                </a:effectLst>
              </a:rPr>
              <a:t>Transspråkande</a:t>
            </a:r>
            <a:br>
              <a:rPr lang="sv-SE" altLang="sv-SE" sz="3200" dirty="0" smtClean="0">
                <a:effectLst>
                  <a:outerShdw blurRad="38100" dist="38100" dir="2700000" algn="tl">
                    <a:srgbClr val="000000"/>
                  </a:outerShdw>
                </a:effectLst>
              </a:rPr>
            </a:br>
            <a:r>
              <a:rPr lang="sv-SE" altLang="sv-SE" sz="3200" dirty="0" smtClean="0">
                <a:effectLst>
                  <a:outerShdw blurRad="38100" dist="38100" dir="2700000" algn="tl">
                    <a:srgbClr val="000000"/>
                  </a:outerShdw>
                </a:effectLst>
              </a:rPr>
              <a:t>nytt paradigm inom undervisningen för flerspråkiga elever </a:t>
            </a:r>
          </a:p>
        </p:txBody>
      </p:sp>
      <p:sp>
        <p:nvSpPr>
          <p:cNvPr id="16387" name="Platshållare för innehåll 2"/>
          <p:cNvSpPr>
            <a:spLocks noGrp="1"/>
          </p:cNvSpPr>
          <p:nvPr>
            <p:ph idx="4294967295"/>
          </p:nvPr>
        </p:nvSpPr>
        <p:spPr>
          <a:xfrm>
            <a:off x="457200" y="2843935"/>
            <a:ext cx="8229600" cy="3680690"/>
          </a:xfrm>
        </p:spPr>
        <p:txBody>
          <a:bodyPr/>
          <a:lstStyle/>
          <a:p>
            <a:pPr eaLnBrk="1" hangingPunct="1"/>
            <a:r>
              <a:rPr lang="sv-SE" altLang="sv-SE" sz="2400" dirty="0" smtClean="0"/>
              <a:t>Williams 1996 (engelska-kymriska)</a:t>
            </a:r>
          </a:p>
          <a:p>
            <a:pPr eaLnBrk="1" hangingPunct="1"/>
            <a:r>
              <a:rPr lang="sv-SE" altLang="sv-SE" sz="2400" dirty="0" smtClean="0"/>
              <a:t>Från fokus på andraspråket till fokus på båda språken</a:t>
            </a:r>
          </a:p>
          <a:p>
            <a:pPr eaLnBrk="1" hangingPunct="1"/>
            <a:r>
              <a:rPr lang="sv-SE" altLang="sv-SE" sz="2400" dirty="0" smtClean="0"/>
              <a:t>Alla ämnen i skolan</a:t>
            </a:r>
          </a:p>
          <a:p>
            <a:pPr eaLnBrk="1" hangingPunct="1"/>
            <a:r>
              <a:rPr lang="sv-SE" altLang="sv-SE" sz="2400" dirty="0" smtClean="0"/>
              <a:t>Alla språk är en källa till lärande</a:t>
            </a:r>
          </a:p>
          <a:p>
            <a:pPr eaLnBrk="1" hangingPunct="1"/>
            <a:r>
              <a:rPr lang="sv-SE" altLang="sv-SE" sz="2400" dirty="0" smtClean="0"/>
              <a:t>Alla språk är kunskapsutvecklande</a:t>
            </a:r>
          </a:p>
          <a:p>
            <a:pPr eaLnBrk="1" hangingPunct="1"/>
            <a:r>
              <a:rPr lang="sv-SE" altLang="sv-SE" sz="2400" dirty="0" smtClean="0"/>
              <a:t>Omfattande internationell forskning efter Williams portalforskning</a:t>
            </a:r>
          </a:p>
          <a:p>
            <a:pPr eaLnBrk="1" hangingPunct="1"/>
            <a:endParaRPr lang="sv-SE" altLang="sv-SE" dirty="0" smtClean="0"/>
          </a:p>
          <a:p>
            <a:pPr eaLnBrk="1" hangingPunct="1"/>
            <a:endParaRPr lang="sv-SE" altLang="sv-SE" dirty="0" smtClean="0"/>
          </a:p>
        </p:txBody>
      </p:sp>
    </p:spTree>
    <p:extLst>
      <p:ext uri="{BB962C8B-B14F-4D97-AF65-F5344CB8AC3E}">
        <p14:creationId xmlns:p14="http://schemas.microsoft.com/office/powerpoint/2010/main" val="144465976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sv-SE" altLang="sv-SE" smtClean="0"/>
              <a:t>Transspråkandets infallsvinklar </a:t>
            </a:r>
          </a:p>
        </p:txBody>
      </p:sp>
      <p:sp>
        <p:nvSpPr>
          <p:cNvPr id="15363" name="Rectangle 3"/>
          <p:cNvSpPr>
            <a:spLocks noGrp="1" noChangeArrowheads="1"/>
          </p:cNvSpPr>
          <p:nvPr>
            <p:ph type="body" idx="1"/>
          </p:nvPr>
        </p:nvSpPr>
        <p:spPr/>
        <p:txBody>
          <a:bodyPr/>
          <a:lstStyle/>
          <a:p>
            <a:pPr eaLnBrk="1" hangingPunct="1">
              <a:lnSpc>
                <a:spcPct val="80000"/>
              </a:lnSpc>
            </a:pPr>
            <a:r>
              <a:rPr lang="sv-SE" altLang="sv-SE" sz="3600" dirty="0" smtClean="0"/>
              <a:t>Elevens perspektiv: Förmågan att pendla mellan språk och använda språken som en repertoar för  integrerat system</a:t>
            </a:r>
          </a:p>
          <a:p>
            <a:pPr eaLnBrk="1" hangingPunct="1">
              <a:lnSpc>
                <a:spcPct val="80000"/>
              </a:lnSpc>
            </a:pPr>
            <a:r>
              <a:rPr lang="sv-SE" altLang="sv-SE" sz="3600" dirty="0" smtClean="0"/>
              <a:t>Lärarens perspektiv: Användning av alla språk som resurser i undervisningen</a:t>
            </a:r>
          </a:p>
          <a:p>
            <a:pPr eaLnBrk="1" hangingPunct="1">
              <a:lnSpc>
                <a:spcPct val="80000"/>
              </a:lnSpc>
            </a:pPr>
            <a:endParaRPr lang="sv-SE" altLang="sv-SE" sz="2000" dirty="0" smtClean="0"/>
          </a:p>
          <a:p>
            <a:pPr eaLnBrk="1" hangingPunct="1"/>
            <a:endParaRPr lang="sv-SE" altLang="sv-SE" dirty="0" smtClean="0"/>
          </a:p>
        </p:txBody>
      </p:sp>
    </p:spTree>
    <p:extLst>
      <p:ext uri="{BB962C8B-B14F-4D97-AF65-F5344CB8AC3E}">
        <p14:creationId xmlns:p14="http://schemas.microsoft.com/office/powerpoint/2010/main" val="38671939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idx="4294967295"/>
          </p:nvPr>
        </p:nvSpPr>
        <p:spPr>
          <a:xfrm>
            <a:off x="704850" y="548680"/>
            <a:ext cx="7645400" cy="1013420"/>
          </a:xfrm>
        </p:spPr>
        <p:txBody>
          <a:bodyPr>
            <a:normAutofit fontScale="90000"/>
          </a:bodyPr>
          <a:lstStyle/>
          <a:p>
            <a:pPr eaLnBrk="1" hangingPunct="1">
              <a:defRPr/>
            </a:pPr>
            <a:r>
              <a:rPr lang="sv-SE" altLang="sv-SE" sz="4000" dirty="0" smtClean="0">
                <a:effectLst>
                  <a:outerShdw blurRad="38100" dist="38100" dir="2700000" algn="tl">
                    <a:srgbClr val="000000"/>
                  </a:outerShdw>
                </a:effectLst>
              </a:rPr>
              <a:t>Strategisk princip 1, social rättvisa</a:t>
            </a:r>
            <a:br>
              <a:rPr lang="sv-SE" altLang="sv-SE" sz="4000" dirty="0" smtClean="0">
                <a:effectLst>
                  <a:outerShdw blurRad="38100" dist="38100" dir="2700000" algn="tl">
                    <a:srgbClr val="000000"/>
                  </a:outerShdw>
                </a:effectLst>
              </a:rPr>
            </a:br>
            <a:r>
              <a:rPr lang="sv-SE" altLang="sv-SE" sz="4000" dirty="0" smtClean="0">
                <a:effectLst>
                  <a:outerShdw blurRad="38100" dist="38100" dir="2700000" algn="tl">
                    <a:srgbClr val="000000"/>
                  </a:outerShdw>
                </a:effectLst>
              </a:rPr>
              <a:t> </a:t>
            </a:r>
            <a:br>
              <a:rPr lang="sv-SE" altLang="sv-SE" sz="4000" dirty="0" smtClean="0">
                <a:effectLst>
                  <a:outerShdw blurRad="38100" dist="38100" dir="2700000" algn="tl">
                    <a:srgbClr val="000000"/>
                  </a:outerShdw>
                </a:effectLst>
              </a:rPr>
            </a:br>
            <a:r>
              <a:rPr lang="sv-SE" altLang="sv-SE" sz="4000" dirty="0" smtClean="0">
                <a:effectLst>
                  <a:outerShdw blurRad="38100" dist="38100" dir="2700000" algn="tl">
                    <a:srgbClr val="000000"/>
                  </a:outerShdw>
                </a:effectLst>
              </a:rPr>
              <a:t>(</a:t>
            </a:r>
            <a:r>
              <a:rPr lang="sv-SE" altLang="sv-SE" sz="4000" dirty="0" smtClean="0"/>
              <a:t>García 2009)</a:t>
            </a:r>
            <a:br>
              <a:rPr lang="sv-SE" altLang="sv-SE" sz="4000" dirty="0" smtClean="0"/>
            </a:br>
            <a:endParaRPr lang="sv-SE" altLang="sv-SE" sz="4000" dirty="0" smtClean="0"/>
          </a:p>
        </p:txBody>
      </p:sp>
      <p:sp>
        <p:nvSpPr>
          <p:cNvPr id="47107" name="Rectangle 3"/>
          <p:cNvSpPr>
            <a:spLocks noGrp="1"/>
          </p:cNvSpPr>
          <p:nvPr>
            <p:ph idx="4294967295"/>
          </p:nvPr>
        </p:nvSpPr>
        <p:spPr>
          <a:xfrm>
            <a:off x="706438" y="2348880"/>
            <a:ext cx="7658100" cy="3658220"/>
          </a:xfrm>
        </p:spPr>
        <p:txBody>
          <a:bodyPr/>
          <a:lstStyle/>
          <a:p>
            <a:pPr eaLnBrk="1" hangingPunct="1"/>
            <a:r>
              <a:rPr lang="sv-SE" altLang="sv-SE" sz="2400" dirty="0"/>
              <a:t>A</a:t>
            </a:r>
            <a:r>
              <a:rPr lang="sv-SE" altLang="sv-SE" sz="2400" dirty="0" smtClean="0"/>
              <a:t>ttityden till olika språk i klassrummet måste vara positiv och uppmuntrande</a:t>
            </a:r>
          </a:p>
          <a:p>
            <a:pPr eaLnBrk="1" hangingPunct="1"/>
            <a:r>
              <a:rPr lang="sv-SE" altLang="sv-SE" sz="2400" dirty="0"/>
              <a:t>A</a:t>
            </a:r>
            <a:r>
              <a:rPr lang="sv-SE" altLang="sv-SE" sz="2400" dirty="0" smtClean="0"/>
              <a:t>llas språk måste ha lika värde</a:t>
            </a:r>
          </a:p>
          <a:p>
            <a:pPr eaLnBrk="1" hangingPunct="1"/>
            <a:r>
              <a:rPr lang="sv-SE" altLang="sv-SE" sz="2400" dirty="0" smtClean="0"/>
              <a:t>Alla språk är viktiga källor till kunskap</a:t>
            </a:r>
            <a:r>
              <a:rPr lang="sv-SE" altLang="sv-SE" dirty="0" smtClean="0"/>
              <a:t>.</a:t>
            </a:r>
          </a:p>
        </p:txBody>
      </p:sp>
    </p:spTree>
    <p:extLst>
      <p:ext uri="{BB962C8B-B14F-4D97-AF65-F5344CB8AC3E}">
        <p14:creationId xmlns:p14="http://schemas.microsoft.com/office/powerpoint/2010/main" val="3059719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idx="4294967295"/>
          </p:nvPr>
        </p:nvSpPr>
        <p:spPr>
          <a:xfrm>
            <a:off x="949325" y="814388"/>
            <a:ext cx="7091363" cy="527050"/>
          </a:xfrm>
        </p:spPr>
        <p:txBody>
          <a:bodyPr>
            <a:normAutofit/>
          </a:bodyPr>
          <a:lstStyle/>
          <a:p>
            <a:pPr eaLnBrk="1" hangingPunct="1">
              <a:defRPr/>
            </a:pPr>
            <a:r>
              <a:rPr lang="sv-SE" altLang="sv-SE" sz="4000" smtClean="0">
                <a:effectLst>
                  <a:outerShdw blurRad="38100" dist="38100" dir="2700000" algn="tl">
                    <a:srgbClr val="C0C0C0"/>
                  </a:outerShdw>
                </a:effectLst>
              </a:rPr>
              <a:t>Att synliggöra språken</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639888"/>
            <a:ext cx="6985000" cy="521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6375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ubrik 1"/>
          <p:cNvSpPr>
            <a:spLocks noGrp="1"/>
          </p:cNvSpPr>
          <p:nvPr>
            <p:ph type="title"/>
          </p:nvPr>
        </p:nvSpPr>
        <p:spPr>
          <a:xfrm>
            <a:off x="704850" y="548679"/>
            <a:ext cx="7645400" cy="1890211"/>
          </a:xfrm>
        </p:spPr>
        <p:txBody>
          <a:bodyPr/>
          <a:lstStyle/>
          <a:p>
            <a:r>
              <a:rPr lang="sv-SE" altLang="sv-SE" sz="3600" dirty="0" smtClean="0"/>
              <a:t>Blir det inte kaos i klassrummet om </a:t>
            </a:r>
            <a:br>
              <a:rPr lang="sv-SE" altLang="sv-SE" sz="3600" dirty="0" smtClean="0"/>
            </a:br>
            <a:r>
              <a:rPr lang="sv-SE" altLang="sv-SE" sz="3600" dirty="0"/>
              <a:t/>
            </a:r>
            <a:br>
              <a:rPr lang="sv-SE" altLang="sv-SE" sz="3600" dirty="0"/>
            </a:br>
            <a:r>
              <a:rPr lang="sv-SE" altLang="sv-SE" sz="3600" dirty="0" smtClean="0"/>
              <a:t>språken ”släpps fria</a:t>
            </a:r>
            <a:r>
              <a:rPr lang="sv-SE" altLang="sv-SE" dirty="0" smtClean="0"/>
              <a:t>”?</a:t>
            </a:r>
          </a:p>
        </p:txBody>
      </p:sp>
      <p:sp>
        <p:nvSpPr>
          <p:cNvPr id="20483" name="Platshållare för innehåll 2"/>
          <p:cNvSpPr>
            <a:spLocks noGrp="1"/>
          </p:cNvSpPr>
          <p:nvPr>
            <p:ph idx="1"/>
          </p:nvPr>
        </p:nvSpPr>
        <p:spPr>
          <a:xfrm>
            <a:off x="706438" y="2528900"/>
            <a:ext cx="7658100" cy="3478200"/>
          </a:xfrm>
        </p:spPr>
        <p:txBody>
          <a:bodyPr/>
          <a:lstStyle/>
          <a:p>
            <a:r>
              <a:rPr lang="sv-SE" altLang="sv-SE" sz="2800" dirty="0" smtClean="0"/>
              <a:t>Det är alltså en strategisk användning av språken det handlar om</a:t>
            </a:r>
          </a:p>
          <a:p>
            <a:r>
              <a:rPr lang="sv-SE" altLang="sv-SE" sz="2800" dirty="0" smtClean="0"/>
              <a:t>Inte att språken ska släppas lösa huller om buller i klassrummet och skapa kaos</a:t>
            </a:r>
          </a:p>
          <a:p>
            <a:r>
              <a:rPr lang="sv-SE" altLang="sv-SE" sz="2800" dirty="0" smtClean="0"/>
              <a:t>Strategisk princip nr 2</a:t>
            </a:r>
          </a:p>
          <a:p>
            <a:endParaRPr lang="sv-SE" altLang="sv-SE" dirty="0" smtClean="0"/>
          </a:p>
        </p:txBody>
      </p:sp>
    </p:spTree>
    <p:extLst>
      <p:ext uri="{BB962C8B-B14F-4D97-AF65-F5344CB8AC3E}">
        <p14:creationId xmlns:p14="http://schemas.microsoft.com/office/powerpoint/2010/main" val="2154470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idx="4294967295"/>
          </p:nvPr>
        </p:nvSpPr>
        <p:spPr>
          <a:xfrm>
            <a:off x="704850" y="278650"/>
            <a:ext cx="7645400" cy="1283450"/>
          </a:xfrm>
        </p:spPr>
        <p:txBody>
          <a:bodyPr>
            <a:normAutofit/>
          </a:bodyPr>
          <a:lstStyle/>
          <a:p>
            <a:pPr eaLnBrk="1" hangingPunct="1">
              <a:defRPr/>
            </a:pPr>
            <a:r>
              <a:rPr lang="sv-SE" altLang="sv-SE" sz="4000" dirty="0" smtClean="0">
                <a:effectLst>
                  <a:outerShdw blurRad="38100" dist="38100" dir="2700000" algn="tl">
                    <a:srgbClr val="000000"/>
                  </a:outerShdw>
                </a:effectLst>
              </a:rPr>
              <a:t>Strategisk princip 2, social praktik</a:t>
            </a:r>
            <a:br>
              <a:rPr lang="sv-SE" altLang="sv-SE" sz="4000" dirty="0" smtClean="0">
                <a:effectLst>
                  <a:outerShdw blurRad="38100" dist="38100" dir="2700000" algn="tl">
                    <a:srgbClr val="000000"/>
                  </a:outerShdw>
                </a:effectLst>
              </a:rPr>
            </a:br>
            <a:r>
              <a:rPr lang="sv-SE" altLang="sv-SE" sz="4000" dirty="0" smtClean="0">
                <a:effectLst>
                  <a:outerShdw blurRad="38100" dist="38100" dir="2700000" algn="tl">
                    <a:srgbClr val="000000"/>
                  </a:outerShdw>
                </a:effectLst>
              </a:rPr>
              <a:t> (social </a:t>
            </a:r>
            <a:r>
              <a:rPr lang="sv-SE" altLang="sv-SE" sz="4000" dirty="0" err="1" smtClean="0">
                <a:effectLst>
                  <a:outerShdw blurRad="38100" dist="38100" dir="2700000" algn="tl">
                    <a:srgbClr val="000000"/>
                  </a:outerShdw>
                </a:effectLst>
              </a:rPr>
              <a:t>practice</a:t>
            </a:r>
            <a:r>
              <a:rPr lang="sv-SE" altLang="sv-SE" sz="4000" dirty="0" smtClean="0">
                <a:effectLst>
                  <a:outerShdw blurRad="38100" dist="38100" dir="2700000" algn="tl">
                    <a:srgbClr val="000000"/>
                  </a:outerShdw>
                </a:effectLst>
              </a:rPr>
              <a:t>, García 2009) </a:t>
            </a:r>
          </a:p>
        </p:txBody>
      </p:sp>
      <p:sp>
        <p:nvSpPr>
          <p:cNvPr id="10243" name="Rectangle 3"/>
          <p:cNvSpPr>
            <a:spLocks noGrp="1"/>
          </p:cNvSpPr>
          <p:nvPr>
            <p:ph idx="4294967295"/>
          </p:nvPr>
        </p:nvSpPr>
        <p:spPr/>
        <p:txBody>
          <a:bodyPr/>
          <a:lstStyle/>
          <a:p>
            <a:pPr eaLnBrk="1" hangingPunct="1">
              <a:lnSpc>
                <a:spcPct val="80000"/>
              </a:lnSpc>
              <a:defRPr/>
            </a:pPr>
            <a:r>
              <a:rPr lang="sv-SE" altLang="sv-SE" sz="2200" dirty="0" smtClean="0"/>
              <a:t>språken måste tillämpas i meningsfulla sammanhang och i </a:t>
            </a:r>
            <a:r>
              <a:rPr lang="sv-SE" altLang="sv-SE" sz="2400" dirty="0" smtClean="0"/>
              <a:t>uppgifter där fokus ligger på det språkliga, utan att sänka den kognitiva nivån</a:t>
            </a:r>
          </a:p>
          <a:p>
            <a:pPr eaLnBrk="1" hangingPunct="1">
              <a:lnSpc>
                <a:spcPct val="80000"/>
              </a:lnSpc>
              <a:buFont typeface="Wingdings" pitchFamily="2" charset="2"/>
              <a:buNone/>
              <a:defRPr/>
            </a:pPr>
            <a:endParaRPr lang="sv-SE" altLang="sv-SE" sz="2400" dirty="0" smtClean="0"/>
          </a:p>
          <a:p>
            <a:pPr eaLnBrk="1" hangingPunct="1">
              <a:lnSpc>
                <a:spcPct val="80000"/>
              </a:lnSpc>
              <a:defRPr/>
            </a:pPr>
            <a:r>
              <a:rPr lang="sv-SE" altLang="sv-SE" sz="2400" dirty="0" smtClean="0"/>
              <a:t>det ska finnas en tydlig pedagogisk strategi som är varaktig och meningsfull</a:t>
            </a:r>
          </a:p>
          <a:p>
            <a:pPr eaLnBrk="1" hangingPunct="1">
              <a:lnSpc>
                <a:spcPct val="80000"/>
              </a:lnSpc>
              <a:buFont typeface="Wingdings" pitchFamily="2" charset="2"/>
              <a:buNone/>
              <a:defRPr/>
            </a:pPr>
            <a:endParaRPr lang="sv-SE" altLang="sv-SE" sz="2400" dirty="0" smtClean="0"/>
          </a:p>
          <a:p>
            <a:pPr eaLnBrk="1" hangingPunct="1">
              <a:lnSpc>
                <a:spcPct val="80000"/>
              </a:lnSpc>
              <a:defRPr/>
            </a:pPr>
            <a:r>
              <a:rPr lang="sv-SE" altLang="sv-SE" sz="2400" dirty="0" smtClean="0"/>
              <a:t>fokus inte ska ligga på </a:t>
            </a:r>
            <a:r>
              <a:rPr lang="sv-SE" altLang="sv-SE" sz="2400" i="1" dirty="0" smtClean="0"/>
              <a:t>när</a:t>
            </a:r>
            <a:r>
              <a:rPr lang="sv-SE" altLang="sv-SE" sz="2400" dirty="0" smtClean="0"/>
              <a:t> eleverna ska använda sitt förstaspråk utan </a:t>
            </a:r>
            <a:r>
              <a:rPr lang="sv-SE" altLang="sv-SE" sz="2400" i="1" dirty="0" smtClean="0"/>
              <a:t>hur</a:t>
            </a:r>
            <a:r>
              <a:rPr lang="sv-SE" altLang="sv-SE" sz="2400" dirty="0" smtClean="0"/>
              <a:t> det kan integreras i undervisningen</a:t>
            </a:r>
          </a:p>
          <a:p>
            <a:pPr marL="0" indent="0" eaLnBrk="1" hangingPunct="1">
              <a:lnSpc>
                <a:spcPct val="80000"/>
              </a:lnSpc>
              <a:buFont typeface="Wingdings" pitchFamily="2" charset="2"/>
              <a:buNone/>
              <a:defRPr/>
            </a:pPr>
            <a:endParaRPr lang="sv-SE" altLang="sv-SE" sz="2400" dirty="0" smtClean="0"/>
          </a:p>
        </p:txBody>
      </p:sp>
    </p:spTree>
    <p:extLst>
      <p:ext uri="{BB962C8B-B14F-4D97-AF65-F5344CB8AC3E}">
        <p14:creationId xmlns:p14="http://schemas.microsoft.com/office/powerpoint/2010/main" val="720927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ubrik 1"/>
          <p:cNvSpPr>
            <a:spLocks noGrp="1"/>
          </p:cNvSpPr>
          <p:nvPr>
            <p:ph type="title"/>
          </p:nvPr>
        </p:nvSpPr>
        <p:spPr/>
        <p:txBody>
          <a:bodyPr/>
          <a:lstStyle/>
          <a:p>
            <a:r>
              <a:rPr lang="sv-SE" altLang="sv-SE" smtClean="0"/>
              <a:t>Transspråkande </a:t>
            </a:r>
          </a:p>
        </p:txBody>
      </p:sp>
      <p:sp>
        <p:nvSpPr>
          <p:cNvPr id="94211" name="Platshållare för innehåll 2"/>
          <p:cNvSpPr>
            <a:spLocks noGrp="1"/>
          </p:cNvSpPr>
          <p:nvPr>
            <p:ph idx="1"/>
          </p:nvPr>
        </p:nvSpPr>
        <p:spPr>
          <a:xfrm>
            <a:off x="457200" y="1484313"/>
            <a:ext cx="8229600" cy="4968875"/>
          </a:xfrm>
        </p:spPr>
        <p:txBody>
          <a:bodyPr/>
          <a:lstStyle/>
          <a:p>
            <a:r>
              <a:rPr lang="sv-SE" altLang="sv-SE" smtClean="0"/>
              <a:t>… </a:t>
            </a:r>
            <a:r>
              <a:rPr lang="sv-SE" altLang="sv-SE" sz="2400" smtClean="0"/>
              <a:t>är ingen ”frälsningslära” som ger omedelbar måluppfyllelse för flerspråkiga elever</a:t>
            </a:r>
          </a:p>
          <a:p>
            <a:r>
              <a:rPr lang="sv-SE" altLang="sv-SE" sz="2400" smtClean="0"/>
              <a:t>Men …</a:t>
            </a:r>
          </a:p>
          <a:p>
            <a:r>
              <a:rPr lang="sv-SE" altLang="sv-SE" sz="2400" smtClean="0"/>
              <a:t>ger möjligheter till skolframgång för flerspråkiga elever genom att ta deras redan tillägnade resurser i anspråk </a:t>
            </a:r>
          </a:p>
          <a:p>
            <a:r>
              <a:rPr lang="sv-SE" altLang="sv-SE" sz="2400" smtClean="0"/>
              <a:t>har positiva effekter på flerspråkiga elevers identitets-, språk och kunskapsutveckling </a:t>
            </a:r>
          </a:p>
          <a:p>
            <a:r>
              <a:rPr lang="sv-SE" altLang="sv-SE" sz="2400" smtClean="0"/>
              <a:t>skapar möjlighet för vårdnadshavare att delta mer aktivt i sina barns skolgång   </a:t>
            </a:r>
          </a:p>
        </p:txBody>
      </p:sp>
    </p:spTree>
    <p:extLst>
      <p:ext uri="{BB962C8B-B14F-4D97-AF65-F5344CB8AC3E}">
        <p14:creationId xmlns:p14="http://schemas.microsoft.com/office/powerpoint/2010/main" val="3814328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2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2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ubrik 1"/>
          <p:cNvSpPr>
            <a:spLocks noGrp="1"/>
          </p:cNvSpPr>
          <p:nvPr>
            <p:ph type="title"/>
          </p:nvPr>
        </p:nvSpPr>
        <p:spPr>
          <a:xfrm>
            <a:off x="457200" y="457200"/>
            <a:ext cx="8229600" cy="1027113"/>
          </a:xfrm>
        </p:spPr>
        <p:txBody>
          <a:bodyPr/>
          <a:lstStyle/>
          <a:p>
            <a:endParaRPr lang="sv-SE" altLang="sv-SE" sz="3200" smtClean="0"/>
          </a:p>
        </p:txBody>
      </p:sp>
      <p:sp>
        <p:nvSpPr>
          <p:cNvPr id="95235" name="Platshållare för innehåll 2"/>
          <p:cNvSpPr>
            <a:spLocks noGrp="1"/>
          </p:cNvSpPr>
          <p:nvPr>
            <p:ph idx="1"/>
          </p:nvPr>
        </p:nvSpPr>
        <p:spPr>
          <a:xfrm>
            <a:off x="457200" y="1412875"/>
            <a:ext cx="8229600" cy="4824413"/>
          </a:xfrm>
        </p:spPr>
        <p:txBody>
          <a:bodyPr/>
          <a:lstStyle/>
          <a:p>
            <a:r>
              <a:rPr lang="sv-SE" altLang="sv-SE" sz="2400" smtClean="0"/>
              <a:t>Nyanlända elever får stöd i det språk som är deras starkaste</a:t>
            </a:r>
          </a:p>
          <a:p>
            <a:r>
              <a:rPr lang="sv-SE" altLang="sv-SE" sz="2400" smtClean="0"/>
              <a:t>Elever kan fortsätta kunskapsutveckling på sitt starkaste språk medan de lär in andraspråket</a:t>
            </a:r>
          </a:p>
          <a:p>
            <a:r>
              <a:rPr lang="sv-SE" altLang="sv-SE" sz="2400" smtClean="0"/>
              <a:t>Eleverna kan utveckla ett skolrelaterat  förstaspråk och blir inte begränsade i vilka domäner de kan använda det ena eller det andra språket</a:t>
            </a:r>
          </a:p>
          <a:p>
            <a:r>
              <a:rPr lang="sv-SE" altLang="sv-SE" sz="2400" smtClean="0"/>
              <a:t>Ett interkulturellt förhållningssätt i klassrummet som skapar möjligheter till förståelse och samlevnad i ett mångfaldssamhälle</a:t>
            </a:r>
          </a:p>
          <a:p>
            <a:endParaRPr lang="sv-SE" altLang="sv-SE" sz="2400" smtClean="0"/>
          </a:p>
          <a:p>
            <a:endParaRPr lang="sv-SE" altLang="sv-SE" smtClean="0"/>
          </a:p>
          <a:p>
            <a:endParaRPr lang="sv-SE" altLang="sv-SE" smtClean="0"/>
          </a:p>
        </p:txBody>
      </p:sp>
    </p:spTree>
    <p:extLst>
      <p:ext uri="{BB962C8B-B14F-4D97-AF65-F5344CB8AC3E}">
        <p14:creationId xmlns:p14="http://schemas.microsoft.com/office/powerpoint/2010/main" val="1386088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2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2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2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ubrik 1"/>
          <p:cNvSpPr>
            <a:spLocks noGrp="1"/>
          </p:cNvSpPr>
          <p:nvPr>
            <p:ph type="title"/>
          </p:nvPr>
        </p:nvSpPr>
        <p:spPr/>
        <p:txBody>
          <a:bodyPr/>
          <a:lstStyle/>
          <a:p>
            <a:r>
              <a:rPr lang="sv-SE" altLang="sv-SE" sz="3200" dirty="0" smtClean="0"/>
              <a:t/>
            </a:r>
            <a:br>
              <a:rPr lang="sv-SE" altLang="sv-SE" sz="3200" dirty="0" smtClean="0"/>
            </a:br>
            <a:r>
              <a:rPr lang="sv-SE" altLang="sv-SE" sz="3200" dirty="0" smtClean="0"/>
              <a:t>Dagens upplägg</a:t>
            </a:r>
          </a:p>
        </p:txBody>
      </p:sp>
      <p:sp>
        <p:nvSpPr>
          <p:cNvPr id="5123" name="Platshållare för innehåll 2"/>
          <p:cNvSpPr>
            <a:spLocks noGrp="1"/>
          </p:cNvSpPr>
          <p:nvPr>
            <p:ph idx="1"/>
          </p:nvPr>
        </p:nvSpPr>
        <p:spPr>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xtLst/>
        </p:spPr>
        <p:txBody>
          <a:bodyPr/>
          <a:lstStyle/>
          <a:p>
            <a:pPr>
              <a:defRPr/>
            </a:pPr>
            <a:r>
              <a:rPr lang="sv-SE" altLang="sv-SE" sz="2800" dirty="0" smtClean="0"/>
              <a:t>Något om över och under</a:t>
            </a:r>
          </a:p>
          <a:p>
            <a:pPr>
              <a:defRPr/>
            </a:pPr>
            <a:r>
              <a:rPr lang="sv-SE" altLang="sv-SE" sz="2800" dirty="0" smtClean="0"/>
              <a:t>Lite bakgrund om språkutveckling m.m. </a:t>
            </a:r>
          </a:p>
          <a:p>
            <a:pPr>
              <a:defRPr/>
            </a:pPr>
            <a:r>
              <a:rPr lang="sv-SE" altLang="sv-SE" sz="2800" dirty="0" smtClean="0"/>
              <a:t>Teorier och forskning om transspråkande </a:t>
            </a:r>
          </a:p>
          <a:p>
            <a:pPr>
              <a:defRPr/>
            </a:pPr>
            <a:r>
              <a:rPr lang="sv-SE" altLang="sv-SE" sz="2800" dirty="0" smtClean="0"/>
              <a:t>Implementering: Vad tänker och hur gör lärare</a:t>
            </a:r>
          </a:p>
          <a:p>
            <a:pPr>
              <a:defRPr/>
            </a:pPr>
            <a:r>
              <a:rPr lang="sv-SE" altLang="sv-SE" sz="2800" dirty="0" smtClean="0"/>
              <a:t> och hur </a:t>
            </a:r>
            <a:r>
              <a:rPr lang="sv-SE" altLang="sv-SE" sz="2800" dirty="0"/>
              <a:t>ser det transspråkande landskapet ut i klassrummet</a:t>
            </a:r>
            <a:r>
              <a:rPr lang="sv-SE" altLang="sv-SE" sz="2800" dirty="0" smtClean="0"/>
              <a:t>?</a:t>
            </a:r>
          </a:p>
          <a:p>
            <a:pPr>
              <a:defRPr/>
            </a:pPr>
            <a:r>
              <a:rPr lang="sv-SE" altLang="sv-SE" sz="2800" dirty="0" smtClean="0"/>
              <a:t>Hur ska man tänka om grupper?</a:t>
            </a:r>
            <a:endParaRPr lang="sv-SE" sz="2800" dirty="0" smtClean="0"/>
          </a:p>
          <a:p>
            <a:pPr>
              <a:defRPr/>
            </a:pPr>
            <a:endParaRPr lang="sv-SE" sz="2000" dirty="0" smtClean="0"/>
          </a:p>
          <a:p>
            <a:pPr>
              <a:defRPr/>
            </a:pPr>
            <a:endParaRPr lang="sv-SE" altLang="sv-SE" sz="2000" dirty="0" smtClean="0"/>
          </a:p>
        </p:txBody>
      </p:sp>
    </p:spTree>
    <p:extLst>
      <p:ext uri="{BB962C8B-B14F-4D97-AF65-F5344CB8AC3E}">
        <p14:creationId xmlns:p14="http://schemas.microsoft.com/office/powerpoint/2010/main" val="31648538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pattFill prst="pct5">
          <a:fgClr>
            <a:srgbClr val="FFFF00"/>
          </a:fgClr>
          <a:bgClr>
            <a:srgbClr val="92D050"/>
          </a:bgClr>
        </a:pattFill>
        <a:effectLst/>
      </p:bgPr>
    </p:bg>
    <p:spTree>
      <p:nvGrpSpPr>
        <p:cNvPr id="1" name=""/>
        <p:cNvGrpSpPr/>
        <p:nvPr/>
      </p:nvGrpSpPr>
      <p:grpSpPr>
        <a:xfrm>
          <a:off x="0" y="0"/>
          <a:ext cx="0" cy="0"/>
          <a:chOff x="0" y="0"/>
          <a:chExt cx="0" cy="0"/>
        </a:xfrm>
      </p:grpSpPr>
      <p:sp>
        <p:nvSpPr>
          <p:cNvPr id="40962" name="Rubrik 1"/>
          <p:cNvSpPr>
            <a:spLocks noGrp="1"/>
          </p:cNvSpPr>
          <p:nvPr>
            <p:ph type="ctrTitle"/>
          </p:nvPr>
        </p:nvSpPr>
        <p:spPr/>
        <p:txBody>
          <a:bodyPr/>
          <a:lstStyle/>
          <a:p>
            <a:r>
              <a:rPr lang="sv-SE" altLang="sv-SE" sz="4000" dirty="0" smtClean="0"/>
              <a:t>Implementeringen – varför började vi? </a:t>
            </a:r>
            <a:br>
              <a:rPr lang="sv-SE" altLang="sv-SE" sz="4000" dirty="0" smtClean="0"/>
            </a:br>
            <a:r>
              <a:rPr lang="sv-SE" altLang="sv-SE" sz="4000" dirty="0" smtClean="0"/>
              <a:t>Lärare berättar varför och hur </a:t>
            </a:r>
            <a:br>
              <a:rPr lang="sv-SE" altLang="sv-SE" sz="4000" dirty="0" smtClean="0"/>
            </a:br>
            <a:endParaRPr lang="sv-SE" altLang="sv-SE" sz="4000" dirty="0" smtClean="0"/>
          </a:p>
        </p:txBody>
      </p:sp>
      <p:sp>
        <p:nvSpPr>
          <p:cNvPr id="40963" name="Underrubrik 2"/>
          <p:cNvSpPr>
            <a:spLocks noGrp="1"/>
          </p:cNvSpPr>
          <p:nvPr>
            <p:ph type="subTitle" idx="1"/>
          </p:nvPr>
        </p:nvSpPr>
        <p:spPr>
          <a:xfrm>
            <a:off x="179388" y="4267200"/>
            <a:ext cx="8812212" cy="2401888"/>
          </a:xfrm>
        </p:spPr>
        <p:txBody>
          <a:bodyPr/>
          <a:lstStyle/>
          <a:p>
            <a:endParaRPr lang="sv-SE" altLang="sv-SE" sz="2400" dirty="0" smtClean="0"/>
          </a:p>
        </p:txBody>
      </p:sp>
    </p:spTree>
    <p:extLst>
      <p:ext uri="{BB962C8B-B14F-4D97-AF65-F5344CB8AC3E}">
        <p14:creationId xmlns:p14="http://schemas.microsoft.com/office/powerpoint/2010/main" val="28868611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ubrik 1"/>
          <p:cNvSpPr>
            <a:spLocks noGrp="1"/>
          </p:cNvSpPr>
          <p:nvPr>
            <p:ph type="title"/>
          </p:nvPr>
        </p:nvSpPr>
        <p:spPr/>
        <p:txBody>
          <a:bodyPr>
            <a:normAutofit fontScale="90000"/>
          </a:bodyPr>
          <a:lstStyle/>
          <a:p>
            <a:pPr>
              <a:defRPr/>
            </a:pPr>
            <a:r>
              <a:rPr lang="sv-SE" altLang="sv-SE"/>
              <a:t>Frågor till lärare som började arbeta med transspråkande </a:t>
            </a:r>
          </a:p>
        </p:txBody>
      </p:sp>
      <p:sp>
        <p:nvSpPr>
          <p:cNvPr id="41987" name="Platshållare för innehåll 2"/>
          <p:cNvSpPr>
            <a:spLocks noGrp="1"/>
          </p:cNvSpPr>
          <p:nvPr>
            <p:ph sz="quarter" idx="1"/>
          </p:nvPr>
        </p:nvSpPr>
        <p:spPr>
          <a:xfrm>
            <a:off x="341530" y="1448780"/>
            <a:ext cx="7658100" cy="4356100"/>
          </a:xfrm>
        </p:spPr>
        <p:txBody>
          <a:bodyPr/>
          <a:lstStyle/>
          <a:p>
            <a:r>
              <a:rPr lang="sv-SE" altLang="sv-SE" sz="3600" dirty="0" smtClean="0"/>
              <a:t>Varför började du med transspråkande? </a:t>
            </a:r>
          </a:p>
          <a:p>
            <a:r>
              <a:rPr lang="sv-SE" altLang="sv-SE" sz="3600" dirty="0" smtClean="0"/>
              <a:t>1. Förskoleklasslärare</a:t>
            </a:r>
          </a:p>
          <a:p>
            <a:r>
              <a:rPr lang="sv-SE" altLang="sv-SE" sz="3600" dirty="0" smtClean="0"/>
              <a:t>2. Klasslärare i årskurs 4 och uppåt</a:t>
            </a:r>
          </a:p>
          <a:p>
            <a:r>
              <a:rPr lang="sv-SE" altLang="sv-SE" sz="3600" dirty="0" smtClean="0"/>
              <a:t>3. Lärare från åk 1 och uppåt </a:t>
            </a:r>
          </a:p>
          <a:p>
            <a:endParaRPr lang="sv-SE" altLang="sv-SE" sz="3600" dirty="0" smtClean="0"/>
          </a:p>
        </p:txBody>
      </p:sp>
    </p:spTree>
    <p:extLst>
      <p:ext uri="{BB962C8B-B14F-4D97-AF65-F5344CB8AC3E}">
        <p14:creationId xmlns:p14="http://schemas.microsoft.com/office/powerpoint/2010/main" val="5656796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ubrik 2"/>
          <p:cNvSpPr>
            <a:spLocks noGrp="1"/>
          </p:cNvSpPr>
          <p:nvPr>
            <p:ph type="title"/>
          </p:nvPr>
        </p:nvSpPr>
        <p:spPr/>
        <p:txBody>
          <a:bodyPr/>
          <a:lstStyle/>
          <a:p>
            <a:r>
              <a:rPr lang="sv-SE" altLang="sv-SE" smtClean="0"/>
              <a:t>Förskoleklass</a:t>
            </a:r>
          </a:p>
        </p:txBody>
      </p:sp>
      <p:sp>
        <p:nvSpPr>
          <p:cNvPr id="43011" name="Platshållare för innehåll 3"/>
          <p:cNvSpPr>
            <a:spLocks noGrp="1"/>
          </p:cNvSpPr>
          <p:nvPr>
            <p:ph sz="half" idx="1"/>
          </p:nvPr>
        </p:nvSpPr>
        <p:spPr>
          <a:xfrm>
            <a:off x="457200" y="1981200"/>
            <a:ext cx="4038600" cy="4111625"/>
          </a:xfrm>
        </p:spPr>
        <p:txBody>
          <a:bodyPr/>
          <a:lstStyle/>
          <a:p>
            <a:pPr marL="0" indent="0">
              <a:buFont typeface="Wingdings" pitchFamily="2" charset="2"/>
              <a:buNone/>
            </a:pPr>
            <a:r>
              <a:rPr lang="sv-SE" altLang="sv-SE" sz="1400" smtClean="0"/>
              <a:t>Lärare:	Vad heter det här ? [håller upp en apelsin].</a:t>
            </a:r>
          </a:p>
          <a:p>
            <a:pPr marL="0" indent="0">
              <a:buFont typeface="Wingdings" pitchFamily="2" charset="2"/>
              <a:buNone/>
            </a:pPr>
            <a:r>
              <a:rPr lang="sv-SE" altLang="sv-SE" sz="1400" smtClean="0"/>
              <a:t>[några händer kommer upp i luften men de flesta kan inte ordet på svenska]</a:t>
            </a:r>
          </a:p>
          <a:p>
            <a:pPr marL="0" indent="0">
              <a:buFont typeface="Wingdings" pitchFamily="2" charset="2"/>
              <a:buNone/>
            </a:pPr>
            <a:r>
              <a:rPr lang="sv-SE" altLang="sv-SE" sz="1400" smtClean="0"/>
              <a:t>Elev: Apelsin.</a:t>
            </a:r>
          </a:p>
          <a:p>
            <a:pPr marL="0" indent="0">
              <a:buFont typeface="Wingdings" pitchFamily="2" charset="2"/>
              <a:buNone/>
            </a:pPr>
            <a:r>
              <a:rPr lang="sv-SE" altLang="sv-SE" sz="1400" smtClean="0"/>
              <a:t>Lärare: Ja, apelsin. Kan alla säga apelsin tre gånger [alla upprepar ordet apelsin]</a:t>
            </a:r>
          </a:p>
          <a:p>
            <a:pPr marL="0" indent="0">
              <a:buFont typeface="Wingdings" pitchFamily="2" charset="2"/>
              <a:buNone/>
            </a:pPr>
            <a:r>
              <a:rPr lang="sv-SE" altLang="sv-SE" sz="1400" smtClean="0"/>
              <a:t>Lärare: Är det någon som vet vad det här heter på ett annat språk?</a:t>
            </a:r>
          </a:p>
          <a:p>
            <a:pPr marL="0" indent="0">
              <a:buFont typeface="Wingdings" pitchFamily="2" charset="2"/>
              <a:buNone/>
            </a:pPr>
            <a:r>
              <a:rPr lang="sv-SE" altLang="sv-SE" sz="1400" smtClean="0"/>
              <a:t>[många händer kommer upp i luften]</a:t>
            </a:r>
          </a:p>
          <a:p>
            <a:pPr marL="0" indent="0">
              <a:buFont typeface="Wingdings" pitchFamily="2" charset="2"/>
              <a:buNone/>
            </a:pPr>
            <a:r>
              <a:rPr lang="sv-SE" altLang="sv-SE" sz="1400" smtClean="0"/>
              <a:t>Läraren: Men vad bra att så många vet. Nu låter vi apelsinen gå runt och så lyfter ni upp den och säger vad den heter på de språk ni kan.</a:t>
            </a:r>
          </a:p>
          <a:p>
            <a:pPr marL="0" indent="0">
              <a:buFont typeface="Wingdings" pitchFamily="2" charset="2"/>
              <a:buNone/>
            </a:pPr>
            <a:r>
              <a:rPr lang="sv-SE" altLang="sv-SE" sz="1400" smtClean="0"/>
              <a:t>Apelsinen får gå runt först en gång och så en gång till när alla ska upprepa ordet tre gånger tillsammans -många skratt.  </a:t>
            </a:r>
            <a:endParaRPr lang="sv-SE" altLang="sv-SE" smtClean="0"/>
          </a:p>
        </p:txBody>
      </p:sp>
      <p:sp>
        <p:nvSpPr>
          <p:cNvPr id="39940" name="Platshållare för innehåll 4"/>
          <p:cNvSpPr>
            <a:spLocks noGrp="1"/>
          </p:cNvSpPr>
          <p:nvPr>
            <p:ph sz="half" idx="2"/>
          </p:nvPr>
        </p:nvSpPr>
        <p:spPr>
          <a:xfrm>
            <a:off x="4648200" y="1700213"/>
            <a:ext cx="4038600" cy="4249737"/>
          </a:xfrm>
        </p:spPr>
        <p:txBody>
          <a:bodyPr/>
          <a:lstStyle/>
          <a:p>
            <a:r>
              <a:rPr lang="sv-SE" altLang="sv-SE" smtClean="0"/>
              <a:t>Identitetsutveckling (alla språk har samma värde och är en källa till kunskap)</a:t>
            </a:r>
          </a:p>
          <a:p>
            <a:r>
              <a:rPr lang="sv-SE" altLang="sv-SE" smtClean="0"/>
              <a:t>Språk- och kunskapsutveckling</a:t>
            </a:r>
          </a:p>
          <a:p>
            <a:r>
              <a:rPr lang="sv-SE" altLang="sv-SE" smtClean="0"/>
              <a:t>Knytning till två språk</a:t>
            </a:r>
          </a:p>
          <a:p>
            <a:r>
              <a:rPr lang="sv-SE" altLang="sv-SE" smtClean="0"/>
              <a:t>”Repetitionen är all inlärnings moder”</a:t>
            </a:r>
          </a:p>
        </p:txBody>
      </p:sp>
    </p:spTree>
    <p:extLst>
      <p:ext uri="{BB962C8B-B14F-4D97-AF65-F5344CB8AC3E}">
        <p14:creationId xmlns:p14="http://schemas.microsoft.com/office/powerpoint/2010/main" val="3103753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4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ubrik 5"/>
          <p:cNvSpPr>
            <a:spLocks noGrp="1"/>
          </p:cNvSpPr>
          <p:nvPr>
            <p:ph type="title"/>
          </p:nvPr>
        </p:nvSpPr>
        <p:spPr/>
        <p:txBody>
          <a:bodyPr/>
          <a:lstStyle/>
          <a:p>
            <a:r>
              <a:rPr lang="sv-SE" altLang="sv-SE" smtClean="0"/>
              <a:t>Mer om samlingen</a:t>
            </a:r>
          </a:p>
        </p:txBody>
      </p:sp>
      <p:sp>
        <p:nvSpPr>
          <p:cNvPr id="7" name="Platshållare för text 6"/>
          <p:cNvSpPr>
            <a:spLocks noGrp="1"/>
          </p:cNvSpPr>
          <p:nvPr>
            <p:ph type="body" idx="1"/>
          </p:nvPr>
        </p:nvSpPr>
        <p:spPr/>
        <p:txBody>
          <a:bodyPr/>
          <a:lstStyle/>
          <a:p>
            <a:r>
              <a:rPr lang="sv-SE" altLang="sv-SE" smtClean="0"/>
              <a:t>Förskoleklassläraren </a:t>
            </a:r>
          </a:p>
        </p:txBody>
      </p:sp>
      <p:sp>
        <p:nvSpPr>
          <p:cNvPr id="3" name="Platshållare för innehåll 2"/>
          <p:cNvSpPr>
            <a:spLocks noGrp="1"/>
          </p:cNvSpPr>
          <p:nvPr>
            <p:ph sz="half" idx="2"/>
          </p:nvPr>
        </p:nvSpPr>
        <p:spPr>
          <a:xfrm>
            <a:off x="457200" y="2174875"/>
            <a:ext cx="4040188" cy="4422775"/>
          </a:xfrm>
        </p:spPr>
        <p:txBody>
          <a:bodyPr/>
          <a:lstStyle/>
          <a:p>
            <a:r>
              <a:rPr lang="sv-SE" altLang="sv-SE" smtClean="0"/>
              <a:t>Mina elever vill absolut att vi börjar varje dag med att räkna till tio på alla språk som eleverna kan. Vi gör det tillsammans. Det tar lite tid, men det får det göra. Det blir en fin fokus på samlingen och alla blir så glada när de sitter där med sina fingrar i luften och räknar och räknar  </a:t>
            </a:r>
          </a:p>
        </p:txBody>
      </p:sp>
      <p:sp>
        <p:nvSpPr>
          <p:cNvPr id="8" name="Platshållare för text 7"/>
          <p:cNvSpPr>
            <a:spLocks noGrp="1"/>
          </p:cNvSpPr>
          <p:nvPr>
            <p:ph type="body" sz="quarter" idx="3"/>
          </p:nvPr>
        </p:nvSpPr>
        <p:spPr>
          <a:xfrm>
            <a:off x="4500563" y="1628775"/>
            <a:ext cx="4041775" cy="639763"/>
          </a:xfrm>
        </p:spPr>
        <p:txBody>
          <a:bodyPr/>
          <a:lstStyle/>
          <a:p>
            <a:r>
              <a:rPr lang="sv-SE" altLang="sv-SE" smtClean="0"/>
              <a:t>Slöseri med tid? </a:t>
            </a:r>
          </a:p>
        </p:txBody>
      </p:sp>
      <p:sp>
        <p:nvSpPr>
          <p:cNvPr id="9" name="Platshållare för innehåll 8"/>
          <p:cNvSpPr>
            <a:spLocks noGrp="1"/>
          </p:cNvSpPr>
          <p:nvPr>
            <p:ph sz="quarter" idx="4"/>
          </p:nvPr>
        </p:nvSpPr>
        <p:spPr/>
        <p:txBody>
          <a:bodyPr/>
          <a:lstStyle/>
          <a:p>
            <a:r>
              <a:rPr lang="sv-SE" altLang="sv-SE" smtClean="0"/>
              <a:t>Förberedelse för livet i ett mångfaldssamhälle? </a:t>
            </a:r>
          </a:p>
          <a:p>
            <a:endParaRPr lang="sv-SE" altLang="sv-SE" smtClean="0"/>
          </a:p>
        </p:txBody>
      </p:sp>
      <p:pic>
        <p:nvPicPr>
          <p:cNvPr id="44039"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48263" y="3463925"/>
            <a:ext cx="3559175" cy="265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092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ubrik 1"/>
          <p:cNvSpPr>
            <a:spLocks noGrp="1"/>
          </p:cNvSpPr>
          <p:nvPr>
            <p:ph type="title"/>
          </p:nvPr>
        </p:nvSpPr>
        <p:spPr/>
        <p:txBody>
          <a:bodyPr/>
          <a:lstStyle/>
          <a:p>
            <a:r>
              <a:rPr lang="sv-SE" altLang="sv-SE" sz="3200" smtClean="0"/>
              <a:t>Varför började ni med transspråkande? </a:t>
            </a:r>
            <a:br>
              <a:rPr lang="sv-SE" altLang="sv-SE" sz="3200" smtClean="0"/>
            </a:br>
            <a:r>
              <a:rPr lang="sv-SE" altLang="sv-SE" sz="3200" smtClean="0"/>
              <a:t>En unik chans att nå föräldrarna</a:t>
            </a:r>
          </a:p>
        </p:txBody>
      </p:sp>
      <p:sp>
        <p:nvSpPr>
          <p:cNvPr id="2" name="Platshållare för innehåll 1"/>
          <p:cNvSpPr>
            <a:spLocks noGrp="1"/>
          </p:cNvSpPr>
          <p:nvPr>
            <p:ph idx="1"/>
          </p:nvPr>
        </p:nvSpPr>
        <p:spPr/>
        <p:txBody>
          <a:bodyPr/>
          <a:lstStyle/>
          <a:p>
            <a:endParaRPr lang="sv-SE"/>
          </a:p>
        </p:txBody>
      </p:sp>
    </p:spTree>
    <p:extLst>
      <p:ext uri="{BB962C8B-B14F-4D97-AF65-F5344CB8AC3E}">
        <p14:creationId xmlns:p14="http://schemas.microsoft.com/office/powerpoint/2010/main" val="29102545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ubrik 1"/>
          <p:cNvSpPr>
            <a:spLocks noGrp="1"/>
          </p:cNvSpPr>
          <p:nvPr>
            <p:ph type="title"/>
          </p:nvPr>
        </p:nvSpPr>
        <p:spPr/>
        <p:txBody>
          <a:bodyPr/>
          <a:lstStyle/>
          <a:p>
            <a:endParaRPr lang="sv-SE" altLang="sv-SE" smtClean="0"/>
          </a:p>
        </p:txBody>
      </p:sp>
      <p:sp>
        <p:nvSpPr>
          <p:cNvPr id="46083" name="Platshållare för innehåll 2"/>
          <p:cNvSpPr>
            <a:spLocks noGrp="1"/>
          </p:cNvSpPr>
          <p:nvPr>
            <p:ph idx="1"/>
          </p:nvPr>
        </p:nvSpPr>
        <p:spPr/>
        <p:txBody>
          <a:bodyPr/>
          <a:lstStyle/>
          <a:p>
            <a:endParaRPr lang="sv-SE" altLang="sv-SE" smtClean="0"/>
          </a:p>
        </p:txBody>
      </p:sp>
      <p:pic>
        <p:nvPicPr>
          <p:cNvPr id="46084" name="Picture 2" descr="C:\Users\gsvhum\AppData\Local\Microsoft\Windows\Temporary Internet Files\Content.IE5\EYD9L39U\IMG_1025.JPG"/>
          <p:cNvPicPr>
            <a:picLocks noChangeAspect="1" noChangeArrowheads="1"/>
          </p:cNvPicPr>
          <p:nvPr/>
        </p:nvPicPr>
        <p:blipFill>
          <a:blip r:embed="rId2" cstate="email">
            <a:extLst>
              <a:ext uri="{28A0092B-C50C-407E-A947-70E740481C1C}">
                <a14:useLocalDpi xmlns:a14="http://schemas.microsoft.com/office/drawing/2010/main" val="0"/>
              </a:ext>
            </a:extLst>
          </a:blip>
          <a:srcRect t="2367"/>
          <a:stretch>
            <a:fillRect/>
          </a:stretch>
        </p:blipFill>
        <p:spPr bwMode="auto">
          <a:xfrm>
            <a:off x="2051050" y="409575"/>
            <a:ext cx="4711700" cy="613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276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ubrik 1"/>
          <p:cNvSpPr>
            <a:spLocks noGrp="1"/>
          </p:cNvSpPr>
          <p:nvPr>
            <p:ph type="title"/>
          </p:nvPr>
        </p:nvSpPr>
        <p:spPr>
          <a:xfrm>
            <a:off x="457200" y="773705"/>
            <a:ext cx="8229600" cy="990110"/>
          </a:xfrm>
        </p:spPr>
        <p:txBody>
          <a:bodyPr/>
          <a:lstStyle/>
          <a:p>
            <a:r>
              <a:rPr lang="sv-SE" altLang="sv-SE" sz="2800" b="1" smtClean="0"/>
              <a:t>Ett lektionspass på 90 minuter  att översätta en religionstext från svenska till förstaspråket </a:t>
            </a:r>
          </a:p>
        </p:txBody>
      </p:sp>
      <p:sp>
        <p:nvSpPr>
          <p:cNvPr id="3" name="Platshållare för innehåll 2"/>
          <p:cNvSpPr>
            <a:spLocks noGrp="1"/>
          </p:cNvSpPr>
          <p:nvPr>
            <p:ph idx="1"/>
          </p:nvPr>
        </p:nvSpPr>
        <p:spPr>
          <a:xfrm>
            <a:off x="457200" y="1700213"/>
            <a:ext cx="8229600" cy="4824412"/>
          </a:xfrm>
        </p:spPr>
        <p:txBody>
          <a:bodyPr/>
          <a:lstStyle/>
          <a:p>
            <a:r>
              <a:rPr lang="sv-SE" altLang="sv-SE" sz="2800" smtClean="0"/>
              <a:t>2 elever klarade av att översätta texten</a:t>
            </a:r>
          </a:p>
          <a:p>
            <a:r>
              <a:rPr lang="sv-SE" altLang="sv-SE" sz="2800" smtClean="0"/>
              <a:t>2 arabisktalande elever skrev arabiskt talspråk med  svenska bokstäver</a:t>
            </a:r>
          </a:p>
          <a:p>
            <a:r>
              <a:rPr lang="sv-SE" altLang="sv-SE" sz="2800" smtClean="0"/>
              <a:t>Många elever hade bara skrivit ett par rader</a:t>
            </a:r>
          </a:p>
          <a:p>
            <a:r>
              <a:rPr lang="sv-SE" altLang="sv-SE" sz="2800" smtClean="0"/>
              <a:t>Några bara ett par ord</a:t>
            </a:r>
          </a:p>
          <a:p>
            <a:r>
              <a:rPr lang="sv-SE" altLang="sv-SE" sz="2800" smtClean="0"/>
              <a:t>Några gick in på internet och skrev av bokstäver</a:t>
            </a:r>
          </a:p>
          <a:p>
            <a:r>
              <a:rPr lang="sv-SE" altLang="sv-SE" sz="2800" smtClean="0"/>
              <a:t>Mycket aktivitet i klassen, gick runt och pratade med varandra om texterna</a:t>
            </a:r>
          </a:p>
          <a:p>
            <a:r>
              <a:rPr lang="sv-SE" altLang="sv-SE" sz="2800" smtClean="0"/>
              <a:t>Några kontaktade föräldrarna</a:t>
            </a:r>
          </a:p>
        </p:txBody>
      </p:sp>
    </p:spTree>
    <p:extLst>
      <p:ext uri="{BB962C8B-B14F-4D97-AF65-F5344CB8AC3E}">
        <p14:creationId xmlns:p14="http://schemas.microsoft.com/office/powerpoint/2010/main" val="2561286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ubrik 1"/>
          <p:cNvSpPr>
            <a:spLocks noGrp="1"/>
          </p:cNvSpPr>
          <p:nvPr>
            <p:ph type="title"/>
          </p:nvPr>
        </p:nvSpPr>
        <p:spPr/>
        <p:txBody>
          <a:bodyPr/>
          <a:lstStyle/>
          <a:p>
            <a:r>
              <a:rPr lang="sv-SE" altLang="sv-SE" smtClean="0"/>
              <a:t>Fullfölja som hemläxa</a:t>
            </a:r>
          </a:p>
        </p:txBody>
      </p:sp>
      <p:sp>
        <p:nvSpPr>
          <p:cNvPr id="3" name="Platshållare för innehåll 2"/>
          <p:cNvSpPr>
            <a:spLocks noGrp="1"/>
          </p:cNvSpPr>
          <p:nvPr>
            <p:ph idx="1"/>
          </p:nvPr>
        </p:nvSpPr>
        <p:spPr/>
        <p:txBody>
          <a:bodyPr/>
          <a:lstStyle/>
          <a:p>
            <a:r>
              <a:rPr lang="sv-SE" altLang="sv-SE" sz="3200" dirty="0" smtClean="0"/>
              <a:t>Många fler hade nu översatt</a:t>
            </a:r>
          </a:p>
          <a:p>
            <a:r>
              <a:rPr lang="sv-SE" altLang="sv-SE" sz="3200" dirty="0" smtClean="0"/>
              <a:t>Några var tydligt skrivna med vuxenstil</a:t>
            </a:r>
          </a:p>
          <a:p>
            <a:r>
              <a:rPr lang="sv-SE" altLang="sv-SE" sz="3200" dirty="0" smtClean="0"/>
              <a:t>Många hade gjort 1/3- ½ </a:t>
            </a:r>
          </a:p>
          <a:p>
            <a:r>
              <a:rPr lang="sv-SE" altLang="sv-SE" sz="3200" dirty="0" smtClean="0"/>
              <a:t>Några hade inte kommit längre än på lektionen</a:t>
            </a:r>
          </a:p>
          <a:p>
            <a:r>
              <a:rPr lang="sv-SE" altLang="sv-SE" sz="3200" dirty="0" smtClean="0"/>
              <a:t>Eleverna tyckte att det var svårt</a:t>
            </a:r>
          </a:p>
          <a:p>
            <a:endParaRPr lang="sv-SE" altLang="sv-SE" sz="3200" dirty="0" smtClean="0"/>
          </a:p>
        </p:txBody>
      </p:sp>
    </p:spTree>
    <p:extLst>
      <p:ext uri="{BB962C8B-B14F-4D97-AF65-F5344CB8AC3E}">
        <p14:creationId xmlns:p14="http://schemas.microsoft.com/office/powerpoint/2010/main" val="546699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ubrik 1"/>
          <p:cNvSpPr>
            <a:spLocks noGrp="1"/>
          </p:cNvSpPr>
          <p:nvPr>
            <p:ph type="title"/>
          </p:nvPr>
        </p:nvSpPr>
        <p:spPr/>
        <p:txBody>
          <a:bodyPr/>
          <a:lstStyle/>
          <a:p>
            <a:endParaRPr lang="sv-SE" altLang="sv-SE" smtClean="0"/>
          </a:p>
        </p:txBody>
      </p:sp>
      <p:sp>
        <p:nvSpPr>
          <p:cNvPr id="3" name="Platshållare för innehåll 2"/>
          <p:cNvSpPr>
            <a:spLocks noGrp="1"/>
          </p:cNvSpPr>
          <p:nvPr>
            <p:ph idx="1"/>
          </p:nvPr>
        </p:nvSpPr>
        <p:spPr/>
        <p:txBody>
          <a:bodyPr/>
          <a:lstStyle/>
          <a:p>
            <a:r>
              <a:rPr lang="sv-SE" altLang="sv-SE" sz="4000" dirty="0" smtClean="0"/>
              <a:t>Ojoj! sa lärarna. Det här var misslyckat!</a:t>
            </a:r>
          </a:p>
        </p:txBody>
      </p:sp>
    </p:spTree>
    <p:extLst>
      <p:ext uri="{BB962C8B-B14F-4D97-AF65-F5344CB8AC3E}">
        <p14:creationId xmlns:p14="http://schemas.microsoft.com/office/powerpoint/2010/main" val="3464568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ubrik 1"/>
          <p:cNvSpPr>
            <a:spLocks noGrp="1"/>
          </p:cNvSpPr>
          <p:nvPr>
            <p:ph type="title"/>
          </p:nvPr>
        </p:nvSpPr>
        <p:spPr/>
        <p:txBody>
          <a:bodyPr/>
          <a:lstStyle/>
          <a:p>
            <a:endParaRPr lang="sv-SE" altLang="sv-SE" smtClean="0"/>
          </a:p>
        </p:txBody>
      </p:sp>
      <p:sp>
        <p:nvSpPr>
          <p:cNvPr id="3" name="Platshållare för innehåll 2"/>
          <p:cNvSpPr>
            <a:spLocks noGrp="1"/>
          </p:cNvSpPr>
          <p:nvPr>
            <p:ph idx="1"/>
          </p:nvPr>
        </p:nvSpPr>
        <p:spPr/>
        <p:txBody>
          <a:bodyPr/>
          <a:lstStyle/>
          <a:p>
            <a:r>
              <a:rPr lang="sv-SE" altLang="sv-SE" sz="4000" dirty="0" smtClean="0"/>
              <a:t>Det här var svårt,  sa eleverna. </a:t>
            </a:r>
          </a:p>
          <a:p>
            <a:r>
              <a:rPr lang="sv-SE" altLang="sv-SE" sz="4000" dirty="0" smtClean="0"/>
              <a:t>När får vi göra det här roliga nästa gång?</a:t>
            </a:r>
          </a:p>
        </p:txBody>
      </p:sp>
    </p:spTree>
    <p:extLst>
      <p:ext uri="{BB962C8B-B14F-4D97-AF65-F5344CB8AC3E}">
        <p14:creationId xmlns:p14="http://schemas.microsoft.com/office/powerpoint/2010/main" val="2416982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rgbClr val="FFFF00"/>
          </a:fgClr>
          <a:bgClr>
            <a:srgbClr val="92D050"/>
          </a:bgClr>
        </a:patt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r>
              <a:rPr lang="sv-SE" sz="4000" dirty="0" smtClean="0"/>
              <a:t>ÖVER och UNDER</a:t>
            </a:r>
            <a:endParaRPr lang="sv-SE" sz="4000" dirty="0"/>
          </a:p>
        </p:txBody>
      </p:sp>
    </p:spTree>
    <p:extLst>
      <p:ext uri="{BB962C8B-B14F-4D97-AF65-F5344CB8AC3E}">
        <p14:creationId xmlns:p14="http://schemas.microsoft.com/office/powerpoint/2010/main" val="22928686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ubrik 1"/>
          <p:cNvSpPr>
            <a:spLocks noGrp="1"/>
          </p:cNvSpPr>
          <p:nvPr>
            <p:ph type="title"/>
          </p:nvPr>
        </p:nvSpPr>
        <p:spPr/>
        <p:txBody>
          <a:bodyPr/>
          <a:lstStyle/>
          <a:p>
            <a:r>
              <a:rPr lang="sv-SE" altLang="sv-SE" sz="3600" dirty="0" smtClean="0"/>
              <a:t>Slutsatser</a:t>
            </a:r>
          </a:p>
        </p:txBody>
      </p:sp>
      <p:sp>
        <p:nvSpPr>
          <p:cNvPr id="3" name="Platshållare för innehåll 2"/>
          <p:cNvSpPr>
            <a:spLocks noGrp="1"/>
          </p:cNvSpPr>
          <p:nvPr>
            <p:ph idx="1"/>
          </p:nvPr>
        </p:nvSpPr>
        <p:spPr>
          <a:xfrm>
            <a:off x="706438" y="1088740"/>
            <a:ext cx="7658100" cy="4918360"/>
          </a:xfrm>
        </p:spPr>
        <p:txBody>
          <a:bodyPr/>
          <a:lstStyle/>
          <a:p>
            <a:pPr>
              <a:defRPr/>
            </a:pPr>
            <a:r>
              <a:rPr lang="sv-SE" sz="3200" dirty="0" smtClean="0"/>
              <a:t>Alla kan inte skriva på förstaspråket</a:t>
            </a:r>
          </a:p>
          <a:p>
            <a:pPr>
              <a:defRPr/>
            </a:pPr>
            <a:r>
              <a:rPr lang="sv-SE" sz="3200" dirty="0" smtClean="0"/>
              <a:t>De flesta skriver bättre på andraspråket</a:t>
            </a:r>
          </a:p>
          <a:p>
            <a:pPr>
              <a:defRPr/>
            </a:pPr>
            <a:r>
              <a:rPr lang="sv-SE" sz="3200" dirty="0" smtClean="0"/>
              <a:t>Eleverna blev väldigt engagerade trots att de tyckte det var svårt </a:t>
            </a:r>
          </a:p>
          <a:p>
            <a:pPr>
              <a:defRPr/>
            </a:pPr>
            <a:r>
              <a:rPr lang="sv-SE" sz="3200" dirty="0" smtClean="0"/>
              <a:t>Eleverna vill gärna hjälpa varandra – språkgemensamt och språköverskridande</a:t>
            </a:r>
          </a:p>
          <a:p>
            <a:pPr>
              <a:defRPr/>
            </a:pPr>
            <a:r>
              <a:rPr lang="sv-SE" sz="3200" dirty="0" smtClean="0"/>
              <a:t>Processen kan vara viktigare än produkten </a:t>
            </a:r>
          </a:p>
          <a:p>
            <a:pPr>
              <a:defRPr/>
            </a:pPr>
            <a:r>
              <a:rPr lang="sv-SE" sz="3200" dirty="0" smtClean="0"/>
              <a:t>Översättning från svenska läroböcker är inte alltid optimalt   </a:t>
            </a:r>
          </a:p>
          <a:p>
            <a:pPr marL="0" indent="0">
              <a:buFont typeface="Wingdings" pitchFamily="2" charset="2"/>
              <a:buNone/>
              <a:defRPr/>
            </a:pPr>
            <a:endParaRPr lang="sv-SE" sz="3200" dirty="0" smtClean="0"/>
          </a:p>
          <a:p>
            <a:pPr>
              <a:defRPr/>
            </a:pPr>
            <a:endParaRPr lang="sv-SE" dirty="0"/>
          </a:p>
        </p:txBody>
      </p:sp>
    </p:spTree>
    <p:extLst>
      <p:ext uri="{BB962C8B-B14F-4D97-AF65-F5344CB8AC3E}">
        <p14:creationId xmlns:p14="http://schemas.microsoft.com/office/powerpoint/2010/main" val="286088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ubrik 1"/>
          <p:cNvSpPr>
            <a:spLocks noGrp="1"/>
          </p:cNvSpPr>
          <p:nvPr>
            <p:ph type="title"/>
          </p:nvPr>
        </p:nvSpPr>
        <p:spPr/>
        <p:txBody>
          <a:bodyPr/>
          <a:lstStyle/>
          <a:p>
            <a:r>
              <a:rPr lang="sv-SE" altLang="sv-SE" sz="3200" smtClean="0"/>
              <a:t>Hur tycker du det är att arbeta med transspråkande läxor med dina barn?</a:t>
            </a:r>
          </a:p>
        </p:txBody>
      </p:sp>
      <p:graphicFrame>
        <p:nvGraphicFramePr>
          <p:cNvPr id="3" name="Diagram 2"/>
          <p:cNvGraphicFramePr>
            <a:graphicFrameLocks noGrp="1"/>
          </p:cNvGraphicFramePr>
          <p:nvPr/>
        </p:nvGraphicFramePr>
        <p:xfrm>
          <a:off x="1043608" y="1772816"/>
          <a:ext cx="7855960" cy="47963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60331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defRPr/>
            </a:pPr>
            <a:r>
              <a:rPr lang="sv-SE" sz="2400" b="1" dirty="0" smtClean="0">
                <a:solidFill>
                  <a:schemeClr val="accent2">
                    <a:lumMod val="75000"/>
                  </a:schemeClr>
                </a:solidFill>
              </a:rPr>
              <a:t>Vad tycker dina föräldrar om att ni använder transspråkande i undervisningen i skolan?</a:t>
            </a:r>
            <a:endParaRPr lang="sv-SE" sz="2400" dirty="0"/>
          </a:p>
        </p:txBody>
      </p:sp>
      <p:graphicFrame>
        <p:nvGraphicFramePr>
          <p:cNvPr id="4" name="Platshållare för innehåll 3"/>
          <p:cNvGraphicFramePr>
            <a:graphicFrameLocks noGrp="1"/>
          </p:cNvGraphicFramePr>
          <p:nvPr>
            <p:ph idx="1"/>
          </p:nvPr>
        </p:nvGraphicFramePr>
        <p:xfrm>
          <a:off x="457200" y="1981200"/>
          <a:ext cx="8229600" cy="3886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476906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defRPr/>
            </a:pPr>
            <a:r>
              <a:rPr lang="sv-SE" sz="2400" b="1" dirty="0" smtClean="0">
                <a:solidFill>
                  <a:schemeClr val="accent2">
                    <a:lumMod val="75000"/>
                  </a:schemeClr>
                </a:solidFill>
              </a:rPr>
              <a:t>Tycker du att ditt barn blir bättre i svenska/ modersmålet när ni arbetar med transspråkande? 2 frågor</a:t>
            </a:r>
            <a:endParaRPr lang="sv-SE" sz="2400" dirty="0"/>
          </a:p>
        </p:txBody>
      </p:sp>
      <p:graphicFrame>
        <p:nvGraphicFramePr>
          <p:cNvPr id="4" name="Platshållare för innehåll 3"/>
          <p:cNvGraphicFramePr>
            <a:graphicFrameLocks noGrp="1"/>
          </p:cNvGraphicFramePr>
          <p:nvPr>
            <p:ph idx="1"/>
          </p:nvPr>
        </p:nvGraphicFramePr>
        <p:xfrm>
          <a:off x="395536" y="1916832"/>
          <a:ext cx="8229600" cy="3886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15221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ubrik 1"/>
          <p:cNvSpPr>
            <a:spLocks noGrp="1"/>
          </p:cNvSpPr>
          <p:nvPr>
            <p:ph type="title"/>
          </p:nvPr>
        </p:nvSpPr>
        <p:spPr/>
        <p:txBody>
          <a:bodyPr/>
          <a:lstStyle/>
          <a:p>
            <a:r>
              <a:rPr lang="sv-SE" altLang="sv-SE" sz="2800" smtClean="0"/>
              <a:t>Tycker du att du själv blir bättre i svenska/ämnena i skolan när du hjälper ditt barn med transspråkande läxor </a:t>
            </a:r>
          </a:p>
        </p:txBody>
      </p:sp>
      <p:graphicFrame>
        <p:nvGraphicFramePr>
          <p:cNvPr id="4" name="Platshållare för innehåll 3"/>
          <p:cNvGraphicFramePr>
            <a:graphicFrameLocks noGrp="1"/>
          </p:cNvGraphicFramePr>
          <p:nvPr>
            <p:ph idx="1"/>
          </p:nvPr>
        </p:nvGraphicFramePr>
        <p:xfrm>
          <a:off x="457200" y="1981200"/>
          <a:ext cx="8229600" cy="3886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702237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ubrik 1"/>
          <p:cNvSpPr>
            <a:spLocks noGrp="1"/>
          </p:cNvSpPr>
          <p:nvPr>
            <p:ph type="title"/>
          </p:nvPr>
        </p:nvSpPr>
        <p:spPr>
          <a:xfrm>
            <a:off x="1187450" y="457200"/>
            <a:ext cx="7499350" cy="1171575"/>
          </a:xfrm>
        </p:spPr>
        <p:txBody>
          <a:bodyPr/>
          <a:lstStyle/>
          <a:p>
            <a:r>
              <a:rPr lang="sv-SE" altLang="sv-SE" sz="2400" smtClean="0"/>
              <a:t>Och sen kom vi underfund med vilken betydelse det här har för språk- och kunskapsutveckling.</a:t>
            </a:r>
            <a:endParaRPr lang="sv-SE" altLang="sv-SE" sz="3200" smtClean="0"/>
          </a:p>
        </p:txBody>
      </p:sp>
      <p:sp>
        <p:nvSpPr>
          <p:cNvPr id="29700" name="Platshållare för innehåll 1"/>
          <p:cNvSpPr>
            <a:spLocks noGrp="1"/>
          </p:cNvSpPr>
          <p:nvPr>
            <p:ph sz="quarter" idx="2"/>
          </p:nvPr>
        </p:nvSpPr>
        <p:spPr>
          <a:xfrm>
            <a:off x="4648200" y="1628775"/>
            <a:ext cx="4038600" cy="4238625"/>
          </a:xfrm>
        </p:spPr>
        <p:txBody>
          <a:bodyPr>
            <a:normAutofit lnSpcReduction="10000"/>
          </a:bodyPr>
          <a:lstStyle/>
          <a:p>
            <a:pPr>
              <a:defRPr/>
            </a:pPr>
            <a:r>
              <a:rPr lang="sv-SE" altLang="sv-SE" sz="2400" dirty="0" smtClean="0"/>
              <a:t>Vi insåg att eleverna inte kunde ord som vi trodde var självklara: </a:t>
            </a:r>
            <a:r>
              <a:rPr lang="sv-SE" altLang="sv-SE" sz="2400" i="1" dirty="0" smtClean="0"/>
              <a:t>tillhör, överlämna sig, profet, uppdrag</a:t>
            </a:r>
          </a:p>
          <a:p>
            <a:pPr>
              <a:defRPr/>
            </a:pPr>
            <a:r>
              <a:rPr lang="sv-SE" altLang="sv-SE" sz="2400" dirty="0" smtClean="0"/>
              <a:t>De gör ofta många felaktiga associationer, som </a:t>
            </a:r>
            <a:r>
              <a:rPr lang="sv-SE" altLang="sv-SE" sz="2400" i="1" dirty="0" smtClean="0"/>
              <a:t>siluett, boskap</a:t>
            </a:r>
          </a:p>
          <a:p>
            <a:pPr>
              <a:defRPr/>
            </a:pPr>
            <a:r>
              <a:rPr lang="sv-SE" altLang="sv-SE" sz="2400" dirty="0" smtClean="0"/>
              <a:t>Vi märkte också att när de pratade med varandra på förstaspråket så förstod de bättre </a:t>
            </a:r>
          </a:p>
          <a:p>
            <a:pPr>
              <a:defRPr/>
            </a:pPr>
            <a:endParaRPr lang="sv-SE" altLang="sv-SE" i="1" dirty="0" smtClean="0"/>
          </a:p>
          <a:p>
            <a:pPr>
              <a:defRPr/>
            </a:pPr>
            <a:endParaRPr lang="sv-SE" altLang="sv-SE" dirty="0" smtClean="0"/>
          </a:p>
        </p:txBody>
      </p:sp>
      <p:sp>
        <p:nvSpPr>
          <p:cNvPr id="2" name="Platshållare för innehåll 1"/>
          <p:cNvSpPr>
            <a:spLocks noGrp="1"/>
          </p:cNvSpPr>
          <p:nvPr>
            <p:ph sz="half" idx="1"/>
          </p:nvPr>
        </p:nvSpPr>
        <p:spPr/>
        <p:txBody>
          <a:bodyPr/>
          <a:lstStyle/>
          <a:p>
            <a:endParaRPr lang="sv-SE"/>
          </a:p>
        </p:txBody>
      </p:sp>
    </p:spTree>
    <p:extLst>
      <p:ext uri="{BB962C8B-B14F-4D97-AF65-F5344CB8AC3E}">
        <p14:creationId xmlns:p14="http://schemas.microsoft.com/office/powerpoint/2010/main" val="16059421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ubrik 1"/>
          <p:cNvSpPr>
            <a:spLocks noGrp="1"/>
          </p:cNvSpPr>
          <p:nvPr>
            <p:ph type="title"/>
          </p:nvPr>
        </p:nvSpPr>
        <p:spPr>
          <a:xfrm>
            <a:off x="457200" y="457200"/>
            <a:ext cx="8229600" cy="2395538"/>
          </a:xfrm>
        </p:spPr>
        <p:txBody>
          <a:bodyPr/>
          <a:lstStyle/>
          <a:p>
            <a:r>
              <a:rPr lang="sv-SE" altLang="sv-SE" sz="3200" dirty="0" smtClean="0"/>
              <a:t> </a:t>
            </a:r>
            <a:br>
              <a:rPr lang="sv-SE" altLang="sv-SE" sz="3200" dirty="0" smtClean="0"/>
            </a:br>
            <a:r>
              <a:rPr lang="sv-SE" altLang="sv-SE" sz="2800" dirty="0"/>
              <a:t/>
            </a:r>
            <a:br>
              <a:rPr lang="sv-SE" altLang="sv-SE" sz="2800" dirty="0"/>
            </a:br>
            <a:r>
              <a:rPr lang="sv-SE" altLang="sv-SE" sz="2800" dirty="0" smtClean="0"/>
              <a:t>Nu kan du strax ta paus </a:t>
            </a:r>
            <a:br>
              <a:rPr lang="sv-SE" altLang="sv-SE" sz="2800" dirty="0" smtClean="0"/>
            </a:br>
            <a:r>
              <a:rPr lang="sv-SE" altLang="sv-SE" sz="2800" dirty="0" smtClean="0"/>
              <a:t>Diskutera gärna frågorna nedan med någon i din närhet medan du pausar och helst innan du börjar med nästa film. </a:t>
            </a:r>
            <a:br>
              <a:rPr lang="sv-SE" altLang="sv-SE" sz="2800" dirty="0" smtClean="0"/>
            </a:br>
            <a:endParaRPr lang="sv-SE" altLang="sv-SE" sz="2800" dirty="0" smtClean="0"/>
          </a:p>
        </p:txBody>
      </p:sp>
      <p:sp>
        <p:nvSpPr>
          <p:cNvPr id="28675" name="Platshållare för innehåll 2"/>
          <p:cNvSpPr>
            <a:spLocks noGrp="1"/>
          </p:cNvSpPr>
          <p:nvPr>
            <p:ph idx="1"/>
          </p:nvPr>
        </p:nvSpPr>
        <p:spPr>
          <a:xfrm>
            <a:off x="457200" y="3248980"/>
            <a:ext cx="8229600" cy="2618420"/>
          </a:xfrm>
        </p:spPr>
        <p:txBody>
          <a:bodyPr/>
          <a:lstStyle/>
          <a:p>
            <a:r>
              <a:rPr lang="sv-SE" altLang="sv-SE" sz="4400" dirty="0" smtClean="0"/>
              <a:t>Vilket är ditt förstaspråk och vilket är det andra språket du lärde dig? </a:t>
            </a:r>
          </a:p>
          <a:p>
            <a:r>
              <a:rPr lang="sv-SE" altLang="sv-SE" sz="4400" dirty="0" smtClean="0"/>
              <a:t>Hur lärde du dig ditt andra språk?</a:t>
            </a:r>
          </a:p>
          <a:p>
            <a:endParaRPr lang="sv-SE" altLang="sv-SE" sz="4400" dirty="0" smtClean="0"/>
          </a:p>
        </p:txBody>
      </p:sp>
    </p:spTree>
    <p:extLst>
      <p:ext uri="{BB962C8B-B14F-4D97-AF65-F5344CB8AC3E}">
        <p14:creationId xmlns:p14="http://schemas.microsoft.com/office/powerpoint/2010/main" val="22802602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7747" name="Rectangle 3"/>
          <p:cNvSpPr>
            <a:spLocks noGrp="1" noChangeArrowheads="1"/>
          </p:cNvSpPr>
          <p:nvPr>
            <p:ph type="title"/>
          </p:nvPr>
        </p:nvSpPr>
        <p:spPr/>
        <p:txBody>
          <a:bodyPr/>
          <a:lstStyle/>
          <a:p>
            <a:pPr eaLnBrk="1" hangingPunct="1"/>
            <a:endParaRPr lang="sv-SE" altLang="sv-SE" sz="3200" dirty="0" smtClean="0"/>
          </a:p>
        </p:txBody>
      </p:sp>
      <p:sp>
        <p:nvSpPr>
          <p:cNvPr id="57347" name="Platshållare för innehåll 1"/>
          <p:cNvSpPr>
            <a:spLocks noGrp="1"/>
          </p:cNvSpPr>
          <p:nvPr>
            <p:ph sz="quarter" idx="1"/>
          </p:nvPr>
        </p:nvSpPr>
        <p:spPr/>
        <p:txBody>
          <a:bodyPr/>
          <a:lstStyle/>
          <a:p>
            <a:r>
              <a:rPr lang="sv-SE" altLang="sv-SE" sz="4400" dirty="0" smtClean="0"/>
              <a:t>Slut på film 1</a:t>
            </a:r>
          </a:p>
          <a:p>
            <a:r>
              <a:rPr lang="sv-SE" altLang="sv-SE" sz="4400" dirty="0" smtClean="0"/>
              <a:t>Nästa film börjar med att förstå och inte förstå</a:t>
            </a:r>
          </a:p>
          <a:p>
            <a:r>
              <a:rPr lang="sv-SE" altLang="sv-SE" sz="4400" dirty="0" smtClean="0"/>
              <a:t>Och inleds med berättelsen om </a:t>
            </a:r>
            <a:r>
              <a:rPr lang="sv-SE" altLang="sv-SE" sz="4400" dirty="0" err="1" smtClean="0"/>
              <a:t>tjangardern</a:t>
            </a:r>
            <a:r>
              <a:rPr lang="sv-SE" altLang="sv-SE" sz="4400" dirty="0" smtClean="0"/>
              <a:t> </a:t>
            </a:r>
          </a:p>
        </p:txBody>
      </p:sp>
    </p:spTree>
    <p:extLst>
      <p:ext uri="{BB962C8B-B14F-4D97-AF65-F5344CB8AC3E}">
        <p14:creationId xmlns:p14="http://schemas.microsoft.com/office/powerpoint/2010/main" val="85460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87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60349"/>
            <a:ext cx="7772400" cy="3843725"/>
          </a:xfrm>
        </p:spPr>
        <p:txBody>
          <a:bodyPr/>
          <a:lstStyle/>
          <a:p>
            <a:pPr eaLnBrk="1" hangingPunct="1"/>
            <a:r>
              <a:rPr lang="sv-SE" altLang="sv-SE" sz="4400" dirty="0" smtClean="0">
                <a:solidFill>
                  <a:schemeClr val="tx1"/>
                </a:solidFill>
              </a:rPr>
              <a:t/>
            </a:r>
            <a:br>
              <a:rPr lang="sv-SE" altLang="sv-SE" sz="4400" dirty="0" smtClean="0">
                <a:solidFill>
                  <a:schemeClr val="tx1"/>
                </a:solidFill>
              </a:rPr>
            </a:br>
            <a:r>
              <a:rPr lang="sv-SE" altLang="sv-SE" sz="4400" dirty="0" smtClean="0">
                <a:solidFill>
                  <a:schemeClr val="tx1"/>
                </a:solidFill>
              </a:rPr>
              <a:t>Transspråkande i teori och praktik </a:t>
            </a:r>
            <a:br>
              <a:rPr lang="sv-SE" altLang="sv-SE" sz="4400" dirty="0" smtClean="0">
                <a:solidFill>
                  <a:schemeClr val="tx1"/>
                </a:solidFill>
              </a:rPr>
            </a:br>
            <a:r>
              <a:rPr lang="sv-SE" altLang="sv-SE" sz="4400" dirty="0" smtClean="0"/>
              <a:t>Del 2</a:t>
            </a:r>
            <a:r>
              <a:rPr lang="sv-SE" altLang="sv-SE" sz="4400" dirty="0" smtClean="0">
                <a:solidFill>
                  <a:schemeClr val="tx1"/>
                </a:solidFill>
              </a:rPr>
              <a:t/>
            </a:r>
            <a:br>
              <a:rPr lang="sv-SE" altLang="sv-SE" sz="4400" dirty="0" smtClean="0">
                <a:solidFill>
                  <a:schemeClr val="tx1"/>
                </a:solidFill>
              </a:rPr>
            </a:br>
            <a:r>
              <a:rPr lang="sv-SE" altLang="sv-SE" sz="4400" dirty="0" smtClean="0">
                <a:solidFill>
                  <a:schemeClr val="tx1"/>
                </a:solidFill>
              </a:rPr>
              <a:t/>
            </a:r>
            <a:br>
              <a:rPr lang="sv-SE" altLang="sv-SE" sz="4400" dirty="0" smtClean="0">
                <a:solidFill>
                  <a:schemeClr val="tx1"/>
                </a:solidFill>
              </a:rPr>
            </a:br>
            <a:endParaRPr lang="sv-SE" altLang="sv-SE" sz="2400" dirty="0" smtClean="0">
              <a:solidFill>
                <a:schemeClr val="tx1"/>
              </a:solidFill>
            </a:endParaRPr>
          </a:p>
        </p:txBody>
      </p:sp>
      <p:sp>
        <p:nvSpPr>
          <p:cNvPr id="4099" name="Rectangle 3"/>
          <p:cNvSpPr>
            <a:spLocks noGrp="1" noChangeArrowheads="1"/>
          </p:cNvSpPr>
          <p:nvPr>
            <p:ph type="subTitle" idx="1"/>
          </p:nvPr>
        </p:nvSpPr>
        <p:spPr>
          <a:xfrm>
            <a:off x="1619250" y="3744034"/>
            <a:ext cx="5761038" cy="2637715"/>
          </a:xfrm>
        </p:spPr>
        <p:txBody>
          <a:bodyPr/>
          <a:lstStyle/>
          <a:p>
            <a:pPr eaLnBrk="1" hangingPunct="1">
              <a:lnSpc>
                <a:spcPct val="80000"/>
              </a:lnSpc>
            </a:pPr>
            <a:endParaRPr lang="sv-SE" altLang="sv-SE" sz="2800" i="1" dirty="0" smtClean="0"/>
          </a:p>
          <a:p>
            <a:pPr eaLnBrk="1" hangingPunct="1">
              <a:lnSpc>
                <a:spcPct val="80000"/>
              </a:lnSpc>
            </a:pPr>
            <a:r>
              <a:rPr lang="sv-SE" altLang="sv-SE" sz="2800" i="1" dirty="0" smtClean="0"/>
              <a:t>Gudrun Svensson</a:t>
            </a:r>
          </a:p>
          <a:p>
            <a:pPr eaLnBrk="1" hangingPunct="1">
              <a:lnSpc>
                <a:spcPct val="80000"/>
              </a:lnSpc>
            </a:pPr>
            <a:r>
              <a:rPr lang="sv-SE" altLang="sv-SE" sz="2400" i="1" dirty="0" smtClean="0">
                <a:hlinkClick r:id="rId3"/>
              </a:rPr>
              <a:t>Gudrun.svensson@lnu.se</a:t>
            </a:r>
            <a:endParaRPr lang="sv-SE" altLang="sv-SE" sz="2400" i="1" dirty="0" smtClean="0"/>
          </a:p>
          <a:p>
            <a:pPr eaLnBrk="1" hangingPunct="1">
              <a:lnSpc>
                <a:spcPct val="80000"/>
              </a:lnSpc>
            </a:pPr>
            <a:r>
              <a:rPr lang="sv-SE" altLang="sv-SE" sz="2400" i="1" dirty="0" smtClean="0"/>
              <a:t>Linnéuniversitetet</a:t>
            </a:r>
          </a:p>
          <a:p>
            <a:pPr eaLnBrk="1" hangingPunct="1">
              <a:lnSpc>
                <a:spcPct val="80000"/>
              </a:lnSpc>
            </a:pPr>
            <a:r>
              <a:rPr lang="sv-SE" altLang="sv-SE" sz="2400" i="1" dirty="0" smtClean="0"/>
              <a:t>Institutionen för svenska språket </a:t>
            </a:r>
          </a:p>
        </p:txBody>
      </p:sp>
      <p:graphicFrame>
        <p:nvGraphicFramePr>
          <p:cNvPr id="4101" name="Objekt 1"/>
          <p:cNvGraphicFramePr>
            <a:graphicFrameLocks noChangeAspect="1"/>
          </p:cNvGraphicFramePr>
          <p:nvPr/>
        </p:nvGraphicFramePr>
        <p:xfrm>
          <a:off x="7308850" y="4365625"/>
          <a:ext cx="1922463" cy="3206750"/>
        </p:xfrm>
        <a:graphic>
          <a:graphicData uri="http://schemas.openxmlformats.org/presentationml/2006/ole">
            <mc:AlternateContent xmlns:mc="http://schemas.openxmlformats.org/markup-compatibility/2006">
              <mc:Choice xmlns:v="urn:schemas-microsoft-com:vml" Requires="v">
                <p:oleObj spid="_x0000_s4112" name="Kalkylblad" r:id="rId4" imgW="5930859" imgH="9340920" progId="Excel.Sheet.8">
                  <p:embed/>
                </p:oleObj>
              </mc:Choice>
              <mc:Fallback>
                <p:oleObj name="Kalkylblad" r:id="rId4" imgW="5930859" imgH="9340920" progId="Excel.Sheet.8">
                  <p:embed/>
                  <p:pic>
                    <p:nvPicPr>
                      <p:cNvPr id="4101" name="Objekt 1"/>
                      <p:cNvPicPr>
                        <a:picLocks noChangeAspect="1" noChangeArrowheads="1"/>
                      </p:cNvPicPr>
                      <p:nvPr/>
                    </p:nvPicPr>
                    <p:blipFill>
                      <a:blip r:embed="rId5">
                        <a:extLst>
                          <a:ext uri="{28A0092B-C50C-407E-A947-70E740481C1C}">
                            <a14:useLocalDpi xmlns:a14="http://schemas.microsoft.com/office/drawing/2010/main" val="0"/>
                          </a:ext>
                        </a:extLst>
                      </a:blip>
                      <a:srcRect r="91579" b="92532"/>
                      <a:stretch>
                        <a:fillRect/>
                      </a:stretch>
                    </p:blipFill>
                    <p:spPr bwMode="auto">
                      <a:xfrm>
                        <a:off x="7308850" y="4365625"/>
                        <a:ext cx="1922463"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27160435"/>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ubrik 1"/>
          <p:cNvSpPr>
            <a:spLocks noGrp="1"/>
          </p:cNvSpPr>
          <p:nvPr>
            <p:ph type="title"/>
          </p:nvPr>
        </p:nvSpPr>
        <p:spPr>
          <a:xfrm>
            <a:off x="704850" y="998730"/>
            <a:ext cx="7645400" cy="652270"/>
          </a:xfrm>
        </p:spPr>
        <p:txBody>
          <a:bodyPr/>
          <a:lstStyle/>
          <a:p>
            <a:r>
              <a:rPr lang="sv-SE" altLang="sv-SE" sz="3200" dirty="0"/>
              <a:t>Hur lärde du dig ditt andra språk?</a:t>
            </a:r>
            <a:br>
              <a:rPr lang="sv-SE" altLang="sv-SE" sz="3200" dirty="0"/>
            </a:br>
            <a:endParaRPr lang="sv-SE" altLang="sv-SE" sz="3200" dirty="0" smtClean="0"/>
          </a:p>
        </p:txBody>
      </p:sp>
      <p:sp>
        <p:nvSpPr>
          <p:cNvPr id="28675" name="Platshållare för innehåll 2"/>
          <p:cNvSpPr>
            <a:spLocks noGrp="1"/>
          </p:cNvSpPr>
          <p:nvPr>
            <p:ph idx="1"/>
          </p:nvPr>
        </p:nvSpPr>
        <p:spPr/>
        <p:txBody>
          <a:bodyPr/>
          <a:lstStyle/>
          <a:p>
            <a:r>
              <a:rPr lang="sv-SE" altLang="sv-SE" sz="3600" dirty="0" smtClean="0"/>
              <a:t>Använde du gloslistor?</a:t>
            </a:r>
          </a:p>
          <a:p>
            <a:r>
              <a:rPr lang="sv-SE" altLang="sv-SE" sz="3600" dirty="0" smtClean="0"/>
              <a:t>Använde du lexikon?</a:t>
            </a:r>
          </a:p>
          <a:p>
            <a:r>
              <a:rPr lang="sv-SE" altLang="sv-SE" sz="3600" dirty="0" smtClean="0"/>
              <a:t>Jobbade du med översättningar?</a:t>
            </a:r>
          </a:p>
          <a:p>
            <a:r>
              <a:rPr lang="sv-SE" altLang="sv-SE" sz="3600" dirty="0" smtClean="0"/>
              <a:t>Tog du hjälp av Internet?</a:t>
            </a:r>
          </a:p>
          <a:p>
            <a:r>
              <a:rPr lang="sv-SE" altLang="sv-SE" sz="3600" dirty="0" smtClean="0"/>
              <a:t>Utvecklande samtal? </a:t>
            </a:r>
          </a:p>
          <a:p>
            <a:endParaRPr lang="sv-SE" altLang="sv-SE" sz="3600" dirty="0" smtClean="0"/>
          </a:p>
        </p:txBody>
      </p:sp>
    </p:spTree>
    <p:extLst>
      <p:ext uri="{BB962C8B-B14F-4D97-AF65-F5344CB8AC3E}">
        <p14:creationId xmlns:p14="http://schemas.microsoft.com/office/powerpoint/2010/main" val="798082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ubrik 1"/>
          <p:cNvSpPr>
            <a:spLocks noGrp="1"/>
          </p:cNvSpPr>
          <p:nvPr>
            <p:ph type="title"/>
          </p:nvPr>
        </p:nvSpPr>
        <p:spPr>
          <a:xfrm>
            <a:off x="457200" y="115888"/>
            <a:ext cx="8229600" cy="1692275"/>
          </a:xfrm>
        </p:spPr>
        <p:txBody>
          <a:bodyPr/>
          <a:lstStyle/>
          <a:p>
            <a:r>
              <a:rPr lang="sv-SE" altLang="sv-SE" sz="3200" dirty="0" smtClean="0"/>
              <a:t/>
            </a:r>
            <a:br>
              <a:rPr lang="sv-SE" altLang="sv-SE" sz="3200" dirty="0" smtClean="0"/>
            </a:br>
            <a:r>
              <a:rPr lang="sv-SE" altLang="sv-SE" sz="3200" dirty="0"/>
              <a:t/>
            </a:r>
            <a:br>
              <a:rPr lang="sv-SE" altLang="sv-SE" sz="3200" dirty="0"/>
            </a:br>
            <a:r>
              <a:rPr lang="sv-SE" altLang="sv-SE" sz="3200" dirty="0" smtClean="0"/>
              <a:t/>
            </a:r>
            <a:br>
              <a:rPr lang="sv-SE" altLang="sv-SE" sz="3200" dirty="0" smtClean="0"/>
            </a:br>
            <a:r>
              <a:rPr lang="sv-SE" altLang="sv-SE" sz="3200" dirty="0" smtClean="0"/>
              <a:t>Migration och globalisering skapar behov av nya mönster i undervisningen </a:t>
            </a:r>
          </a:p>
        </p:txBody>
      </p:sp>
      <p:pic>
        <p:nvPicPr>
          <p:cNvPr id="12291" name="Picture 3"/>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rcRect/>
          <a:stretch>
            <a:fillRect/>
          </a:stretch>
        </p:blipFill>
        <p:spPr>
          <a:xfrm>
            <a:off x="4560888" y="2754313"/>
            <a:ext cx="3752850" cy="2001837"/>
          </a:xfrm>
          <a:noFill/>
        </p:spPr>
      </p:pic>
      <p:pic>
        <p:nvPicPr>
          <p:cNvPr id="12292" name="Picture 5" descr="Together, Earth, Human, Silhouettes, Global,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3505200"/>
            <a:ext cx="914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 descr="Emigration family sky and birds silhouette."/>
          <p:cNvPicPr>
            <a:picLocks noChangeAspect="1" noChangeArrowheads="1"/>
          </p:cNvPicPr>
          <p:nvPr/>
        </p:nvPicPr>
        <p:blipFill>
          <a:blip r:embed="rId4">
            <a:extLst>
              <a:ext uri="{28A0092B-C50C-407E-A947-70E740481C1C}">
                <a14:useLocalDpi xmlns:a14="http://schemas.microsoft.com/office/drawing/2010/main" val="0"/>
              </a:ext>
            </a:extLst>
          </a:blip>
          <a:srcRect t="53009" r="24113" b="9949"/>
          <a:stretch>
            <a:fillRect/>
          </a:stretch>
        </p:blipFill>
        <p:spPr bwMode="auto">
          <a:xfrm>
            <a:off x="5521325" y="2060575"/>
            <a:ext cx="35591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Platshållare för innehåll 4"/>
          <p:cNvSpPr>
            <a:spLocks noGrp="1"/>
          </p:cNvSpPr>
          <p:nvPr>
            <p:ph sz="half" idx="2"/>
          </p:nvPr>
        </p:nvSpPr>
        <p:spPr>
          <a:xfrm>
            <a:off x="4859338" y="2005013"/>
            <a:ext cx="3505200" cy="4002087"/>
          </a:xfrm>
        </p:spPr>
        <p:txBody>
          <a:bodyPr/>
          <a:lstStyle/>
          <a:p>
            <a:pPr marL="0" indent="0"/>
            <a:endParaRPr lang="sv-SE" altLang="sv-SE" smtClean="0"/>
          </a:p>
        </p:txBody>
      </p:sp>
      <p:pic>
        <p:nvPicPr>
          <p:cNvPr id="12295" name="Picture 13" descr="Girl, Asylum, Politically, Policy"/>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48038" y="1993900"/>
            <a:ext cx="285273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1" descr="Lesvos island, Greece - 29 October 2015. Syrian migrants / refugees arrive from Turkey on boat through sea with cold water near Molyvos, Lesbos on an overload dinghy. Leaving Syria that has war"/>
          <p:cNvPicPr>
            <a:picLocks noChangeAspect="1" noChangeArrowheads="1"/>
          </p:cNvPicPr>
          <p:nvPr/>
        </p:nvPicPr>
        <p:blipFill>
          <a:blip r:embed="rId6" cstate="email">
            <a:extLst>
              <a:ext uri="{28A0092B-C50C-407E-A947-70E740481C1C}">
                <a14:useLocalDpi xmlns:a14="http://schemas.microsoft.com/office/drawing/2010/main" val="0"/>
              </a:ext>
            </a:extLst>
          </a:blip>
          <a:srcRect l="6213" r="-6213" b="6944"/>
          <a:stretch>
            <a:fillRect/>
          </a:stretch>
        </p:blipFill>
        <p:spPr bwMode="auto">
          <a:xfrm>
            <a:off x="0" y="1889125"/>
            <a:ext cx="3938588"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5456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0" name="Picture 2" descr="ön 15 bac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84313"/>
            <a:ext cx="8978900" cy="537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7" name="Rectangle 3"/>
          <p:cNvSpPr>
            <a:spLocks noGrp="1" noChangeArrowheads="1"/>
          </p:cNvSpPr>
          <p:nvPr>
            <p:ph type="title"/>
          </p:nvPr>
        </p:nvSpPr>
        <p:spPr/>
        <p:txBody>
          <a:bodyPr/>
          <a:lstStyle/>
          <a:p>
            <a:pPr eaLnBrk="1" hangingPunct="1"/>
            <a:r>
              <a:rPr lang="sv-SE" altLang="sv-SE" dirty="0" smtClean="0"/>
              <a:t>Om </a:t>
            </a:r>
            <a:r>
              <a:rPr lang="sv-SE" altLang="sv-SE" dirty="0" err="1" smtClean="0"/>
              <a:t>tjangardern</a:t>
            </a:r>
            <a:r>
              <a:rPr lang="sv-SE" altLang="sv-SE" dirty="0" smtClean="0"/>
              <a:t> </a:t>
            </a:r>
          </a:p>
        </p:txBody>
      </p:sp>
      <p:sp>
        <p:nvSpPr>
          <p:cNvPr id="287748" name="Rectangle 4"/>
          <p:cNvSpPr>
            <a:spLocks noGrp="1" noChangeArrowheads="1"/>
          </p:cNvSpPr>
          <p:nvPr>
            <p:ph sz="quarter" idx="1"/>
          </p:nvPr>
        </p:nvSpPr>
        <p:spPr>
          <a:xfrm>
            <a:off x="539750" y="2276475"/>
            <a:ext cx="8147050" cy="3590925"/>
          </a:xfrm>
          <a:solidFill>
            <a:schemeClr val="bg1">
              <a:alpha val="21176"/>
            </a:schemeClr>
          </a:solidFill>
        </p:spPr>
        <p:txBody>
          <a:bodyPr/>
          <a:lstStyle/>
          <a:p>
            <a:pPr eaLnBrk="1" hangingPunct="1"/>
            <a:endParaRPr lang="sv-SE" altLang="sv-SE" dirty="0" smtClean="0"/>
          </a:p>
          <a:p>
            <a:pPr eaLnBrk="1" hangingPunct="1"/>
            <a:r>
              <a:rPr lang="sv-SE" altLang="sv-SE" sz="3200" b="1" dirty="0" smtClean="0"/>
              <a:t>Vid sitt </a:t>
            </a:r>
            <a:r>
              <a:rPr lang="sv-SE" altLang="sv-SE" sz="3200" b="1" u="sng" dirty="0" err="1" smtClean="0"/>
              <a:t>skrim</a:t>
            </a:r>
            <a:r>
              <a:rPr lang="sv-SE" altLang="sv-SE" sz="3200" b="1" dirty="0" smtClean="0"/>
              <a:t> på landet har Karl Oskarson en </a:t>
            </a:r>
            <a:r>
              <a:rPr lang="sv-SE" altLang="sv-SE" sz="3200" b="1" u="sng" dirty="0" err="1" smtClean="0"/>
              <a:t>tjangarde</a:t>
            </a:r>
            <a:r>
              <a:rPr lang="sv-SE" altLang="sv-SE" sz="3200" b="1" dirty="0" err="1" smtClean="0"/>
              <a:t>r</a:t>
            </a:r>
            <a:r>
              <a:rPr lang="sv-SE" altLang="sv-SE" sz="3200" b="1" dirty="0" smtClean="0"/>
              <a:t> ute på </a:t>
            </a:r>
            <a:r>
              <a:rPr lang="sv-SE" altLang="sv-SE" sz="3200" b="1" u="sng" dirty="0" err="1" smtClean="0"/>
              <a:t>stämren</a:t>
            </a:r>
            <a:r>
              <a:rPr lang="sv-SE" altLang="sv-SE" sz="3200" b="1" dirty="0" smtClean="0"/>
              <a:t>. Den är 1,6 meter hög, 3,5 meter lång och 0,75 meter djup. Beräkna volymen. </a:t>
            </a:r>
          </a:p>
          <a:p>
            <a:pPr eaLnBrk="1" hangingPunct="1"/>
            <a:endParaRPr lang="sv-SE" altLang="sv-SE" sz="3200" b="1" dirty="0" smtClean="0"/>
          </a:p>
          <a:p>
            <a:pPr eaLnBrk="1" hangingPunct="1"/>
            <a:endParaRPr lang="sv-SE" altLang="sv-SE" dirty="0" smtClean="0"/>
          </a:p>
          <a:p>
            <a:pPr eaLnBrk="1" hangingPunct="1"/>
            <a:endParaRPr lang="sv-SE" altLang="sv-SE" dirty="0" smtClean="0"/>
          </a:p>
          <a:p>
            <a:pPr eaLnBrk="1" hangingPunct="1"/>
            <a:endParaRPr lang="en-US" altLang="sv-SE" dirty="0" smtClean="0"/>
          </a:p>
        </p:txBody>
      </p:sp>
    </p:spTree>
    <p:extLst>
      <p:ext uri="{BB962C8B-B14F-4D97-AF65-F5344CB8AC3E}">
        <p14:creationId xmlns:p14="http://schemas.microsoft.com/office/powerpoint/2010/main" val="1397240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7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774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p:bldP spid="287748"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ubrik 1"/>
          <p:cNvSpPr>
            <a:spLocks noGrp="1"/>
          </p:cNvSpPr>
          <p:nvPr>
            <p:ph type="title"/>
          </p:nvPr>
        </p:nvSpPr>
        <p:spPr/>
        <p:txBody>
          <a:bodyPr/>
          <a:lstStyle/>
          <a:p>
            <a:r>
              <a:rPr lang="sv-SE" altLang="sv-SE" sz="5400" dirty="0" smtClean="0"/>
              <a:t>Frågor</a:t>
            </a:r>
          </a:p>
        </p:txBody>
      </p:sp>
      <p:sp>
        <p:nvSpPr>
          <p:cNvPr id="59395" name="Platshållare för innehåll 2"/>
          <p:cNvSpPr>
            <a:spLocks noGrp="1"/>
          </p:cNvSpPr>
          <p:nvPr>
            <p:ph idx="1"/>
          </p:nvPr>
        </p:nvSpPr>
        <p:spPr/>
        <p:txBody>
          <a:bodyPr/>
          <a:lstStyle/>
          <a:p>
            <a:r>
              <a:rPr lang="sv-SE" altLang="sv-SE" sz="4400" dirty="0" smtClean="0"/>
              <a:t>1) Vet du vad talet handlar om?</a:t>
            </a:r>
          </a:p>
          <a:p>
            <a:r>
              <a:rPr lang="sv-SE" altLang="sv-SE" sz="4400" dirty="0" smtClean="0"/>
              <a:t>2) Kan du räkna ut det?</a:t>
            </a:r>
          </a:p>
        </p:txBody>
      </p:sp>
    </p:spTree>
    <p:extLst>
      <p:ext uri="{BB962C8B-B14F-4D97-AF65-F5344CB8AC3E}">
        <p14:creationId xmlns:p14="http://schemas.microsoft.com/office/powerpoint/2010/main" val="35973566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sv-SE" dirty="0" smtClean="0"/>
              <a:t>			</a:t>
            </a:r>
            <a:br>
              <a:rPr lang="en-US" altLang="sv-SE" dirty="0" smtClean="0"/>
            </a:br>
            <a:r>
              <a:rPr lang="en-US" altLang="sv-SE" dirty="0"/>
              <a:t>	</a:t>
            </a:r>
            <a:r>
              <a:rPr lang="en-US" altLang="sv-SE" dirty="0" smtClean="0"/>
              <a:t>			</a:t>
            </a:r>
            <a:r>
              <a:rPr lang="en-US" altLang="sv-SE" dirty="0" err="1" smtClean="0"/>
              <a:t>Tjangarder</a:t>
            </a:r>
            <a:r>
              <a:rPr lang="en-US" altLang="sv-SE" dirty="0" smtClean="0"/>
              <a:t>?</a:t>
            </a:r>
          </a:p>
        </p:txBody>
      </p:sp>
      <p:sp>
        <p:nvSpPr>
          <p:cNvPr id="60419" name="Rectangle 3"/>
          <p:cNvSpPr>
            <a:spLocks noGrp="1" noChangeArrowheads="1"/>
          </p:cNvSpPr>
          <p:nvPr>
            <p:ph type="body" sz="half" idx="1"/>
          </p:nvPr>
        </p:nvSpPr>
        <p:spPr>
          <a:xfrm>
            <a:off x="-2209800" y="1981200"/>
            <a:ext cx="5791200" cy="4648200"/>
          </a:xfrm>
        </p:spPr>
        <p:txBody>
          <a:bodyPr/>
          <a:lstStyle/>
          <a:p>
            <a:pPr eaLnBrk="1" hangingPunct="1"/>
            <a:endParaRPr lang="sv-SE" altLang="sv-SE" sz="2800" smtClean="0"/>
          </a:p>
        </p:txBody>
      </p:sp>
      <p:sp useBgFill="1">
        <p:nvSpPr>
          <p:cNvPr id="60420" name="Rectangle 12"/>
          <p:cNvSpPr>
            <a:spLocks noGrp="1" noChangeAspect="1" noChangeArrowheads="1" noTextEdit="1"/>
          </p:cNvSpPr>
          <p:nvPr>
            <p:ph type="clipArt" sz="half" idx="2"/>
          </p:nvPr>
        </p:nvSpPr>
        <p:spPr>
          <a:xfrm>
            <a:off x="1908175" y="1943100"/>
            <a:ext cx="4176713" cy="4686300"/>
          </a:xfrm>
        </p:spPr>
      </p:sp>
      <p:pic>
        <p:nvPicPr>
          <p:cNvPr id="2" name="Picture 4" descr="ön 15 träd"/>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 y="0"/>
            <a:ext cx="158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Oval 5"/>
          <p:cNvSpPr>
            <a:spLocks noChangeArrowheads="1"/>
          </p:cNvSpPr>
          <p:nvPr/>
        </p:nvSpPr>
        <p:spPr bwMode="auto">
          <a:xfrm>
            <a:off x="251460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Char char="–"/>
            </a:pPr>
            <a:endParaRPr lang="sv-SE" altLang="sv-SE" sz="1800"/>
          </a:p>
        </p:txBody>
      </p:sp>
      <p:sp>
        <p:nvSpPr>
          <p:cNvPr id="60423" name="Oval 6"/>
          <p:cNvSpPr>
            <a:spLocks noChangeArrowheads="1"/>
          </p:cNvSpPr>
          <p:nvPr/>
        </p:nvSpPr>
        <p:spPr bwMode="auto">
          <a:xfrm>
            <a:off x="2438400" y="5486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Char char="–"/>
            </a:pPr>
            <a:endParaRPr lang="sv-SE" altLang="sv-SE" sz="1800"/>
          </a:p>
        </p:txBody>
      </p:sp>
      <p:sp>
        <p:nvSpPr>
          <p:cNvPr id="60424" name="Line 7"/>
          <p:cNvSpPr>
            <a:spLocks noChangeShapeType="1"/>
          </p:cNvSpPr>
          <p:nvPr/>
        </p:nvSpPr>
        <p:spPr bwMode="auto">
          <a:xfrm flipH="1">
            <a:off x="2362200" y="5638800"/>
            <a:ext cx="762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60425" name="Line 8"/>
          <p:cNvSpPr>
            <a:spLocks noChangeShapeType="1"/>
          </p:cNvSpPr>
          <p:nvPr/>
        </p:nvSpPr>
        <p:spPr bwMode="auto">
          <a:xfrm flipV="1">
            <a:off x="2743200" y="5181600"/>
            <a:ext cx="1524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60426" name="Line 9"/>
          <p:cNvSpPr>
            <a:spLocks noChangeShapeType="1"/>
          </p:cNvSpPr>
          <p:nvPr/>
        </p:nvSpPr>
        <p:spPr bwMode="auto">
          <a:xfrm flipH="1">
            <a:off x="2667000" y="5181600"/>
            <a:ext cx="2286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60427" name="Line 10"/>
          <p:cNvSpPr>
            <a:spLocks noChangeShapeType="1"/>
          </p:cNvSpPr>
          <p:nvPr/>
        </p:nvSpPr>
        <p:spPr bwMode="auto">
          <a:xfrm flipH="1">
            <a:off x="2438400" y="5943600"/>
            <a:ext cx="762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60428" name="Line 11"/>
          <p:cNvSpPr>
            <a:spLocks noChangeShapeType="1"/>
          </p:cNvSpPr>
          <p:nvPr/>
        </p:nvSpPr>
        <p:spPr bwMode="auto">
          <a:xfrm>
            <a:off x="2743200" y="5943600"/>
            <a:ext cx="762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60429" name="Text Box 13"/>
          <p:cNvSpPr txBox="1">
            <a:spLocks noChangeArrowheads="1"/>
          </p:cNvSpPr>
          <p:nvPr/>
        </p:nvSpPr>
        <p:spPr bwMode="auto">
          <a:xfrm>
            <a:off x="3886200" y="5410200"/>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spcBef>
                <a:spcPct val="50000"/>
              </a:spcBef>
              <a:buClrTx/>
              <a:buSzTx/>
              <a:buFontTx/>
              <a:buNone/>
            </a:pPr>
            <a:endParaRPr lang="sv-SE" altLang="sv-SE" sz="2000">
              <a:latin typeface="Times New Roman" pitchFamily="18" charset="0"/>
            </a:endParaRPr>
          </a:p>
        </p:txBody>
      </p:sp>
      <p:pic>
        <p:nvPicPr>
          <p:cNvPr id="60430" name="Picture 14" descr="ön 15 ste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95600" y="5867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ankebubbla 2"/>
          <p:cNvSpPr/>
          <p:nvPr/>
        </p:nvSpPr>
        <p:spPr>
          <a:xfrm>
            <a:off x="2743200" y="0"/>
            <a:ext cx="3600450" cy="2016125"/>
          </a:xfrm>
          <a:prstGeom prst="cloudCallout">
            <a:avLst>
              <a:gd name="adj1" fmla="val -55905"/>
              <a:gd name="adj2" fmla="val 146293"/>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extLst>
      <p:ext uri="{BB962C8B-B14F-4D97-AF65-F5344CB8AC3E}">
        <p14:creationId xmlns:p14="http://schemas.microsoft.com/office/powerpoint/2010/main" val="2977014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0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Vad stod det egentligen i talet? </a:t>
            </a:r>
            <a:endParaRPr lang="sv-SE" dirty="0"/>
          </a:p>
        </p:txBody>
      </p:sp>
      <p:sp>
        <p:nvSpPr>
          <p:cNvPr id="3" name="Platshållare för innehåll 2"/>
          <p:cNvSpPr>
            <a:spLocks noGrp="1"/>
          </p:cNvSpPr>
          <p:nvPr>
            <p:ph idx="1"/>
          </p:nvPr>
        </p:nvSpPr>
        <p:spPr/>
        <p:txBody>
          <a:bodyPr/>
          <a:lstStyle/>
          <a:p>
            <a:r>
              <a:rPr lang="sv-SE" altLang="sv-SE" sz="3200" b="1" dirty="0"/>
              <a:t>Vid </a:t>
            </a:r>
            <a:r>
              <a:rPr lang="sv-SE" altLang="sv-SE" sz="3200" b="1" dirty="0" smtClean="0"/>
              <a:t>sitt torp (</a:t>
            </a:r>
            <a:r>
              <a:rPr lang="sv-SE" altLang="sv-SE" sz="3200" b="1" u="sng" dirty="0" err="1" smtClean="0"/>
              <a:t>skrim</a:t>
            </a:r>
            <a:r>
              <a:rPr lang="sv-SE" altLang="sv-SE" sz="3200" b="1" u="sng" dirty="0" smtClean="0"/>
              <a:t>)</a:t>
            </a:r>
            <a:r>
              <a:rPr lang="sv-SE" altLang="sv-SE" sz="3200" b="1" dirty="0" smtClean="0"/>
              <a:t> </a:t>
            </a:r>
            <a:r>
              <a:rPr lang="sv-SE" altLang="sv-SE" sz="3200" b="1" dirty="0"/>
              <a:t>på landet har Karl Oskarson en </a:t>
            </a:r>
            <a:r>
              <a:rPr lang="sv-SE" altLang="sv-SE" sz="3200" b="1" dirty="0" smtClean="0"/>
              <a:t>vedstapel (</a:t>
            </a:r>
            <a:r>
              <a:rPr lang="sv-SE" altLang="sv-SE" sz="3200" b="1" u="sng" dirty="0" err="1" smtClean="0"/>
              <a:t>tjangarde</a:t>
            </a:r>
            <a:r>
              <a:rPr lang="sv-SE" altLang="sv-SE" sz="3200" b="1" dirty="0" err="1" smtClean="0"/>
              <a:t>r</a:t>
            </a:r>
            <a:r>
              <a:rPr lang="sv-SE" altLang="sv-SE" sz="3200" b="1" dirty="0" smtClean="0"/>
              <a:t>) </a:t>
            </a:r>
            <a:r>
              <a:rPr lang="sv-SE" altLang="sv-SE" sz="3200" b="1" dirty="0"/>
              <a:t>ute på </a:t>
            </a:r>
            <a:r>
              <a:rPr lang="sv-SE" altLang="sv-SE" sz="3200" b="1" dirty="0" smtClean="0"/>
              <a:t>logen (</a:t>
            </a:r>
            <a:r>
              <a:rPr lang="sv-SE" altLang="sv-SE" sz="3200" b="1" u="sng" dirty="0" err="1" smtClean="0"/>
              <a:t>stämren</a:t>
            </a:r>
            <a:r>
              <a:rPr lang="sv-SE" altLang="sv-SE" sz="3200" b="1" u="sng" dirty="0" smtClean="0"/>
              <a:t>)</a:t>
            </a:r>
            <a:r>
              <a:rPr lang="sv-SE" altLang="sv-SE" sz="3200" b="1" dirty="0" smtClean="0"/>
              <a:t>. </a:t>
            </a:r>
            <a:r>
              <a:rPr lang="sv-SE" altLang="sv-SE" sz="3200" b="1" dirty="0"/>
              <a:t>Den är 1,6 meter hög, 3,5 meter lång och 0,75 meter djup. Beräkna volymen</a:t>
            </a:r>
            <a:r>
              <a:rPr lang="sv-SE" altLang="sv-SE" b="1" dirty="0"/>
              <a:t>. </a:t>
            </a:r>
          </a:p>
          <a:p>
            <a:endParaRPr lang="sv-SE" altLang="sv-SE" b="1" dirty="0"/>
          </a:p>
        </p:txBody>
      </p:sp>
    </p:spTree>
    <p:extLst>
      <p:ext uri="{BB962C8B-B14F-4D97-AF65-F5344CB8AC3E}">
        <p14:creationId xmlns:p14="http://schemas.microsoft.com/office/powerpoint/2010/main" val="3120024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sv-SE" altLang="sv-SE" sz="3200" smtClean="0"/>
              <a:t>Men om man inte var här som barnunge?</a:t>
            </a:r>
            <a:br>
              <a:rPr lang="sv-SE" altLang="sv-SE" sz="3200" smtClean="0"/>
            </a:br>
            <a:endParaRPr lang="sv-SE" altLang="sv-SE" sz="3200" smtClean="0"/>
          </a:p>
        </p:txBody>
      </p:sp>
      <p:pic>
        <p:nvPicPr>
          <p:cNvPr id="2" name="Platshållare för innehåll 1"/>
          <p:cNvPicPr>
            <a:picLocks noGrp="1" noChangeAspect="1"/>
          </p:cNvPicPr>
          <p:nvPr>
            <p:ph sz="quarter" idx="1"/>
          </p:nvPr>
        </p:nvPicPr>
        <p:blipFill>
          <a:blip r:embed="rId2" cstate="email">
            <a:extLst>
              <a:ext uri="{28A0092B-C50C-407E-A947-70E740481C1C}">
                <a14:useLocalDpi xmlns:a14="http://schemas.microsoft.com/office/drawing/2010/main" val="0"/>
              </a:ext>
            </a:extLst>
          </a:blip>
          <a:stretch>
            <a:fillRect/>
          </a:stretch>
        </p:blipFill>
        <p:spPr>
          <a:xfrm>
            <a:off x="301117" y="2123855"/>
            <a:ext cx="4187102" cy="2790310"/>
          </a:xfrm>
        </p:spPr>
      </p:pic>
      <p:sp>
        <p:nvSpPr>
          <p:cNvPr id="290824" name="Rectangle 8"/>
          <p:cNvSpPr>
            <a:spLocks noGrp="1" noChangeArrowheads="1"/>
          </p:cNvSpPr>
          <p:nvPr>
            <p:ph sz="quarter" idx="2"/>
          </p:nvPr>
        </p:nvSpPr>
        <p:spPr/>
        <p:txBody>
          <a:bodyPr/>
          <a:lstStyle/>
          <a:p>
            <a:pPr eaLnBrk="1" hangingPunct="1">
              <a:lnSpc>
                <a:spcPct val="80000"/>
              </a:lnSpc>
            </a:pPr>
            <a:r>
              <a:rPr lang="sv-SE" altLang="sv-SE" sz="2400" smtClean="0"/>
              <a:t>Om man kom i 7-årsåldern och bor i stan – hur vet man då att vedstapel heter vedstapel på svenska?</a:t>
            </a:r>
          </a:p>
          <a:p>
            <a:pPr eaLnBrk="1" hangingPunct="1">
              <a:lnSpc>
                <a:spcPct val="80000"/>
              </a:lnSpc>
            </a:pPr>
            <a:r>
              <a:rPr lang="sv-SE" altLang="sv-SE" sz="2400" smtClean="0"/>
              <a:t>Då kan man kanske inte ens de vardagliga frekventa orden </a:t>
            </a:r>
          </a:p>
          <a:p>
            <a:pPr eaLnBrk="1" hangingPunct="1">
              <a:lnSpc>
                <a:spcPct val="80000"/>
              </a:lnSpc>
            </a:pPr>
            <a:r>
              <a:rPr lang="sv-SE" altLang="sv-SE" sz="2400" smtClean="0"/>
              <a:t>Viktigt som lärare att inte förväxla kognitiv och språklig utveckling</a:t>
            </a:r>
          </a:p>
        </p:txBody>
      </p:sp>
      <p:cxnSp>
        <p:nvCxnSpPr>
          <p:cNvPr id="3" name="Rak pil 2"/>
          <p:cNvCxnSpPr/>
          <p:nvPr/>
        </p:nvCxnSpPr>
        <p:spPr>
          <a:xfrm flipH="1" flipV="1">
            <a:off x="2574131" y="2438890"/>
            <a:ext cx="2645569" cy="256828"/>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121341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8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082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08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4"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normAutofit fontScale="90000"/>
          </a:bodyPr>
          <a:lstStyle/>
          <a:p>
            <a:pPr>
              <a:defRPr/>
            </a:pPr>
            <a:r>
              <a:rPr lang="sv-SE" dirty="0"/>
              <a:t>I matematiken måste man förstå vartenda ord för att hänga med</a:t>
            </a:r>
          </a:p>
        </p:txBody>
      </p:sp>
      <p:pic>
        <p:nvPicPr>
          <p:cNvPr id="63491"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rot="556911">
            <a:off x="444500" y="2430463"/>
            <a:ext cx="7499350" cy="2998787"/>
          </a:xfrm>
        </p:spPr>
      </p:pic>
      <p:pic>
        <p:nvPicPr>
          <p:cNvPr id="63492" name="Picture 4" descr="Människor, Barn, Skolan, Genius, Svart Tavla, Studen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13338" y="4005263"/>
            <a:ext cx="40306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6" descr="Lär Dig, Matematik, Barn, Flicka, Formel, Fysik, Skola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400" y="4451350"/>
            <a:ext cx="5148263"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6974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r>
              <a:rPr lang="sv-SE" sz="3600" dirty="0" smtClean="0"/>
              <a:t>Hur mycket behöver man förstå i en vanlig text?</a:t>
            </a:r>
            <a:endParaRPr lang="sv-SE" sz="3600" dirty="0"/>
          </a:p>
        </p:txBody>
      </p:sp>
    </p:spTree>
    <p:extLst>
      <p:ext uri="{BB962C8B-B14F-4D97-AF65-F5344CB8AC3E}">
        <p14:creationId xmlns:p14="http://schemas.microsoft.com/office/powerpoint/2010/main" val="36674255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331640" y="503675"/>
            <a:ext cx="7498080" cy="1530170"/>
          </a:xfrm>
        </p:spPr>
        <p:txBody>
          <a:bodyPr>
            <a:normAutofit fontScale="90000"/>
          </a:bodyPr>
          <a:lstStyle/>
          <a:p>
            <a:pPr eaLnBrk="1" hangingPunct="1"/>
            <a:r>
              <a:rPr lang="sv-SE" altLang="sv-SE" sz="2000" dirty="0" smtClean="0"/>
              <a:t/>
            </a:r>
            <a:br>
              <a:rPr lang="sv-SE" altLang="sv-SE" sz="2000" dirty="0" smtClean="0"/>
            </a:br>
            <a:r>
              <a:rPr lang="sv-SE" altLang="sv-SE" sz="2000" b="1" dirty="0" smtClean="0"/>
              <a:t>Var utspelar sig nedanstående händelse?</a:t>
            </a:r>
            <a:br>
              <a:rPr lang="sv-SE" altLang="sv-SE" sz="2000" b="1" dirty="0" smtClean="0"/>
            </a:br>
            <a:r>
              <a:rPr lang="sv-SE" altLang="sv-SE" sz="2000" b="1" dirty="0" smtClean="0"/>
              <a:t>Vilka är huvudpersonerna?</a:t>
            </a:r>
            <a:br>
              <a:rPr lang="sv-SE" altLang="sv-SE" sz="2000" b="1" dirty="0" smtClean="0"/>
            </a:br>
            <a:r>
              <a:rPr lang="sv-SE" altLang="sv-SE" sz="2000" b="1" dirty="0" smtClean="0"/>
              <a:t>Vad är det för händelse som utspelas?</a:t>
            </a:r>
            <a:br>
              <a:rPr lang="sv-SE" altLang="sv-SE" sz="2000" b="1" dirty="0" smtClean="0"/>
            </a:br>
            <a:endParaRPr lang="sv-SE" altLang="sv-SE" sz="2000" b="1" dirty="0" smtClean="0"/>
          </a:p>
        </p:txBody>
      </p:sp>
      <p:sp>
        <p:nvSpPr>
          <p:cNvPr id="35843" name="Rectangle 3"/>
          <p:cNvSpPr>
            <a:spLocks noGrp="1" noChangeArrowheads="1"/>
          </p:cNvSpPr>
          <p:nvPr>
            <p:ph type="body" idx="1"/>
          </p:nvPr>
        </p:nvSpPr>
        <p:spPr>
          <a:xfrm>
            <a:off x="827584" y="1600200"/>
            <a:ext cx="7859216" cy="4997450"/>
          </a:xfrm>
        </p:spPr>
        <p:txBody>
          <a:bodyPr>
            <a:normAutofit/>
          </a:bodyPr>
          <a:lstStyle/>
          <a:p>
            <a:pPr eaLnBrk="1" hangingPunct="1">
              <a:lnSpc>
                <a:spcPct val="80000"/>
              </a:lnSpc>
            </a:pPr>
            <a:endParaRPr lang="sv-SE" altLang="sv-SE" sz="2000" dirty="0" smtClean="0"/>
          </a:p>
          <a:p>
            <a:pPr eaLnBrk="1" hangingPunct="1">
              <a:lnSpc>
                <a:spcPct val="80000"/>
              </a:lnSpc>
            </a:pPr>
            <a:endParaRPr lang="sv-SE" altLang="sv-SE" sz="2000" dirty="0"/>
          </a:p>
          <a:p>
            <a:pPr eaLnBrk="1" hangingPunct="1">
              <a:lnSpc>
                <a:spcPct val="80000"/>
              </a:lnSpc>
            </a:pPr>
            <a:r>
              <a:rPr lang="sv-SE" altLang="sv-SE" sz="2000" dirty="0" smtClean="0"/>
              <a:t>Det var en gång en </a:t>
            </a:r>
            <a:r>
              <a:rPr lang="sv-SE" altLang="sv-SE" sz="2000" dirty="0" err="1" smtClean="0"/>
              <a:t>tjorang</a:t>
            </a:r>
            <a:r>
              <a:rPr lang="sv-SE" altLang="sv-SE" sz="2000" dirty="0" smtClean="0"/>
              <a:t> som hade bott i ett hus vid </a:t>
            </a:r>
            <a:r>
              <a:rPr lang="sv-SE" altLang="sv-SE" sz="2000" dirty="0" err="1" smtClean="0"/>
              <a:t>virgot</a:t>
            </a:r>
            <a:r>
              <a:rPr lang="sv-SE" altLang="sv-SE" sz="2000" dirty="0" smtClean="0"/>
              <a:t> i fem år. Strax nedanför hans bostad fanns ett </a:t>
            </a:r>
            <a:r>
              <a:rPr lang="sv-SE" altLang="sv-SE" sz="2000" dirty="0" err="1" smtClean="0"/>
              <a:t>klidond</a:t>
            </a:r>
            <a:r>
              <a:rPr lang="sv-SE" altLang="sv-SE" sz="2000" dirty="0" smtClean="0"/>
              <a:t> och en dag var där fem </a:t>
            </a:r>
            <a:r>
              <a:rPr lang="sv-SE" altLang="sv-SE" sz="2000" dirty="0" err="1" smtClean="0"/>
              <a:t>fartangrar</a:t>
            </a:r>
            <a:r>
              <a:rPr lang="sv-SE" altLang="sv-SE" sz="2000" dirty="0" smtClean="0"/>
              <a:t> som sedan </a:t>
            </a:r>
            <a:r>
              <a:rPr lang="sv-SE" altLang="sv-SE" sz="2000" dirty="0" err="1" smtClean="0"/>
              <a:t>knink</a:t>
            </a:r>
            <a:r>
              <a:rPr lang="sv-SE" altLang="sv-SE" sz="2000" dirty="0" smtClean="0"/>
              <a:t> där varenda dag. På somrarna brukade de oftast ligga i </a:t>
            </a:r>
            <a:r>
              <a:rPr lang="sv-SE" altLang="sv-SE" sz="2000" dirty="0" err="1" smtClean="0"/>
              <a:t>tjingret</a:t>
            </a:r>
            <a:r>
              <a:rPr lang="sv-SE" altLang="sv-SE" sz="2000" dirty="0" smtClean="0"/>
              <a:t> hela eftermiddagen om vädret passade. </a:t>
            </a:r>
            <a:r>
              <a:rPr lang="sv-SE" altLang="sv-SE" sz="2000" dirty="0" err="1" smtClean="0"/>
              <a:t>Tjorangen</a:t>
            </a:r>
            <a:r>
              <a:rPr lang="sv-SE" altLang="sv-SE" sz="2000" dirty="0" smtClean="0"/>
              <a:t> tyckte om att sitta vid sitt fönster och titta på dem och de vinkade till varandra. En dag satte den ena sig upp och skuggade med handen över ögonen, pekade mot </a:t>
            </a:r>
            <a:r>
              <a:rPr lang="sv-SE" altLang="sv-SE" sz="2000" dirty="0" err="1" smtClean="0"/>
              <a:t>vadongern</a:t>
            </a:r>
            <a:r>
              <a:rPr lang="sv-SE" altLang="sv-SE" sz="2000" dirty="0" smtClean="0"/>
              <a:t> och ropade till de andra:</a:t>
            </a:r>
          </a:p>
          <a:p>
            <a:pPr eaLnBrk="1" hangingPunct="1">
              <a:lnSpc>
                <a:spcPct val="80000"/>
              </a:lnSpc>
            </a:pPr>
            <a:r>
              <a:rPr lang="sv-SE" altLang="sv-SE" sz="2000" dirty="0" smtClean="0"/>
              <a:t>– Ser ni nu kommer ett </a:t>
            </a:r>
            <a:r>
              <a:rPr lang="sv-SE" altLang="sv-SE" sz="2000" dirty="0" err="1" smtClean="0"/>
              <a:t>landarigt</a:t>
            </a:r>
            <a:r>
              <a:rPr lang="sv-SE" altLang="sv-SE" sz="2000" dirty="0" smtClean="0"/>
              <a:t> </a:t>
            </a:r>
            <a:r>
              <a:rPr lang="sv-SE" altLang="sv-SE" sz="2000" dirty="0" err="1" smtClean="0"/>
              <a:t>dorand</a:t>
            </a:r>
            <a:r>
              <a:rPr lang="sv-SE" altLang="sv-SE" sz="2000" dirty="0" smtClean="0"/>
              <a:t>! </a:t>
            </a:r>
          </a:p>
          <a:p>
            <a:pPr eaLnBrk="1" hangingPunct="1">
              <a:lnSpc>
                <a:spcPct val="80000"/>
              </a:lnSpc>
            </a:pPr>
            <a:endParaRPr lang="sv-SE" altLang="sv-SE" sz="2000" dirty="0" smtClean="0"/>
          </a:p>
          <a:p>
            <a:pPr eaLnBrk="1" hangingPunct="1">
              <a:lnSpc>
                <a:spcPct val="80000"/>
              </a:lnSpc>
            </a:pPr>
            <a:r>
              <a:rPr lang="sv-SE" altLang="sv-SE" sz="2000" dirty="0" smtClean="0"/>
              <a:t>Alla blev </a:t>
            </a:r>
            <a:r>
              <a:rPr lang="sv-SE" altLang="sv-SE" sz="2000" dirty="0" err="1" smtClean="0"/>
              <a:t>lartingade</a:t>
            </a:r>
            <a:r>
              <a:rPr lang="sv-SE" altLang="sv-SE" sz="2000" dirty="0" smtClean="0"/>
              <a:t> och slog med  </a:t>
            </a:r>
            <a:r>
              <a:rPr lang="sv-SE" altLang="sv-SE" sz="2000" dirty="0" err="1" smtClean="0"/>
              <a:t>arkorna</a:t>
            </a:r>
            <a:r>
              <a:rPr lang="sv-SE" altLang="sv-SE" sz="2000" dirty="0" smtClean="0"/>
              <a:t>. Då kom en </a:t>
            </a:r>
            <a:r>
              <a:rPr lang="sv-SE" altLang="sv-SE" sz="2000" dirty="0" err="1" smtClean="0"/>
              <a:t>kranter</a:t>
            </a:r>
            <a:r>
              <a:rPr lang="sv-SE" altLang="sv-SE" sz="2000" dirty="0" smtClean="0"/>
              <a:t> mojt och de kastade sig alla modigt rakt in i </a:t>
            </a:r>
            <a:r>
              <a:rPr lang="sv-SE" altLang="sv-SE" sz="2000" dirty="0" err="1" smtClean="0"/>
              <a:t>muktet</a:t>
            </a:r>
            <a:r>
              <a:rPr lang="sv-SE" altLang="sv-SE" sz="2000" dirty="0" smtClean="0"/>
              <a:t> och </a:t>
            </a:r>
            <a:r>
              <a:rPr lang="sv-SE" altLang="sv-SE" sz="2000" dirty="0" err="1" smtClean="0"/>
              <a:t>lertade</a:t>
            </a:r>
            <a:r>
              <a:rPr lang="sv-SE" altLang="sv-SE" sz="2000" dirty="0" smtClean="0"/>
              <a:t>. </a:t>
            </a:r>
            <a:r>
              <a:rPr lang="sv-SE" altLang="sv-SE" sz="2000" dirty="0" err="1" smtClean="0"/>
              <a:t>Tjorangen</a:t>
            </a:r>
            <a:r>
              <a:rPr lang="sv-SE" altLang="sv-SE" sz="2000" dirty="0" smtClean="0"/>
              <a:t> kom springande för att ge dem hjälp om det skulle behövas. När dagen var slut var allt över men alla kände sig mycket </a:t>
            </a:r>
            <a:r>
              <a:rPr lang="sv-SE" altLang="sv-SE" sz="2000" dirty="0" err="1" smtClean="0"/>
              <a:t>mojäsna</a:t>
            </a:r>
            <a:r>
              <a:rPr lang="sv-SE" altLang="sv-SE" sz="2000" dirty="0" smtClean="0"/>
              <a:t> efter denna </a:t>
            </a:r>
            <a:r>
              <a:rPr lang="sv-SE" altLang="sv-SE" sz="2000" dirty="0" err="1" smtClean="0"/>
              <a:t>perkitt</a:t>
            </a:r>
            <a:r>
              <a:rPr lang="sv-SE" altLang="sv-SE" sz="2000" dirty="0" smtClean="0"/>
              <a:t> </a:t>
            </a:r>
            <a:r>
              <a:rPr lang="sv-SE" altLang="sv-SE" sz="2000" dirty="0" err="1" smtClean="0"/>
              <a:t>vånjande</a:t>
            </a:r>
            <a:r>
              <a:rPr lang="sv-SE" altLang="sv-SE" sz="2000" dirty="0" smtClean="0"/>
              <a:t> dag. Alla var så trötta att de bara föll omkull på </a:t>
            </a:r>
            <a:r>
              <a:rPr lang="sv-SE" altLang="sv-SE" sz="2000" dirty="0" err="1" smtClean="0"/>
              <a:t>klidondet</a:t>
            </a:r>
            <a:r>
              <a:rPr lang="sv-SE" altLang="sv-SE" sz="2000" dirty="0" smtClean="0"/>
              <a:t> och somnade. När </a:t>
            </a:r>
            <a:r>
              <a:rPr lang="sv-SE" altLang="sv-SE" sz="2000" dirty="0" err="1" smtClean="0"/>
              <a:t>tjorangen</a:t>
            </a:r>
            <a:r>
              <a:rPr lang="sv-SE" altLang="sv-SE" sz="2000" dirty="0" smtClean="0"/>
              <a:t> önskade dem godnatt sov de redan.</a:t>
            </a:r>
          </a:p>
          <a:p>
            <a:pPr eaLnBrk="1" hangingPunct="1">
              <a:lnSpc>
                <a:spcPct val="80000"/>
              </a:lnSpc>
            </a:pPr>
            <a:r>
              <a:rPr lang="sv-SE" altLang="sv-SE" sz="2000" dirty="0" smtClean="0"/>
              <a:t>  </a:t>
            </a:r>
          </a:p>
        </p:txBody>
      </p:sp>
    </p:spTree>
    <p:extLst>
      <p:ext uri="{BB962C8B-B14F-4D97-AF65-F5344CB8AC3E}">
        <p14:creationId xmlns:p14="http://schemas.microsoft.com/office/powerpoint/2010/main" val="21471487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04850" y="188640"/>
            <a:ext cx="7645400" cy="765085"/>
          </a:xfrm>
        </p:spPr>
        <p:txBody>
          <a:bodyPr/>
          <a:lstStyle/>
          <a:p>
            <a:r>
              <a:rPr lang="sv-SE" dirty="0" smtClean="0"/>
              <a:t>Sagan om </a:t>
            </a:r>
            <a:r>
              <a:rPr lang="sv-SE" dirty="0" err="1" smtClean="0"/>
              <a:t>fartangerna</a:t>
            </a:r>
            <a:endParaRPr lang="sv-SE" dirty="0"/>
          </a:p>
        </p:txBody>
      </p:sp>
      <p:sp>
        <p:nvSpPr>
          <p:cNvPr id="3" name="Platshållare för innehåll 2"/>
          <p:cNvSpPr>
            <a:spLocks noGrp="1"/>
          </p:cNvSpPr>
          <p:nvPr>
            <p:ph idx="1"/>
          </p:nvPr>
        </p:nvSpPr>
        <p:spPr>
          <a:xfrm>
            <a:off x="431540" y="773704"/>
            <a:ext cx="7658100" cy="5175575"/>
          </a:xfrm>
        </p:spPr>
        <p:txBody>
          <a:bodyPr/>
          <a:lstStyle/>
          <a:p>
            <a:r>
              <a:rPr lang="sv-SE" sz="2000" dirty="0" smtClean="0"/>
              <a:t>Förstod ni att det var en saga? </a:t>
            </a:r>
          </a:p>
          <a:p>
            <a:endParaRPr lang="sv-SE" dirty="0"/>
          </a:p>
          <a:p>
            <a:r>
              <a:rPr lang="sv-SE" dirty="0" smtClean="0"/>
              <a:t>Det var en gång =                                   den underförstådda    signalen </a:t>
            </a:r>
          </a:p>
          <a:p>
            <a:endParaRPr lang="sv-SE" dirty="0"/>
          </a:p>
          <a:p>
            <a:endParaRPr lang="sv-SE" dirty="0" smtClean="0"/>
          </a:p>
          <a:p>
            <a:endParaRPr lang="sv-SE" dirty="0"/>
          </a:p>
          <a:p>
            <a:endParaRPr lang="sv-SE" dirty="0" smtClean="0"/>
          </a:p>
          <a:p>
            <a:r>
              <a:rPr lang="sv-SE" dirty="0" smtClean="0"/>
              <a:t>= nu kan det bli vad som helst som inte är verkligt</a:t>
            </a:r>
          </a:p>
          <a:p>
            <a:endParaRPr lang="sv-SE" dirty="0"/>
          </a:p>
          <a:p>
            <a:r>
              <a:rPr lang="sv-SE" dirty="0" smtClean="0"/>
              <a:t>Vilka sagoväsen handlar det om?  </a:t>
            </a:r>
            <a:r>
              <a:rPr lang="sv-SE" dirty="0"/>
              <a:t>V</a:t>
            </a:r>
            <a:r>
              <a:rPr lang="sv-SE" dirty="0" smtClean="0"/>
              <a:t>ad gör de? </a:t>
            </a:r>
          </a:p>
          <a:p>
            <a:r>
              <a:rPr lang="sv-SE" dirty="0" smtClean="0"/>
              <a:t>Kulturellt betingade berättelser – förförståelse </a:t>
            </a:r>
          </a:p>
          <a:p>
            <a:endParaRPr lang="sv-SE" dirty="0"/>
          </a:p>
          <a:p>
            <a:r>
              <a:rPr lang="sv-SE" dirty="0" smtClean="0"/>
              <a:t>Språkets underförstådda signaler…….</a:t>
            </a:r>
          </a:p>
          <a:p>
            <a:endParaRPr lang="sv-SE" dirty="0"/>
          </a:p>
          <a:p>
            <a:r>
              <a:rPr lang="sv-SE" dirty="0" smtClean="0"/>
              <a:t>I en sådan här berättelse är det lätt att drunkna i språket </a:t>
            </a:r>
            <a:endParaRPr lang="sv-SE" dirty="0"/>
          </a:p>
        </p:txBody>
      </p:sp>
      <p:pic>
        <p:nvPicPr>
          <p:cNvPr id="4098" name="Picture 2" descr="C:\Users\gsvhum\AppData\Local\Microsoft\Windows\Temporary Internet Files\Content.IE5\ZEN1LLO7\aerial-signal[1].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66755" y="1223755"/>
            <a:ext cx="1635685" cy="1635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4345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ubrik 1"/>
          <p:cNvSpPr>
            <a:spLocks noGrp="1"/>
          </p:cNvSpPr>
          <p:nvPr>
            <p:ph type="title"/>
          </p:nvPr>
        </p:nvSpPr>
        <p:spPr/>
        <p:txBody>
          <a:bodyPr/>
          <a:lstStyle/>
          <a:p>
            <a:r>
              <a:rPr lang="sv-SE" altLang="sv-SE" sz="2800" b="1" smtClean="0">
                <a:solidFill>
                  <a:srgbClr val="0070C0"/>
                </a:solidFill>
              </a:rPr>
              <a:t>Vertikala</a:t>
            </a:r>
            <a:r>
              <a:rPr lang="sv-SE" altLang="sv-SE" sz="2800" smtClean="0"/>
              <a:t> och </a:t>
            </a:r>
            <a:r>
              <a:rPr lang="sv-SE" altLang="sv-SE" sz="2800" b="1" smtClean="0">
                <a:solidFill>
                  <a:srgbClr val="FF0000"/>
                </a:solidFill>
              </a:rPr>
              <a:t>horisontella</a:t>
            </a:r>
            <a:r>
              <a:rPr lang="sv-SE" altLang="sv-SE" sz="2800" smtClean="0"/>
              <a:t> dimensioner vid inlärning (Beach &amp; Sernhede 2012) </a:t>
            </a:r>
          </a:p>
        </p:txBody>
      </p:sp>
      <p:graphicFrame>
        <p:nvGraphicFramePr>
          <p:cNvPr id="4" name="Platshållare för innehåll 3"/>
          <p:cNvGraphicFramePr>
            <a:graphicFrameLocks noGrp="1"/>
          </p:cNvGraphicFramePr>
          <p:nvPr>
            <p:ph idx="1"/>
            <p:extLst>
              <p:ext uri="{D42A27DB-BD31-4B8C-83A1-F6EECF244321}">
                <p14:modId xmlns:p14="http://schemas.microsoft.com/office/powerpoint/2010/main" val="2317131618"/>
              </p:ext>
            </p:extLst>
          </p:nvPr>
        </p:nvGraphicFramePr>
        <p:xfrm>
          <a:off x="431540" y="1651000"/>
          <a:ext cx="8190910" cy="4356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656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4868863"/>
            <a:ext cx="225107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2030" y="4027488"/>
            <a:ext cx="3057525" cy="197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2687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fontAlgn="auto" hangingPunct="1">
              <a:spcAft>
                <a:spcPts val="0"/>
              </a:spcAft>
              <a:defRPr/>
            </a:pPr>
            <a:endParaRPr lang="sv-SE" altLang="sv-SE" sz="3600" dirty="0" smtClean="0">
              <a:solidFill>
                <a:schemeClr val="tx2">
                  <a:satMod val="130000"/>
                </a:schemeClr>
              </a:solidFill>
            </a:endParaRPr>
          </a:p>
        </p:txBody>
      </p:sp>
      <p:sp>
        <p:nvSpPr>
          <p:cNvPr id="107523" name="Rectangle 3"/>
          <p:cNvSpPr>
            <a:spLocks noGrp="1" noChangeArrowheads="1"/>
          </p:cNvSpPr>
          <p:nvPr>
            <p:ph idx="1"/>
          </p:nvPr>
        </p:nvSpPr>
        <p:spPr/>
        <p:txBody>
          <a:bodyPr/>
          <a:lstStyle/>
          <a:p>
            <a:pPr eaLnBrk="1" hangingPunct="1"/>
            <a:r>
              <a:rPr lang="sv-SE" altLang="sv-SE" sz="3200" dirty="0" smtClean="0"/>
              <a:t>Mänsklighetens migrationen handlar över tid om en förändring från migration i överläge till en migration i underläge </a:t>
            </a:r>
          </a:p>
          <a:p>
            <a:pPr eaLnBrk="1" hangingPunct="1"/>
            <a:r>
              <a:rPr lang="sv-SE" altLang="sv-SE" sz="3200" dirty="0" smtClean="0"/>
              <a:t>Och det gäller också för språken: Språk uppifrån och språk nerifrån</a:t>
            </a:r>
          </a:p>
        </p:txBody>
      </p:sp>
    </p:spTree>
    <p:extLst>
      <p:ext uri="{BB962C8B-B14F-4D97-AF65-F5344CB8AC3E}">
        <p14:creationId xmlns:p14="http://schemas.microsoft.com/office/powerpoint/2010/main" val="663745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5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sv-SE" altLang="sv-SE" sz="3000" i="1" dirty="0" smtClean="0"/>
              <a:t> </a:t>
            </a:r>
            <a:br>
              <a:rPr lang="sv-SE" altLang="sv-SE" sz="3000" i="1" dirty="0" smtClean="0"/>
            </a:br>
            <a:r>
              <a:rPr lang="sv-SE" altLang="sv-SE" sz="3000" i="1" dirty="0"/>
              <a:t/>
            </a:r>
            <a:br>
              <a:rPr lang="sv-SE" altLang="sv-SE" sz="3000" i="1" dirty="0"/>
            </a:br>
            <a:r>
              <a:rPr lang="sv-SE" altLang="sv-SE" sz="3000" dirty="0" smtClean="0"/>
              <a:t>Som barn utvecklar vi ofta vårt lärande genom   </a:t>
            </a:r>
            <a:endParaRPr lang="sv-SE" altLang="sv-SE" sz="2100" dirty="0" smtClean="0"/>
          </a:p>
        </p:txBody>
      </p:sp>
      <p:sp>
        <p:nvSpPr>
          <p:cNvPr id="18435" name="Platshållare för text 1"/>
          <p:cNvSpPr>
            <a:spLocks noGrp="1"/>
          </p:cNvSpPr>
          <p:nvPr>
            <p:ph type="body" idx="1"/>
          </p:nvPr>
        </p:nvSpPr>
        <p:spPr>
          <a:xfrm>
            <a:off x="457200" y="2276475"/>
            <a:ext cx="3030538" cy="989013"/>
          </a:xfrm>
        </p:spPr>
        <p:txBody>
          <a:bodyPr/>
          <a:lstStyle/>
          <a:p>
            <a:r>
              <a:rPr lang="sv-SE" altLang="sv-SE" sz="2100" smtClean="0"/>
              <a:t>Erfarenheten först- orden sedan</a:t>
            </a:r>
          </a:p>
        </p:txBody>
      </p:sp>
      <p:sp>
        <p:nvSpPr>
          <p:cNvPr id="18437" name="Platshållare för text 5"/>
          <p:cNvSpPr>
            <a:spLocks noGrp="1"/>
          </p:cNvSpPr>
          <p:nvPr>
            <p:ph type="body" sz="quarter" idx="3"/>
          </p:nvPr>
        </p:nvSpPr>
        <p:spPr>
          <a:xfrm>
            <a:off x="3924300" y="1700213"/>
            <a:ext cx="3887788" cy="1938337"/>
          </a:xfrm>
        </p:spPr>
        <p:txBody>
          <a:bodyPr/>
          <a:lstStyle/>
          <a:p>
            <a:r>
              <a:rPr lang="sv-SE" altLang="sv-SE" smtClean="0"/>
              <a:t>Elever har många av sina begrepp (basordförrådet) relaterade till sina erfarenheter i förstaspråket </a:t>
            </a:r>
          </a:p>
        </p:txBody>
      </p:sp>
      <p:pic>
        <p:nvPicPr>
          <p:cNvPr id="18438" name="Picture 2"/>
          <p:cNvPicPr>
            <a:picLocks noGrp="1" noChangeAspect="1" noChangeArrowheads="1"/>
          </p:cNvPicPr>
          <p:nvPr>
            <p:ph sz="quarter" idx="4"/>
          </p:nvPr>
        </p:nvPicPr>
        <p:blipFill>
          <a:blip r:embed="rId2" cstate="email">
            <a:extLst>
              <a:ext uri="{28A0092B-C50C-407E-A947-70E740481C1C}">
                <a14:useLocalDpi xmlns:a14="http://schemas.microsoft.com/office/drawing/2010/main" val="0"/>
              </a:ext>
            </a:extLst>
          </a:blip>
          <a:srcRect l="7755"/>
          <a:stretch>
            <a:fillRect/>
          </a:stretch>
        </p:blipFill>
        <p:spPr>
          <a:xfrm>
            <a:off x="3924300" y="3849688"/>
            <a:ext cx="3625850" cy="2774950"/>
          </a:xfrm>
        </p:spPr>
      </p:pic>
      <p:sp>
        <p:nvSpPr>
          <p:cNvPr id="2" name="Platshållare för innehåll 1"/>
          <p:cNvSpPr>
            <a:spLocks noGrp="1"/>
          </p:cNvSpPr>
          <p:nvPr>
            <p:ph sz="half" idx="2"/>
          </p:nvPr>
        </p:nvSpPr>
        <p:spPr>
          <a:xfrm>
            <a:off x="457200" y="1898830"/>
            <a:ext cx="4040188" cy="4227333"/>
          </a:xfrm>
        </p:spPr>
        <p:txBody>
          <a:bodyPr/>
          <a:lstStyle/>
          <a:p>
            <a:endParaRPr lang="sv-SE"/>
          </a:p>
        </p:txBody>
      </p:sp>
    </p:spTree>
    <p:extLst>
      <p:ext uri="{BB962C8B-B14F-4D97-AF65-F5344CB8AC3E}">
        <p14:creationId xmlns:p14="http://schemas.microsoft.com/office/powerpoint/2010/main" val="12575993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title"/>
          </p:nvPr>
        </p:nvSpPr>
        <p:spPr/>
        <p:txBody>
          <a:bodyPr/>
          <a:lstStyle/>
          <a:p>
            <a:pPr eaLnBrk="1" hangingPunct="1"/>
            <a:r>
              <a:rPr lang="sv-SE" altLang="sv-SE" sz="2000" smtClean="0"/>
              <a:t>                                              </a:t>
            </a:r>
          </a:p>
        </p:txBody>
      </p:sp>
      <p:sp>
        <p:nvSpPr>
          <p:cNvPr id="206852" name="Rectangle 4"/>
          <p:cNvSpPr>
            <a:spLocks noGrp="1" noChangeArrowheads="1"/>
          </p:cNvSpPr>
          <p:nvPr>
            <p:ph type="body" sz="half" idx="2"/>
          </p:nvPr>
        </p:nvSpPr>
        <p:spPr>
          <a:xfrm>
            <a:off x="4652963" y="188913"/>
            <a:ext cx="3735387" cy="6335712"/>
          </a:xfrm>
        </p:spPr>
        <p:txBody>
          <a:bodyPr/>
          <a:lstStyle/>
          <a:p>
            <a:pPr eaLnBrk="1" hangingPunct="1">
              <a:lnSpc>
                <a:spcPct val="90000"/>
              </a:lnSpc>
              <a:defRPr/>
            </a:pPr>
            <a:endParaRPr lang="en-US" altLang="sv-SE" sz="2000" b="1" dirty="0"/>
          </a:p>
          <a:p>
            <a:pPr eaLnBrk="1" hangingPunct="1">
              <a:lnSpc>
                <a:spcPct val="90000"/>
              </a:lnSpc>
              <a:defRPr/>
            </a:pPr>
            <a:r>
              <a:rPr lang="en-US" altLang="sv-SE" sz="2000" b="1" dirty="0" err="1"/>
              <a:t>Ordförrådet</a:t>
            </a:r>
            <a:r>
              <a:rPr lang="en-US" altLang="sv-SE" sz="2000" b="1" dirty="0"/>
              <a:t> </a:t>
            </a:r>
            <a:r>
              <a:rPr lang="en-US" altLang="sv-SE" sz="2000" b="1" dirty="0" err="1"/>
              <a:t>är</a:t>
            </a:r>
            <a:r>
              <a:rPr lang="en-US" altLang="sv-SE" sz="2000" b="1" dirty="0"/>
              <a:t> den </a:t>
            </a:r>
            <a:r>
              <a:rPr lang="en-US" altLang="sv-SE" sz="2000" b="1" dirty="0" err="1"/>
              <a:t>enskilt</a:t>
            </a:r>
            <a:r>
              <a:rPr lang="en-US" altLang="sv-SE" sz="2000" b="1" dirty="0"/>
              <a:t> </a:t>
            </a:r>
            <a:r>
              <a:rPr lang="en-US" altLang="sv-SE" sz="2000" b="1" dirty="0" err="1"/>
              <a:t>viktigaste</a:t>
            </a:r>
            <a:r>
              <a:rPr lang="en-US" altLang="sv-SE" sz="2000" dirty="0"/>
              <a:t> </a:t>
            </a:r>
            <a:r>
              <a:rPr lang="en-US" altLang="sv-SE" sz="2000" dirty="0" err="1"/>
              <a:t>faktorn</a:t>
            </a:r>
            <a:r>
              <a:rPr lang="en-US" altLang="sv-SE" sz="2000" dirty="0"/>
              <a:t> </a:t>
            </a:r>
            <a:r>
              <a:rPr lang="en-US" altLang="sv-SE" sz="2000" dirty="0" err="1"/>
              <a:t>för</a:t>
            </a:r>
            <a:r>
              <a:rPr lang="en-US" altLang="sv-SE" sz="2000" dirty="0"/>
              <a:t> </a:t>
            </a:r>
            <a:r>
              <a:rPr lang="en-US" altLang="sv-SE" sz="2000" dirty="0" err="1"/>
              <a:t>flerspråkiga</a:t>
            </a:r>
            <a:r>
              <a:rPr lang="en-US" altLang="sv-SE" sz="2000" dirty="0"/>
              <a:t> </a:t>
            </a:r>
            <a:r>
              <a:rPr lang="en-US" altLang="sv-SE" sz="2000" dirty="0" err="1"/>
              <a:t>elevers</a:t>
            </a:r>
            <a:r>
              <a:rPr lang="en-US" altLang="sv-SE" sz="2000" dirty="0"/>
              <a:t> </a:t>
            </a:r>
            <a:r>
              <a:rPr lang="en-US" altLang="sv-SE" sz="2000" dirty="0" err="1"/>
              <a:t>framgång</a:t>
            </a:r>
            <a:r>
              <a:rPr lang="en-US" altLang="sv-SE" sz="2000" dirty="0"/>
              <a:t> </a:t>
            </a:r>
            <a:r>
              <a:rPr lang="en-US" altLang="sv-SE" sz="2000" dirty="0" err="1" smtClean="0"/>
              <a:t>i</a:t>
            </a:r>
            <a:r>
              <a:rPr lang="en-US" altLang="sv-SE" sz="2000" dirty="0" smtClean="0"/>
              <a:t> </a:t>
            </a:r>
            <a:r>
              <a:rPr lang="en-US" altLang="sv-SE" sz="2000" dirty="0" err="1"/>
              <a:t>skolan</a:t>
            </a:r>
            <a:endParaRPr lang="en-US" altLang="sv-SE" sz="2000" dirty="0"/>
          </a:p>
          <a:p>
            <a:pPr marL="0" indent="0">
              <a:lnSpc>
                <a:spcPct val="90000"/>
              </a:lnSpc>
              <a:defRPr/>
            </a:pPr>
            <a:r>
              <a:rPr lang="sv-SE" altLang="sv-SE" sz="2000" dirty="0"/>
              <a:t>När vi leker, pratar, läser sagor och sjunger sånger med barnen öppnar vi dörren in till kulturen och då blåser det också in massor  med ord.</a:t>
            </a:r>
          </a:p>
          <a:p>
            <a:pPr marL="0" indent="0" eaLnBrk="1" hangingPunct="1">
              <a:lnSpc>
                <a:spcPct val="90000"/>
              </a:lnSpc>
              <a:buFontTx/>
              <a:buNone/>
              <a:defRPr/>
            </a:pPr>
            <a:endParaRPr lang="en-US" altLang="sv-SE" sz="2000" dirty="0"/>
          </a:p>
          <a:p>
            <a:pPr eaLnBrk="1" hangingPunct="1">
              <a:lnSpc>
                <a:spcPct val="90000"/>
              </a:lnSpc>
              <a:defRPr/>
            </a:pPr>
            <a:r>
              <a:rPr lang="sv-SE" altLang="sv-SE" sz="2000" dirty="0"/>
              <a:t>A. </a:t>
            </a:r>
            <a:r>
              <a:rPr lang="sv-SE" altLang="sv-SE" sz="2000" dirty="0" smtClean="0"/>
              <a:t>8 000-10  </a:t>
            </a:r>
            <a:r>
              <a:rPr lang="sv-SE" altLang="sv-SE" sz="2000" dirty="0"/>
              <a:t>000 cirka vid skolstart</a:t>
            </a:r>
          </a:p>
          <a:p>
            <a:pPr eaLnBrk="1" hangingPunct="1">
              <a:lnSpc>
                <a:spcPct val="90000"/>
              </a:lnSpc>
              <a:defRPr/>
            </a:pPr>
            <a:r>
              <a:rPr lang="sv-SE" altLang="sv-SE" sz="2000" dirty="0"/>
              <a:t>B. Cirka 4 000 per år i skolans skolrelaterat språk</a:t>
            </a:r>
          </a:p>
          <a:p>
            <a:pPr eaLnBrk="1" hangingPunct="1">
              <a:lnSpc>
                <a:spcPct val="90000"/>
              </a:lnSpc>
              <a:defRPr/>
            </a:pPr>
            <a:r>
              <a:rPr lang="sv-SE" altLang="sv-SE" sz="2000" dirty="0"/>
              <a:t>Många andraspråkselever måste lära sig A samtidigt med B</a:t>
            </a:r>
          </a:p>
          <a:p>
            <a:pPr eaLnBrk="1" hangingPunct="1">
              <a:lnSpc>
                <a:spcPct val="90000"/>
              </a:lnSpc>
              <a:defRPr/>
            </a:pPr>
            <a:endParaRPr lang="en-US" altLang="sv-SE" sz="2800" dirty="0"/>
          </a:p>
        </p:txBody>
      </p:sp>
      <p:pic>
        <p:nvPicPr>
          <p:cNvPr id="3" name="Platshållare för onlinebild 2"/>
          <p:cNvPicPr>
            <a:picLocks noGrp="1" noChangeAspect="1"/>
          </p:cNvPicPr>
          <p:nvPr>
            <p:ph type="clipArt" sz="half" idx="1"/>
          </p:nvPr>
        </p:nvPicPr>
        <p:blipFill>
          <a:blip r:embed="rId4" cstate="email">
            <a:extLst>
              <a:ext uri="{28A0092B-C50C-407E-A947-70E740481C1C}">
                <a14:useLocalDpi xmlns:a14="http://schemas.microsoft.com/office/drawing/2010/main" val="0"/>
              </a:ext>
            </a:extLst>
          </a:blip>
          <a:stretch>
            <a:fillRect/>
          </a:stretch>
        </p:blipFill>
        <p:spPr>
          <a:xfrm>
            <a:off x="93113" y="160529"/>
            <a:ext cx="3901440" cy="2599944"/>
          </a:xfrm>
        </p:spPr>
      </p:pic>
      <p:pic>
        <p:nvPicPr>
          <p:cNvPr id="4" name="Bildobjekt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7951" y="2717610"/>
            <a:ext cx="2890916" cy="1926525"/>
          </a:xfrm>
          <a:prstGeom prst="rect">
            <a:avLst/>
          </a:prstGeom>
        </p:spPr>
      </p:pic>
      <p:graphicFrame>
        <p:nvGraphicFramePr>
          <p:cNvPr id="65542" name="Objekt 2"/>
          <p:cNvGraphicFramePr>
            <a:graphicFrameLocks noChangeAspect="1"/>
          </p:cNvGraphicFramePr>
          <p:nvPr>
            <p:extLst>
              <p:ext uri="{D42A27DB-BD31-4B8C-83A1-F6EECF244321}">
                <p14:modId xmlns:p14="http://schemas.microsoft.com/office/powerpoint/2010/main" val="1174677001"/>
              </p:ext>
            </p:extLst>
          </p:nvPr>
        </p:nvGraphicFramePr>
        <p:xfrm>
          <a:off x="1547697" y="2528900"/>
          <a:ext cx="2662156" cy="3491405"/>
        </p:xfrm>
        <a:graphic>
          <a:graphicData uri="http://schemas.openxmlformats.org/presentationml/2006/ole">
            <mc:AlternateContent xmlns:mc="http://schemas.openxmlformats.org/markup-compatibility/2006">
              <mc:Choice xmlns:v="urn:schemas-microsoft-com:vml" Requires="v">
                <p:oleObj spid="_x0000_s2119" name="Dokument" r:id="rId6" imgW="3314700" imgH="4345940" progId="Word.Document.8">
                  <p:embed/>
                </p:oleObj>
              </mc:Choice>
              <mc:Fallback>
                <p:oleObj name="Dokument" r:id="rId6" imgW="3314700" imgH="434594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697" y="2528900"/>
                        <a:ext cx="2662156" cy="349140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538555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85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685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685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6852">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685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2"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r>
              <a:rPr lang="sv-SE" sz="2400" dirty="0" smtClean="0"/>
              <a:t>Jag kommer nu att diskutera </a:t>
            </a:r>
            <a:r>
              <a:rPr lang="sv-SE" sz="2400" dirty="0"/>
              <a:t>infallsvinklar på </a:t>
            </a:r>
            <a:r>
              <a:rPr lang="sv-SE" sz="2400" dirty="0" smtClean="0"/>
              <a:t>ord, ordförråd och ordförrådsutveckling. </a:t>
            </a:r>
          </a:p>
          <a:p>
            <a:r>
              <a:rPr lang="sv-SE" sz="2400" dirty="0" smtClean="0"/>
              <a:t>Tänk på att ord ska alltid förekomma i ett sammanhang där de kan knytas till en kontext</a:t>
            </a:r>
            <a:r>
              <a:rPr lang="sv-SE" dirty="0" smtClean="0"/>
              <a:t>. </a:t>
            </a:r>
          </a:p>
          <a:p>
            <a:r>
              <a:rPr lang="sv-SE" sz="2400" dirty="0" smtClean="0"/>
              <a:t>Transspråkande handlar alltså inte om att arbeta med ordförståelse och ordförrådsutveckling utan om språket som helhet.   </a:t>
            </a:r>
            <a:endParaRPr lang="sv-SE" sz="2400" dirty="0"/>
          </a:p>
        </p:txBody>
      </p:sp>
    </p:spTree>
    <p:extLst>
      <p:ext uri="{BB962C8B-B14F-4D97-AF65-F5344CB8AC3E}">
        <p14:creationId xmlns:p14="http://schemas.microsoft.com/office/powerpoint/2010/main" val="16712601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71550" y="274638"/>
            <a:ext cx="7715250" cy="633412"/>
          </a:xfrm>
        </p:spPr>
        <p:txBody>
          <a:bodyPr>
            <a:normAutofit/>
          </a:bodyPr>
          <a:lstStyle/>
          <a:p>
            <a:pPr eaLnBrk="1" hangingPunct="1">
              <a:defRPr/>
            </a:pPr>
            <a:r>
              <a:rPr lang="sv-SE" altLang="sv-SE" sz="4000" dirty="0"/>
              <a:t>Indelning av ordförrådet</a:t>
            </a:r>
          </a:p>
        </p:txBody>
      </p:sp>
      <p:sp>
        <p:nvSpPr>
          <p:cNvPr id="69635" name="Rectangle 3"/>
          <p:cNvSpPr>
            <a:spLocks noGrp="1" noChangeArrowheads="1"/>
          </p:cNvSpPr>
          <p:nvPr>
            <p:ph sz="quarter" idx="1"/>
          </p:nvPr>
        </p:nvSpPr>
        <p:spPr>
          <a:xfrm>
            <a:off x="971550" y="981075"/>
            <a:ext cx="7715250" cy="5543550"/>
          </a:xfrm>
        </p:spPr>
        <p:txBody>
          <a:bodyPr>
            <a:normAutofit/>
          </a:bodyPr>
          <a:lstStyle/>
          <a:p>
            <a:pPr marL="609600" indent="-609600" eaLnBrk="1" hangingPunct="1">
              <a:buFontTx/>
              <a:buAutoNum type="arabicPeriod"/>
              <a:defRPr/>
            </a:pPr>
            <a:r>
              <a:rPr lang="sv-SE" altLang="sv-SE" sz="2800" dirty="0"/>
              <a:t>Frekventa vardagliga ord (glad) </a:t>
            </a:r>
          </a:p>
          <a:p>
            <a:pPr marL="609600" indent="-609600" eaLnBrk="1" hangingPunct="1">
              <a:buFontTx/>
              <a:buAutoNum type="arabicPeriod"/>
              <a:defRPr/>
            </a:pPr>
            <a:r>
              <a:rPr lang="sv-SE" altLang="sv-SE" sz="2800" dirty="0"/>
              <a:t>Mindre frekventa vardagliga ord (upphetsad)</a:t>
            </a:r>
          </a:p>
          <a:p>
            <a:pPr marL="609600" indent="-609600" eaLnBrk="1" hangingPunct="1">
              <a:buFontTx/>
              <a:buAutoNum type="arabicPeriod"/>
              <a:defRPr/>
            </a:pPr>
            <a:r>
              <a:rPr lang="sv-SE" altLang="sv-SE" sz="2800" dirty="0"/>
              <a:t>Mindre frekventa ämnesoberoende ord (optimistisk)  </a:t>
            </a:r>
          </a:p>
          <a:p>
            <a:pPr marL="609600" indent="-609600" eaLnBrk="1" hangingPunct="1">
              <a:buFontTx/>
              <a:buAutoNum type="arabicPeriod"/>
              <a:defRPr/>
            </a:pPr>
            <a:r>
              <a:rPr lang="sv-SE" altLang="sv-SE" sz="2800" dirty="0"/>
              <a:t>Ämnesrelaterade ord förklaras ofta inom ämnet (futurism) </a:t>
            </a:r>
          </a:p>
          <a:p>
            <a:pPr marL="609600" indent="-609600" eaLnBrk="1" hangingPunct="1">
              <a:buFontTx/>
              <a:buNone/>
              <a:defRPr/>
            </a:pPr>
            <a:endParaRPr lang="sv-SE" altLang="sv-SE" sz="2800" dirty="0"/>
          </a:p>
          <a:p>
            <a:pPr marL="609600" indent="-609600" eaLnBrk="1" hangingPunct="1">
              <a:buFontTx/>
              <a:buNone/>
              <a:defRPr/>
            </a:pPr>
            <a:r>
              <a:rPr lang="sv-SE" altLang="sv-SE" sz="2800" dirty="0"/>
              <a:t>Grupp 2 och 3 oftast svårt att förstå för L2-elever därför att de inte lär sig automatiskt i vardagen (som 1)  och inte förklaras av lärare (som 4) </a:t>
            </a:r>
          </a:p>
          <a:p>
            <a:pPr marL="609600" indent="-609600" eaLnBrk="1" hangingPunct="1">
              <a:defRPr/>
            </a:pPr>
            <a:endParaRPr lang="sv-SE" altLang="sv-SE" sz="2800" dirty="0"/>
          </a:p>
        </p:txBody>
      </p:sp>
    </p:spTree>
    <p:extLst>
      <p:ext uri="{BB962C8B-B14F-4D97-AF65-F5344CB8AC3E}">
        <p14:creationId xmlns:p14="http://schemas.microsoft.com/office/powerpoint/2010/main" val="36610895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1427163"/>
            <a:ext cx="20574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52352" bIns="38088" anchor="ct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1400" u="sng">
                <a:cs typeface="Arial" charset="0"/>
              </a:rPr>
              <a:t>Situationen vid skolstart</a:t>
            </a:r>
            <a:endParaRPr lang="sv-SE" altLang="sv-SE" sz="1200" b="1">
              <a:cs typeface="Arial" charset="0"/>
            </a:endParaRPr>
          </a:p>
          <a:p>
            <a:pPr>
              <a:spcBef>
                <a:spcPct val="0"/>
              </a:spcBef>
              <a:buClrTx/>
              <a:buSzTx/>
              <a:buFontTx/>
              <a:buNone/>
            </a:pPr>
            <a:endParaRPr lang="sv-SE" altLang="sv-SE" sz="1800"/>
          </a:p>
        </p:txBody>
      </p:sp>
      <p:sp>
        <p:nvSpPr>
          <p:cNvPr id="64515" name="Rectangle 3"/>
          <p:cNvSpPr>
            <a:spLocks noChangeArrowheads="1"/>
          </p:cNvSpPr>
          <p:nvPr/>
        </p:nvSpPr>
        <p:spPr bwMode="auto">
          <a:xfrm>
            <a:off x="0" y="8283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endParaRPr lang="sv-SE" altLang="sv-SE" sz="1800"/>
          </a:p>
        </p:txBody>
      </p:sp>
      <p:sp>
        <p:nvSpPr>
          <p:cNvPr id="64516" name="Rectangle 4"/>
          <p:cNvSpPr>
            <a:spLocks noGrp="1" noChangeArrowheads="1"/>
          </p:cNvSpPr>
          <p:nvPr>
            <p:ph type="title"/>
          </p:nvPr>
        </p:nvSpPr>
        <p:spPr/>
        <p:txBody>
          <a:bodyPr/>
          <a:lstStyle/>
          <a:p>
            <a:pPr eaLnBrk="1" hangingPunct="1"/>
            <a:r>
              <a:rPr lang="sv-SE" altLang="sv-SE" sz="3200" smtClean="0"/>
              <a:t>Exempel på innehållsliga domäner som man lär in före skolstart</a:t>
            </a:r>
          </a:p>
        </p:txBody>
      </p:sp>
      <p:graphicFrame>
        <p:nvGraphicFramePr>
          <p:cNvPr id="86021" name="Group 5"/>
          <p:cNvGraphicFramePr>
            <a:graphicFrameLocks noGrp="1"/>
          </p:cNvGraphicFramePr>
          <p:nvPr>
            <p:ph sz="quarter" idx="1"/>
          </p:nvPr>
        </p:nvGraphicFramePr>
        <p:xfrm>
          <a:off x="1036638" y="1628775"/>
          <a:ext cx="7467600" cy="4984750"/>
        </p:xfrm>
        <a:graphic>
          <a:graphicData uri="http://schemas.openxmlformats.org/drawingml/2006/table">
            <a:tbl>
              <a:tblPr/>
              <a:tblGrid>
                <a:gridCol w="186690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1798432">
                <a:tc>
                  <a:txBody>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v-SE" altLang="sv-SE" sz="2800" b="0" i="0" u="none" strike="noStrike" cap="none" normalizeH="0" baseline="0" dirty="0" smtClean="0">
                          <a:ln>
                            <a:noFill/>
                          </a:ln>
                          <a:solidFill>
                            <a:schemeClr val="tx1"/>
                          </a:solidFill>
                          <a:effectLst/>
                          <a:latin typeface="Arial" charset="0"/>
                        </a:rPr>
                        <a:t>hem och familj</a:t>
                      </a:r>
                      <a:endParaRPr kumimoji="0" lang="sv-SE" altLang="sv-SE" sz="2800" b="1" i="1" u="none" strike="noStrike" cap="none" normalizeH="0" baseline="0" dirty="0" smtClean="0">
                        <a:ln>
                          <a:noFill/>
                        </a:ln>
                        <a:solidFill>
                          <a:schemeClr val="tx1"/>
                        </a:solidFill>
                        <a:effectLst/>
                        <a:latin typeface="Arial" charset="0"/>
                      </a:endParaRPr>
                    </a:p>
                  </a:txBody>
                  <a:tcPr marL="82973" marR="82973"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sv-SE" altLang="sv-SE" sz="2800" b="0" i="0" u="none" strike="noStrike" cap="none" normalizeH="0" baseline="0" dirty="0" smtClean="0">
                          <a:ln>
                            <a:noFill/>
                          </a:ln>
                          <a:solidFill>
                            <a:schemeClr val="tx1"/>
                          </a:solidFill>
                          <a:effectLst/>
                          <a:latin typeface="Arial" charset="0"/>
                        </a:rPr>
                        <a:t> djur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altLang="sv-SE" sz="2800" b="1" i="1" u="none" strike="noStrike" cap="none" normalizeH="0" baseline="0" dirty="0" smtClean="0">
                        <a:ln>
                          <a:noFill/>
                        </a:ln>
                        <a:solidFill>
                          <a:schemeClr val="tx1"/>
                        </a:solidFill>
                        <a:effectLst/>
                        <a:latin typeface="Arial" charset="0"/>
                      </a:endParaRPr>
                    </a:p>
                  </a:txBody>
                  <a:tcPr marL="82973" marR="82973"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sv-SE" altLang="sv-SE" sz="2800" b="0" i="0" u="none" strike="noStrike" cap="none" normalizeH="0" baseline="0" dirty="0" smtClean="0">
                          <a:ln>
                            <a:noFill/>
                          </a:ln>
                          <a:solidFill>
                            <a:schemeClr val="tx1"/>
                          </a:solidFill>
                          <a:effectLst/>
                          <a:latin typeface="Arial" charset="0"/>
                        </a:rPr>
                        <a:t>natur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altLang="sv-SE" sz="2800" b="1" i="1" u="none" strike="noStrike" cap="none" normalizeH="0" baseline="0" dirty="0" smtClean="0">
                        <a:ln>
                          <a:noFill/>
                        </a:ln>
                        <a:solidFill>
                          <a:schemeClr val="tx1"/>
                        </a:solidFill>
                        <a:effectLst/>
                        <a:latin typeface="Arial" charset="0"/>
                      </a:endParaRPr>
                    </a:p>
                  </a:txBody>
                  <a:tcPr marL="82973" marR="82973"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v-SE" altLang="sv-SE" sz="2800" b="0" i="0" u="none" strike="noStrike" cap="none" normalizeH="0" baseline="0" dirty="0" smtClean="0">
                          <a:ln>
                            <a:noFill/>
                          </a:ln>
                          <a:solidFill>
                            <a:schemeClr val="tx1"/>
                          </a:solidFill>
                          <a:effectLst/>
                          <a:latin typeface="Arial" charset="0"/>
                        </a:rPr>
                        <a:t>föremål i hemmet</a:t>
                      </a:r>
                    </a:p>
                  </a:txBody>
                  <a:tcPr marL="82973" marR="82973"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31958">
                <a:tc>
                  <a:txBody>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v-SE" altLang="sv-SE" sz="2800" b="0" i="0" u="none" strike="noStrike" cap="none" normalizeH="0" baseline="0" dirty="0" smtClean="0">
                          <a:ln>
                            <a:noFill/>
                          </a:ln>
                          <a:solidFill>
                            <a:schemeClr val="tx1"/>
                          </a:solidFill>
                          <a:effectLst/>
                          <a:latin typeface="Arial" charset="0"/>
                        </a:rPr>
                        <a:t> kroppen</a:t>
                      </a:r>
                    </a:p>
                  </a:txBody>
                  <a:tcPr marL="82973" marR="82973"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sv-SE" altLang="sv-SE" sz="2800" b="0" i="0" u="none" strike="noStrike" cap="none" normalizeH="0" baseline="0" dirty="0" smtClean="0">
                          <a:ln>
                            <a:noFill/>
                          </a:ln>
                          <a:solidFill>
                            <a:schemeClr val="tx1"/>
                          </a:solidFill>
                          <a:effectLst/>
                          <a:latin typeface="Arial" charset="0"/>
                        </a:rPr>
                        <a:t> mat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altLang="sv-SE" sz="2800" b="0" i="0" u="none" strike="noStrike" cap="none" normalizeH="0" baseline="0" dirty="0" smtClean="0">
                        <a:ln>
                          <a:noFill/>
                        </a:ln>
                        <a:solidFill>
                          <a:schemeClr val="tx1"/>
                        </a:solidFill>
                        <a:effectLst/>
                        <a:latin typeface="Arial" charset="0"/>
                      </a:endParaRPr>
                    </a:p>
                  </a:txBody>
                  <a:tcPr marL="82973" marR="82973"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sv-SE" altLang="sv-SE" sz="2800" b="0" i="0" u="none" strike="noStrike" cap="none" normalizeH="0" baseline="0" dirty="0" smtClean="0">
                          <a:ln>
                            <a:noFill/>
                          </a:ln>
                          <a:solidFill>
                            <a:schemeClr val="tx1"/>
                          </a:solidFill>
                          <a:effectLst/>
                          <a:latin typeface="Arial" charset="0"/>
                        </a:rPr>
                        <a:t> kläder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altLang="sv-SE" sz="2800" b="0" i="0" u="none" strike="noStrike" cap="none" normalizeH="0" baseline="0" dirty="0" smtClean="0">
                        <a:ln>
                          <a:noFill/>
                        </a:ln>
                        <a:solidFill>
                          <a:schemeClr val="tx1"/>
                        </a:solidFill>
                        <a:effectLst/>
                        <a:latin typeface="Arial" charset="0"/>
                      </a:endParaRPr>
                    </a:p>
                  </a:txBody>
                  <a:tcPr marL="82973" marR="82973"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sv-SE" altLang="sv-SE" sz="2800" b="0" i="0" u="none" strike="noStrike" cap="none" normalizeH="0" baseline="0" dirty="0" smtClean="0">
                          <a:ln>
                            <a:noFill/>
                          </a:ln>
                          <a:solidFill>
                            <a:schemeClr val="tx1"/>
                          </a:solidFill>
                          <a:effectLst/>
                          <a:latin typeface="Arial" charset="0"/>
                        </a:rPr>
                        <a:t> trafik</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altLang="sv-SE" sz="2800" b="0" i="0" u="none" strike="noStrike" cap="none" normalizeH="0" baseline="0" dirty="0" smtClean="0">
                        <a:ln>
                          <a:noFill/>
                        </a:ln>
                        <a:solidFill>
                          <a:schemeClr val="tx1"/>
                        </a:solidFill>
                        <a:effectLst/>
                        <a:latin typeface="Arial" charset="0"/>
                      </a:endParaRPr>
                    </a:p>
                  </a:txBody>
                  <a:tcPr marL="82973" marR="82973"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54360">
                <a:tc>
                  <a:txBody>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sv-SE" altLang="sv-SE" sz="2400" b="0" i="0" u="none" strike="noStrike" cap="none" normalizeH="0" baseline="0" dirty="0" smtClean="0">
                          <a:ln>
                            <a:noFill/>
                          </a:ln>
                          <a:solidFill>
                            <a:schemeClr val="tx1"/>
                          </a:solidFill>
                          <a:effectLst/>
                          <a:latin typeface="Arial" charset="0"/>
                        </a:rPr>
                        <a:t>samhällsliv</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altLang="sv-SE" sz="2400" b="0" i="0" u="none" strike="noStrike" cap="none" normalizeH="0" baseline="0" dirty="0" smtClean="0">
                        <a:ln>
                          <a:noFill/>
                        </a:ln>
                        <a:solidFill>
                          <a:schemeClr val="tx1"/>
                        </a:solidFill>
                        <a:effectLst/>
                        <a:latin typeface="Arial" charset="0"/>
                      </a:endParaRPr>
                    </a:p>
                  </a:txBody>
                  <a:tcPr marL="82973" marR="82973"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sv-SE" altLang="sv-SE" sz="2400" b="0" i="0" u="none" strike="noStrike" cap="none" normalizeH="0" baseline="0" dirty="0" smtClean="0">
                          <a:ln>
                            <a:noFill/>
                          </a:ln>
                          <a:solidFill>
                            <a:schemeClr val="tx1"/>
                          </a:solidFill>
                          <a:effectLst/>
                          <a:latin typeface="Arial" charset="0"/>
                        </a:rPr>
                        <a:t> kultur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altLang="sv-SE" sz="2400" b="0" i="0" u="none" strike="noStrike" cap="none" normalizeH="0" baseline="0" dirty="0" smtClean="0">
                        <a:ln>
                          <a:noFill/>
                        </a:ln>
                        <a:solidFill>
                          <a:schemeClr val="tx1"/>
                        </a:solidFill>
                        <a:effectLst/>
                        <a:latin typeface="Arial" charset="0"/>
                      </a:endParaRPr>
                    </a:p>
                  </a:txBody>
                  <a:tcPr marL="82973" marR="82973"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v-SE" altLang="sv-SE" sz="2400" b="0" i="0" u="none" strike="noStrike" cap="none" normalizeH="0" baseline="0" dirty="0" smtClean="0">
                          <a:ln>
                            <a:noFill/>
                          </a:ln>
                          <a:solidFill>
                            <a:schemeClr val="tx1"/>
                          </a:solidFill>
                          <a:effectLst/>
                          <a:latin typeface="Arial" charset="0"/>
                        </a:rPr>
                        <a:t>sociala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altLang="sv-SE" sz="2400" b="0" i="0" u="none" strike="noStrike" cap="none" normalizeH="0" baseline="0" dirty="0" smtClean="0">
                          <a:ln>
                            <a:noFill/>
                          </a:ln>
                          <a:solidFill>
                            <a:schemeClr val="tx1"/>
                          </a:solidFill>
                          <a:effectLst/>
                          <a:latin typeface="Arial" charset="0"/>
                        </a:rPr>
                        <a:t>umgänges-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sv-SE" altLang="sv-SE" sz="2400" b="0" i="0" u="none" strike="noStrike" cap="none" normalizeH="0" baseline="0" dirty="0" smtClean="0">
                          <a:ln>
                            <a:noFill/>
                          </a:ln>
                          <a:solidFill>
                            <a:schemeClr val="tx1"/>
                          </a:solidFill>
                          <a:effectLst/>
                          <a:latin typeface="Arial" charset="0"/>
                        </a:rPr>
                        <a:t>ord</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altLang="sv-SE" sz="2400" b="0" i="0" u="none" strike="noStrike" cap="none" normalizeH="0" baseline="0" dirty="0" smtClean="0">
                        <a:ln>
                          <a:noFill/>
                        </a:ln>
                        <a:solidFill>
                          <a:schemeClr val="tx1"/>
                        </a:solidFill>
                        <a:effectLst/>
                        <a:latin typeface="Arial" charset="0"/>
                      </a:endParaRPr>
                    </a:p>
                  </a:txBody>
                  <a:tcPr marL="82973" marR="82973"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v-SE" altLang="sv-SE" sz="2400" b="0" i="0" u="none" strike="noStrike" cap="none" normalizeH="0" baseline="0" dirty="0" smtClean="0">
                          <a:ln>
                            <a:noFill/>
                          </a:ln>
                          <a:solidFill>
                            <a:schemeClr val="tx1"/>
                          </a:solidFill>
                          <a:effectLst/>
                          <a:latin typeface="Arial" charset="0"/>
                        </a:rPr>
                        <a:t>sagofigurer och berättelse-grammatik</a:t>
                      </a:r>
                    </a:p>
                  </a:txBody>
                  <a:tcPr marL="82973" marR="82973"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988966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defRPr/>
            </a:pPr>
            <a:r>
              <a:rPr lang="sv-SE" dirty="0"/>
              <a:t>Ordförrådet: första- och andraspråket</a:t>
            </a:r>
          </a:p>
        </p:txBody>
      </p:sp>
      <p:pic>
        <p:nvPicPr>
          <p:cNvPr id="68611" name="Content Placeholder 4" descr="skanna0002"/>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rcRect/>
          <a:stretch>
            <a:fillRect/>
          </a:stretch>
        </p:blipFill>
        <p:spPr>
          <a:xfrm>
            <a:off x="900113" y="1773238"/>
            <a:ext cx="4035425" cy="3671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skanna000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27600" y="1506538"/>
            <a:ext cx="4151313" cy="4010025"/>
          </a:xfrm>
          <a:solidFill>
            <a:srgbClr val="FF0000">
              <a:alpha val="27058"/>
            </a:srgbClr>
          </a:solidFill>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3932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704850" y="806449"/>
            <a:ext cx="7645400" cy="1137385"/>
          </a:xfrm>
        </p:spPr>
        <p:txBody>
          <a:bodyPr/>
          <a:lstStyle/>
          <a:p>
            <a:pPr eaLnBrk="1" hangingPunct="1"/>
            <a:r>
              <a:rPr lang="sv-SE" altLang="sv-SE" sz="3200" dirty="0" smtClean="0"/>
              <a:t>Det är lätt att låta sig vilseledas</a:t>
            </a:r>
            <a:br>
              <a:rPr lang="sv-SE" altLang="sv-SE" sz="3200" dirty="0" smtClean="0"/>
            </a:br>
            <a:r>
              <a:rPr lang="sv-SE" altLang="sv-SE" sz="3200" dirty="0" smtClean="0"/>
              <a:t>Båda har automatiserat samma grammatiska kunskaper</a:t>
            </a:r>
          </a:p>
        </p:txBody>
      </p:sp>
      <p:pic>
        <p:nvPicPr>
          <p:cNvPr id="34819" name="Picture 7" descr="skanna0002"/>
          <p:cNvPicPr>
            <a:picLocks noGrp="1" noChangeAspect="1" noChangeArrowheads="1"/>
          </p:cNvPicPr>
          <p:nvPr>
            <p:ph type="body" sz="half" idx="1"/>
          </p:nvPr>
        </p:nvPicPr>
        <p:blipFill>
          <a:blip r:embed="rId2" cstate="email">
            <a:extLst>
              <a:ext uri="{28A0092B-C50C-407E-A947-70E740481C1C}">
                <a14:useLocalDpi xmlns:a14="http://schemas.microsoft.com/office/drawing/2010/main" val="0"/>
              </a:ext>
            </a:extLst>
          </a:blip>
          <a:srcRect/>
          <a:stretch>
            <a:fillRect/>
          </a:stretch>
        </p:blipFill>
        <p:spPr>
          <a:xfrm>
            <a:off x="457200" y="2247900"/>
            <a:ext cx="4038600" cy="32305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8" descr="skanna0009"/>
          <p:cNvPicPr>
            <a:picLocks noGrp="1" noChangeAspect="1" noChangeArrowheads="1"/>
          </p:cNvPicPr>
          <p:nvPr>
            <p:ph type="body" sz="half" idx="2"/>
          </p:nvPr>
        </p:nvPicPr>
        <p:blipFill>
          <a:blip r:embed="rId3" cstate="email">
            <a:extLst>
              <a:ext uri="{28A0092B-C50C-407E-A947-70E740481C1C}">
                <a14:useLocalDpi xmlns:a14="http://schemas.microsoft.com/office/drawing/2010/main" val="0"/>
              </a:ext>
            </a:extLst>
          </a:blip>
          <a:srcRect/>
          <a:stretch>
            <a:fillRect/>
          </a:stretch>
        </p:blipFill>
        <p:spPr>
          <a:xfrm>
            <a:off x="4648200" y="2341563"/>
            <a:ext cx="4038600" cy="304323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840939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p:txBody>
          <a:bodyPr/>
          <a:lstStyle/>
          <a:p>
            <a:pPr eaLnBrk="1" hangingPunct="1"/>
            <a:endParaRPr lang="sv-SE" altLang="sv-SE" smtClean="0"/>
          </a:p>
        </p:txBody>
      </p:sp>
      <p:sp>
        <p:nvSpPr>
          <p:cNvPr id="35843" name="Rectangle 6"/>
          <p:cNvSpPr>
            <a:spLocks noGrp="1" noChangeArrowheads="1"/>
          </p:cNvSpPr>
          <p:nvPr>
            <p:ph type="body" idx="1"/>
          </p:nvPr>
        </p:nvSpPr>
        <p:spPr>
          <a:xfrm>
            <a:off x="457200" y="333375"/>
            <a:ext cx="8229600" cy="6524625"/>
          </a:xfrm>
          <a:extLst>
            <a:ext uri="{909E8E84-426E-40DD-AFC4-6F175D3DCCD1}">
              <a14:hiddenFill xmlns:a14="http://schemas.microsoft.com/office/drawing/2010/main">
                <a:solidFill>
                  <a:schemeClr val="tx1">
                    <a:alpha val="87057"/>
                  </a:schemeClr>
                </a:solidFill>
              </a14:hiddenFill>
            </a:ext>
          </a:extLst>
        </p:spPr>
        <p:txBody>
          <a:bodyPr/>
          <a:lstStyle/>
          <a:p>
            <a:pPr marL="381000" indent="-381000" eaLnBrk="1" hangingPunct="1">
              <a:lnSpc>
                <a:spcPct val="90000"/>
              </a:lnSpc>
              <a:buFontTx/>
              <a:buNone/>
            </a:pPr>
            <a:endParaRPr lang="sv-SE" altLang="sv-SE" sz="2400" b="1" dirty="0" smtClean="0"/>
          </a:p>
          <a:p>
            <a:pPr marL="381000" indent="-381000" eaLnBrk="1" hangingPunct="1">
              <a:lnSpc>
                <a:spcPct val="90000"/>
              </a:lnSpc>
              <a:buFontTx/>
              <a:buNone/>
            </a:pPr>
            <a:r>
              <a:rPr lang="sv-SE" altLang="sv-SE" sz="2400" b="1" dirty="0" smtClean="0"/>
              <a:t>GRAMMATISKA KUNSKAPER </a:t>
            </a:r>
          </a:p>
          <a:p>
            <a:pPr marL="381000" indent="-381000" eaLnBrk="1" hangingPunct="1">
              <a:lnSpc>
                <a:spcPct val="90000"/>
              </a:lnSpc>
              <a:buFontTx/>
              <a:buNone/>
            </a:pPr>
            <a:r>
              <a:rPr lang="sv-SE" altLang="sv-SE" sz="2400" b="1" dirty="0" smtClean="0"/>
              <a:t>hos den flerspråkiga eleven:</a:t>
            </a:r>
          </a:p>
          <a:p>
            <a:pPr marL="381000" indent="-381000" eaLnBrk="1" hangingPunct="1">
              <a:lnSpc>
                <a:spcPct val="90000"/>
              </a:lnSpc>
              <a:buFontTx/>
              <a:buAutoNum type="arabicPeriod"/>
            </a:pPr>
            <a:r>
              <a:rPr lang="sv-SE" altLang="sv-SE" sz="2400" dirty="0" smtClean="0"/>
              <a:t>Kan tempusväxling. Hela hans korta berättelse visar att han har känsla för växling mellan tidsformer</a:t>
            </a:r>
          </a:p>
          <a:p>
            <a:pPr marL="381000" indent="-381000" eaLnBrk="1" hangingPunct="1">
              <a:lnSpc>
                <a:spcPct val="90000"/>
              </a:lnSpc>
              <a:buFontTx/>
              <a:buAutoNum type="arabicPeriod"/>
            </a:pPr>
            <a:r>
              <a:rPr lang="sv-SE" altLang="sv-SE" sz="2400" dirty="0" smtClean="0"/>
              <a:t>Kan bygga ut subjektet med en relativsats </a:t>
            </a:r>
          </a:p>
          <a:p>
            <a:pPr marL="381000" indent="-381000" eaLnBrk="1" hangingPunct="1">
              <a:lnSpc>
                <a:spcPct val="90000"/>
              </a:lnSpc>
              <a:buFontTx/>
              <a:buAutoNum type="arabicPeriod"/>
            </a:pPr>
            <a:r>
              <a:rPr lang="sv-SE" altLang="sv-SE" sz="2400" dirty="0" smtClean="0"/>
              <a:t>Kan bygga ut subjekt genom adjektiv i bestämd form och använder rätt form på adjektivet, även  korrekta böjningsformer på dubbel bestämning</a:t>
            </a:r>
          </a:p>
          <a:p>
            <a:pPr marL="381000" indent="-381000" eaLnBrk="1" hangingPunct="1">
              <a:lnSpc>
                <a:spcPct val="90000"/>
              </a:lnSpc>
              <a:buFontTx/>
              <a:buAutoNum type="arabicPeriod"/>
            </a:pPr>
            <a:r>
              <a:rPr lang="sv-SE" altLang="sv-SE" sz="2400" dirty="0" smtClean="0"/>
              <a:t>Kan kombinera</a:t>
            </a:r>
            <a:r>
              <a:rPr lang="sv-SE" altLang="sv-SE" sz="2400" b="1" dirty="0" smtClean="0"/>
              <a:t> </a:t>
            </a:r>
            <a:r>
              <a:rPr lang="sv-SE" altLang="sv-SE" sz="2400" dirty="0" smtClean="0"/>
              <a:t>huvudsats och bisats</a:t>
            </a:r>
            <a:r>
              <a:rPr lang="sv-SE" altLang="sv-SE" sz="2400" b="1" dirty="0" smtClean="0"/>
              <a:t> </a:t>
            </a:r>
            <a:r>
              <a:rPr lang="sv-SE" altLang="sv-SE" sz="2400" dirty="0" smtClean="0"/>
              <a:t>med relativt platsadverb</a:t>
            </a:r>
          </a:p>
          <a:p>
            <a:pPr marL="381000" indent="-381000" eaLnBrk="1" hangingPunct="1">
              <a:lnSpc>
                <a:spcPct val="90000"/>
              </a:lnSpc>
              <a:buFontTx/>
              <a:buAutoNum type="arabicPeriod"/>
            </a:pPr>
            <a:r>
              <a:rPr lang="sv-SE" altLang="sv-SE" sz="2400" dirty="0" smtClean="0"/>
              <a:t>Kan samordna två huvudsatser med korrekt ordföljd</a:t>
            </a:r>
          </a:p>
          <a:p>
            <a:pPr marL="381000" indent="-381000" eaLnBrk="1" hangingPunct="1">
              <a:lnSpc>
                <a:spcPct val="90000"/>
              </a:lnSpc>
              <a:buFontTx/>
              <a:buAutoNum type="arabicPeriod"/>
            </a:pPr>
            <a:r>
              <a:rPr lang="sv-SE" altLang="sv-SE" sz="2400" dirty="0"/>
              <a:t>A</a:t>
            </a:r>
            <a:r>
              <a:rPr lang="sv-SE" altLang="sv-SE" sz="2400" dirty="0" smtClean="0"/>
              <a:t>nvänder korrekt inversion (V2-ordföljd) </a:t>
            </a:r>
            <a:endParaRPr lang="sv-SE" altLang="sv-SE" sz="2400" b="1" dirty="0" smtClean="0"/>
          </a:p>
          <a:p>
            <a:pPr marL="381000" indent="-381000" eaLnBrk="1" hangingPunct="1">
              <a:lnSpc>
                <a:spcPct val="90000"/>
              </a:lnSpc>
              <a:buFontTx/>
              <a:buAutoNum type="arabicPeriod"/>
            </a:pPr>
            <a:r>
              <a:rPr lang="sv-SE" altLang="sv-SE" sz="2400" dirty="0"/>
              <a:t>R</a:t>
            </a:r>
            <a:r>
              <a:rPr lang="sv-SE" altLang="sv-SE" sz="2400" dirty="0" smtClean="0"/>
              <a:t>ätt böjning av starkt verb </a:t>
            </a:r>
          </a:p>
          <a:p>
            <a:pPr marL="381000" indent="-381000" eaLnBrk="1" hangingPunct="1">
              <a:lnSpc>
                <a:spcPct val="90000"/>
              </a:lnSpc>
              <a:buFontTx/>
              <a:buAutoNum type="arabicPeriod"/>
            </a:pPr>
            <a:r>
              <a:rPr lang="sv-SE" altLang="sv-SE" sz="2400" dirty="0"/>
              <a:t>R</a:t>
            </a:r>
            <a:r>
              <a:rPr lang="sv-SE" altLang="sv-SE" sz="2400" dirty="0" smtClean="0"/>
              <a:t>ätt böjningsform på plural  </a:t>
            </a:r>
          </a:p>
          <a:p>
            <a:pPr marL="381000" indent="-381000" eaLnBrk="1" hangingPunct="1">
              <a:lnSpc>
                <a:spcPct val="90000"/>
              </a:lnSpc>
              <a:buFontTx/>
              <a:buAutoNum type="arabicPeriod"/>
            </a:pPr>
            <a:r>
              <a:rPr lang="sv-SE" altLang="sv-SE" sz="2400" dirty="0"/>
              <a:t>K</a:t>
            </a:r>
            <a:r>
              <a:rPr lang="sv-SE" altLang="sv-SE" sz="2400" dirty="0" smtClean="0"/>
              <a:t>orrekt obestämd form plural på artbestämning</a:t>
            </a:r>
          </a:p>
        </p:txBody>
      </p:sp>
    </p:spTree>
    <p:extLst>
      <p:ext uri="{BB962C8B-B14F-4D97-AF65-F5344CB8AC3E}">
        <p14:creationId xmlns:p14="http://schemas.microsoft.com/office/powerpoint/2010/main" val="15220221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704850" y="458670"/>
            <a:ext cx="7645400" cy="1620180"/>
          </a:xfrm>
        </p:spPr>
        <p:txBody>
          <a:bodyPr/>
          <a:lstStyle/>
          <a:p>
            <a:pPr eaLnBrk="1" hangingPunct="1"/>
            <a:r>
              <a:rPr lang="sv-SE" altLang="sv-SE" sz="3200" dirty="0" smtClean="0"/>
              <a:t/>
            </a:r>
            <a:br>
              <a:rPr lang="sv-SE" altLang="sv-SE" sz="3200" dirty="0" smtClean="0"/>
            </a:br>
            <a:r>
              <a:rPr lang="sv-SE" altLang="sv-SE" sz="3200" dirty="0" smtClean="0"/>
              <a:t>Den flerspråkiga eleven har alltså ett i stort flytande svenskt </a:t>
            </a:r>
            <a:r>
              <a:rPr lang="sv-SE" altLang="sv-SE" sz="3200" b="1" u="sng" dirty="0" smtClean="0"/>
              <a:t>tal</a:t>
            </a:r>
            <a:r>
              <a:rPr lang="sv-SE" altLang="sv-SE" sz="3200" dirty="0" smtClean="0"/>
              <a:t>språk, men saknar språkligt djup i sin skrivna text.</a:t>
            </a:r>
            <a:br>
              <a:rPr lang="sv-SE" altLang="sv-SE" sz="3200" dirty="0" smtClean="0"/>
            </a:br>
            <a:r>
              <a:rPr lang="sv-SE" altLang="sv-SE" sz="3200" dirty="0" smtClean="0"/>
              <a:t> </a:t>
            </a:r>
          </a:p>
        </p:txBody>
      </p:sp>
      <p:pic>
        <p:nvPicPr>
          <p:cNvPr id="34819" name="Picture 7" descr="skanna0002"/>
          <p:cNvPicPr>
            <a:picLocks noGrp="1" noChangeAspect="1" noChangeArrowheads="1"/>
          </p:cNvPicPr>
          <p:nvPr>
            <p:ph type="body" sz="half" idx="1"/>
          </p:nvPr>
        </p:nvPicPr>
        <p:blipFill>
          <a:blip r:embed="rId2" cstate="email">
            <a:extLst>
              <a:ext uri="{28A0092B-C50C-407E-A947-70E740481C1C}">
                <a14:useLocalDpi xmlns:a14="http://schemas.microsoft.com/office/drawing/2010/main" val="0"/>
              </a:ext>
            </a:extLst>
          </a:blip>
          <a:srcRect/>
          <a:stretch>
            <a:fillRect/>
          </a:stretch>
        </p:blipFill>
        <p:spPr>
          <a:xfrm>
            <a:off x="457200" y="2247900"/>
            <a:ext cx="4038600" cy="32305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8" descr="skanna0009"/>
          <p:cNvPicPr>
            <a:picLocks noGrp="1" noChangeAspect="1" noChangeArrowheads="1"/>
          </p:cNvPicPr>
          <p:nvPr>
            <p:ph type="body" sz="half" idx="2"/>
          </p:nvPr>
        </p:nvPicPr>
        <p:blipFill>
          <a:blip r:embed="rId3" cstate="email">
            <a:extLst>
              <a:ext uri="{28A0092B-C50C-407E-A947-70E740481C1C}">
                <a14:useLocalDpi xmlns:a14="http://schemas.microsoft.com/office/drawing/2010/main" val="0"/>
              </a:ext>
            </a:extLst>
          </a:blip>
          <a:srcRect/>
          <a:stretch>
            <a:fillRect/>
          </a:stretch>
        </p:blipFill>
        <p:spPr>
          <a:xfrm>
            <a:off x="4648200" y="2341563"/>
            <a:ext cx="4038600" cy="304323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2265845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ubrik 1"/>
          <p:cNvSpPr>
            <a:spLocks noGrp="1"/>
          </p:cNvSpPr>
          <p:nvPr>
            <p:ph type="title"/>
          </p:nvPr>
        </p:nvSpPr>
        <p:spPr>
          <a:xfrm>
            <a:off x="457200" y="593684"/>
            <a:ext cx="8229600" cy="1125125"/>
          </a:xfrm>
        </p:spPr>
        <p:txBody>
          <a:bodyPr/>
          <a:lstStyle/>
          <a:p>
            <a:r>
              <a:rPr lang="sv-SE" altLang="sv-SE" sz="2800" dirty="0" smtClean="0"/>
              <a:t/>
            </a:r>
            <a:br>
              <a:rPr lang="sv-SE" altLang="sv-SE" sz="2800" dirty="0" smtClean="0"/>
            </a:br>
            <a:r>
              <a:rPr lang="sv-SE" altLang="sv-SE" sz="2800" dirty="0" smtClean="0"/>
              <a:t>Elever med god kommunikativ förmåga men stora luckor i ordförrådet   </a:t>
            </a:r>
          </a:p>
        </p:txBody>
      </p:sp>
      <p:sp>
        <p:nvSpPr>
          <p:cNvPr id="38915" name="Platshållare för text 2"/>
          <p:cNvSpPr>
            <a:spLocks noGrp="1"/>
          </p:cNvSpPr>
          <p:nvPr>
            <p:ph type="body" idx="1"/>
          </p:nvPr>
        </p:nvSpPr>
        <p:spPr/>
        <p:txBody>
          <a:bodyPr/>
          <a:lstStyle/>
          <a:p>
            <a:endParaRPr lang="sv-SE" altLang="sv-SE" smtClean="0"/>
          </a:p>
        </p:txBody>
      </p:sp>
      <p:sp>
        <p:nvSpPr>
          <p:cNvPr id="38916" name="Platshållare för innehåll 3"/>
          <p:cNvSpPr>
            <a:spLocks noGrp="1"/>
          </p:cNvSpPr>
          <p:nvPr>
            <p:ph sz="half" idx="2"/>
          </p:nvPr>
        </p:nvSpPr>
        <p:spPr/>
        <p:txBody>
          <a:bodyPr/>
          <a:lstStyle/>
          <a:p>
            <a:r>
              <a:rPr lang="sv-SE" altLang="sv-SE" smtClean="0"/>
              <a:t>BICS =basic interpersonal communication skills </a:t>
            </a:r>
          </a:p>
          <a:p>
            <a:r>
              <a:rPr lang="sv-SE" altLang="sv-SE" smtClean="0"/>
              <a:t>”Ytflyt”</a:t>
            </a:r>
          </a:p>
          <a:p>
            <a:r>
              <a:rPr lang="sv-SE" altLang="sv-SE" smtClean="0"/>
              <a:t>Men det är inget fel på ytan, för den behövs för att senare kunna komma ner på djupet</a:t>
            </a:r>
          </a:p>
        </p:txBody>
      </p:sp>
      <p:sp>
        <p:nvSpPr>
          <p:cNvPr id="38917" name="Platshållare för text 4"/>
          <p:cNvSpPr>
            <a:spLocks noGrp="1"/>
          </p:cNvSpPr>
          <p:nvPr>
            <p:ph type="body" sz="quarter" idx="3"/>
          </p:nvPr>
        </p:nvSpPr>
        <p:spPr/>
        <p:txBody>
          <a:bodyPr/>
          <a:lstStyle/>
          <a:p>
            <a:endParaRPr lang="sv-SE" altLang="sv-SE" smtClean="0"/>
          </a:p>
        </p:txBody>
      </p:sp>
      <p:sp>
        <p:nvSpPr>
          <p:cNvPr id="38918" name="Platshållare för innehåll 5"/>
          <p:cNvSpPr>
            <a:spLocks noGrp="1"/>
          </p:cNvSpPr>
          <p:nvPr>
            <p:ph sz="quarter" idx="4"/>
          </p:nvPr>
        </p:nvSpPr>
        <p:spPr/>
        <p:txBody>
          <a:bodyPr/>
          <a:lstStyle/>
          <a:p>
            <a:r>
              <a:rPr lang="sv-SE" altLang="sv-SE" dirty="0" smtClean="0"/>
              <a:t>CALP = Common </a:t>
            </a:r>
            <a:r>
              <a:rPr lang="sv-SE" altLang="sv-SE" dirty="0" err="1" smtClean="0"/>
              <a:t>academic</a:t>
            </a:r>
            <a:r>
              <a:rPr lang="sv-SE" altLang="sv-SE" dirty="0" smtClean="0"/>
              <a:t> </a:t>
            </a:r>
            <a:r>
              <a:rPr lang="sv-SE" altLang="sv-SE" dirty="0" err="1" smtClean="0"/>
              <a:t>langaguage</a:t>
            </a:r>
            <a:r>
              <a:rPr lang="sv-SE" altLang="sv-SE" dirty="0" smtClean="0"/>
              <a:t> </a:t>
            </a:r>
            <a:r>
              <a:rPr lang="sv-SE" altLang="sv-SE" dirty="0" err="1" smtClean="0"/>
              <a:t>proficiency</a:t>
            </a:r>
            <a:endParaRPr lang="sv-SE" altLang="sv-SE" dirty="0" smtClean="0"/>
          </a:p>
          <a:p>
            <a:r>
              <a:rPr lang="sv-SE" altLang="sv-SE" dirty="0" smtClean="0"/>
              <a:t>Djupet </a:t>
            </a:r>
          </a:p>
          <a:p>
            <a:r>
              <a:rPr lang="sv-SE" altLang="sv-SE" dirty="0"/>
              <a:t>(</a:t>
            </a:r>
            <a:r>
              <a:rPr lang="sv-SE" altLang="sv-SE" dirty="0" smtClean="0"/>
              <a:t>Cummins 2000)</a:t>
            </a:r>
          </a:p>
        </p:txBody>
      </p:sp>
    </p:spTree>
    <p:extLst>
      <p:ext uri="{BB962C8B-B14F-4D97-AF65-F5344CB8AC3E}">
        <p14:creationId xmlns:p14="http://schemas.microsoft.com/office/powerpoint/2010/main" val="17039881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68313" y="260350"/>
            <a:ext cx="8229600" cy="1143000"/>
          </a:xfrm>
        </p:spPr>
        <p:txBody>
          <a:bodyPr>
            <a:normAutofit/>
          </a:bodyPr>
          <a:lstStyle/>
          <a:p>
            <a:pPr eaLnBrk="1" fontAlgn="auto" hangingPunct="1">
              <a:spcAft>
                <a:spcPts val="0"/>
              </a:spcAft>
              <a:defRPr/>
            </a:pPr>
            <a:r>
              <a:rPr lang="sv-SE" altLang="sv-SE" sz="4000" dirty="0" smtClean="0">
                <a:solidFill>
                  <a:schemeClr val="tx2">
                    <a:satMod val="130000"/>
                  </a:schemeClr>
                </a:solidFill>
              </a:rPr>
              <a:t>	</a:t>
            </a:r>
            <a:br>
              <a:rPr lang="sv-SE" altLang="sv-SE" sz="4000" dirty="0" smtClean="0">
                <a:solidFill>
                  <a:schemeClr val="tx2">
                    <a:satMod val="130000"/>
                  </a:schemeClr>
                </a:solidFill>
              </a:rPr>
            </a:br>
            <a:r>
              <a:rPr lang="sv-SE" altLang="sv-SE" sz="4000" dirty="0">
                <a:solidFill>
                  <a:schemeClr val="tx2">
                    <a:satMod val="130000"/>
                  </a:schemeClr>
                </a:solidFill>
              </a:rPr>
              <a:t/>
            </a:r>
            <a:br>
              <a:rPr lang="sv-SE" altLang="sv-SE" sz="4000" dirty="0">
                <a:solidFill>
                  <a:schemeClr val="tx2">
                    <a:satMod val="130000"/>
                  </a:schemeClr>
                </a:solidFill>
              </a:rPr>
            </a:br>
            <a:r>
              <a:rPr lang="sv-SE" altLang="sv-SE" sz="4000" dirty="0" smtClean="0">
                <a:solidFill>
                  <a:schemeClr val="tx2">
                    <a:satMod val="130000"/>
                  </a:schemeClr>
                </a:solidFill>
              </a:rPr>
              <a:t>Migration</a:t>
            </a:r>
            <a:endParaRPr lang="sv-SE" altLang="sv-SE" sz="3200" dirty="0" smtClean="0">
              <a:solidFill>
                <a:schemeClr val="tx2">
                  <a:satMod val="130000"/>
                </a:schemeClr>
              </a:solidFill>
            </a:endParaRPr>
          </a:p>
        </p:txBody>
      </p:sp>
      <p:sp>
        <p:nvSpPr>
          <p:cNvPr id="108547" name="Rectangle 3"/>
          <p:cNvSpPr>
            <a:spLocks noGrp="1" noChangeArrowheads="1"/>
          </p:cNvSpPr>
          <p:nvPr>
            <p:ph idx="1"/>
          </p:nvPr>
        </p:nvSpPr>
        <p:spPr>
          <a:xfrm>
            <a:off x="457200" y="1773238"/>
            <a:ext cx="8229600" cy="4094162"/>
          </a:xfrm>
        </p:spPr>
        <p:txBody>
          <a:bodyPr/>
          <a:lstStyle/>
          <a:p>
            <a:pPr eaLnBrk="1" hangingPunct="1">
              <a:lnSpc>
                <a:spcPct val="80000"/>
              </a:lnSpc>
            </a:pPr>
            <a:r>
              <a:rPr lang="sv-SE" altLang="sv-SE" sz="2800" b="1" smtClean="0"/>
              <a:t>Sett ur migrantens synvinkel:</a:t>
            </a:r>
          </a:p>
          <a:p>
            <a:pPr eaLnBrk="1" hangingPunct="1">
              <a:lnSpc>
                <a:spcPct val="80000"/>
              </a:lnSpc>
            </a:pPr>
            <a:r>
              <a:rPr lang="sv-SE" altLang="sv-SE" sz="2800" b="1" smtClean="0"/>
              <a:t>pull</a:t>
            </a:r>
            <a:r>
              <a:rPr lang="sv-SE" altLang="sv-SE" sz="2800" smtClean="0"/>
              <a:t> (därför att något drar)  and </a:t>
            </a:r>
            <a:r>
              <a:rPr lang="sv-SE" altLang="sv-SE" sz="2800" b="1" smtClean="0"/>
              <a:t>push</a:t>
            </a:r>
            <a:r>
              <a:rPr lang="sv-SE" altLang="sv-SE" sz="2800" smtClean="0"/>
              <a:t> (därför att något kastar ut)</a:t>
            </a:r>
          </a:p>
          <a:p>
            <a:pPr eaLnBrk="1" hangingPunct="1">
              <a:lnSpc>
                <a:spcPct val="80000"/>
              </a:lnSpc>
            </a:pPr>
            <a:r>
              <a:rPr lang="sv-SE" altLang="sv-SE" sz="2800" b="1" smtClean="0"/>
              <a:t>Sett ur det mottagande landets synvinkel: </a:t>
            </a:r>
          </a:p>
          <a:p>
            <a:pPr eaLnBrk="1" hangingPunct="1">
              <a:lnSpc>
                <a:spcPct val="80000"/>
              </a:lnSpc>
            </a:pPr>
            <a:r>
              <a:rPr lang="sv-SE" altLang="sv-SE" sz="2800" b="1" smtClean="0"/>
              <a:t>turist</a:t>
            </a:r>
            <a:r>
              <a:rPr lang="sv-SE" altLang="sv-SE" sz="2800" smtClean="0"/>
              <a:t> (den önskade) och </a:t>
            </a:r>
            <a:r>
              <a:rPr lang="sv-SE" altLang="sv-SE" sz="2800" b="1" smtClean="0"/>
              <a:t>vagabon</a:t>
            </a:r>
            <a:r>
              <a:rPr lang="sv-SE" altLang="sv-SE" sz="2800" smtClean="0"/>
              <a:t>d (den oönskade)</a:t>
            </a:r>
          </a:p>
          <a:p>
            <a:pPr eaLnBrk="1" hangingPunct="1">
              <a:lnSpc>
                <a:spcPct val="80000"/>
              </a:lnSpc>
            </a:pPr>
            <a:r>
              <a:rPr lang="sv-SE" altLang="sv-SE" sz="2800" smtClean="0"/>
              <a:t>Push och vagabond: oftast flyktingar. Har ofta tänkt att återvända vid flykttillfället, men gör det oftast inte</a:t>
            </a:r>
          </a:p>
        </p:txBody>
      </p:sp>
    </p:spTree>
    <p:extLst>
      <p:ext uri="{BB962C8B-B14F-4D97-AF65-F5344CB8AC3E}">
        <p14:creationId xmlns:p14="http://schemas.microsoft.com/office/powerpoint/2010/main" val="175842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5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85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ön från scanner "/>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3850" y="8312"/>
            <a:ext cx="7416800"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5"/>
          <p:cNvSpPr>
            <a:spLocks noGrp="1" noChangeAspect="1" noChangeArrowheads="1" noTextEdit="1"/>
          </p:cNvSpPr>
          <p:nvPr>
            <p:ph type="clipArt" sz="half" idx="1"/>
          </p:nvPr>
        </p:nvSpPr>
        <p:spPr>
          <a:xfrm>
            <a:off x="0" y="549275"/>
            <a:ext cx="4491038" cy="5281613"/>
          </a:xfrm>
        </p:spPr>
      </p:sp>
      <p:sp>
        <p:nvSpPr>
          <p:cNvPr id="70660" name="Rectangle 3"/>
          <p:cNvSpPr>
            <a:spLocks noGrp="1" noChangeArrowheads="1"/>
          </p:cNvSpPr>
          <p:nvPr>
            <p:ph type="title"/>
          </p:nvPr>
        </p:nvSpPr>
        <p:spPr>
          <a:xfrm>
            <a:off x="457200" y="274638"/>
            <a:ext cx="8229600" cy="633412"/>
          </a:xfrm>
        </p:spPr>
        <p:txBody>
          <a:bodyPr/>
          <a:lstStyle/>
          <a:p>
            <a:pPr eaLnBrk="1" hangingPunct="1"/>
            <a:r>
              <a:rPr lang="sv-SE" altLang="sv-SE" sz="2000" smtClean="0"/>
              <a:t>                                              </a:t>
            </a:r>
          </a:p>
        </p:txBody>
      </p:sp>
      <p:cxnSp>
        <p:nvCxnSpPr>
          <p:cNvPr id="70661" name="Rak pil 2"/>
          <p:cNvCxnSpPr>
            <a:cxnSpLocks noChangeShapeType="1"/>
            <a:endCxn id="70658" idx="3"/>
          </p:cNvCxnSpPr>
          <p:nvPr/>
        </p:nvCxnSpPr>
        <p:spPr bwMode="auto">
          <a:xfrm flipV="1">
            <a:off x="0" y="2961062"/>
            <a:ext cx="7740650" cy="284162"/>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62" name="Rak pil 4"/>
          <p:cNvCxnSpPr>
            <a:cxnSpLocks noChangeShapeType="1"/>
          </p:cNvCxnSpPr>
          <p:nvPr/>
        </p:nvCxnSpPr>
        <p:spPr bwMode="auto">
          <a:xfrm>
            <a:off x="0" y="3352800"/>
            <a:ext cx="4427538" cy="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63" name="Rak pil 6"/>
          <p:cNvCxnSpPr>
            <a:cxnSpLocks noChangeShapeType="1"/>
            <a:stCxn id="70658" idx="1"/>
            <a:endCxn id="70658" idx="3"/>
          </p:cNvCxnSpPr>
          <p:nvPr/>
        </p:nvCxnSpPr>
        <p:spPr bwMode="auto">
          <a:xfrm>
            <a:off x="323850" y="2960268"/>
            <a:ext cx="7416800" cy="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ruta 13"/>
          <p:cNvSpPr txBox="1"/>
          <p:nvPr/>
        </p:nvSpPr>
        <p:spPr>
          <a:xfrm>
            <a:off x="1765300" y="2949575"/>
            <a:ext cx="1306513" cy="312738"/>
          </a:xfrm>
          <a:prstGeom prst="rect">
            <a:avLst/>
          </a:prstGeom>
          <a:noFill/>
        </p:spPr>
        <p:txBody>
          <a:bodyPr>
            <a:spAutoFit/>
          </a:bodyPr>
          <a:lstStyle/>
          <a:p>
            <a:pPr>
              <a:defRPr/>
            </a:pPr>
            <a:r>
              <a:rPr lang="sv-SE" b="1" dirty="0">
                <a:latin typeface="+mj-lt"/>
              </a:rPr>
              <a:t>BREDD</a:t>
            </a:r>
            <a:r>
              <a:rPr lang="sv-SE" dirty="0">
                <a:latin typeface="+mj-lt"/>
              </a:rPr>
              <a:t> </a:t>
            </a:r>
          </a:p>
        </p:txBody>
      </p:sp>
      <p:cxnSp>
        <p:nvCxnSpPr>
          <p:cNvPr id="70665" name="Rak pil 15"/>
          <p:cNvCxnSpPr>
            <a:cxnSpLocks noChangeShapeType="1"/>
          </p:cNvCxnSpPr>
          <p:nvPr/>
        </p:nvCxnSpPr>
        <p:spPr bwMode="auto">
          <a:xfrm>
            <a:off x="1878013" y="3733800"/>
            <a:ext cx="1323004" cy="1751012"/>
          </a:xfrm>
          <a:prstGeom prst="straightConnector1">
            <a:avLst/>
          </a:prstGeom>
          <a:noFill/>
          <a:ln w="285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66" name="Rak pil 17"/>
          <p:cNvCxnSpPr>
            <a:cxnSpLocks noChangeShapeType="1"/>
          </p:cNvCxnSpPr>
          <p:nvPr/>
        </p:nvCxnSpPr>
        <p:spPr bwMode="auto">
          <a:xfrm>
            <a:off x="4437063" y="3713163"/>
            <a:ext cx="1363662" cy="1798637"/>
          </a:xfrm>
          <a:prstGeom prst="straightConnector1">
            <a:avLst/>
          </a:prstGeom>
          <a:noFill/>
          <a:ln w="285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667" name="textruta 22"/>
          <p:cNvSpPr txBox="1">
            <a:spLocks noChangeArrowheads="1"/>
          </p:cNvSpPr>
          <p:nvPr/>
        </p:nvSpPr>
        <p:spPr bwMode="auto">
          <a:xfrm>
            <a:off x="4991100" y="5180013"/>
            <a:ext cx="1619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1800" i="1"/>
              <a:t>Ingen människa är en ö </a:t>
            </a:r>
          </a:p>
        </p:txBody>
      </p:sp>
      <p:sp>
        <p:nvSpPr>
          <p:cNvPr id="70668" name="textruta 23"/>
          <p:cNvSpPr txBox="1">
            <a:spLocks noChangeArrowheads="1"/>
          </p:cNvSpPr>
          <p:nvPr/>
        </p:nvSpPr>
        <p:spPr bwMode="auto">
          <a:xfrm>
            <a:off x="2328340" y="5495674"/>
            <a:ext cx="2600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1800" i="1" dirty="0"/>
              <a:t>storstadsplanering</a:t>
            </a:r>
          </a:p>
        </p:txBody>
      </p:sp>
      <p:sp>
        <p:nvSpPr>
          <p:cNvPr id="70669" name="textruta 25"/>
          <p:cNvSpPr txBox="1">
            <a:spLocks noChangeArrowheads="1"/>
          </p:cNvSpPr>
          <p:nvPr/>
        </p:nvSpPr>
        <p:spPr bwMode="auto">
          <a:xfrm>
            <a:off x="6948488" y="3802063"/>
            <a:ext cx="19939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1800"/>
              <a:t>Relationer</a:t>
            </a:r>
          </a:p>
          <a:p>
            <a:pPr eaLnBrk="1" hangingPunct="1">
              <a:spcBef>
                <a:spcPct val="0"/>
              </a:spcBef>
              <a:buClrTx/>
              <a:buSzTx/>
              <a:buFontTx/>
              <a:buNone/>
            </a:pPr>
            <a:r>
              <a:rPr lang="sv-SE" altLang="sv-SE" sz="1800"/>
              <a:t>Nyanser</a:t>
            </a:r>
          </a:p>
          <a:p>
            <a:pPr eaLnBrk="1" hangingPunct="1">
              <a:spcBef>
                <a:spcPct val="0"/>
              </a:spcBef>
              <a:buClrTx/>
              <a:buSzTx/>
              <a:buFontTx/>
              <a:buNone/>
            </a:pPr>
            <a:r>
              <a:rPr lang="sv-SE" altLang="sv-SE" sz="1800"/>
              <a:t>Substantiveringar</a:t>
            </a:r>
          </a:p>
          <a:p>
            <a:pPr eaLnBrk="1" hangingPunct="1">
              <a:spcBef>
                <a:spcPct val="0"/>
              </a:spcBef>
              <a:buClrTx/>
              <a:buSzTx/>
              <a:buFontTx/>
              <a:buNone/>
            </a:pPr>
            <a:r>
              <a:rPr lang="sv-SE" altLang="sv-SE" sz="1800"/>
              <a:t>Sammansättnin-gar </a:t>
            </a:r>
          </a:p>
          <a:p>
            <a:pPr eaLnBrk="1" hangingPunct="1">
              <a:spcBef>
                <a:spcPct val="0"/>
              </a:spcBef>
              <a:buClrTx/>
              <a:buSzTx/>
              <a:buFontTx/>
              <a:buNone/>
            </a:pPr>
            <a:r>
              <a:rPr lang="sv-SE" altLang="sv-SE" sz="1800"/>
              <a:t>Över– och underord-ning</a:t>
            </a:r>
          </a:p>
          <a:p>
            <a:pPr eaLnBrk="1" hangingPunct="1">
              <a:spcBef>
                <a:spcPct val="0"/>
              </a:spcBef>
              <a:buClrTx/>
              <a:buSzTx/>
              <a:buFontTx/>
              <a:buNone/>
            </a:pPr>
            <a:r>
              <a:rPr lang="sv-SE" altLang="sv-SE" sz="1800"/>
              <a:t>metaforer</a:t>
            </a:r>
          </a:p>
          <a:p>
            <a:pPr eaLnBrk="1" hangingPunct="1">
              <a:spcBef>
                <a:spcPct val="0"/>
              </a:spcBef>
              <a:buClrTx/>
              <a:buSzTx/>
              <a:buFontTx/>
              <a:buNone/>
            </a:pPr>
            <a:r>
              <a:rPr lang="sv-SE" altLang="sv-SE" sz="1800"/>
              <a:t>m m </a:t>
            </a:r>
          </a:p>
        </p:txBody>
      </p:sp>
      <p:cxnSp>
        <p:nvCxnSpPr>
          <p:cNvPr id="70670" name="Rak pil 27"/>
          <p:cNvCxnSpPr>
            <a:cxnSpLocks noChangeShapeType="1"/>
          </p:cNvCxnSpPr>
          <p:nvPr/>
        </p:nvCxnSpPr>
        <p:spPr bwMode="auto">
          <a:xfrm>
            <a:off x="6804025" y="3381375"/>
            <a:ext cx="34925" cy="226060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671" name="textruta 29"/>
          <p:cNvSpPr txBox="1">
            <a:spLocks noChangeArrowheads="1"/>
          </p:cNvSpPr>
          <p:nvPr/>
        </p:nvSpPr>
        <p:spPr bwMode="auto">
          <a:xfrm>
            <a:off x="7413625" y="3381375"/>
            <a:ext cx="1223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2800" b="1"/>
              <a:t>DJUP</a:t>
            </a:r>
          </a:p>
        </p:txBody>
      </p:sp>
      <p:cxnSp>
        <p:nvCxnSpPr>
          <p:cNvPr id="70672" name="Rak pil 206847"/>
          <p:cNvCxnSpPr>
            <a:cxnSpLocks noChangeShapeType="1"/>
          </p:cNvCxnSpPr>
          <p:nvPr/>
        </p:nvCxnSpPr>
        <p:spPr bwMode="auto">
          <a:xfrm flipH="1">
            <a:off x="1112315" y="2911522"/>
            <a:ext cx="1044575" cy="2603500"/>
          </a:xfrm>
          <a:prstGeom prst="straightConnector1">
            <a:avLst/>
          </a:prstGeom>
          <a:noFill/>
          <a:ln w="285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673" name="textruta 206850"/>
          <p:cNvSpPr txBox="1">
            <a:spLocks noChangeArrowheads="1"/>
          </p:cNvSpPr>
          <p:nvPr/>
        </p:nvSpPr>
        <p:spPr bwMode="auto">
          <a:xfrm>
            <a:off x="525295" y="5420062"/>
            <a:ext cx="1304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1800" i="1"/>
              <a:t>Tätort </a:t>
            </a:r>
          </a:p>
        </p:txBody>
      </p:sp>
      <p:cxnSp>
        <p:nvCxnSpPr>
          <p:cNvPr id="70674" name="Rak pil 206854"/>
          <p:cNvCxnSpPr>
            <a:cxnSpLocks noChangeShapeType="1"/>
          </p:cNvCxnSpPr>
          <p:nvPr/>
        </p:nvCxnSpPr>
        <p:spPr bwMode="auto">
          <a:xfrm flipV="1">
            <a:off x="4032250" y="2830513"/>
            <a:ext cx="3992563" cy="388937"/>
          </a:xfrm>
          <a:prstGeom prst="straightConnector1">
            <a:avLst/>
          </a:prstGeom>
          <a:noFill/>
          <a:ln w="285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675" name="textruta 206855"/>
          <p:cNvSpPr txBox="1">
            <a:spLocks noChangeArrowheads="1"/>
          </p:cNvSpPr>
          <p:nvPr/>
        </p:nvSpPr>
        <p:spPr bwMode="auto">
          <a:xfrm>
            <a:off x="8024813" y="2579688"/>
            <a:ext cx="917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1800" i="1"/>
              <a:t>Ö</a:t>
            </a:r>
          </a:p>
        </p:txBody>
      </p:sp>
      <p:cxnSp>
        <p:nvCxnSpPr>
          <p:cNvPr id="70676" name="Rak pil 206857"/>
          <p:cNvCxnSpPr>
            <a:cxnSpLocks noChangeShapeType="1"/>
          </p:cNvCxnSpPr>
          <p:nvPr/>
        </p:nvCxnSpPr>
        <p:spPr bwMode="auto">
          <a:xfrm>
            <a:off x="974725" y="6386513"/>
            <a:ext cx="1443038" cy="0"/>
          </a:xfrm>
          <a:prstGeom prst="straightConnector1">
            <a:avLst/>
          </a:prstGeom>
          <a:noFill/>
          <a:ln w="285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677" name="textruta 206860"/>
          <p:cNvSpPr txBox="1">
            <a:spLocks noChangeArrowheads="1"/>
          </p:cNvSpPr>
          <p:nvPr/>
        </p:nvSpPr>
        <p:spPr bwMode="auto">
          <a:xfrm>
            <a:off x="1343867" y="5204665"/>
            <a:ext cx="1882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1800"/>
              <a:t>Förtäta, tätning</a:t>
            </a:r>
          </a:p>
        </p:txBody>
      </p:sp>
      <p:pic>
        <p:nvPicPr>
          <p:cNvPr id="70678" name="Picture 2" descr="C:\Users\gsvhum\AppData\Local\Microsoft\Windows\Temporary Internet Files\Content.IE5\EYD9L39U\Moskou-federale-stad-Zakencentrum-in-moskou[1].jpg"/>
          <p:cNvPicPr>
            <a:picLocks noChangeAspect="1" noChangeArrowheads="1"/>
          </p:cNvPicPr>
          <p:nvPr/>
        </p:nvPicPr>
        <p:blipFill>
          <a:blip r:embed="rId4" cstate="email">
            <a:extLst>
              <a:ext uri="{28A0092B-C50C-407E-A947-70E740481C1C}">
                <a14:useLocalDpi xmlns:a14="http://schemas.microsoft.com/office/drawing/2010/main" val="0"/>
              </a:ext>
            </a:extLst>
          </a:blip>
          <a:srcRect r="5762" b="12460"/>
          <a:stretch>
            <a:fillRect/>
          </a:stretch>
        </p:blipFill>
        <p:spPr bwMode="auto">
          <a:xfrm>
            <a:off x="141288" y="93663"/>
            <a:ext cx="3178175"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9" name="textruta 4"/>
          <p:cNvSpPr txBox="1">
            <a:spLocks noChangeArrowheads="1"/>
          </p:cNvSpPr>
          <p:nvPr/>
        </p:nvSpPr>
        <p:spPr bwMode="auto">
          <a:xfrm>
            <a:off x="7570788" y="1316038"/>
            <a:ext cx="1166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1800"/>
              <a:t>Stad</a:t>
            </a:r>
          </a:p>
        </p:txBody>
      </p:sp>
      <p:sp>
        <p:nvSpPr>
          <p:cNvPr id="70680" name="Platshållare för text 22"/>
          <p:cNvSpPr>
            <a:spLocks noGrp="1"/>
          </p:cNvSpPr>
          <p:nvPr>
            <p:ph type="body" sz="half" idx="2"/>
          </p:nvPr>
        </p:nvSpPr>
        <p:spPr>
          <a:xfrm>
            <a:off x="3210543" y="2381251"/>
            <a:ext cx="2730676" cy="3633787"/>
          </a:xfrm>
        </p:spPr>
        <p:txBody>
          <a:bodyPr/>
          <a:lstStyle/>
          <a:p>
            <a:r>
              <a:rPr lang="sv-SE" altLang="sv-SE" sz="3200" b="1" dirty="0" smtClean="0"/>
              <a:t>BREDD</a:t>
            </a:r>
          </a:p>
        </p:txBody>
      </p:sp>
      <p:sp>
        <p:nvSpPr>
          <p:cNvPr id="206855" name="Frihandsfigur 206854"/>
          <p:cNvSpPr/>
          <p:nvPr/>
        </p:nvSpPr>
        <p:spPr>
          <a:xfrm>
            <a:off x="2720975" y="3449638"/>
            <a:ext cx="677863" cy="428625"/>
          </a:xfrm>
          <a:custGeom>
            <a:avLst/>
            <a:gdLst>
              <a:gd name="connsiteX0" fmla="*/ 678406 w 678406"/>
              <a:gd name="connsiteY0" fmla="*/ 0 h 429491"/>
              <a:gd name="connsiteX1" fmla="*/ 638649 w 678406"/>
              <a:gd name="connsiteY1" fmla="*/ 59635 h 429491"/>
              <a:gd name="connsiteX2" fmla="*/ 559136 w 678406"/>
              <a:gd name="connsiteY2" fmla="*/ 129209 h 429491"/>
              <a:gd name="connsiteX3" fmla="*/ 549197 w 678406"/>
              <a:gd name="connsiteY3" fmla="*/ 159026 h 429491"/>
              <a:gd name="connsiteX4" fmla="*/ 529319 w 678406"/>
              <a:gd name="connsiteY4" fmla="*/ 188844 h 429491"/>
              <a:gd name="connsiteX5" fmla="*/ 499501 w 678406"/>
              <a:gd name="connsiteY5" fmla="*/ 327992 h 429491"/>
              <a:gd name="connsiteX6" fmla="*/ 479623 w 678406"/>
              <a:gd name="connsiteY6" fmla="*/ 308113 h 429491"/>
              <a:gd name="connsiteX7" fmla="*/ 469684 w 678406"/>
              <a:gd name="connsiteY7" fmla="*/ 278296 h 429491"/>
              <a:gd name="connsiteX8" fmla="*/ 449806 w 678406"/>
              <a:gd name="connsiteY8" fmla="*/ 248479 h 429491"/>
              <a:gd name="connsiteX9" fmla="*/ 410049 w 678406"/>
              <a:gd name="connsiteY9" fmla="*/ 387626 h 429491"/>
              <a:gd name="connsiteX10" fmla="*/ 380232 w 678406"/>
              <a:gd name="connsiteY10" fmla="*/ 367748 h 429491"/>
              <a:gd name="connsiteX11" fmla="*/ 370293 w 678406"/>
              <a:gd name="connsiteY11" fmla="*/ 288235 h 429491"/>
              <a:gd name="connsiteX12" fmla="*/ 360353 w 678406"/>
              <a:gd name="connsiteY12" fmla="*/ 318052 h 429491"/>
              <a:gd name="connsiteX13" fmla="*/ 340475 w 678406"/>
              <a:gd name="connsiteY13" fmla="*/ 387626 h 429491"/>
              <a:gd name="connsiteX14" fmla="*/ 330536 w 678406"/>
              <a:gd name="connsiteY14" fmla="*/ 258418 h 429491"/>
              <a:gd name="connsiteX15" fmla="*/ 320597 w 678406"/>
              <a:gd name="connsiteY15" fmla="*/ 357809 h 429491"/>
              <a:gd name="connsiteX16" fmla="*/ 310658 w 678406"/>
              <a:gd name="connsiteY16" fmla="*/ 407505 h 429491"/>
              <a:gd name="connsiteX17" fmla="*/ 300719 w 678406"/>
              <a:gd name="connsiteY17" fmla="*/ 367748 h 429491"/>
              <a:gd name="connsiteX18" fmla="*/ 280840 w 678406"/>
              <a:gd name="connsiteY18" fmla="*/ 347870 h 429491"/>
              <a:gd name="connsiteX19" fmla="*/ 270901 w 678406"/>
              <a:gd name="connsiteY19" fmla="*/ 298174 h 429491"/>
              <a:gd name="connsiteX20" fmla="*/ 260962 w 678406"/>
              <a:gd name="connsiteY20" fmla="*/ 327992 h 429491"/>
              <a:gd name="connsiteX21" fmla="*/ 251023 w 678406"/>
              <a:gd name="connsiteY21" fmla="*/ 377687 h 429491"/>
              <a:gd name="connsiteX22" fmla="*/ 241084 w 678406"/>
              <a:gd name="connsiteY22" fmla="*/ 337931 h 429491"/>
              <a:gd name="connsiteX23" fmla="*/ 231145 w 678406"/>
              <a:gd name="connsiteY23" fmla="*/ 308113 h 429491"/>
              <a:gd name="connsiteX24" fmla="*/ 211266 w 678406"/>
              <a:gd name="connsiteY24" fmla="*/ 228600 h 429491"/>
              <a:gd name="connsiteX25" fmla="*/ 181449 w 678406"/>
              <a:gd name="connsiteY25" fmla="*/ 347870 h 429491"/>
              <a:gd name="connsiteX26" fmla="*/ 181449 w 678406"/>
              <a:gd name="connsiteY26" fmla="*/ 347870 h 429491"/>
              <a:gd name="connsiteX27" fmla="*/ 151632 w 678406"/>
              <a:gd name="connsiteY27" fmla="*/ 327992 h 429491"/>
              <a:gd name="connsiteX28" fmla="*/ 151632 w 678406"/>
              <a:gd name="connsiteY28" fmla="*/ 298174 h 429491"/>
              <a:gd name="connsiteX29" fmla="*/ 181449 w 678406"/>
              <a:gd name="connsiteY29" fmla="*/ 238539 h 429491"/>
              <a:gd name="connsiteX30" fmla="*/ 121814 w 678406"/>
              <a:gd name="connsiteY30" fmla="*/ 357809 h 429491"/>
              <a:gd name="connsiteX31" fmla="*/ 91997 w 678406"/>
              <a:gd name="connsiteY31" fmla="*/ 367748 h 429491"/>
              <a:gd name="connsiteX32" fmla="*/ 52240 w 678406"/>
              <a:gd name="connsiteY32" fmla="*/ 327992 h 429491"/>
              <a:gd name="connsiteX33" fmla="*/ 32362 w 678406"/>
              <a:gd name="connsiteY33" fmla="*/ 298174 h 429491"/>
              <a:gd name="connsiteX34" fmla="*/ 12484 w 678406"/>
              <a:gd name="connsiteY34" fmla="*/ 327992 h 429491"/>
              <a:gd name="connsiteX35" fmla="*/ 32362 w 678406"/>
              <a:gd name="connsiteY35" fmla="*/ 367748 h 429491"/>
              <a:gd name="connsiteX36" fmla="*/ 62180 w 678406"/>
              <a:gd name="connsiteY36" fmla="*/ 357809 h 429491"/>
              <a:gd name="connsiteX37" fmla="*/ 82058 w 678406"/>
              <a:gd name="connsiteY37" fmla="*/ 327992 h 429491"/>
              <a:gd name="connsiteX38" fmla="*/ 101936 w 678406"/>
              <a:gd name="connsiteY38" fmla="*/ 268357 h 429491"/>
              <a:gd name="connsiteX39" fmla="*/ 131753 w 678406"/>
              <a:gd name="connsiteY39" fmla="*/ 288235 h 429491"/>
              <a:gd name="connsiteX40" fmla="*/ 151632 w 678406"/>
              <a:gd name="connsiteY40" fmla="*/ 318052 h 429491"/>
              <a:gd name="connsiteX41" fmla="*/ 171510 w 678406"/>
              <a:gd name="connsiteY41" fmla="*/ 337931 h 429491"/>
              <a:gd name="connsiteX42" fmla="*/ 201327 w 678406"/>
              <a:gd name="connsiteY42" fmla="*/ 327992 h 429491"/>
              <a:gd name="connsiteX43" fmla="*/ 221206 w 678406"/>
              <a:gd name="connsiteY43" fmla="*/ 268357 h 429491"/>
              <a:gd name="connsiteX44" fmla="*/ 241084 w 678406"/>
              <a:gd name="connsiteY44" fmla="*/ 308113 h 429491"/>
              <a:gd name="connsiteX45" fmla="*/ 260962 w 678406"/>
              <a:gd name="connsiteY45" fmla="*/ 327992 h 429491"/>
              <a:gd name="connsiteX46" fmla="*/ 270901 w 678406"/>
              <a:gd name="connsiteY46" fmla="*/ 288235 h 429491"/>
              <a:gd name="connsiteX47" fmla="*/ 290780 w 678406"/>
              <a:gd name="connsiteY47" fmla="*/ 268357 h 429491"/>
              <a:gd name="connsiteX48" fmla="*/ 340475 w 678406"/>
              <a:gd name="connsiteY48" fmla="*/ 258418 h 429491"/>
              <a:gd name="connsiteX49" fmla="*/ 360353 w 678406"/>
              <a:gd name="connsiteY49" fmla="*/ 288235 h 429491"/>
              <a:gd name="connsiteX50" fmla="*/ 380232 w 678406"/>
              <a:gd name="connsiteY50" fmla="*/ 347870 h 429491"/>
              <a:gd name="connsiteX51" fmla="*/ 410049 w 678406"/>
              <a:gd name="connsiteY51" fmla="*/ 337931 h 429491"/>
              <a:gd name="connsiteX52" fmla="*/ 449806 w 678406"/>
              <a:gd name="connsiteY52" fmla="*/ 288235 h 429491"/>
              <a:gd name="connsiteX53" fmla="*/ 469684 w 678406"/>
              <a:gd name="connsiteY53" fmla="*/ 228600 h 42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78406" h="429491">
                <a:moveTo>
                  <a:pt x="678406" y="0"/>
                </a:moveTo>
                <a:cubicBezTo>
                  <a:pt x="665154" y="19878"/>
                  <a:pt x="653778" y="41145"/>
                  <a:pt x="638649" y="59635"/>
                </a:cubicBezTo>
                <a:cubicBezTo>
                  <a:pt x="603763" y="102273"/>
                  <a:pt x="596587" y="104242"/>
                  <a:pt x="559136" y="129209"/>
                </a:cubicBezTo>
                <a:cubicBezTo>
                  <a:pt x="555823" y="139148"/>
                  <a:pt x="553882" y="149655"/>
                  <a:pt x="549197" y="159026"/>
                </a:cubicBezTo>
                <a:cubicBezTo>
                  <a:pt x="543855" y="169710"/>
                  <a:pt x="531662" y="177130"/>
                  <a:pt x="529319" y="188844"/>
                </a:cubicBezTo>
                <a:cubicBezTo>
                  <a:pt x="499847" y="336207"/>
                  <a:pt x="551995" y="275498"/>
                  <a:pt x="499501" y="327992"/>
                </a:cubicBezTo>
                <a:cubicBezTo>
                  <a:pt x="492875" y="321366"/>
                  <a:pt x="484444" y="316148"/>
                  <a:pt x="479623" y="308113"/>
                </a:cubicBezTo>
                <a:cubicBezTo>
                  <a:pt x="474233" y="299129"/>
                  <a:pt x="474369" y="287667"/>
                  <a:pt x="469684" y="278296"/>
                </a:cubicBezTo>
                <a:cubicBezTo>
                  <a:pt x="464342" y="267612"/>
                  <a:pt x="456432" y="258418"/>
                  <a:pt x="449806" y="248479"/>
                </a:cubicBezTo>
                <a:cubicBezTo>
                  <a:pt x="436425" y="475936"/>
                  <a:pt x="480411" y="446262"/>
                  <a:pt x="410049" y="387626"/>
                </a:cubicBezTo>
                <a:cubicBezTo>
                  <a:pt x="400873" y="379979"/>
                  <a:pt x="390171" y="374374"/>
                  <a:pt x="380232" y="367748"/>
                </a:cubicBezTo>
                <a:cubicBezTo>
                  <a:pt x="376919" y="341244"/>
                  <a:pt x="380213" y="313035"/>
                  <a:pt x="370293" y="288235"/>
                </a:cubicBezTo>
                <a:cubicBezTo>
                  <a:pt x="366402" y="278508"/>
                  <a:pt x="363231" y="307978"/>
                  <a:pt x="360353" y="318052"/>
                </a:cubicBezTo>
                <a:cubicBezTo>
                  <a:pt x="335384" y="405439"/>
                  <a:pt x="364312" y="316115"/>
                  <a:pt x="340475" y="387626"/>
                </a:cubicBezTo>
                <a:cubicBezTo>
                  <a:pt x="337162" y="344557"/>
                  <a:pt x="354497" y="294360"/>
                  <a:pt x="330536" y="258418"/>
                </a:cubicBezTo>
                <a:cubicBezTo>
                  <a:pt x="312067" y="230714"/>
                  <a:pt x="324997" y="324805"/>
                  <a:pt x="320597" y="357809"/>
                </a:cubicBezTo>
                <a:cubicBezTo>
                  <a:pt x="318364" y="374554"/>
                  <a:pt x="313971" y="390940"/>
                  <a:pt x="310658" y="407505"/>
                </a:cubicBezTo>
                <a:cubicBezTo>
                  <a:pt x="307345" y="394253"/>
                  <a:pt x="306828" y="379966"/>
                  <a:pt x="300719" y="367748"/>
                </a:cubicBezTo>
                <a:cubicBezTo>
                  <a:pt x="296528" y="359367"/>
                  <a:pt x="284531" y="356483"/>
                  <a:pt x="280840" y="347870"/>
                </a:cubicBezTo>
                <a:cubicBezTo>
                  <a:pt x="274185" y="332343"/>
                  <a:pt x="274214" y="314739"/>
                  <a:pt x="270901" y="298174"/>
                </a:cubicBezTo>
                <a:cubicBezTo>
                  <a:pt x="267588" y="308113"/>
                  <a:pt x="263503" y="317828"/>
                  <a:pt x="260962" y="327992"/>
                </a:cubicBezTo>
                <a:cubicBezTo>
                  <a:pt x="256865" y="344381"/>
                  <a:pt x="266133" y="370132"/>
                  <a:pt x="251023" y="377687"/>
                </a:cubicBezTo>
                <a:cubicBezTo>
                  <a:pt x="238805" y="383796"/>
                  <a:pt x="244837" y="351065"/>
                  <a:pt x="241084" y="337931"/>
                </a:cubicBezTo>
                <a:cubicBezTo>
                  <a:pt x="238206" y="327857"/>
                  <a:pt x="233902" y="318221"/>
                  <a:pt x="231145" y="308113"/>
                </a:cubicBezTo>
                <a:cubicBezTo>
                  <a:pt x="223957" y="281756"/>
                  <a:pt x="211266" y="228600"/>
                  <a:pt x="211266" y="228600"/>
                </a:cubicBezTo>
                <a:cubicBezTo>
                  <a:pt x="200165" y="428426"/>
                  <a:pt x="220214" y="464167"/>
                  <a:pt x="181449" y="347870"/>
                </a:cubicBezTo>
                <a:lnTo>
                  <a:pt x="181449" y="347870"/>
                </a:lnTo>
                <a:lnTo>
                  <a:pt x="151632" y="327992"/>
                </a:lnTo>
                <a:cubicBezTo>
                  <a:pt x="138351" y="367834"/>
                  <a:pt x="134140" y="385636"/>
                  <a:pt x="151632" y="298174"/>
                </a:cubicBezTo>
                <a:cubicBezTo>
                  <a:pt x="160791" y="252380"/>
                  <a:pt x="154007" y="265983"/>
                  <a:pt x="181449" y="238539"/>
                </a:cubicBezTo>
                <a:cubicBezTo>
                  <a:pt x="173731" y="261694"/>
                  <a:pt x="150716" y="348175"/>
                  <a:pt x="121814" y="357809"/>
                </a:cubicBezTo>
                <a:lnTo>
                  <a:pt x="91997" y="367748"/>
                </a:lnTo>
                <a:cubicBezTo>
                  <a:pt x="78745" y="354496"/>
                  <a:pt x="64437" y="342222"/>
                  <a:pt x="52240" y="327992"/>
                </a:cubicBezTo>
                <a:cubicBezTo>
                  <a:pt x="44466" y="318922"/>
                  <a:pt x="44307" y="298174"/>
                  <a:pt x="32362" y="298174"/>
                </a:cubicBezTo>
                <a:cubicBezTo>
                  <a:pt x="20417" y="298174"/>
                  <a:pt x="19110" y="318053"/>
                  <a:pt x="12484" y="327992"/>
                </a:cubicBezTo>
                <a:cubicBezTo>
                  <a:pt x="-1800" y="413699"/>
                  <a:pt x="-12811" y="390334"/>
                  <a:pt x="32362" y="367748"/>
                </a:cubicBezTo>
                <a:cubicBezTo>
                  <a:pt x="41733" y="363063"/>
                  <a:pt x="52241" y="361122"/>
                  <a:pt x="62180" y="357809"/>
                </a:cubicBezTo>
                <a:cubicBezTo>
                  <a:pt x="68806" y="347870"/>
                  <a:pt x="77207" y="338908"/>
                  <a:pt x="82058" y="327992"/>
                </a:cubicBezTo>
                <a:cubicBezTo>
                  <a:pt x="90568" y="308844"/>
                  <a:pt x="101936" y="268357"/>
                  <a:pt x="101936" y="268357"/>
                </a:cubicBezTo>
                <a:cubicBezTo>
                  <a:pt x="111875" y="274983"/>
                  <a:pt x="123306" y="279789"/>
                  <a:pt x="131753" y="288235"/>
                </a:cubicBezTo>
                <a:cubicBezTo>
                  <a:pt x="140200" y="296682"/>
                  <a:pt x="144170" y="308724"/>
                  <a:pt x="151632" y="318052"/>
                </a:cubicBezTo>
                <a:cubicBezTo>
                  <a:pt x="157486" y="325369"/>
                  <a:pt x="164884" y="331305"/>
                  <a:pt x="171510" y="337931"/>
                </a:cubicBezTo>
                <a:cubicBezTo>
                  <a:pt x="181449" y="334618"/>
                  <a:pt x="195238" y="336517"/>
                  <a:pt x="201327" y="327992"/>
                </a:cubicBezTo>
                <a:cubicBezTo>
                  <a:pt x="213506" y="310941"/>
                  <a:pt x="221206" y="268357"/>
                  <a:pt x="221206" y="268357"/>
                </a:cubicBezTo>
                <a:cubicBezTo>
                  <a:pt x="227832" y="281609"/>
                  <a:pt x="232866" y="295785"/>
                  <a:pt x="241084" y="308113"/>
                </a:cubicBezTo>
                <a:cubicBezTo>
                  <a:pt x="246282" y="315910"/>
                  <a:pt x="253165" y="333190"/>
                  <a:pt x="260962" y="327992"/>
                </a:cubicBezTo>
                <a:cubicBezTo>
                  <a:pt x="272328" y="320415"/>
                  <a:pt x="264792" y="300453"/>
                  <a:pt x="270901" y="288235"/>
                </a:cubicBezTo>
                <a:cubicBezTo>
                  <a:pt x="275092" y="279854"/>
                  <a:pt x="284154" y="274983"/>
                  <a:pt x="290780" y="268357"/>
                </a:cubicBezTo>
                <a:cubicBezTo>
                  <a:pt x="302384" y="233545"/>
                  <a:pt x="295620" y="221038"/>
                  <a:pt x="340475" y="258418"/>
                </a:cubicBezTo>
                <a:cubicBezTo>
                  <a:pt x="349651" y="266065"/>
                  <a:pt x="355502" y="277319"/>
                  <a:pt x="360353" y="288235"/>
                </a:cubicBezTo>
                <a:cubicBezTo>
                  <a:pt x="368863" y="307383"/>
                  <a:pt x="380232" y="347870"/>
                  <a:pt x="380232" y="347870"/>
                </a:cubicBezTo>
                <a:cubicBezTo>
                  <a:pt x="390171" y="344557"/>
                  <a:pt x="401065" y="343321"/>
                  <a:pt x="410049" y="337931"/>
                </a:cubicBezTo>
                <a:cubicBezTo>
                  <a:pt x="425783" y="328491"/>
                  <a:pt x="440779" y="301775"/>
                  <a:pt x="449806" y="288235"/>
                </a:cubicBezTo>
                <a:lnTo>
                  <a:pt x="469684" y="228600"/>
                </a:ln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06856" name="Båge 206855"/>
          <p:cNvSpPr/>
          <p:nvPr/>
        </p:nvSpPr>
        <p:spPr>
          <a:xfrm>
            <a:off x="2417763" y="3381375"/>
            <a:ext cx="1146175" cy="496888"/>
          </a:xfrm>
          <a:prstGeom prst="arc">
            <a:avLst/>
          </a:prstGeom>
          <a:ln>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sv-SE"/>
          </a:p>
        </p:txBody>
      </p:sp>
      <p:cxnSp>
        <p:nvCxnSpPr>
          <p:cNvPr id="206858" name="Rak pil 206857"/>
          <p:cNvCxnSpPr>
            <a:endCxn id="70684" idx="1"/>
          </p:cNvCxnSpPr>
          <p:nvPr/>
        </p:nvCxnSpPr>
        <p:spPr>
          <a:xfrm>
            <a:off x="4299744" y="2259994"/>
            <a:ext cx="3725069" cy="736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684" name="textruta 206858"/>
          <p:cNvSpPr txBox="1">
            <a:spLocks noChangeArrowheads="1"/>
          </p:cNvSpPr>
          <p:nvPr/>
        </p:nvSpPr>
        <p:spPr bwMode="auto">
          <a:xfrm>
            <a:off x="8024813" y="2133600"/>
            <a:ext cx="712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2000"/>
              <a:t>Träd</a:t>
            </a:r>
          </a:p>
        </p:txBody>
      </p:sp>
      <p:cxnSp>
        <p:nvCxnSpPr>
          <p:cNvPr id="70685" name="Rak pil 12"/>
          <p:cNvCxnSpPr>
            <a:cxnSpLocks noChangeShapeType="1"/>
          </p:cNvCxnSpPr>
          <p:nvPr/>
        </p:nvCxnSpPr>
        <p:spPr bwMode="auto">
          <a:xfrm flipV="1">
            <a:off x="285750" y="3176588"/>
            <a:ext cx="8027988" cy="85725"/>
          </a:xfrm>
          <a:prstGeom prst="straightConnector1">
            <a:avLst/>
          </a:prstGeom>
          <a:noFill/>
          <a:ln w="57150"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6" name="Rak pil 3"/>
          <p:cNvCxnSpPr>
            <a:cxnSpLocks noChangeShapeType="1"/>
          </p:cNvCxnSpPr>
          <p:nvPr/>
        </p:nvCxnSpPr>
        <p:spPr bwMode="auto">
          <a:xfrm flipV="1">
            <a:off x="1697038" y="1500188"/>
            <a:ext cx="5873750" cy="31750"/>
          </a:xfrm>
          <a:prstGeom prst="straightConnector1">
            <a:avLst/>
          </a:prstGeom>
          <a:noFill/>
          <a:ln w="285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863" name="Rak pil 206862"/>
          <p:cNvCxnSpPr/>
          <p:nvPr/>
        </p:nvCxnSpPr>
        <p:spPr>
          <a:xfrm flipH="1">
            <a:off x="4437063" y="3024188"/>
            <a:ext cx="1790700" cy="17732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688" name="textruta 206863"/>
          <p:cNvSpPr txBox="1">
            <a:spLocks noChangeArrowheads="1"/>
          </p:cNvSpPr>
          <p:nvPr/>
        </p:nvSpPr>
        <p:spPr bwMode="auto">
          <a:xfrm>
            <a:off x="4140200" y="4937125"/>
            <a:ext cx="850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sv-SE" altLang="sv-SE" sz="2000"/>
              <a:t>halvö</a:t>
            </a:r>
          </a:p>
        </p:txBody>
      </p:sp>
    </p:spTree>
    <p:extLst>
      <p:ext uri="{BB962C8B-B14F-4D97-AF65-F5344CB8AC3E}">
        <p14:creationId xmlns:p14="http://schemas.microsoft.com/office/powerpoint/2010/main" val="20835338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ubrik 1"/>
          <p:cNvSpPr>
            <a:spLocks noGrp="1"/>
          </p:cNvSpPr>
          <p:nvPr>
            <p:ph type="title"/>
          </p:nvPr>
        </p:nvSpPr>
        <p:spPr/>
        <p:txBody>
          <a:bodyPr/>
          <a:lstStyle/>
          <a:p>
            <a:r>
              <a:rPr lang="sv-SE" altLang="sv-SE" sz="2800" dirty="0" smtClean="0"/>
              <a:t/>
            </a:r>
            <a:br>
              <a:rPr lang="sv-SE" altLang="sv-SE" sz="2800" dirty="0" smtClean="0"/>
            </a:br>
            <a:r>
              <a:rPr lang="sv-SE" altLang="sv-SE" sz="2800" dirty="0"/>
              <a:t/>
            </a:r>
            <a:br>
              <a:rPr lang="sv-SE" altLang="sv-SE" sz="2800" dirty="0"/>
            </a:br>
            <a:r>
              <a:rPr lang="sv-SE" altLang="sv-SE" sz="2800" dirty="0" smtClean="0"/>
              <a:t>Det handlar alltså inte bara om antalet ord </a:t>
            </a:r>
          </a:p>
        </p:txBody>
      </p:sp>
      <p:sp>
        <p:nvSpPr>
          <p:cNvPr id="26627" name="Platshållare för text 2"/>
          <p:cNvSpPr>
            <a:spLocks noGrp="1"/>
          </p:cNvSpPr>
          <p:nvPr>
            <p:ph type="body" idx="1"/>
          </p:nvPr>
        </p:nvSpPr>
        <p:spPr/>
        <p:txBody>
          <a:bodyPr/>
          <a:lstStyle/>
          <a:p>
            <a:endParaRPr lang="sv-SE" altLang="sv-SE" smtClean="0"/>
          </a:p>
        </p:txBody>
      </p:sp>
      <p:sp>
        <p:nvSpPr>
          <p:cNvPr id="26628" name="Platshållare för text 4"/>
          <p:cNvSpPr>
            <a:spLocks noGrp="1"/>
          </p:cNvSpPr>
          <p:nvPr>
            <p:ph type="body" sz="quarter" idx="3"/>
          </p:nvPr>
        </p:nvSpPr>
        <p:spPr/>
        <p:txBody>
          <a:bodyPr/>
          <a:lstStyle/>
          <a:p>
            <a:endParaRPr lang="sv-SE" altLang="sv-SE" smtClean="0"/>
          </a:p>
        </p:txBody>
      </p:sp>
      <p:sp>
        <p:nvSpPr>
          <p:cNvPr id="6" name="Platshållare för innehåll 5"/>
          <p:cNvSpPr>
            <a:spLocks noGrp="1"/>
          </p:cNvSpPr>
          <p:nvPr>
            <p:ph sz="quarter" idx="4"/>
          </p:nvPr>
        </p:nvSpPr>
        <p:spPr/>
        <p:txBody>
          <a:bodyPr>
            <a:normAutofit/>
          </a:bodyPr>
          <a:lstStyle/>
          <a:p>
            <a:pPr>
              <a:defRPr/>
            </a:pPr>
            <a:r>
              <a:rPr lang="sv-SE" b="1" dirty="0" smtClean="0">
                <a:solidFill>
                  <a:srgbClr val="FF0000"/>
                </a:solidFill>
              </a:rPr>
              <a:t>Bredd:</a:t>
            </a:r>
            <a:r>
              <a:rPr lang="sv-SE" dirty="0" smtClean="0"/>
              <a:t> snö, gran, hus, tak, stjärna, vit, röd, mörkt </a:t>
            </a:r>
          </a:p>
          <a:p>
            <a:pPr>
              <a:defRPr/>
            </a:pPr>
            <a:endParaRPr lang="sv-SE" dirty="0"/>
          </a:p>
          <a:p>
            <a:pPr>
              <a:defRPr/>
            </a:pPr>
            <a:r>
              <a:rPr lang="sv-SE" b="1" dirty="0" smtClean="0">
                <a:solidFill>
                  <a:srgbClr val="FF0000"/>
                </a:solidFill>
              </a:rPr>
              <a:t>Djup: </a:t>
            </a:r>
          </a:p>
          <a:p>
            <a:pPr>
              <a:spcBef>
                <a:spcPct val="0"/>
              </a:spcBef>
              <a:defRPr/>
            </a:pPr>
            <a:r>
              <a:rPr lang="sv-SE" altLang="sv-SE" dirty="0"/>
              <a:t>Relationer</a:t>
            </a:r>
          </a:p>
          <a:p>
            <a:pPr>
              <a:spcBef>
                <a:spcPct val="0"/>
              </a:spcBef>
              <a:defRPr/>
            </a:pPr>
            <a:r>
              <a:rPr lang="sv-SE" altLang="sv-SE" dirty="0"/>
              <a:t>Nyanser</a:t>
            </a:r>
          </a:p>
          <a:p>
            <a:pPr>
              <a:spcBef>
                <a:spcPct val="0"/>
              </a:spcBef>
              <a:defRPr/>
            </a:pPr>
            <a:r>
              <a:rPr lang="sv-SE" altLang="sv-SE" dirty="0" err="1"/>
              <a:t>Substantiveringar</a:t>
            </a:r>
            <a:endParaRPr lang="sv-SE" altLang="sv-SE" dirty="0"/>
          </a:p>
          <a:p>
            <a:pPr>
              <a:spcBef>
                <a:spcPct val="0"/>
              </a:spcBef>
              <a:defRPr/>
            </a:pPr>
            <a:r>
              <a:rPr lang="sv-SE" altLang="sv-SE" dirty="0" smtClean="0"/>
              <a:t>Sammansättningar </a:t>
            </a:r>
            <a:endParaRPr lang="sv-SE" altLang="sv-SE" dirty="0"/>
          </a:p>
          <a:p>
            <a:pPr>
              <a:spcBef>
                <a:spcPct val="0"/>
              </a:spcBef>
              <a:defRPr/>
            </a:pPr>
            <a:r>
              <a:rPr lang="sv-SE" altLang="sv-SE" dirty="0"/>
              <a:t>Över– och </a:t>
            </a:r>
            <a:r>
              <a:rPr lang="sv-SE" altLang="sv-SE" dirty="0" smtClean="0"/>
              <a:t>underordning</a:t>
            </a:r>
            <a:endParaRPr lang="sv-SE" altLang="sv-SE" dirty="0"/>
          </a:p>
          <a:p>
            <a:pPr>
              <a:spcBef>
                <a:spcPct val="0"/>
              </a:spcBef>
              <a:defRPr/>
            </a:pPr>
            <a:r>
              <a:rPr lang="sv-SE" altLang="sv-SE" dirty="0"/>
              <a:t>metaforer</a:t>
            </a:r>
          </a:p>
          <a:p>
            <a:pPr>
              <a:defRPr/>
            </a:pPr>
            <a:endParaRPr lang="sv-SE" dirty="0"/>
          </a:p>
        </p:txBody>
      </p:sp>
      <p:pic>
        <p:nvPicPr>
          <p:cNvPr id="26630" name="Picture 2" descr="C:\Users\gsvhum\Downloads\IMG_1197 (1).JPG"/>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a:xfrm>
            <a:off x="1398588" y="2112963"/>
            <a:ext cx="3117850" cy="3240087"/>
          </a:xfrm>
          <a:noFill/>
          <a:extLst>
            <a:ext uri="{909E8E84-426E-40DD-AFC4-6F175D3DCCD1}">
              <a14:hiddenFill xmlns:a14="http://schemas.microsoft.com/office/drawing/2010/main">
                <a:solidFill>
                  <a:srgbClr val="FFFFFF"/>
                </a:solidFill>
              </a14:hiddenFill>
            </a:ext>
          </a:extLst>
        </p:spPr>
      </p:pic>
      <p:cxnSp>
        <p:nvCxnSpPr>
          <p:cNvPr id="9" name="Rak pil 8"/>
          <p:cNvCxnSpPr/>
          <p:nvPr/>
        </p:nvCxnSpPr>
        <p:spPr bwMode="auto">
          <a:xfrm>
            <a:off x="2141538" y="2855913"/>
            <a:ext cx="2667000" cy="0"/>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Rak pil 10"/>
          <p:cNvCxnSpPr/>
          <p:nvPr/>
        </p:nvCxnSpPr>
        <p:spPr bwMode="auto">
          <a:xfrm>
            <a:off x="7170738" y="3632200"/>
            <a:ext cx="68262" cy="1652588"/>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4732070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ubrik 1"/>
          <p:cNvSpPr>
            <a:spLocks noGrp="1"/>
          </p:cNvSpPr>
          <p:nvPr>
            <p:ph type="title"/>
          </p:nvPr>
        </p:nvSpPr>
        <p:spPr/>
        <p:txBody>
          <a:bodyPr/>
          <a:lstStyle/>
          <a:p>
            <a:r>
              <a:rPr lang="sv-SE" altLang="sv-SE" dirty="0" smtClean="0"/>
              <a:t/>
            </a:r>
            <a:br>
              <a:rPr lang="sv-SE" altLang="sv-SE" dirty="0" smtClean="0"/>
            </a:br>
            <a:r>
              <a:rPr lang="sv-SE" altLang="sv-SE" dirty="0" smtClean="0"/>
              <a:t/>
            </a:r>
            <a:br>
              <a:rPr lang="sv-SE" altLang="sv-SE" dirty="0" smtClean="0"/>
            </a:br>
            <a:r>
              <a:rPr lang="sv-SE" altLang="sv-SE" dirty="0" smtClean="0"/>
              <a:t>Språkets djup </a:t>
            </a:r>
          </a:p>
        </p:txBody>
      </p:sp>
      <p:sp>
        <p:nvSpPr>
          <p:cNvPr id="27651" name="Platshållare för text 2"/>
          <p:cNvSpPr>
            <a:spLocks noGrp="1"/>
          </p:cNvSpPr>
          <p:nvPr>
            <p:ph type="body" idx="1"/>
          </p:nvPr>
        </p:nvSpPr>
        <p:spPr/>
        <p:txBody>
          <a:bodyPr/>
          <a:lstStyle/>
          <a:p>
            <a:endParaRPr lang="sv-SE" altLang="sv-SE" smtClean="0"/>
          </a:p>
        </p:txBody>
      </p:sp>
      <p:sp>
        <p:nvSpPr>
          <p:cNvPr id="27652" name="Platshållare för innehåll 5"/>
          <p:cNvSpPr>
            <a:spLocks noGrp="1"/>
          </p:cNvSpPr>
          <p:nvPr>
            <p:ph sz="quarter" idx="4"/>
          </p:nvPr>
        </p:nvSpPr>
        <p:spPr>
          <a:xfrm>
            <a:off x="4664075" y="1773238"/>
            <a:ext cx="3868738" cy="4968875"/>
          </a:xfrm>
        </p:spPr>
        <p:txBody>
          <a:bodyPr/>
          <a:lstStyle/>
          <a:p>
            <a:endParaRPr lang="sv-SE" altLang="sv-SE" dirty="0" smtClean="0"/>
          </a:p>
          <a:p>
            <a:pPr>
              <a:spcBef>
                <a:spcPct val="0"/>
              </a:spcBef>
            </a:pPr>
            <a:r>
              <a:rPr lang="sv-SE" altLang="sv-SE" dirty="0" smtClean="0"/>
              <a:t>Relationer: </a:t>
            </a:r>
            <a:r>
              <a:rPr lang="sv-SE" altLang="sv-SE" dirty="0" err="1" smtClean="0"/>
              <a:t>s</a:t>
            </a:r>
            <a:r>
              <a:rPr lang="sv-SE" altLang="sv-SE" i="1" dirty="0" err="1" smtClean="0"/>
              <a:t>am+tid+ig+t</a:t>
            </a:r>
            <a:endParaRPr lang="sv-SE" altLang="sv-SE" i="1" dirty="0" smtClean="0"/>
          </a:p>
          <a:p>
            <a:pPr>
              <a:spcBef>
                <a:spcPct val="0"/>
              </a:spcBef>
            </a:pPr>
            <a:r>
              <a:rPr lang="sv-SE" altLang="sv-SE" i="1" dirty="0" smtClean="0"/>
              <a:t>medans</a:t>
            </a:r>
          </a:p>
          <a:p>
            <a:pPr>
              <a:spcBef>
                <a:spcPct val="0"/>
              </a:spcBef>
            </a:pPr>
            <a:r>
              <a:rPr lang="sv-SE" altLang="sv-SE" dirty="0" smtClean="0"/>
              <a:t>Nyanser: </a:t>
            </a:r>
            <a:r>
              <a:rPr lang="sv-SE" altLang="sv-SE" i="1" dirty="0" smtClean="0"/>
              <a:t>glänsa, glittra</a:t>
            </a:r>
            <a:endParaRPr lang="sv-SE" altLang="sv-SE" dirty="0" smtClean="0"/>
          </a:p>
          <a:p>
            <a:pPr>
              <a:spcBef>
                <a:spcPct val="0"/>
              </a:spcBef>
            </a:pPr>
            <a:r>
              <a:rPr lang="sv-SE" altLang="sv-SE" dirty="0" err="1" smtClean="0"/>
              <a:t>Substantiveringar</a:t>
            </a:r>
            <a:r>
              <a:rPr lang="sv-SE" altLang="sv-SE" dirty="0" smtClean="0"/>
              <a:t>: (</a:t>
            </a:r>
            <a:r>
              <a:rPr lang="sv-SE" altLang="sv-SE" i="1" dirty="0" smtClean="0"/>
              <a:t>upplevelse</a:t>
            </a:r>
            <a:r>
              <a:rPr lang="sv-SE" altLang="sv-SE" dirty="0" smtClean="0"/>
              <a:t>)</a:t>
            </a:r>
          </a:p>
          <a:p>
            <a:pPr>
              <a:spcBef>
                <a:spcPct val="0"/>
              </a:spcBef>
            </a:pPr>
            <a:r>
              <a:rPr lang="sv-SE" altLang="sv-SE" dirty="0" smtClean="0"/>
              <a:t>Sammansättningar: </a:t>
            </a:r>
            <a:r>
              <a:rPr lang="sv-SE" altLang="sv-SE" i="1" dirty="0" smtClean="0"/>
              <a:t>glittersnö, snögubbe </a:t>
            </a:r>
          </a:p>
          <a:p>
            <a:pPr>
              <a:spcBef>
                <a:spcPct val="0"/>
              </a:spcBef>
            </a:pPr>
            <a:r>
              <a:rPr lang="sv-SE" altLang="sv-SE" dirty="0" smtClean="0"/>
              <a:t>Över– och underordning: </a:t>
            </a:r>
            <a:r>
              <a:rPr lang="sv-SE" altLang="sv-SE" i="1" dirty="0" smtClean="0"/>
              <a:t>(träd, barrträd) gran </a:t>
            </a:r>
          </a:p>
          <a:p>
            <a:pPr>
              <a:spcBef>
                <a:spcPct val="0"/>
              </a:spcBef>
            </a:pPr>
            <a:r>
              <a:rPr lang="sv-SE" altLang="sv-SE" dirty="0" smtClean="0"/>
              <a:t>Metaforer</a:t>
            </a:r>
          </a:p>
          <a:p>
            <a:endParaRPr lang="sv-SE" altLang="sv-SE" dirty="0" smtClean="0"/>
          </a:p>
        </p:txBody>
      </p:sp>
      <p:pic>
        <p:nvPicPr>
          <p:cNvPr id="27653" name="Picture 2" descr="C:\Users\gsvhum\Downloads\IMG_1197 (1).JPG"/>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a:xfrm>
            <a:off x="1398588" y="2112963"/>
            <a:ext cx="3117850" cy="3240087"/>
          </a:xfrm>
          <a:noFill/>
          <a:extLst>
            <a:ext uri="{909E8E84-426E-40DD-AFC4-6F175D3DCCD1}">
              <a14:hiddenFill xmlns:a14="http://schemas.microsoft.com/office/drawing/2010/main">
                <a:solidFill>
                  <a:srgbClr val="FFFFFF"/>
                </a:solidFill>
              </a14:hiddenFill>
            </a:ext>
          </a:extLst>
        </p:spPr>
      </p:pic>
      <p:cxnSp>
        <p:nvCxnSpPr>
          <p:cNvPr id="11" name="Rak pil 10"/>
          <p:cNvCxnSpPr/>
          <p:nvPr/>
        </p:nvCxnSpPr>
        <p:spPr bwMode="auto">
          <a:xfrm>
            <a:off x="4302125" y="3462338"/>
            <a:ext cx="66675" cy="165417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Hjärta 3"/>
          <p:cNvSpPr/>
          <p:nvPr/>
        </p:nvSpPr>
        <p:spPr bwMode="auto">
          <a:xfrm>
            <a:off x="6057165" y="5490368"/>
            <a:ext cx="371475" cy="371475"/>
          </a:xfrm>
          <a:prstGeom prst="hear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80" tIns="34290" rIns="68580" bIns="34290"/>
          <a:lstStyle/>
          <a:p>
            <a:pPr>
              <a:defRPr/>
            </a:pPr>
            <a:endParaRPr lang="sv-SE">
              <a:latin typeface="Arial" charset="0"/>
              <a:ea typeface="ＭＳ Ｐゴシック" charset="0"/>
              <a:cs typeface="Arial" charset="0"/>
            </a:endParaRPr>
          </a:p>
        </p:txBody>
      </p:sp>
      <p:sp>
        <p:nvSpPr>
          <p:cNvPr id="27656" name="Platshållare för text 7"/>
          <p:cNvSpPr>
            <a:spLocks noGrp="1"/>
          </p:cNvSpPr>
          <p:nvPr>
            <p:ph type="body" sz="quarter" idx="3"/>
          </p:nvPr>
        </p:nvSpPr>
        <p:spPr>
          <a:xfrm>
            <a:off x="4645025" y="2924175"/>
            <a:ext cx="4041775" cy="2057400"/>
          </a:xfrm>
        </p:spPr>
        <p:txBody>
          <a:bodyPr/>
          <a:lstStyle/>
          <a:p>
            <a:endParaRPr lang="sv-SE" altLang="sv-SE" smtClean="0"/>
          </a:p>
          <a:p>
            <a:endParaRPr lang="sv-SE" altLang="sv-SE" smtClean="0"/>
          </a:p>
        </p:txBody>
      </p:sp>
    </p:spTree>
    <p:extLst>
      <p:ext uri="{BB962C8B-B14F-4D97-AF65-F5344CB8AC3E}">
        <p14:creationId xmlns:p14="http://schemas.microsoft.com/office/powerpoint/2010/main" val="196329556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ubrik 1"/>
          <p:cNvSpPr>
            <a:spLocks noGrp="1"/>
          </p:cNvSpPr>
          <p:nvPr>
            <p:ph type="title"/>
          </p:nvPr>
        </p:nvSpPr>
        <p:spPr/>
        <p:txBody>
          <a:bodyPr/>
          <a:lstStyle/>
          <a:p>
            <a:endParaRPr lang="sv-SE" altLang="sv-SE" smtClean="0"/>
          </a:p>
        </p:txBody>
      </p:sp>
      <p:graphicFrame>
        <p:nvGraphicFramePr>
          <p:cNvPr id="4" name="Platshållare för innehåll 3"/>
          <p:cNvGraphicFramePr>
            <a:graphicFrameLocks noGrp="1"/>
          </p:cNvGraphicFramePr>
          <p:nvPr>
            <p:ph idx="1"/>
          </p:nvPr>
        </p:nvGraphicFramePr>
        <p:xfrm>
          <a:off x="755650" y="1628775"/>
          <a:ext cx="7056437" cy="5000740"/>
        </p:xfrm>
        <a:graphic>
          <a:graphicData uri="http://schemas.openxmlformats.org/drawingml/2006/table">
            <a:tbl>
              <a:tblPr firstRow="1" firstCol="1" bandRow="1">
                <a:tableStyleId>{5C22544A-7EE6-4342-B048-85BDC9FD1C3A}</a:tableStyleId>
              </a:tblPr>
              <a:tblGrid>
                <a:gridCol w="2351889">
                  <a:extLst>
                    <a:ext uri="{9D8B030D-6E8A-4147-A177-3AD203B41FA5}">
                      <a16:colId xmlns:a16="http://schemas.microsoft.com/office/drawing/2014/main" val="20000"/>
                    </a:ext>
                  </a:extLst>
                </a:gridCol>
                <a:gridCol w="2351889">
                  <a:extLst>
                    <a:ext uri="{9D8B030D-6E8A-4147-A177-3AD203B41FA5}">
                      <a16:colId xmlns:a16="http://schemas.microsoft.com/office/drawing/2014/main" val="20001"/>
                    </a:ext>
                  </a:extLst>
                </a:gridCol>
                <a:gridCol w="2352659">
                  <a:extLst>
                    <a:ext uri="{9D8B030D-6E8A-4147-A177-3AD203B41FA5}">
                      <a16:colId xmlns:a16="http://schemas.microsoft.com/office/drawing/2014/main" val="20002"/>
                    </a:ext>
                  </a:extLst>
                </a:gridCol>
              </a:tblGrid>
              <a:tr h="444241">
                <a:tc>
                  <a:txBody>
                    <a:bodyPr/>
                    <a:lstStyle/>
                    <a:p>
                      <a:pPr>
                        <a:lnSpc>
                          <a:spcPct val="115000"/>
                        </a:lnSpc>
                        <a:spcAft>
                          <a:spcPts val="0"/>
                        </a:spcAft>
                      </a:pPr>
                      <a:r>
                        <a:rPr lang="sv-SE" sz="2000" dirty="0">
                          <a:effectLst/>
                        </a:rPr>
                        <a:t> </a:t>
                      </a:r>
                      <a:endParaRPr lang="sv-SE" sz="2000" dirty="0">
                        <a:effectLst/>
                        <a:latin typeface="Calibri"/>
                        <a:ea typeface="Calibri"/>
                        <a:cs typeface="Times New Roman"/>
                      </a:endParaRPr>
                    </a:p>
                  </a:txBody>
                  <a:tcPr marL="68577" marR="68577" marT="0" marB="0"/>
                </a:tc>
                <a:tc>
                  <a:txBody>
                    <a:bodyPr/>
                    <a:lstStyle/>
                    <a:p>
                      <a:pPr>
                        <a:lnSpc>
                          <a:spcPct val="115000"/>
                        </a:lnSpc>
                        <a:spcAft>
                          <a:spcPts val="0"/>
                        </a:spcAft>
                      </a:pPr>
                      <a:r>
                        <a:rPr lang="sv-SE" sz="2000">
                          <a:effectLst/>
                        </a:rPr>
                        <a:t>BREDD </a:t>
                      </a:r>
                      <a:endParaRPr lang="sv-SE" sz="2000">
                        <a:effectLst/>
                        <a:latin typeface="Calibri"/>
                        <a:ea typeface="Calibri"/>
                        <a:cs typeface="Times New Roman"/>
                      </a:endParaRPr>
                    </a:p>
                  </a:txBody>
                  <a:tcPr marL="68577" marR="68577" marT="0" marB="0"/>
                </a:tc>
                <a:tc>
                  <a:txBody>
                    <a:bodyPr/>
                    <a:lstStyle/>
                    <a:p>
                      <a:pPr>
                        <a:lnSpc>
                          <a:spcPct val="115000"/>
                        </a:lnSpc>
                        <a:spcAft>
                          <a:spcPts val="0"/>
                        </a:spcAft>
                      </a:pPr>
                      <a:r>
                        <a:rPr lang="sv-SE" sz="2000">
                          <a:effectLst/>
                        </a:rPr>
                        <a:t>DJUP</a:t>
                      </a:r>
                      <a:endParaRPr lang="sv-SE" sz="2000">
                        <a:effectLst/>
                        <a:latin typeface="Calibri"/>
                        <a:ea typeface="Calibri"/>
                        <a:cs typeface="Times New Roman"/>
                      </a:endParaRPr>
                    </a:p>
                  </a:txBody>
                  <a:tcPr marL="68577" marR="68577" marT="0" marB="0"/>
                </a:tc>
                <a:extLst>
                  <a:ext uri="{0D108BD9-81ED-4DB2-BD59-A6C34878D82A}">
                    <a16:rowId xmlns:a16="http://schemas.microsoft.com/office/drawing/2014/main" val="10000"/>
                  </a:ext>
                </a:extLst>
              </a:tr>
              <a:tr h="1401964">
                <a:tc>
                  <a:txBody>
                    <a:bodyPr/>
                    <a:lstStyle/>
                    <a:p>
                      <a:pPr>
                        <a:lnSpc>
                          <a:spcPct val="115000"/>
                        </a:lnSpc>
                        <a:spcAft>
                          <a:spcPts val="0"/>
                        </a:spcAft>
                      </a:pPr>
                      <a:r>
                        <a:rPr lang="sv-SE" sz="2000" dirty="0">
                          <a:effectLst/>
                        </a:rPr>
                        <a:t>L2 åk 4</a:t>
                      </a:r>
                      <a:endParaRPr lang="sv-SE" sz="2000" dirty="0">
                        <a:effectLst/>
                        <a:latin typeface="Calibri"/>
                        <a:ea typeface="Calibri"/>
                        <a:cs typeface="Times New Roman"/>
                      </a:endParaRPr>
                    </a:p>
                  </a:txBody>
                  <a:tcPr marL="68577" marR="68577" marT="0" marB="0"/>
                </a:tc>
                <a:tc>
                  <a:txBody>
                    <a:bodyPr/>
                    <a:lstStyle/>
                    <a:p>
                      <a:pPr>
                        <a:lnSpc>
                          <a:spcPct val="115000"/>
                        </a:lnSpc>
                        <a:spcAft>
                          <a:spcPts val="0"/>
                        </a:spcAft>
                      </a:pPr>
                      <a:r>
                        <a:rPr lang="sv-SE" sz="2000">
                          <a:effectLst/>
                        </a:rPr>
                        <a:t>lärt mej, hus, lång, stora, källare, mat, korna, bodde, bönor, mjölk, äpple</a:t>
                      </a:r>
                      <a:endParaRPr lang="sv-SE" sz="2000">
                        <a:effectLst/>
                        <a:latin typeface="Calibri"/>
                        <a:ea typeface="Calibri"/>
                        <a:cs typeface="Times New Roman"/>
                      </a:endParaRPr>
                    </a:p>
                  </a:txBody>
                  <a:tcPr marL="68577" marR="68577" marT="0" marB="0"/>
                </a:tc>
                <a:tc>
                  <a:txBody>
                    <a:bodyPr/>
                    <a:lstStyle/>
                    <a:p>
                      <a:pPr>
                        <a:lnSpc>
                          <a:spcPct val="115000"/>
                        </a:lnSpc>
                        <a:spcAft>
                          <a:spcPts val="0"/>
                        </a:spcAft>
                      </a:pPr>
                      <a:r>
                        <a:rPr lang="sv-SE" sz="2000" dirty="0" smtClean="0">
                          <a:effectLst/>
                        </a:rPr>
                        <a:t>Sammanbindnings-ord</a:t>
                      </a:r>
                      <a:r>
                        <a:rPr lang="sv-SE" sz="2000" dirty="0">
                          <a:effectLst/>
                        </a:rPr>
                        <a:t>: där </a:t>
                      </a:r>
                      <a:endParaRPr lang="sv-SE" sz="2000" dirty="0">
                        <a:effectLst/>
                        <a:latin typeface="Calibri"/>
                        <a:ea typeface="Calibri"/>
                        <a:cs typeface="Times New Roman"/>
                      </a:endParaRPr>
                    </a:p>
                  </a:txBody>
                  <a:tcPr marL="68577" marR="68577" marT="0" marB="0"/>
                </a:tc>
                <a:extLst>
                  <a:ext uri="{0D108BD9-81ED-4DB2-BD59-A6C34878D82A}">
                    <a16:rowId xmlns:a16="http://schemas.microsoft.com/office/drawing/2014/main" val="10001"/>
                  </a:ext>
                </a:extLst>
              </a:tr>
              <a:tr h="3154419">
                <a:tc>
                  <a:txBody>
                    <a:bodyPr/>
                    <a:lstStyle/>
                    <a:p>
                      <a:pPr>
                        <a:lnSpc>
                          <a:spcPct val="115000"/>
                        </a:lnSpc>
                        <a:spcAft>
                          <a:spcPts val="0"/>
                        </a:spcAft>
                      </a:pPr>
                      <a:r>
                        <a:rPr lang="sv-SE" sz="2000" dirty="0">
                          <a:effectLst/>
                        </a:rPr>
                        <a:t>L1, åk 1</a:t>
                      </a:r>
                      <a:endParaRPr lang="sv-SE" sz="2000" dirty="0">
                        <a:effectLst/>
                        <a:latin typeface="Calibri"/>
                        <a:ea typeface="Calibri"/>
                        <a:cs typeface="Times New Roman"/>
                      </a:endParaRPr>
                    </a:p>
                  </a:txBody>
                  <a:tcPr marL="68577" marR="68577" marT="0" marB="0"/>
                </a:tc>
                <a:tc>
                  <a:txBody>
                    <a:bodyPr/>
                    <a:lstStyle/>
                    <a:p>
                      <a:pPr>
                        <a:lnSpc>
                          <a:spcPct val="115000"/>
                        </a:lnSpc>
                        <a:spcAft>
                          <a:spcPts val="0"/>
                        </a:spcAft>
                      </a:pPr>
                      <a:r>
                        <a:rPr lang="sv-SE" sz="2000" dirty="0">
                          <a:effectLst/>
                        </a:rPr>
                        <a:t>vinter, dansar, runt, granen, himlen, snön, faller,  gör, snögubbe</a:t>
                      </a:r>
                      <a:endParaRPr lang="sv-SE" sz="2000" dirty="0">
                        <a:effectLst/>
                        <a:latin typeface="Calibri"/>
                        <a:ea typeface="Calibri"/>
                        <a:cs typeface="Times New Roman"/>
                      </a:endParaRPr>
                    </a:p>
                  </a:txBody>
                  <a:tcPr marL="68577" marR="68577" marT="0" marB="0"/>
                </a:tc>
                <a:tc>
                  <a:txBody>
                    <a:bodyPr/>
                    <a:lstStyle/>
                    <a:p>
                      <a:pPr>
                        <a:lnSpc>
                          <a:spcPct val="115000"/>
                        </a:lnSpc>
                        <a:spcAft>
                          <a:spcPts val="0"/>
                        </a:spcAft>
                      </a:pPr>
                      <a:r>
                        <a:rPr lang="sv-SE" sz="2000" dirty="0">
                          <a:effectLst/>
                        </a:rPr>
                        <a:t>juldikter,  </a:t>
                      </a:r>
                      <a:r>
                        <a:rPr lang="sv-SE" sz="2000" dirty="0" err="1">
                          <a:effectLst/>
                        </a:rPr>
                        <a:t>gliter</a:t>
                      </a:r>
                      <a:r>
                        <a:rPr lang="sv-SE" sz="2000" dirty="0">
                          <a:effectLst/>
                        </a:rPr>
                        <a:t> snön, faller ner, </a:t>
                      </a:r>
                      <a:r>
                        <a:rPr lang="sv-SE" sz="2000" dirty="0" err="1">
                          <a:effectLst/>
                        </a:rPr>
                        <a:t>glenser</a:t>
                      </a:r>
                      <a:r>
                        <a:rPr lang="sv-SE" sz="2000" dirty="0">
                          <a:effectLst/>
                        </a:rPr>
                        <a:t> upp, kommer ifrån, hoppar omkring, </a:t>
                      </a:r>
                      <a:r>
                        <a:rPr lang="sv-SE" sz="2000" dirty="0" err="1">
                          <a:effectLst/>
                        </a:rPr>
                        <a:t>samtidikt</a:t>
                      </a:r>
                      <a:r>
                        <a:rPr lang="sv-SE" sz="2000" dirty="0">
                          <a:effectLst/>
                        </a:rPr>
                        <a:t> sammanbindningsord: medans, där, som </a:t>
                      </a:r>
                      <a:endParaRPr lang="sv-SE" sz="2000" dirty="0">
                        <a:effectLst/>
                        <a:latin typeface="Calibri"/>
                        <a:ea typeface="Calibri"/>
                        <a:cs typeface="Times New Roman"/>
                      </a:endParaRPr>
                    </a:p>
                  </a:txBody>
                  <a:tcPr marL="68577" marR="68577"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029695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r>
              <a:rPr lang="sv-SE" sz="3200" dirty="0" smtClean="0"/>
              <a:t>Vilken hjälp kan man få av transspråkande? </a:t>
            </a:r>
            <a:endParaRPr lang="sv-SE" sz="3200" dirty="0"/>
          </a:p>
        </p:txBody>
      </p:sp>
    </p:spTree>
    <p:extLst>
      <p:ext uri="{BB962C8B-B14F-4D97-AF65-F5344CB8AC3E}">
        <p14:creationId xmlns:p14="http://schemas.microsoft.com/office/powerpoint/2010/main" val="10062591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04850" y="1043735"/>
            <a:ext cx="7645400" cy="990110"/>
          </a:xfrm>
        </p:spPr>
        <p:txBody>
          <a:bodyPr/>
          <a:lstStyle/>
          <a:p>
            <a:r>
              <a:rPr lang="sv-SE" dirty="0" smtClean="0"/>
              <a:t>Ibland hör jag lärare säga: Det är ingen mening med transspråkande för de är så svaga på modersmålet.</a:t>
            </a:r>
            <a:endParaRPr lang="sv-SE" dirty="0"/>
          </a:p>
        </p:txBody>
      </p:sp>
      <p:sp>
        <p:nvSpPr>
          <p:cNvPr id="3" name="Platshållare för innehåll 2"/>
          <p:cNvSpPr>
            <a:spLocks noGrp="1"/>
          </p:cNvSpPr>
          <p:nvPr>
            <p:ph idx="1"/>
          </p:nvPr>
        </p:nvSpPr>
        <p:spPr>
          <a:xfrm>
            <a:off x="706438" y="2033845"/>
            <a:ext cx="7658100" cy="3973255"/>
          </a:xfrm>
        </p:spPr>
        <p:txBody>
          <a:bodyPr/>
          <a:lstStyle/>
          <a:p>
            <a:r>
              <a:rPr lang="sv-SE" sz="2000" dirty="0" smtClean="0"/>
              <a:t>Vad menas med att vara svag på modersmålet?</a:t>
            </a:r>
          </a:p>
          <a:p>
            <a:r>
              <a:rPr lang="sv-SE" sz="2000" dirty="0" smtClean="0"/>
              <a:t>Gäller det alla språkliga förmågor: Förstå, läsa, skriva, tala? </a:t>
            </a:r>
          </a:p>
          <a:p>
            <a:endParaRPr lang="sv-SE" sz="2000" dirty="0"/>
          </a:p>
          <a:p>
            <a:r>
              <a:rPr lang="sv-SE" sz="2000" dirty="0" smtClean="0"/>
              <a:t>Vem avgör vad som är svagt? </a:t>
            </a:r>
          </a:p>
          <a:p>
            <a:endParaRPr lang="sv-SE" sz="2000" dirty="0"/>
          </a:p>
          <a:p>
            <a:r>
              <a:rPr lang="sv-SE" sz="2000" dirty="0" smtClean="0"/>
              <a:t>Gäller det vardagliga samtal  med kompisar eller i familjen eller samtal på skolspråk i skolan?</a:t>
            </a:r>
          </a:p>
          <a:p>
            <a:endParaRPr lang="sv-SE" sz="2000" dirty="0"/>
          </a:p>
          <a:p>
            <a:r>
              <a:rPr lang="sv-SE" sz="2000" dirty="0" smtClean="0"/>
              <a:t>När man arbetar med transspråkande är man inte modersmålslärare utan den som stödjer elevers förståelse för att skapa mening utifrån sina språkliga resurser. </a:t>
            </a:r>
          </a:p>
          <a:p>
            <a:endParaRPr lang="sv-SE" sz="2000" dirty="0"/>
          </a:p>
        </p:txBody>
      </p:sp>
    </p:spTree>
    <p:extLst>
      <p:ext uri="{BB962C8B-B14F-4D97-AF65-F5344CB8AC3E}">
        <p14:creationId xmlns:p14="http://schemas.microsoft.com/office/powerpoint/2010/main" val="30342246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ubrik 1"/>
          <p:cNvSpPr>
            <a:spLocks noGrp="1"/>
          </p:cNvSpPr>
          <p:nvPr>
            <p:ph type="title"/>
          </p:nvPr>
        </p:nvSpPr>
        <p:spPr>
          <a:xfrm>
            <a:off x="704850" y="593685"/>
            <a:ext cx="7645400" cy="1665185"/>
          </a:xfrm>
        </p:spPr>
        <p:txBody>
          <a:bodyPr/>
          <a:lstStyle/>
          <a:p>
            <a:pPr>
              <a:lnSpc>
                <a:spcPct val="100000"/>
              </a:lnSpc>
            </a:pPr>
            <a:r>
              <a:rPr lang="sv-SE" altLang="sv-SE" sz="3200" dirty="0" smtClean="0"/>
              <a:t>Slå två flugor i en smäll -jobba transspråkande med några särskilda fenomen som är fallgropar för flerspråkiga elever </a:t>
            </a:r>
            <a:br>
              <a:rPr lang="sv-SE" altLang="sv-SE" sz="3200" dirty="0" smtClean="0"/>
            </a:br>
            <a:endParaRPr lang="sv-SE" altLang="sv-SE" sz="3200" dirty="0" smtClean="0"/>
          </a:p>
        </p:txBody>
      </p:sp>
      <p:sp>
        <p:nvSpPr>
          <p:cNvPr id="3" name="Platshållare för innehåll 2"/>
          <p:cNvSpPr>
            <a:spLocks noGrp="1"/>
          </p:cNvSpPr>
          <p:nvPr>
            <p:ph idx="1"/>
          </p:nvPr>
        </p:nvSpPr>
        <p:spPr>
          <a:xfrm>
            <a:off x="706438" y="2348880"/>
            <a:ext cx="7658100" cy="3658219"/>
          </a:xfrm>
        </p:spPr>
        <p:txBody>
          <a:bodyPr/>
          <a:lstStyle/>
          <a:p>
            <a:pPr marL="457200" indent="-457200">
              <a:buFont typeface="Wingdings" panose="05000000000000000000" pitchFamily="2" charset="2"/>
              <a:buChar char="q"/>
              <a:defRPr/>
            </a:pPr>
            <a:r>
              <a:rPr lang="sv-SE" altLang="sv-SE" sz="2400" dirty="0" smtClean="0"/>
              <a:t>Nyanserna och finliret</a:t>
            </a:r>
          </a:p>
          <a:p>
            <a:pPr marL="457200" indent="-457200">
              <a:buFont typeface="Wingdings" panose="05000000000000000000" pitchFamily="2" charset="2"/>
              <a:buChar char="q"/>
            </a:pPr>
            <a:r>
              <a:rPr lang="sv-SE" altLang="sv-SE" sz="2400" dirty="0"/>
              <a:t>Sammansättningar</a:t>
            </a:r>
          </a:p>
          <a:p>
            <a:pPr marL="457200" indent="-457200">
              <a:buFont typeface="Wingdings" panose="05000000000000000000" pitchFamily="2" charset="2"/>
              <a:buChar char="q"/>
            </a:pPr>
            <a:r>
              <a:rPr lang="sv-SE" altLang="sv-SE" sz="2400" dirty="0"/>
              <a:t>Ordbildningar</a:t>
            </a:r>
          </a:p>
          <a:p>
            <a:pPr marL="457200" indent="-457200">
              <a:buFont typeface="Wingdings" panose="05000000000000000000" pitchFamily="2" charset="2"/>
              <a:buChar char="q"/>
            </a:pPr>
            <a:r>
              <a:rPr lang="sv-SE" altLang="sv-SE" sz="2400" dirty="0"/>
              <a:t>Partikelverb</a:t>
            </a:r>
          </a:p>
          <a:p>
            <a:pPr marL="457200" indent="-457200">
              <a:buFont typeface="Wingdings" panose="05000000000000000000" pitchFamily="2" charset="2"/>
              <a:buChar char="q"/>
            </a:pPr>
            <a:r>
              <a:rPr lang="sv-SE" altLang="sv-SE" sz="2400" dirty="0"/>
              <a:t>Metaforer </a:t>
            </a:r>
            <a:endParaRPr lang="sv-SE" altLang="sv-SE" sz="2400" dirty="0" smtClean="0"/>
          </a:p>
          <a:p>
            <a:pPr marL="457200" indent="-457200">
              <a:buFont typeface="Wingdings" panose="05000000000000000000" pitchFamily="2" charset="2"/>
              <a:buChar char="q"/>
            </a:pPr>
            <a:r>
              <a:rPr lang="sv-SE" altLang="sv-SE" sz="2000" b="1" dirty="0"/>
              <a:t>Bör göras på alla nivåer, alla stadier och alla ämnen. Även för elever med svenska som förstaspråk. Ordförrådet är en mäktig faktor för skolframgång</a:t>
            </a:r>
          </a:p>
          <a:p>
            <a:pPr marL="457200" indent="-457200">
              <a:buFont typeface="Wingdings" panose="05000000000000000000" pitchFamily="2" charset="2"/>
              <a:buChar char="q"/>
            </a:pPr>
            <a:endParaRPr lang="sv-SE" altLang="sv-SE" sz="3600" dirty="0"/>
          </a:p>
          <a:p>
            <a:pPr marL="0" indent="0">
              <a:buFontTx/>
              <a:buNone/>
              <a:defRPr/>
            </a:pPr>
            <a:endParaRPr lang="sv-SE" altLang="sv-SE" sz="3600" dirty="0" smtClean="0"/>
          </a:p>
          <a:p>
            <a:pPr marL="0" indent="0">
              <a:buFontTx/>
              <a:buNone/>
              <a:defRPr/>
            </a:pPr>
            <a:endParaRPr lang="sv-SE" altLang="sv-SE" sz="3600" dirty="0" smtClean="0"/>
          </a:p>
          <a:p>
            <a:pPr marL="0" indent="0">
              <a:buFontTx/>
              <a:buNone/>
              <a:defRPr/>
            </a:pPr>
            <a:endParaRPr lang="sv-SE" altLang="sv-SE" sz="3600" dirty="0" smtClean="0"/>
          </a:p>
          <a:p>
            <a:pPr>
              <a:defRPr/>
            </a:pPr>
            <a:endParaRPr lang="sv-SE" sz="3600" dirty="0"/>
          </a:p>
        </p:txBody>
      </p:sp>
    </p:spTree>
    <p:extLst>
      <p:ext uri="{BB962C8B-B14F-4D97-AF65-F5344CB8AC3E}">
        <p14:creationId xmlns:p14="http://schemas.microsoft.com/office/powerpoint/2010/main" val="28161564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ubrik 1"/>
          <p:cNvSpPr>
            <a:spLocks noGrp="1"/>
          </p:cNvSpPr>
          <p:nvPr>
            <p:ph type="title"/>
          </p:nvPr>
        </p:nvSpPr>
        <p:spPr>
          <a:xfrm>
            <a:off x="457200" y="818710"/>
            <a:ext cx="8229600" cy="810090"/>
          </a:xfrm>
        </p:spPr>
        <p:txBody>
          <a:bodyPr>
            <a:normAutofit/>
          </a:bodyPr>
          <a:lstStyle/>
          <a:p>
            <a:pPr>
              <a:defRPr/>
            </a:pPr>
            <a:r>
              <a:rPr lang="sv-SE" altLang="sv-SE" sz="3600" dirty="0" smtClean="0"/>
              <a:t>Exempel geografi: kollektivt </a:t>
            </a:r>
            <a:r>
              <a:rPr lang="sv-SE" altLang="sv-SE" sz="3600" dirty="0"/>
              <a:t>meningsskapande i samspel med andra</a:t>
            </a:r>
          </a:p>
        </p:txBody>
      </p:sp>
      <p:sp>
        <p:nvSpPr>
          <p:cNvPr id="76803" name="Platshållare för text 2"/>
          <p:cNvSpPr>
            <a:spLocks noGrp="1"/>
          </p:cNvSpPr>
          <p:nvPr>
            <p:ph type="body" idx="1"/>
          </p:nvPr>
        </p:nvSpPr>
        <p:spPr/>
        <p:txBody>
          <a:bodyPr/>
          <a:lstStyle/>
          <a:p>
            <a:r>
              <a:rPr lang="sv-SE" altLang="sv-SE" dirty="0" smtClean="0"/>
              <a:t>Vad säger denna karta dig?</a:t>
            </a:r>
          </a:p>
        </p:txBody>
      </p:sp>
      <p:sp>
        <p:nvSpPr>
          <p:cNvPr id="76804" name="Platshållare för text 4"/>
          <p:cNvSpPr>
            <a:spLocks noGrp="1"/>
          </p:cNvSpPr>
          <p:nvPr>
            <p:ph type="body" sz="quarter" idx="3"/>
          </p:nvPr>
        </p:nvSpPr>
        <p:spPr/>
        <p:txBody>
          <a:bodyPr/>
          <a:lstStyle/>
          <a:p>
            <a:endParaRPr lang="sv-SE" altLang="sv-SE" smtClean="0"/>
          </a:p>
        </p:txBody>
      </p:sp>
      <p:sp>
        <p:nvSpPr>
          <p:cNvPr id="76805" name="Platshållare för innehåll 5"/>
          <p:cNvSpPr>
            <a:spLocks noGrp="1"/>
          </p:cNvSpPr>
          <p:nvPr>
            <p:ph sz="quarter" idx="4"/>
          </p:nvPr>
        </p:nvSpPr>
        <p:spPr/>
        <p:txBody>
          <a:bodyPr/>
          <a:lstStyle/>
          <a:p>
            <a:r>
              <a:rPr lang="sv-SE" altLang="sv-SE" sz="2000" smtClean="0"/>
              <a:t>Läraren vet att eleverna har migrationserfarenheter ur ett världsperspektiv</a:t>
            </a:r>
          </a:p>
          <a:p>
            <a:r>
              <a:rPr lang="sv-SE" altLang="sv-SE" sz="2000" smtClean="0"/>
              <a:t>Läraren utgår från elevernas erfarenheter – att samla ihop elevernas livsresor</a:t>
            </a:r>
          </a:p>
          <a:p>
            <a:r>
              <a:rPr lang="sv-SE" altLang="sv-SE" sz="2000" smtClean="0"/>
              <a:t>Läraren positionerar eleverna som vetande </a:t>
            </a:r>
          </a:p>
          <a:p>
            <a:r>
              <a:rPr lang="sv-SE" altLang="sv-SE" sz="2000" smtClean="0"/>
              <a:t>I klassen finns två nyanlända som nyligen lärt sig läsa och skriva</a:t>
            </a:r>
          </a:p>
        </p:txBody>
      </p:sp>
      <p:pic>
        <p:nvPicPr>
          <p:cNvPr id="76806" name="Picture 3"/>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a:xfrm>
            <a:off x="457200" y="2635250"/>
            <a:ext cx="4040188" cy="3030538"/>
          </a:xfrm>
        </p:spPr>
      </p:pic>
    </p:spTree>
    <p:extLst>
      <p:ext uri="{BB962C8B-B14F-4D97-AF65-F5344CB8AC3E}">
        <p14:creationId xmlns:p14="http://schemas.microsoft.com/office/powerpoint/2010/main" val="26815825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ubrik 1"/>
          <p:cNvSpPr>
            <a:spLocks noGrp="1"/>
          </p:cNvSpPr>
          <p:nvPr>
            <p:ph type="title"/>
          </p:nvPr>
        </p:nvSpPr>
        <p:spPr/>
        <p:txBody>
          <a:bodyPr>
            <a:normAutofit/>
          </a:bodyPr>
          <a:lstStyle/>
          <a:p>
            <a:pPr>
              <a:defRPr/>
            </a:pPr>
            <a:r>
              <a:rPr lang="sv-SE" altLang="sv-SE" dirty="0" smtClean="0"/>
              <a:t>Explicit genomgång av en text i läroboken. </a:t>
            </a:r>
          </a:p>
        </p:txBody>
      </p:sp>
      <p:sp>
        <p:nvSpPr>
          <p:cNvPr id="77827" name="Platshållare för innehåll 2"/>
          <p:cNvSpPr>
            <a:spLocks noGrp="1"/>
          </p:cNvSpPr>
          <p:nvPr>
            <p:ph idx="1"/>
          </p:nvPr>
        </p:nvSpPr>
        <p:spPr/>
        <p:txBody>
          <a:bodyPr/>
          <a:lstStyle/>
          <a:p>
            <a:r>
              <a:rPr lang="sv-SE" altLang="sv-SE" sz="2800" b="1" dirty="0" smtClean="0"/>
              <a:t>Tundra</a:t>
            </a:r>
            <a:r>
              <a:rPr lang="sv-SE" altLang="sv-SE" sz="2800" dirty="0" smtClean="0"/>
              <a:t> är en klimattyp med permafrost</a:t>
            </a:r>
            <a:r>
              <a:rPr lang="sv-SE" altLang="sv-SE" sz="2800" u="sng" dirty="0" smtClean="0"/>
              <a:t> </a:t>
            </a:r>
            <a:r>
              <a:rPr lang="sv-SE" altLang="sv-SE" sz="2800" dirty="0" smtClean="0"/>
              <a:t>med låg och ömtålig vegetation. Området är skoglöst och ofta blåsigt så att buskarna blir böjda efter vindriktningen. Medeltemperaturen på årets varmaste månad överstiger inte +10°C och årsmedeltemperaturen är -1 till -4 grader.</a:t>
            </a:r>
          </a:p>
        </p:txBody>
      </p:sp>
    </p:spTree>
    <p:extLst>
      <p:ext uri="{BB962C8B-B14F-4D97-AF65-F5344CB8AC3E}">
        <p14:creationId xmlns:p14="http://schemas.microsoft.com/office/powerpoint/2010/main" val="65189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ubrik 1"/>
          <p:cNvSpPr>
            <a:spLocks noGrp="1"/>
          </p:cNvSpPr>
          <p:nvPr>
            <p:ph type="title"/>
          </p:nvPr>
        </p:nvSpPr>
        <p:spPr>
          <a:xfrm>
            <a:off x="704850" y="1043734"/>
            <a:ext cx="7645400" cy="518365"/>
          </a:xfrm>
        </p:spPr>
        <p:txBody>
          <a:bodyPr/>
          <a:lstStyle/>
          <a:p>
            <a:r>
              <a:rPr lang="sv-SE" altLang="sv-SE" sz="3200" dirty="0" smtClean="0"/>
              <a:t>Texten är svår</a:t>
            </a:r>
          </a:p>
        </p:txBody>
      </p:sp>
      <p:sp>
        <p:nvSpPr>
          <p:cNvPr id="78851" name="Platshållare för innehåll 2"/>
          <p:cNvSpPr>
            <a:spLocks noGrp="1"/>
          </p:cNvSpPr>
          <p:nvPr>
            <p:ph idx="1"/>
          </p:nvPr>
        </p:nvSpPr>
        <p:spPr>
          <a:xfrm>
            <a:off x="468313" y="1697038"/>
            <a:ext cx="8229600" cy="5048250"/>
          </a:xfrm>
        </p:spPr>
        <p:txBody>
          <a:bodyPr/>
          <a:lstStyle/>
          <a:p>
            <a:r>
              <a:rPr lang="sv-SE" altLang="sv-SE" sz="2800" smtClean="0"/>
              <a:t>Viktigt att hålla undervisningen på en kognitivt hög nivå</a:t>
            </a:r>
          </a:p>
          <a:p>
            <a:r>
              <a:rPr lang="sv-SE" altLang="sv-SE" sz="2800" smtClean="0"/>
              <a:t>Inte hjälpa eleverna genom att göra innehållet lättare utan genom att stötta för att klara det svåra</a:t>
            </a:r>
          </a:p>
          <a:p>
            <a:r>
              <a:rPr lang="sv-SE" altLang="sv-SE" sz="2800" smtClean="0"/>
              <a:t>Ingen nedåtgående spiral</a:t>
            </a:r>
          </a:p>
          <a:p>
            <a:r>
              <a:rPr lang="sv-SE" altLang="sv-SE" sz="2800" smtClean="0"/>
              <a:t>Om man ställer stora  krav på eleverna visar man att man tror att de kan = identitetsstärkande</a:t>
            </a:r>
          </a:p>
        </p:txBody>
      </p:sp>
    </p:spTree>
    <p:extLst>
      <p:ext uri="{BB962C8B-B14F-4D97-AF65-F5344CB8AC3E}">
        <p14:creationId xmlns:p14="http://schemas.microsoft.com/office/powerpoint/2010/main" val="3249645311"/>
      </p:ext>
    </p:extLst>
  </p:cSld>
  <p:clrMapOvr>
    <a:masterClrMapping/>
  </p:clrMapOvr>
  <p:timing>
    <p:tnLst>
      <p:par>
        <p:cTn id="1" dur="indefinite" restart="never" nodeType="tmRoot"/>
      </p:par>
    </p:tnLst>
  </p:timing>
</p:sld>
</file>

<file path=ppt/theme/theme1.xml><?xml version="1.0" encoding="utf-8"?>
<a:theme xmlns:a="http://schemas.openxmlformats.org/drawingml/2006/main" name="Pp-nov-13Lnu_swe-1">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Times New Roman"/>
        <a:ea typeface="ＭＳ Ｐゴシック"/>
        <a:cs typeface="Times New Roman"/>
      </a:majorFont>
      <a:minorFont>
        <a:latin typeface="Times New Roman"/>
        <a:ea typeface="ＭＳ Ｐゴシック"/>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1800" b="0"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1800" b="0"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Pp-nov-13Lnu_swe-1.pot</Template>
  <TotalTime>17224</TotalTime>
  <Words>7471</Words>
  <Application>Microsoft Office PowerPoint</Application>
  <PresentationFormat>Bildspel på skärmen (4:3)</PresentationFormat>
  <Paragraphs>883</Paragraphs>
  <Slides>147</Slides>
  <Notes>9</Notes>
  <HiddenSlides>0</HiddenSlides>
  <MMClips>0</MMClips>
  <ScaleCrop>false</ScaleCrop>
  <HeadingPairs>
    <vt:vector size="8" baseType="variant">
      <vt:variant>
        <vt:lpstr>Använt teckensnitt</vt:lpstr>
      </vt:variant>
      <vt:variant>
        <vt:i4>7</vt:i4>
      </vt:variant>
      <vt:variant>
        <vt:lpstr>Tema</vt:lpstr>
      </vt:variant>
      <vt:variant>
        <vt:i4>1</vt:i4>
      </vt:variant>
      <vt:variant>
        <vt:lpstr>Serverprogram för OLE-inbäddning</vt:lpstr>
      </vt:variant>
      <vt:variant>
        <vt:i4>2</vt:i4>
      </vt:variant>
      <vt:variant>
        <vt:lpstr>Bildrubriker</vt:lpstr>
      </vt:variant>
      <vt:variant>
        <vt:i4>147</vt:i4>
      </vt:variant>
    </vt:vector>
  </HeadingPairs>
  <TitlesOfParts>
    <vt:vector size="157" baseType="lpstr">
      <vt:lpstr>ＭＳ Ｐゴシック</vt:lpstr>
      <vt:lpstr>Arial</vt:lpstr>
      <vt:lpstr>Calibri</vt:lpstr>
      <vt:lpstr>Monotype Corsiva</vt:lpstr>
      <vt:lpstr>MS Mincho</vt:lpstr>
      <vt:lpstr>Times New Roman</vt:lpstr>
      <vt:lpstr>Wingdings</vt:lpstr>
      <vt:lpstr>Pp-nov-13Lnu_swe-1</vt:lpstr>
      <vt:lpstr>Kalkylblad</vt:lpstr>
      <vt:lpstr>Dokument</vt:lpstr>
      <vt:lpstr> Transspråkande i teori och praktik  </vt:lpstr>
      <vt:lpstr>PowerPoint-presentation</vt:lpstr>
      <vt:lpstr> Lite inför föreläsningen</vt:lpstr>
      <vt:lpstr> Från andraspråkslärare till tvåspråkighetsprojekt i Rosengård i Malmö till flerspråkighetsprojekt med transspråkande på ett antal platser </vt:lpstr>
      <vt:lpstr> Dagens upplägg</vt:lpstr>
      <vt:lpstr>PowerPoint-presentation</vt:lpstr>
      <vt:lpstr>   Migration och globalisering skapar behov av nya mönster i undervisningen </vt:lpstr>
      <vt:lpstr>PowerPoint-presentation</vt:lpstr>
      <vt:lpstr>   Migration</vt:lpstr>
      <vt:lpstr> Flerspråkiga elever i Sverige</vt:lpstr>
      <vt:lpstr> Språkliga resor i en globaliserad värld </vt:lpstr>
      <vt:lpstr>Vi tänker ofta enkelspårigt om elevers språksituation</vt:lpstr>
      <vt:lpstr>PowerPoint-presentation</vt:lpstr>
      <vt:lpstr>PowerPoint-presentation</vt:lpstr>
      <vt:lpstr>Elever, särskilt de äldre, är ofta mångspråkiga </vt:lpstr>
      <vt:lpstr> Den mångspråkiga familjen – Kru (arabiska)[dari], gwa (turkiska) [ryska] ,  eng, fra sve</vt:lpstr>
      <vt:lpstr>PowerPoint-presentation</vt:lpstr>
      <vt:lpstr>The multilinguistic turn </vt:lpstr>
      <vt:lpstr>Den multilingvistiska omgivningen</vt:lpstr>
      <vt:lpstr>PowerPoint-presentation</vt:lpstr>
      <vt:lpstr>Empowerment </vt:lpstr>
      <vt:lpstr>Om samhället och anpassning</vt:lpstr>
      <vt:lpstr>Lite bakgrund om språkutveckling m.m. </vt:lpstr>
      <vt:lpstr> Vad vet du om dina elevers svenskspråkiga bakgrund? Har det någon betydelse om man vet?  Diskutera gärna med varandra senare under pausen par minuter</vt:lpstr>
      <vt:lpstr> Ett exempel på språk- och ämneskunskaper hos elever i dagens svenska skola Klass 4 - påbörjad inlärning av svenska   Ett spann på tio år mellan eleverna vad gäller start av inlärning av svenska  </vt:lpstr>
      <vt:lpstr>Elever i dagens svenska skola</vt:lpstr>
      <vt:lpstr>Att få grepp om grammatiken och orden på förstaspråket </vt:lpstr>
      <vt:lpstr>Att automatisera språket </vt:lpstr>
      <vt:lpstr>Grupp 1, 2 och 3</vt:lpstr>
      <vt:lpstr> Flerspråkiga elever </vt:lpstr>
      <vt:lpstr>  Men som lärare ska man vara observant på svenskspråkliga kunskaper i grupp 2 och 3 (födda i Sverige med ett annat förstaspråk, födda i annat land och gått i svensk förskola </vt:lpstr>
      <vt:lpstr> 4. Födda i annat land och ankommit ungefär vid skolstart  5. Prelitterata elever från lågstadiet till vuxna </vt:lpstr>
      <vt:lpstr>      </vt:lpstr>
      <vt:lpstr>Teorier och forskning om transspråkande</vt:lpstr>
      <vt:lpstr>INFLÖDET ÄR ALLTID VIKTIGT NÄR MAN LÄR ETT NYTT SPRÅK , men…  </vt:lpstr>
      <vt:lpstr> .</vt:lpstr>
      <vt:lpstr>  </vt:lpstr>
      <vt:lpstr>  Cummins (1976), en underliggande språkförmåga  </vt:lpstr>
      <vt:lpstr>Pionjärerna  Cummins (1976)och  Grosjean (1989)</vt:lpstr>
      <vt:lpstr> CUP  </vt:lpstr>
      <vt:lpstr>Språkkunnandet är inte bara en väv mellan språk utan mellan olika språkliga fenomen</vt:lpstr>
      <vt:lpstr>Transspråkande nytt paradigm inom undervisningen för flerspråkiga elever </vt:lpstr>
      <vt:lpstr>Transspråkandets infallsvinklar </vt:lpstr>
      <vt:lpstr>Strategisk princip 1, social rättvisa   (García 2009) </vt:lpstr>
      <vt:lpstr>Att synliggöra språken</vt:lpstr>
      <vt:lpstr>Blir det inte kaos i klassrummet om   språken ”släpps fria”?</vt:lpstr>
      <vt:lpstr>Strategisk princip 2, social praktik  (social practice, García 2009) </vt:lpstr>
      <vt:lpstr>Transspråkande </vt:lpstr>
      <vt:lpstr>PowerPoint-presentation</vt:lpstr>
      <vt:lpstr>Implementeringen – varför började vi?  Lärare berättar varför och hur  </vt:lpstr>
      <vt:lpstr>Frågor till lärare som började arbeta med transspråkande </vt:lpstr>
      <vt:lpstr>Förskoleklass</vt:lpstr>
      <vt:lpstr>Mer om samlingen</vt:lpstr>
      <vt:lpstr>Varför började ni med transspråkande?  En unik chans att nå föräldrarna</vt:lpstr>
      <vt:lpstr>PowerPoint-presentation</vt:lpstr>
      <vt:lpstr>Ett lektionspass på 90 minuter  att översätta en religionstext från svenska till förstaspråket </vt:lpstr>
      <vt:lpstr>Fullfölja som hemläxa</vt:lpstr>
      <vt:lpstr>PowerPoint-presentation</vt:lpstr>
      <vt:lpstr>PowerPoint-presentation</vt:lpstr>
      <vt:lpstr>Slutsatser</vt:lpstr>
      <vt:lpstr>Hur tycker du det är att arbeta med transspråkande läxor med dina barn?</vt:lpstr>
      <vt:lpstr>Vad tycker dina föräldrar om att ni använder transspråkande i undervisningen i skolan?</vt:lpstr>
      <vt:lpstr>Tycker du att ditt barn blir bättre i svenska/ modersmålet när ni arbetar med transspråkande? 2 frågor</vt:lpstr>
      <vt:lpstr>Tycker du att du själv blir bättre i svenska/ämnena i skolan när du hjälper ditt barn med transspråkande läxor </vt:lpstr>
      <vt:lpstr>Och sen kom vi underfund med vilken betydelse det här har för språk- och kunskapsutveckling.</vt:lpstr>
      <vt:lpstr>   Nu kan du strax ta paus  Diskutera gärna frågorna nedan med någon i din närhet medan du pausar och helst innan du börjar med nästa film.  </vt:lpstr>
      <vt:lpstr>PowerPoint-presentation</vt:lpstr>
      <vt:lpstr> Transspråkande i teori och praktik  Del 2  </vt:lpstr>
      <vt:lpstr>Hur lärde du dig ditt andra språk? </vt:lpstr>
      <vt:lpstr>Om tjangardern </vt:lpstr>
      <vt:lpstr>Frågor</vt:lpstr>
      <vt:lpstr>        Tjangarder?</vt:lpstr>
      <vt:lpstr>Vad stod det egentligen i talet? </vt:lpstr>
      <vt:lpstr>Men om man inte var här som barnunge? </vt:lpstr>
      <vt:lpstr>I matematiken måste man förstå vartenda ord för att hänga med</vt:lpstr>
      <vt:lpstr>PowerPoint-presentation</vt:lpstr>
      <vt:lpstr> Var utspelar sig nedanstående händelse? Vilka är huvudpersonerna? Vad är det för händelse som utspelas? </vt:lpstr>
      <vt:lpstr>Sagan om fartangerna</vt:lpstr>
      <vt:lpstr>Vertikala och horisontella dimensioner vid inlärning (Beach &amp; Sernhede 2012) </vt:lpstr>
      <vt:lpstr>   Som barn utvecklar vi ofta vårt lärande genom   </vt:lpstr>
      <vt:lpstr>                                              </vt:lpstr>
      <vt:lpstr>PowerPoint-presentation</vt:lpstr>
      <vt:lpstr>Indelning av ordförrådet</vt:lpstr>
      <vt:lpstr>Exempel på innehållsliga domäner som man lär in före skolstart</vt:lpstr>
      <vt:lpstr>Ordförrådet: första- och andraspråket</vt:lpstr>
      <vt:lpstr>Det är lätt att låta sig vilseledas Båda har automatiserat samma grammatiska kunskaper</vt:lpstr>
      <vt:lpstr>PowerPoint-presentation</vt:lpstr>
      <vt:lpstr> Den flerspråkiga eleven har alltså ett i stort flytande svenskt talspråk, men saknar språkligt djup i sin skrivna text.  </vt:lpstr>
      <vt:lpstr> Elever med god kommunikativ förmåga men stora luckor i ordförrådet   </vt:lpstr>
      <vt:lpstr>                                              </vt:lpstr>
      <vt:lpstr>  Det handlar alltså inte bara om antalet ord </vt:lpstr>
      <vt:lpstr>  Språkets djup </vt:lpstr>
      <vt:lpstr>PowerPoint-presentation</vt:lpstr>
      <vt:lpstr>PowerPoint-presentation</vt:lpstr>
      <vt:lpstr>Ibland hör jag lärare säga: Det är ingen mening med transspråkande för de är så svaga på modersmålet.</vt:lpstr>
      <vt:lpstr>Slå två flugor i en smäll -jobba transspråkande med några särskilda fenomen som är fallgropar för flerspråkiga elever  </vt:lpstr>
      <vt:lpstr>Exempel geografi: kollektivt meningsskapande i samspel med andra</vt:lpstr>
      <vt:lpstr>Explicit genomgång av en text i läroboken. </vt:lpstr>
      <vt:lpstr>Texten är svår</vt:lpstr>
      <vt:lpstr>PowerPoint-presentation</vt:lpstr>
      <vt:lpstr>Elever med svenska som andraspråk har ofta kärnord för olika begrepp men inte alltid de specifika orden</vt:lpstr>
      <vt:lpstr>PowerPoint-presentation</vt:lpstr>
      <vt:lpstr>  SAMMANSÄTTNINGAR  (jfr tjangarder)   Huskur.</vt:lpstr>
      <vt:lpstr> Skrivbordsstolsryggstöd .</vt:lpstr>
      <vt:lpstr> ORDBILDNING Felaktiga associationer. Tolkar orddelarna fel. Tolkar in konkreta betydelser i abstraktioner.</vt:lpstr>
      <vt:lpstr> Verbal- och adjektivsubstantiv- tilltagande under skoltiden.  Läroböckerna blir allt mer abstrakta </vt:lpstr>
      <vt:lpstr>Flerspråkig genomgång av sammansättningar, substantiveringar  och abstraktioner  vindriktningen. Vilket är verbet?</vt:lpstr>
      <vt:lpstr>Partikelverben</vt:lpstr>
      <vt:lpstr> Partikelverben </vt:lpstr>
      <vt:lpstr>Partikelverben</vt:lpstr>
      <vt:lpstr> Metaforer och liknelser</vt:lpstr>
      <vt:lpstr> Att förstå metaforer</vt:lpstr>
      <vt:lpstr>Transspråkande i skolans alla ämnen</vt:lpstr>
      <vt:lpstr>Samarbetsläxor- tvåspråkiga </vt:lpstr>
      <vt:lpstr>Religion i årskurs 3  Världens skapelse och människans tillblivelse </vt:lpstr>
      <vt:lpstr>PowerPoint-presentation</vt:lpstr>
      <vt:lpstr>Haiku på flera språk som leder till grammatikövningar </vt:lpstr>
      <vt:lpstr>Språköverskridande jämförelser tillsammans lärare och elever </vt:lpstr>
      <vt:lpstr>Interkulturalitet och flerspråkig utveckling</vt:lpstr>
      <vt:lpstr> Att förbereda ett arbetsområde </vt:lpstr>
      <vt:lpstr>Utveckling av skolrelaterade ord på två språk  Tankekarta - ämnesord som bystämma, tionde, bergsmän, jakt och fiske</vt:lpstr>
      <vt:lpstr>Tankekartorna på förstaspråket – diskussioner och internetverktyg </vt:lpstr>
      <vt:lpstr>PowerPoint-presentation</vt:lpstr>
      <vt:lpstr>Ord och begrepp träning från tidiga skolår – flerspråkigt </vt:lpstr>
      <vt:lpstr>Kom-ihåg-listor </vt:lpstr>
      <vt:lpstr>PowerPoint-presentation</vt:lpstr>
      <vt:lpstr>PowerPoint-presentation</vt:lpstr>
      <vt:lpstr>PowerPoint-presentation</vt:lpstr>
      <vt:lpstr>Hur ska man tänka om grupper?</vt:lpstr>
      <vt:lpstr>Elevsamverkan- kamratlärande är en mäktig faktor </vt:lpstr>
      <vt:lpstr>Gruppkonstellationer </vt:lpstr>
      <vt:lpstr>PowerPoint-presentation</vt:lpstr>
      <vt:lpstr>Redovisning på 4 språk-  3 verbalspråk och bildspråk </vt:lpstr>
      <vt:lpstr>TACK FÖR ATT NI LYSSNADE</vt:lpstr>
      <vt:lpstr>Läs gärna </vt:lpstr>
      <vt:lpstr>Referenser i  och för föreläsningen föreläsningen  </vt:lpstr>
      <vt:lpstr>Appendix med FAQ</vt:lpstr>
      <vt:lpstr>Tar det inte mycket tid ? </vt:lpstr>
      <vt:lpstr>Referenser som jag bygger föreläsningarna på   </vt:lpstr>
      <vt:lpstr>Blir det inte kaos i klassrummet om språken ”släpps fria”?</vt:lpstr>
      <vt:lpstr>Hur kan man kontrollera om det blir rätt? </vt:lpstr>
      <vt:lpstr>Blir inte eleverna stressade av att inte förstå allt i klassrummet?</vt:lpstr>
      <vt:lpstr>Blir inte de svenska eleverna otåliga?</vt:lpstr>
      <vt:lpstr>Hur jobbar elever transspråkande om de har svenska som modersmål?</vt:lpstr>
      <vt:lpstr>Alla föräldrar tycker väl inte att det här är bra?</vt:lpstr>
      <vt:lpstr>Skolan den allra viktigaste kanalen in i samhället</vt:lpstr>
      <vt:lpstr>Är förståelse i stunden transspråkande?</vt:lpstr>
    </vt:vector>
  </TitlesOfParts>
  <Company>Linnéuniversitetet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Förskolan och det mångkulturella uppdraget     M Betzholtz 2013</dc:title>
  <dc:creator>Ann-Christin Torpsten</dc:creator>
  <cp:lastModifiedBy>Birgitta Waters</cp:lastModifiedBy>
  <cp:revision>849</cp:revision>
  <cp:lastPrinted>2018-11-06T11:56:15Z</cp:lastPrinted>
  <dcterms:created xsi:type="dcterms:W3CDTF">2009-09-01T10:41:47Z</dcterms:created>
  <dcterms:modified xsi:type="dcterms:W3CDTF">2021-01-20T04:56:15Z</dcterms:modified>
</cp:coreProperties>
</file>