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1" r:id="rId2"/>
  </p:sldMasterIdLst>
  <p:notesMasterIdLst>
    <p:notesMasterId r:id="rId15"/>
  </p:notesMasterIdLst>
  <p:handoutMasterIdLst>
    <p:handoutMasterId r:id="rId16"/>
  </p:handoutMasterIdLst>
  <p:sldIdLst>
    <p:sldId id="256" r:id="rId3"/>
    <p:sldId id="375" r:id="rId4"/>
    <p:sldId id="374" r:id="rId5"/>
    <p:sldId id="356" r:id="rId6"/>
    <p:sldId id="357" r:id="rId7"/>
    <p:sldId id="358" r:id="rId8"/>
    <p:sldId id="359" r:id="rId9"/>
    <p:sldId id="360" r:id="rId10"/>
    <p:sldId id="386" r:id="rId11"/>
    <p:sldId id="381" r:id="rId12"/>
    <p:sldId id="354" r:id="rId13"/>
    <p:sldId id="258" r:id="rId14"/>
  </p:sldIdLst>
  <p:sldSz cx="9144000" cy="6858000" type="screen4x3"/>
  <p:notesSz cx="6797675" cy="9928225"/>
  <p:defaultTex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521415D9-36F7-43E2-AB2F-B90AF26B5E84}">
      <p14:sectionLst xmlns:p14="http://schemas.microsoft.com/office/powerpoint/2010/main">
        <p14:section name="Default Section" id="{ED167C2A-485B-4380-A89C-E79AD59384C5}">
          <p14:sldIdLst>
            <p14:sldId id="256"/>
            <p14:sldId id="375"/>
            <p14:sldId id="374"/>
            <p14:sldId id="356"/>
            <p14:sldId id="357"/>
            <p14:sldId id="358"/>
            <p14:sldId id="359"/>
            <p14:sldId id="360"/>
            <p14:sldId id="386"/>
            <p14:sldId id="381"/>
            <p14:sldId id="354"/>
          </p14:sldIdLst>
        </p14:section>
        <p14:section name="Untitled Section" id="{2EF8D1DC-E5B8-4F23-9642-02FA7516CFF4}">
          <p14:sldIdLst>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87967" autoAdjust="0"/>
  </p:normalViewPr>
  <p:slideViewPr>
    <p:cSldViewPr>
      <p:cViewPr varScale="1">
        <p:scale>
          <a:sx n="140" d="100"/>
          <a:sy n="140" d="100"/>
        </p:scale>
        <p:origin x="49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B9590-A648-4FAB-BF85-CD2A783B6885}" type="doc">
      <dgm:prSet loTypeId="urn:microsoft.com/office/officeart/2005/8/layout/cycle8" loCatId="cycle" qsTypeId="urn:microsoft.com/office/officeart/2005/8/quickstyle/simple1" qsCatId="simple" csTypeId="urn:microsoft.com/office/officeart/2005/8/colors/accent3_2" csCatId="accent3" phldr="1"/>
      <dgm:spPr/>
    </dgm:pt>
    <dgm:pt modelId="{5277F95F-2CE9-4DE7-8264-1B41E6EB4AF8}">
      <dgm:prSet phldrT="[Text]" custT="1"/>
      <dgm:spPr/>
      <dgm:t>
        <a:bodyPr/>
        <a:lstStyle/>
        <a:p>
          <a:r>
            <a:rPr lang="sv-SE" sz="1600" dirty="0" err="1"/>
            <a:t>Rethink</a:t>
          </a:r>
          <a:endParaRPr lang="sv-SE" sz="1600" dirty="0"/>
        </a:p>
      </dgm:t>
    </dgm:pt>
    <dgm:pt modelId="{57E56D04-78ED-43E7-8B68-E08088A31EC6}" type="parTrans" cxnId="{271C8847-77EE-47FE-A826-3D22E2166A77}">
      <dgm:prSet/>
      <dgm:spPr/>
      <dgm:t>
        <a:bodyPr/>
        <a:lstStyle/>
        <a:p>
          <a:endParaRPr lang="sv-SE"/>
        </a:p>
      </dgm:t>
    </dgm:pt>
    <dgm:pt modelId="{48412624-A535-4534-97F5-C98B5FBD3BBC}" type="sibTrans" cxnId="{271C8847-77EE-47FE-A826-3D22E2166A77}">
      <dgm:prSet/>
      <dgm:spPr/>
      <dgm:t>
        <a:bodyPr/>
        <a:lstStyle/>
        <a:p>
          <a:endParaRPr lang="sv-SE"/>
        </a:p>
      </dgm:t>
    </dgm:pt>
    <dgm:pt modelId="{1735F4D7-7C4D-4C2B-AAE6-5B4BA4D19936}">
      <dgm:prSet phldrT="[Text]" custT="1"/>
      <dgm:spPr/>
      <dgm:t>
        <a:bodyPr/>
        <a:lstStyle/>
        <a:p>
          <a:r>
            <a:rPr lang="sv-SE" sz="1600" dirty="0" err="1"/>
            <a:t>Refuse</a:t>
          </a:r>
          <a:endParaRPr lang="sv-SE" sz="1600" dirty="0"/>
        </a:p>
      </dgm:t>
    </dgm:pt>
    <dgm:pt modelId="{D6BE8A3F-69C3-4123-B06C-EF81602F4C27}" type="parTrans" cxnId="{EA62AB8C-8F51-4ED9-AB12-135D2A399D8D}">
      <dgm:prSet/>
      <dgm:spPr/>
      <dgm:t>
        <a:bodyPr/>
        <a:lstStyle/>
        <a:p>
          <a:endParaRPr lang="sv-SE"/>
        </a:p>
      </dgm:t>
    </dgm:pt>
    <dgm:pt modelId="{7B7405AB-42FF-4E8A-98A1-3D1A314080D1}" type="sibTrans" cxnId="{EA62AB8C-8F51-4ED9-AB12-135D2A399D8D}">
      <dgm:prSet/>
      <dgm:spPr/>
      <dgm:t>
        <a:bodyPr/>
        <a:lstStyle/>
        <a:p>
          <a:endParaRPr lang="sv-SE"/>
        </a:p>
      </dgm:t>
    </dgm:pt>
    <dgm:pt modelId="{7024DE59-066F-425B-BCBB-10F6D6BC394F}">
      <dgm:prSet phldrT="[Text]" custT="1"/>
      <dgm:spPr/>
      <dgm:t>
        <a:bodyPr/>
        <a:lstStyle/>
        <a:p>
          <a:r>
            <a:rPr lang="sv-SE" sz="1600" dirty="0" err="1"/>
            <a:t>Reduce</a:t>
          </a:r>
          <a:endParaRPr lang="sv-SE" sz="1600" dirty="0"/>
        </a:p>
      </dgm:t>
    </dgm:pt>
    <dgm:pt modelId="{5FBC0FEF-9E44-4BC9-B169-E17DFDEBFD7F}" type="parTrans" cxnId="{C05D98C5-6E1B-4B95-A713-AC135970B367}">
      <dgm:prSet/>
      <dgm:spPr/>
      <dgm:t>
        <a:bodyPr/>
        <a:lstStyle/>
        <a:p>
          <a:endParaRPr lang="sv-SE"/>
        </a:p>
      </dgm:t>
    </dgm:pt>
    <dgm:pt modelId="{7E803186-63C8-42B5-8843-37A639EDAAEB}" type="sibTrans" cxnId="{C05D98C5-6E1B-4B95-A713-AC135970B367}">
      <dgm:prSet/>
      <dgm:spPr/>
      <dgm:t>
        <a:bodyPr/>
        <a:lstStyle/>
        <a:p>
          <a:endParaRPr lang="sv-SE"/>
        </a:p>
      </dgm:t>
    </dgm:pt>
    <dgm:pt modelId="{EAE5A807-9683-48A5-B418-C3655173752B}">
      <dgm:prSet custT="1"/>
      <dgm:spPr/>
      <dgm:t>
        <a:bodyPr/>
        <a:lstStyle/>
        <a:p>
          <a:r>
            <a:rPr lang="sv-SE" sz="1600" dirty="0" err="1"/>
            <a:t>Reuse</a:t>
          </a:r>
          <a:endParaRPr lang="sv-SE" sz="1600" dirty="0"/>
        </a:p>
      </dgm:t>
    </dgm:pt>
    <dgm:pt modelId="{9778A5B4-2260-4A34-B684-B0B630977A59}" type="parTrans" cxnId="{9B4ADBD6-9198-493C-9A59-E881FCF02CFF}">
      <dgm:prSet/>
      <dgm:spPr/>
      <dgm:t>
        <a:bodyPr/>
        <a:lstStyle/>
        <a:p>
          <a:endParaRPr lang="sv-SE"/>
        </a:p>
      </dgm:t>
    </dgm:pt>
    <dgm:pt modelId="{4095F7E6-0732-493E-A1C9-6D26C87B583D}" type="sibTrans" cxnId="{9B4ADBD6-9198-493C-9A59-E881FCF02CFF}">
      <dgm:prSet/>
      <dgm:spPr/>
      <dgm:t>
        <a:bodyPr/>
        <a:lstStyle/>
        <a:p>
          <a:endParaRPr lang="sv-SE"/>
        </a:p>
      </dgm:t>
    </dgm:pt>
    <dgm:pt modelId="{22C39960-DBA9-4EA6-922F-6FA6F10A84B9}">
      <dgm:prSet custT="1"/>
      <dgm:spPr/>
      <dgm:t>
        <a:bodyPr/>
        <a:lstStyle/>
        <a:p>
          <a:r>
            <a:rPr lang="sv-SE" sz="1600" dirty="0" err="1"/>
            <a:t>Repair</a:t>
          </a:r>
          <a:endParaRPr lang="sv-SE" sz="1600" dirty="0"/>
        </a:p>
      </dgm:t>
    </dgm:pt>
    <dgm:pt modelId="{DAA9858F-99D6-4526-88CF-84ECA693DB5A}" type="parTrans" cxnId="{0E6B7FDD-2F56-4F04-B5FC-9B92222CBE58}">
      <dgm:prSet/>
      <dgm:spPr/>
      <dgm:t>
        <a:bodyPr/>
        <a:lstStyle/>
        <a:p>
          <a:endParaRPr lang="sv-SE"/>
        </a:p>
      </dgm:t>
    </dgm:pt>
    <dgm:pt modelId="{37C432A0-B09A-4717-9768-7AE243B12CD2}" type="sibTrans" cxnId="{0E6B7FDD-2F56-4F04-B5FC-9B92222CBE58}">
      <dgm:prSet/>
      <dgm:spPr/>
      <dgm:t>
        <a:bodyPr/>
        <a:lstStyle/>
        <a:p>
          <a:endParaRPr lang="sv-SE"/>
        </a:p>
      </dgm:t>
    </dgm:pt>
    <dgm:pt modelId="{A2309118-6B18-495A-B79E-E809C3594952}">
      <dgm:prSet custT="1"/>
      <dgm:spPr/>
      <dgm:t>
        <a:bodyPr/>
        <a:lstStyle/>
        <a:p>
          <a:r>
            <a:rPr lang="sv-SE" sz="1600" dirty="0"/>
            <a:t>Re-</a:t>
          </a:r>
          <a:r>
            <a:rPr lang="sv-SE" sz="1600" dirty="0" err="1"/>
            <a:t>manu</a:t>
          </a:r>
          <a:r>
            <a:rPr lang="sv-SE" sz="1600" dirty="0"/>
            <a:t>-</a:t>
          </a:r>
          <a:r>
            <a:rPr lang="sv-SE" sz="1600" dirty="0" err="1"/>
            <a:t>facture</a:t>
          </a:r>
          <a:endParaRPr lang="sv-SE" sz="1600" dirty="0"/>
        </a:p>
      </dgm:t>
    </dgm:pt>
    <dgm:pt modelId="{BE7D14D4-7490-42E5-81A5-A03366E179BE}" type="parTrans" cxnId="{68A467F4-B086-420F-8F07-40023D58FC5D}">
      <dgm:prSet/>
      <dgm:spPr/>
      <dgm:t>
        <a:bodyPr/>
        <a:lstStyle/>
        <a:p>
          <a:endParaRPr lang="sv-SE"/>
        </a:p>
      </dgm:t>
    </dgm:pt>
    <dgm:pt modelId="{CA40D0A2-DFCF-4D2B-BF2C-009AE56B3E36}" type="sibTrans" cxnId="{68A467F4-B086-420F-8F07-40023D58FC5D}">
      <dgm:prSet/>
      <dgm:spPr/>
      <dgm:t>
        <a:bodyPr/>
        <a:lstStyle/>
        <a:p>
          <a:endParaRPr lang="sv-SE"/>
        </a:p>
      </dgm:t>
    </dgm:pt>
    <dgm:pt modelId="{5A05D291-C08A-40B5-93E1-DC1810001B24}">
      <dgm:prSet custT="1"/>
      <dgm:spPr/>
      <dgm:t>
        <a:bodyPr/>
        <a:lstStyle/>
        <a:p>
          <a:r>
            <a:rPr lang="sv-SE" sz="1600" dirty="0" err="1"/>
            <a:t>Recycle</a:t>
          </a:r>
          <a:endParaRPr lang="sv-SE" sz="1600" dirty="0"/>
        </a:p>
      </dgm:t>
    </dgm:pt>
    <dgm:pt modelId="{00E84DB6-EE7D-4119-A2FF-F0FEEA7F355C}" type="parTrans" cxnId="{A831D470-A7F9-4F28-9D3A-EF00D5E3F1C3}">
      <dgm:prSet/>
      <dgm:spPr/>
      <dgm:t>
        <a:bodyPr/>
        <a:lstStyle/>
        <a:p>
          <a:endParaRPr lang="sv-SE"/>
        </a:p>
      </dgm:t>
    </dgm:pt>
    <dgm:pt modelId="{18FD673B-8817-4CE0-B8D1-A3C5FE26C6E7}" type="sibTrans" cxnId="{A831D470-A7F9-4F28-9D3A-EF00D5E3F1C3}">
      <dgm:prSet/>
      <dgm:spPr/>
      <dgm:t>
        <a:bodyPr/>
        <a:lstStyle/>
        <a:p>
          <a:endParaRPr lang="sv-SE"/>
        </a:p>
      </dgm:t>
    </dgm:pt>
    <dgm:pt modelId="{C0555E90-7C86-4BCA-A1A0-F898FA3AD2DA}" type="pres">
      <dgm:prSet presAssocID="{E45B9590-A648-4FAB-BF85-CD2A783B6885}" presName="compositeShape" presStyleCnt="0">
        <dgm:presLayoutVars>
          <dgm:chMax val="7"/>
          <dgm:dir/>
          <dgm:resizeHandles val="exact"/>
        </dgm:presLayoutVars>
      </dgm:prSet>
      <dgm:spPr/>
    </dgm:pt>
    <dgm:pt modelId="{8E22FD07-BF37-4260-8BA2-8AC07D86B61A}" type="pres">
      <dgm:prSet presAssocID="{E45B9590-A648-4FAB-BF85-CD2A783B6885}" presName="wedge1" presStyleLbl="node1" presStyleIdx="0" presStyleCnt="7" custLinFactNeighborX="2649"/>
      <dgm:spPr/>
    </dgm:pt>
    <dgm:pt modelId="{92F30D42-B038-4766-96D6-22C4C5AD3F98}" type="pres">
      <dgm:prSet presAssocID="{E45B9590-A648-4FAB-BF85-CD2A783B6885}" presName="dummy1a" presStyleCnt="0"/>
      <dgm:spPr/>
    </dgm:pt>
    <dgm:pt modelId="{0C75ABC8-AEF2-497F-8202-DA46AB9A95C2}" type="pres">
      <dgm:prSet presAssocID="{E45B9590-A648-4FAB-BF85-CD2A783B6885}" presName="dummy1b" presStyleCnt="0"/>
      <dgm:spPr/>
    </dgm:pt>
    <dgm:pt modelId="{AD1D68ED-54C4-45AD-82BF-93F507647A19}" type="pres">
      <dgm:prSet presAssocID="{E45B9590-A648-4FAB-BF85-CD2A783B6885}" presName="wedge1Tx" presStyleLbl="node1" presStyleIdx="0" presStyleCnt="7">
        <dgm:presLayoutVars>
          <dgm:chMax val="0"/>
          <dgm:chPref val="0"/>
          <dgm:bulletEnabled val="1"/>
        </dgm:presLayoutVars>
      </dgm:prSet>
      <dgm:spPr/>
    </dgm:pt>
    <dgm:pt modelId="{E50BDED0-3810-463C-947F-FEC812CD4450}" type="pres">
      <dgm:prSet presAssocID="{E45B9590-A648-4FAB-BF85-CD2A783B6885}" presName="wedge2" presStyleLbl="node1" presStyleIdx="1" presStyleCnt="7"/>
      <dgm:spPr/>
    </dgm:pt>
    <dgm:pt modelId="{343F5BFA-8821-4F87-90F6-BC767B83198F}" type="pres">
      <dgm:prSet presAssocID="{E45B9590-A648-4FAB-BF85-CD2A783B6885}" presName="dummy2a" presStyleCnt="0"/>
      <dgm:spPr/>
    </dgm:pt>
    <dgm:pt modelId="{3BBAF179-3F7D-45BE-B1A6-8B9E643E30F0}" type="pres">
      <dgm:prSet presAssocID="{E45B9590-A648-4FAB-BF85-CD2A783B6885}" presName="dummy2b" presStyleCnt="0"/>
      <dgm:spPr/>
    </dgm:pt>
    <dgm:pt modelId="{D27261BF-DC10-497F-9A43-02A152F8C7C6}" type="pres">
      <dgm:prSet presAssocID="{E45B9590-A648-4FAB-BF85-CD2A783B6885}" presName="wedge2Tx" presStyleLbl="node1" presStyleIdx="1" presStyleCnt="7">
        <dgm:presLayoutVars>
          <dgm:chMax val="0"/>
          <dgm:chPref val="0"/>
          <dgm:bulletEnabled val="1"/>
        </dgm:presLayoutVars>
      </dgm:prSet>
      <dgm:spPr/>
    </dgm:pt>
    <dgm:pt modelId="{73FE3BCC-C7B6-4FB7-A76C-88E0F5C52A75}" type="pres">
      <dgm:prSet presAssocID="{E45B9590-A648-4FAB-BF85-CD2A783B6885}" presName="wedge3" presStyleLbl="node1" presStyleIdx="2" presStyleCnt="7"/>
      <dgm:spPr/>
    </dgm:pt>
    <dgm:pt modelId="{2A78444F-C43D-4606-B7A3-80EAB5FFE431}" type="pres">
      <dgm:prSet presAssocID="{E45B9590-A648-4FAB-BF85-CD2A783B6885}" presName="dummy3a" presStyleCnt="0"/>
      <dgm:spPr/>
    </dgm:pt>
    <dgm:pt modelId="{7F1D8E5D-ABAA-4422-B23D-FF1D7212FCB8}" type="pres">
      <dgm:prSet presAssocID="{E45B9590-A648-4FAB-BF85-CD2A783B6885}" presName="dummy3b" presStyleCnt="0"/>
      <dgm:spPr/>
    </dgm:pt>
    <dgm:pt modelId="{2D9EA940-9224-4F4B-AA7C-5530B315E430}" type="pres">
      <dgm:prSet presAssocID="{E45B9590-A648-4FAB-BF85-CD2A783B6885}" presName="wedge3Tx" presStyleLbl="node1" presStyleIdx="2" presStyleCnt="7">
        <dgm:presLayoutVars>
          <dgm:chMax val="0"/>
          <dgm:chPref val="0"/>
          <dgm:bulletEnabled val="1"/>
        </dgm:presLayoutVars>
      </dgm:prSet>
      <dgm:spPr/>
    </dgm:pt>
    <dgm:pt modelId="{AD63E7CA-EB44-488F-9D33-86AB69BBB53C}" type="pres">
      <dgm:prSet presAssocID="{E45B9590-A648-4FAB-BF85-CD2A783B6885}" presName="wedge4" presStyleLbl="node1" presStyleIdx="3" presStyleCnt="7"/>
      <dgm:spPr/>
    </dgm:pt>
    <dgm:pt modelId="{E9C4F2D4-AE92-4835-8D2B-BEDF5F2E4B0B}" type="pres">
      <dgm:prSet presAssocID="{E45B9590-A648-4FAB-BF85-CD2A783B6885}" presName="dummy4a" presStyleCnt="0"/>
      <dgm:spPr/>
    </dgm:pt>
    <dgm:pt modelId="{1119F905-2660-4C3A-A8B4-C899267B1EC3}" type="pres">
      <dgm:prSet presAssocID="{E45B9590-A648-4FAB-BF85-CD2A783B6885}" presName="dummy4b" presStyleCnt="0"/>
      <dgm:spPr/>
    </dgm:pt>
    <dgm:pt modelId="{2DD4615E-63B0-412B-B174-5811E84D7503}" type="pres">
      <dgm:prSet presAssocID="{E45B9590-A648-4FAB-BF85-CD2A783B6885}" presName="wedge4Tx" presStyleLbl="node1" presStyleIdx="3" presStyleCnt="7">
        <dgm:presLayoutVars>
          <dgm:chMax val="0"/>
          <dgm:chPref val="0"/>
          <dgm:bulletEnabled val="1"/>
        </dgm:presLayoutVars>
      </dgm:prSet>
      <dgm:spPr/>
    </dgm:pt>
    <dgm:pt modelId="{5AA77921-47E9-4531-8963-2B96B206E209}" type="pres">
      <dgm:prSet presAssocID="{E45B9590-A648-4FAB-BF85-CD2A783B6885}" presName="wedge5" presStyleLbl="node1" presStyleIdx="4" presStyleCnt="7" custLinFactNeighborX="2649"/>
      <dgm:spPr/>
    </dgm:pt>
    <dgm:pt modelId="{1EF2072E-09C6-47B1-B53B-56763A0DE652}" type="pres">
      <dgm:prSet presAssocID="{E45B9590-A648-4FAB-BF85-CD2A783B6885}" presName="dummy5a" presStyleCnt="0"/>
      <dgm:spPr/>
    </dgm:pt>
    <dgm:pt modelId="{E1DCA263-854A-493C-99C1-66ACF2E5AE9A}" type="pres">
      <dgm:prSet presAssocID="{E45B9590-A648-4FAB-BF85-CD2A783B6885}" presName="dummy5b" presStyleCnt="0"/>
      <dgm:spPr/>
    </dgm:pt>
    <dgm:pt modelId="{653041FA-1A84-4C77-A560-EB1E7CB7DBAD}" type="pres">
      <dgm:prSet presAssocID="{E45B9590-A648-4FAB-BF85-CD2A783B6885}" presName="wedge5Tx" presStyleLbl="node1" presStyleIdx="4" presStyleCnt="7">
        <dgm:presLayoutVars>
          <dgm:chMax val="0"/>
          <dgm:chPref val="0"/>
          <dgm:bulletEnabled val="1"/>
        </dgm:presLayoutVars>
      </dgm:prSet>
      <dgm:spPr/>
    </dgm:pt>
    <dgm:pt modelId="{0D60ABC3-DAA2-478C-B2BA-1C456DC73CD9}" type="pres">
      <dgm:prSet presAssocID="{E45B9590-A648-4FAB-BF85-CD2A783B6885}" presName="wedge6" presStyleLbl="node1" presStyleIdx="5" presStyleCnt="7" custLinFactNeighborX="2649"/>
      <dgm:spPr/>
    </dgm:pt>
    <dgm:pt modelId="{9525203F-C204-41F4-B650-122DE26DAFD8}" type="pres">
      <dgm:prSet presAssocID="{E45B9590-A648-4FAB-BF85-CD2A783B6885}" presName="dummy6a" presStyleCnt="0"/>
      <dgm:spPr/>
    </dgm:pt>
    <dgm:pt modelId="{524B3F74-BA3F-479C-A5C5-6B4614A8D0DD}" type="pres">
      <dgm:prSet presAssocID="{E45B9590-A648-4FAB-BF85-CD2A783B6885}" presName="dummy6b" presStyleCnt="0"/>
      <dgm:spPr/>
    </dgm:pt>
    <dgm:pt modelId="{9093C634-B66B-4C45-8689-18A356D87394}" type="pres">
      <dgm:prSet presAssocID="{E45B9590-A648-4FAB-BF85-CD2A783B6885}" presName="wedge6Tx" presStyleLbl="node1" presStyleIdx="5" presStyleCnt="7">
        <dgm:presLayoutVars>
          <dgm:chMax val="0"/>
          <dgm:chPref val="0"/>
          <dgm:bulletEnabled val="1"/>
        </dgm:presLayoutVars>
      </dgm:prSet>
      <dgm:spPr/>
    </dgm:pt>
    <dgm:pt modelId="{C488B9BC-F3A2-4612-ADDF-589930BD6EC9}" type="pres">
      <dgm:prSet presAssocID="{E45B9590-A648-4FAB-BF85-CD2A783B6885}" presName="wedge7" presStyleLbl="node1" presStyleIdx="6" presStyleCnt="7" custLinFactNeighborX="2649"/>
      <dgm:spPr/>
    </dgm:pt>
    <dgm:pt modelId="{E4FE3D34-9FE4-45AF-9A32-B23F843C8305}" type="pres">
      <dgm:prSet presAssocID="{E45B9590-A648-4FAB-BF85-CD2A783B6885}" presName="dummy7a" presStyleCnt="0"/>
      <dgm:spPr/>
    </dgm:pt>
    <dgm:pt modelId="{B25370E6-8D6E-49D6-9EAC-A367B5CA2D08}" type="pres">
      <dgm:prSet presAssocID="{E45B9590-A648-4FAB-BF85-CD2A783B6885}" presName="dummy7b" presStyleCnt="0"/>
      <dgm:spPr/>
    </dgm:pt>
    <dgm:pt modelId="{82736AD1-81BE-4FBA-B75A-9B023BC7C2EA}" type="pres">
      <dgm:prSet presAssocID="{E45B9590-A648-4FAB-BF85-CD2A783B6885}" presName="wedge7Tx" presStyleLbl="node1" presStyleIdx="6" presStyleCnt="7">
        <dgm:presLayoutVars>
          <dgm:chMax val="0"/>
          <dgm:chPref val="0"/>
          <dgm:bulletEnabled val="1"/>
        </dgm:presLayoutVars>
      </dgm:prSet>
      <dgm:spPr/>
    </dgm:pt>
    <dgm:pt modelId="{2C8F26AE-AD9F-478C-9532-31FACC46B597}" type="pres">
      <dgm:prSet presAssocID="{48412624-A535-4534-97F5-C98B5FBD3BBC}" presName="arrowWedge1" presStyleLbl="fgSibTrans2D1" presStyleIdx="0" presStyleCnt="7"/>
      <dgm:spPr/>
    </dgm:pt>
    <dgm:pt modelId="{A7385164-9619-4018-9386-9CF8B3E02E0E}" type="pres">
      <dgm:prSet presAssocID="{7B7405AB-42FF-4E8A-98A1-3D1A314080D1}" presName="arrowWedge2" presStyleLbl="fgSibTrans2D1" presStyleIdx="1" presStyleCnt="7"/>
      <dgm:spPr/>
    </dgm:pt>
    <dgm:pt modelId="{0020E95C-538C-49E1-B701-7F3E045A686A}" type="pres">
      <dgm:prSet presAssocID="{7E803186-63C8-42B5-8843-37A639EDAAEB}" presName="arrowWedge3" presStyleLbl="fgSibTrans2D1" presStyleIdx="2" presStyleCnt="7"/>
      <dgm:spPr/>
    </dgm:pt>
    <dgm:pt modelId="{A3F154D8-E36A-4ECE-8216-FCAC530E6068}" type="pres">
      <dgm:prSet presAssocID="{4095F7E6-0732-493E-A1C9-6D26C87B583D}" presName="arrowWedge4" presStyleLbl="fgSibTrans2D1" presStyleIdx="3" presStyleCnt="7"/>
      <dgm:spPr/>
    </dgm:pt>
    <dgm:pt modelId="{43080DAF-5D25-4FE7-AE04-FED88974A4A6}" type="pres">
      <dgm:prSet presAssocID="{37C432A0-B09A-4717-9768-7AE243B12CD2}" presName="arrowWedge5" presStyleLbl="fgSibTrans2D1" presStyleIdx="4" presStyleCnt="7"/>
      <dgm:spPr/>
    </dgm:pt>
    <dgm:pt modelId="{A3E8073A-8DB5-48BA-8B1A-9D3BC1E6370E}" type="pres">
      <dgm:prSet presAssocID="{CA40D0A2-DFCF-4D2B-BF2C-009AE56B3E36}" presName="arrowWedge6" presStyleLbl="fgSibTrans2D1" presStyleIdx="5" presStyleCnt="7"/>
      <dgm:spPr/>
    </dgm:pt>
    <dgm:pt modelId="{C9DB3C67-ACA7-4235-8EFD-02355C207AD2}" type="pres">
      <dgm:prSet presAssocID="{18FD673B-8817-4CE0-B8D1-A3C5FE26C6E7}" presName="arrowWedge7" presStyleLbl="fgSibTrans2D1" presStyleIdx="6" presStyleCnt="7"/>
      <dgm:spPr/>
    </dgm:pt>
  </dgm:ptLst>
  <dgm:cxnLst>
    <dgm:cxn modelId="{99BA3A0D-9316-4FC3-9E29-C0540132485F}" type="presOf" srcId="{EAE5A807-9683-48A5-B418-C3655173752B}" destId="{2DD4615E-63B0-412B-B174-5811E84D7503}" srcOrd="1" destOrd="0" presId="urn:microsoft.com/office/officeart/2005/8/layout/cycle8"/>
    <dgm:cxn modelId="{5AEB7131-1D11-40D5-AA4E-92CD9C092D75}" type="presOf" srcId="{5277F95F-2CE9-4DE7-8264-1B41E6EB4AF8}" destId="{8E22FD07-BF37-4260-8BA2-8AC07D86B61A}" srcOrd="0" destOrd="0" presId="urn:microsoft.com/office/officeart/2005/8/layout/cycle8"/>
    <dgm:cxn modelId="{4535A933-290E-4249-851E-67A7EEAF6241}" type="presOf" srcId="{22C39960-DBA9-4EA6-922F-6FA6F10A84B9}" destId="{5AA77921-47E9-4531-8963-2B96B206E209}" srcOrd="0" destOrd="0" presId="urn:microsoft.com/office/officeart/2005/8/layout/cycle8"/>
    <dgm:cxn modelId="{2E99D53A-231A-4786-9D35-D4DE50F80B97}" type="presOf" srcId="{A2309118-6B18-495A-B79E-E809C3594952}" destId="{0D60ABC3-DAA2-478C-B2BA-1C456DC73CD9}" srcOrd="0" destOrd="0" presId="urn:microsoft.com/office/officeart/2005/8/layout/cycle8"/>
    <dgm:cxn modelId="{C246185B-D614-4284-A409-9099EB0F4836}" type="presOf" srcId="{A2309118-6B18-495A-B79E-E809C3594952}" destId="{9093C634-B66B-4C45-8689-18A356D87394}" srcOrd="1" destOrd="0" presId="urn:microsoft.com/office/officeart/2005/8/layout/cycle8"/>
    <dgm:cxn modelId="{64210A41-3C0D-424B-B84F-6917E72C1492}" type="presOf" srcId="{5A05D291-C08A-40B5-93E1-DC1810001B24}" destId="{C488B9BC-F3A2-4612-ADDF-589930BD6EC9}" srcOrd="0" destOrd="0" presId="urn:microsoft.com/office/officeart/2005/8/layout/cycle8"/>
    <dgm:cxn modelId="{E5DF5F62-F7B9-4829-9B7C-D8C1D172ACE0}" type="presOf" srcId="{EAE5A807-9683-48A5-B418-C3655173752B}" destId="{AD63E7CA-EB44-488F-9D33-86AB69BBB53C}" srcOrd="0" destOrd="0" presId="urn:microsoft.com/office/officeart/2005/8/layout/cycle8"/>
    <dgm:cxn modelId="{271C8847-77EE-47FE-A826-3D22E2166A77}" srcId="{E45B9590-A648-4FAB-BF85-CD2A783B6885}" destId="{5277F95F-2CE9-4DE7-8264-1B41E6EB4AF8}" srcOrd="0" destOrd="0" parTransId="{57E56D04-78ED-43E7-8B68-E08088A31EC6}" sibTransId="{48412624-A535-4534-97F5-C98B5FBD3BBC}"/>
    <dgm:cxn modelId="{7A94DC67-B609-4882-B6B1-6E23FBC20DC7}" type="presOf" srcId="{22C39960-DBA9-4EA6-922F-6FA6F10A84B9}" destId="{653041FA-1A84-4C77-A560-EB1E7CB7DBAD}" srcOrd="1" destOrd="0" presId="urn:microsoft.com/office/officeart/2005/8/layout/cycle8"/>
    <dgm:cxn modelId="{566FED69-C43B-4395-92D3-5449C5FDA8CD}" type="presOf" srcId="{1735F4D7-7C4D-4C2B-AAE6-5B4BA4D19936}" destId="{D27261BF-DC10-497F-9A43-02A152F8C7C6}" srcOrd="1" destOrd="0" presId="urn:microsoft.com/office/officeart/2005/8/layout/cycle8"/>
    <dgm:cxn modelId="{9A01EF4B-DE8F-4786-961D-0923304D7E05}" type="presOf" srcId="{7024DE59-066F-425B-BCBB-10F6D6BC394F}" destId="{2D9EA940-9224-4F4B-AA7C-5530B315E430}" srcOrd="1" destOrd="0" presId="urn:microsoft.com/office/officeart/2005/8/layout/cycle8"/>
    <dgm:cxn modelId="{A831D470-A7F9-4F28-9D3A-EF00D5E3F1C3}" srcId="{E45B9590-A648-4FAB-BF85-CD2A783B6885}" destId="{5A05D291-C08A-40B5-93E1-DC1810001B24}" srcOrd="6" destOrd="0" parTransId="{00E84DB6-EE7D-4119-A2FF-F0FEEA7F355C}" sibTransId="{18FD673B-8817-4CE0-B8D1-A3C5FE26C6E7}"/>
    <dgm:cxn modelId="{8E018571-282A-4F89-8C28-FD3BC87F78B7}" type="presOf" srcId="{7024DE59-066F-425B-BCBB-10F6D6BC394F}" destId="{73FE3BCC-C7B6-4FB7-A76C-88E0F5C52A75}" srcOrd="0" destOrd="0" presId="urn:microsoft.com/office/officeart/2005/8/layout/cycle8"/>
    <dgm:cxn modelId="{EA62AB8C-8F51-4ED9-AB12-135D2A399D8D}" srcId="{E45B9590-A648-4FAB-BF85-CD2A783B6885}" destId="{1735F4D7-7C4D-4C2B-AAE6-5B4BA4D19936}" srcOrd="1" destOrd="0" parTransId="{D6BE8A3F-69C3-4123-B06C-EF81602F4C27}" sibTransId="{7B7405AB-42FF-4E8A-98A1-3D1A314080D1}"/>
    <dgm:cxn modelId="{0DF83399-4551-4B36-B2E7-1621B9599939}" type="presOf" srcId="{5277F95F-2CE9-4DE7-8264-1B41E6EB4AF8}" destId="{AD1D68ED-54C4-45AD-82BF-93F507647A19}" srcOrd="1" destOrd="0" presId="urn:microsoft.com/office/officeart/2005/8/layout/cycle8"/>
    <dgm:cxn modelId="{CC179BB8-785C-4E67-A936-9EB2B5443902}" type="presOf" srcId="{5A05D291-C08A-40B5-93E1-DC1810001B24}" destId="{82736AD1-81BE-4FBA-B75A-9B023BC7C2EA}" srcOrd="1" destOrd="0" presId="urn:microsoft.com/office/officeart/2005/8/layout/cycle8"/>
    <dgm:cxn modelId="{C05D98C5-6E1B-4B95-A713-AC135970B367}" srcId="{E45B9590-A648-4FAB-BF85-CD2A783B6885}" destId="{7024DE59-066F-425B-BCBB-10F6D6BC394F}" srcOrd="2" destOrd="0" parTransId="{5FBC0FEF-9E44-4BC9-B169-E17DFDEBFD7F}" sibTransId="{7E803186-63C8-42B5-8843-37A639EDAAEB}"/>
    <dgm:cxn modelId="{9B4ADBD6-9198-493C-9A59-E881FCF02CFF}" srcId="{E45B9590-A648-4FAB-BF85-CD2A783B6885}" destId="{EAE5A807-9683-48A5-B418-C3655173752B}" srcOrd="3" destOrd="0" parTransId="{9778A5B4-2260-4A34-B684-B0B630977A59}" sibTransId="{4095F7E6-0732-493E-A1C9-6D26C87B583D}"/>
    <dgm:cxn modelId="{0E6B7FDD-2F56-4F04-B5FC-9B92222CBE58}" srcId="{E45B9590-A648-4FAB-BF85-CD2A783B6885}" destId="{22C39960-DBA9-4EA6-922F-6FA6F10A84B9}" srcOrd="4" destOrd="0" parTransId="{DAA9858F-99D6-4526-88CF-84ECA693DB5A}" sibTransId="{37C432A0-B09A-4717-9768-7AE243B12CD2}"/>
    <dgm:cxn modelId="{9CC3B0F1-76E0-4CC9-BED7-CF0FC9F6C453}" type="presOf" srcId="{1735F4D7-7C4D-4C2B-AAE6-5B4BA4D19936}" destId="{E50BDED0-3810-463C-947F-FEC812CD4450}" srcOrd="0" destOrd="0" presId="urn:microsoft.com/office/officeart/2005/8/layout/cycle8"/>
    <dgm:cxn modelId="{68A467F4-B086-420F-8F07-40023D58FC5D}" srcId="{E45B9590-A648-4FAB-BF85-CD2A783B6885}" destId="{A2309118-6B18-495A-B79E-E809C3594952}" srcOrd="5" destOrd="0" parTransId="{BE7D14D4-7490-42E5-81A5-A03366E179BE}" sibTransId="{CA40D0A2-DFCF-4D2B-BF2C-009AE56B3E36}"/>
    <dgm:cxn modelId="{E2B2FAF8-9FE6-4199-952D-FB92022AD7E8}" type="presOf" srcId="{E45B9590-A648-4FAB-BF85-CD2A783B6885}" destId="{C0555E90-7C86-4BCA-A1A0-F898FA3AD2DA}" srcOrd="0" destOrd="0" presId="urn:microsoft.com/office/officeart/2005/8/layout/cycle8"/>
    <dgm:cxn modelId="{D5F5E597-D4AC-46FB-B964-274C615D8B5D}" type="presParOf" srcId="{C0555E90-7C86-4BCA-A1A0-F898FA3AD2DA}" destId="{8E22FD07-BF37-4260-8BA2-8AC07D86B61A}" srcOrd="0" destOrd="0" presId="urn:microsoft.com/office/officeart/2005/8/layout/cycle8"/>
    <dgm:cxn modelId="{DAFE2678-265C-47E6-B17C-4D0BD1022404}" type="presParOf" srcId="{C0555E90-7C86-4BCA-A1A0-F898FA3AD2DA}" destId="{92F30D42-B038-4766-96D6-22C4C5AD3F98}" srcOrd="1" destOrd="0" presId="urn:microsoft.com/office/officeart/2005/8/layout/cycle8"/>
    <dgm:cxn modelId="{96294363-6B54-41B6-8DA0-8257CF4F17B0}" type="presParOf" srcId="{C0555E90-7C86-4BCA-A1A0-F898FA3AD2DA}" destId="{0C75ABC8-AEF2-497F-8202-DA46AB9A95C2}" srcOrd="2" destOrd="0" presId="urn:microsoft.com/office/officeart/2005/8/layout/cycle8"/>
    <dgm:cxn modelId="{8F32DACC-AE37-4BF9-BE90-9F5CA01A74C3}" type="presParOf" srcId="{C0555E90-7C86-4BCA-A1A0-F898FA3AD2DA}" destId="{AD1D68ED-54C4-45AD-82BF-93F507647A19}" srcOrd="3" destOrd="0" presId="urn:microsoft.com/office/officeart/2005/8/layout/cycle8"/>
    <dgm:cxn modelId="{0F3B72EA-1A8C-47F6-8019-66EC2307A8DF}" type="presParOf" srcId="{C0555E90-7C86-4BCA-A1A0-F898FA3AD2DA}" destId="{E50BDED0-3810-463C-947F-FEC812CD4450}" srcOrd="4" destOrd="0" presId="urn:microsoft.com/office/officeart/2005/8/layout/cycle8"/>
    <dgm:cxn modelId="{2C55D7FF-F1CD-4BFD-945E-E0FB136C7AAC}" type="presParOf" srcId="{C0555E90-7C86-4BCA-A1A0-F898FA3AD2DA}" destId="{343F5BFA-8821-4F87-90F6-BC767B83198F}" srcOrd="5" destOrd="0" presId="urn:microsoft.com/office/officeart/2005/8/layout/cycle8"/>
    <dgm:cxn modelId="{52221746-04FD-49E9-827A-280C03C2618E}" type="presParOf" srcId="{C0555E90-7C86-4BCA-A1A0-F898FA3AD2DA}" destId="{3BBAF179-3F7D-45BE-B1A6-8B9E643E30F0}" srcOrd="6" destOrd="0" presId="urn:microsoft.com/office/officeart/2005/8/layout/cycle8"/>
    <dgm:cxn modelId="{F34D46AD-30F6-4911-998B-91A5651597BD}" type="presParOf" srcId="{C0555E90-7C86-4BCA-A1A0-F898FA3AD2DA}" destId="{D27261BF-DC10-497F-9A43-02A152F8C7C6}" srcOrd="7" destOrd="0" presId="urn:microsoft.com/office/officeart/2005/8/layout/cycle8"/>
    <dgm:cxn modelId="{B80670AE-85B8-472E-857B-5EF9FBDA6686}" type="presParOf" srcId="{C0555E90-7C86-4BCA-A1A0-F898FA3AD2DA}" destId="{73FE3BCC-C7B6-4FB7-A76C-88E0F5C52A75}" srcOrd="8" destOrd="0" presId="urn:microsoft.com/office/officeart/2005/8/layout/cycle8"/>
    <dgm:cxn modelId="{05BDB2A0-45DF-4E1E-9BB3-C75361E4AFC1}" type="presParOf" srcId="{C0555E90-7C86-4BCA-A1A0-F898FA3AD2DA}" destId="{2A78444F-C43D-4606-B7A3-80EAB5FFE431}" srcOrd="9" destOrd="0" presId="urn:microsoft.com/office/officeart/2005/8/layout/cycle8"/>
    <dgm:cxn modelId="{FA3C3AA9-98BA-4B0B-A051-2A57B2DBFC5E}" type="presParOf" srcId="{C0555E90-7C86-4BCA-A1A0-F898FA3AD2DA}" destId="{7F1D8E5D-ABAA-4422-B23D-FF1D7212FCB8}" srcOrd="10" destOrd="0" presId="urn:microsoft.com/office/officeart/2005/8/layout/cycle8"/>
    <dgm:cxn modelId="{22408CA0-08CE-4BBD-981B-F415892D1516}" type="presParOf" srcId="{C0555E90-7C86-4BCA-A1A0-F898FA3AD2DA}" destId="{2D9EA940-9224-4F4B-AA7C-5530B315E430}" srcOrd="11" destOrd="0" presId="urn:microsoft.com/office/officeart/2005/8/layout/cycle8"/>
    <dgm:cxn modelId="{C9F69912-0AD3-4EC4-A68A-79B728B8ECAC}" type="presParOf" srcId="{C0555E90-7C86-4BCA-A1A0-F898FA3AD2DA}" destId="{AD63E7CA-EB44-488F-9D33-86AB69BBB53C}" srcOrd="12" destOrd="0" presId="urn:microsoft.com/office/officeart/2005/8/layout/cycle8"/>
    <dgm:cxn modelId="{9D4D8AF8-8CF7-4593-BF90-C70E821B569A}" type="presParOf" srcId="{C0555E90-7C86-4BCA-A1A0-F898FA3AD2DA}" destId="{E9C4F2D4-AE92-4835-8D2B-BEDF5F2E4B0B}" srcOrd="13" destOrd="0" presId="urn:microsoft.com/office/officeart/2005/8/layout/cycle8"/>
    <dgm:cxn modelId="{93D5465E-C356-45B1-986B-35D5C18BF1A0}" type="presParOf" srcId="{C0555E90-7C86-4BCA-A1A0-F898FA3AD2DA}" destId="{1119F905-2660-4C3A-A8B4-C899267B1EC3}" srcOrd="14" destOrd="0" presId="urn:microsoft.com/office/officeart/2005/8/layout/cycle8"/>
    <dgm:cxn modelId="{4371E95A-95F5-42A2-A225-FDA8995849BE}" type="presParOf" srcId="{C0555E90-7C86-4BCA-A1A0-F898FA3AD2DA}" destId="{2DD4615E-63B0-412B-B174-5811E84D7503}" srcOrd="15" destOrd="0" presId="urn:microsoft.com/office/officeart/2005/8/layout/cycle8"/>
    <dgm:cxn modelId="{0369B859-2F18-4165-8C38-0079525FDB0C}" type="presParOf" srcId="{C0555E90-7C86-4BCA-A1A0-F898FA3AD2DA}" destId="{5AA77921-47E9-4531-8963-2B96B206E209}" srcOrd="16" destOrd="0" presId="urn:microsoft.com/office/officeart/2005/8/layout/cycle8"/>
    <dgm:cxn modelId="{CDF81F98-8F53-4515-8192-494285CA712E}" type="presParOf" srcId="{C0555E90-7C86-4BCA-A1A0-F898FA3AD2DA}" destId="{1EF2072E-09C6-47B1-B53B-56763A0DE652}" srcOrd="17" destOrd="0" presId="urn:microsoft.com/office/officeart/2005/8/layout/cycle8"/>
    <dgm:cxn modelId="{1C4A6373-5EE5-41EC-873F-7CE7F514F3B7}" type="presParOf" srcId="{C0555E90-7C86-4BCA-A1A0-F898FA3AD2DA}" destId="{E1DCA263-854A-493C-99C1-66ACF2E5AE9A}" srcOrd="18" destOrd="0" presId="urn:microsoft.com/office/officeart/2005/8/layout/cycle8"/>
    <dgm:cxn modelId="{578A912D-CD07-4C2E-9901-DACF56BBA919}" type="presParOf" srcId="{C0555E90-7C86-4BCA-A1A0-F898FA3AD2DA}" destId="{653041FA-1A84-4C77-A560-EB1E7CB7DBAD}" srcOrd="19" destOrd="0" presId="urn:microsoft.com/office/officeart/2005/8/layout/cycle8"/>
    <dgm:cxn modelId="{CE7F5878-C7E1-45C7-93C7-E1A7F4DC4A11}" type="presParOf" srcId="{C0555E90-7C86-4BCA-A1A0-F898FA3AD2DA}" destId="{0D60ABC3-DAA2-478C-B2BA-1C456DC73CD9}" srcOrd="20" destOrd="0" presId="urn:microsoft.com/office/officeart/2005/8/layout/cycle8"/>
    <dgm:cxn modelId="{EABF36A7-CCD7-4E96-AF40-526E97F98D46}" type="presParOf" srcId="{C0555E90-7C86-4BCA-A1A0-F898FA3AD2DA}" destId="{9525203F-C204-41F4-B650-122DE26DAFD8}" srcOrd="21" destOrd="0" presId="urn:microsoft.com/office/officeart/2005/8/layout/cycle8"/>
    <dgm:cxn modelId="{7F9ED885-8E53-4589-A3A6-2497004CDFF4}" type="presParOf" srcId="{C0555E90-7C86-4BCA-A1A0-F898FA3AD2DA}" destId="{524B3F74-BA3F-479C-A5C5-6B4614A8D0DD}" srcOrd="22" destOrd="0" presId="urn:microsoft.com/office/officeart/2005/8/layout/cycle8"/>
    <dgm:cxn modelId="{FA0AB49E-996C-4954-A11A-7ADAB4AF8072}" type="presParOf" srcId="{C0555E90-7C86-4BCA-A1A0-F898FA3AD2DA}" destId="{9093C634-B66B-4C45-8689-18A356D87394}" srcOrd="23" destOrd="0" presId="urn:microsoft.com/office/officeart/2005/8/layout/cycle8"/>
    <dgm:cxn modelId="{07EB6398-3EC2-4243-BCB1-A81BDD2CCB41}" type="presParOf" srcId="{C0555E90-7C86-4BCA-A1A0-F898FA3AD2DA}" destId="{C488B9BC-F3A2-4612-ADDF-589930BD6EC9}" srcOrd="24" destOrd="0" presId="urn:microsoft.com/office/officeart/2005/8/layout/cycle8"/>
    <dgm:cxn modelId="{8002FF95-EF1F-4B25-83CB-30BA9B9B135E}" type="presParOf" srcId="{C0555E90-7C86-4BCA-A1A0-F898FA3AD2DA}" destId="{E4FE3D34-9FE4-45AF-9A32-B23F843C8305}" srcOrd="25" destOrd="0" presId="urn:microsoft.com/office/officeart/2005/8/layout/cycle8"/>
    <dgm:cxn modelId="{EF8C3FF3-BA0A-4DCB-911D-584456971B28}" type="presParOf" srcId="{C0555E90-7C86-4BCA-A1A0-F898FA3AD2DA}" destId="{B25370E6-8D6E-49D6-9EAC-A367B5CA2D08}" srcOrd="26" destOrd="0" presId="urn:microsoft.com/office/officeart/2005/8/layout/cycle8"/>
    <dgm:cxn modelId="{88874163-BBBD-4BE1-91B2-3E4CD058D640}" type="presParOf" srcId="{C0555E90-7C86-4BCA-A1A0-F898FA3AD2DA}" destId="{82736AD1-81BE-4FBA-B75A-9B023BC7C2EA}" srcOrd="27" destOrd="0" presId="urn:microsoft.com/office/officeart/2005/8/layout/cycle8"/>
    <dgm:cxn modelId="{8E10D5AE-B040-4B90-9000-285D998A133F}" type="presParOf" srcId="{C0555E90-7C86-4BCA-A1A0-F898FA3AD2DA}" destId="{2C8F26AE-AD9F-478C-9532-31FACC46B597}" srcOrd="28" destOrd="0" presId="urn:microsoft.com/office/officeart/2005/8/layout/cycle8"/>
    <dgm:cxn modelId="{72BD7FD3-D4B1-461F-9CB6-F49E6DF1DB4F}" type="presParOf" srcId="{C0555E90-7C86-4BCA-A1A0-F898FA3AD2DA}" destId="{A7385164-9619-4018-9386-9CF8B3E02E0E}" srcOrd="29" destOrd="0" presId="urn:microsoft.com/office/officeart/2005/8/layout/cycle8"/>
    <dgm:cxn modelId="{23C2CAB2-F59A-4BF3-A546-63DE850ACCE5}" type="presParOf" srcId="{C0555E90-7C86-4BCA-A1A0-F898FA3AD2DA}" destId="{0020E95C-538C-49E1-B701-7F3E045A686A}" srcOrd="30" destOrd="0" presId="urn:microsoft.com/office/officeart/2005/8/layout/cycle8"/>
    <dgm:cxn modelId="{16F68BF4-FD69-45E3-9EBC-1F3538D3E983}" type="presParOf" srcId="{C0555E90-7C86-4BCA-A1A0-F898FA3AD2DA}" destId="{A3F154D8-E36A-4ECE-8216-FCAC530E6068}" srcOrd="31" destOrd="0" presId="urn:microsoft.com/office/officeart/2005/8/layout/cycle8"/>
    <dgm:cxn modelId="{AA178A74-F4D7-43F4-9B28-9B86FA3EAF7C}" type="presParOf" srcId="{C0555E90-7C86-4BCA-A1A0-F898FA3AD2DA}" destId="{43080DAF-5D25-4FE7-AE04-FED88974A4A6}" srcOrd="32" destOrd="0" presId="urn:microsoft.com/office/officeart/2005/8/layout/cycle8"/>
    <dgm:cxn modelId="{6CD1E2D5-EA06-46B1-A040-35A05ED8E9D4}" type="presParOf" srcId="{C0555E90-7C86-4BCA-A1A0-F898FA3AD2DA}" destId="{A3E8073A-8DB5-48BA-8B1A-9D3BC1E6370E}" srcOrd="33" destOrd="0" presId="urn:microsoft.com/office/officeart/2005/8/layout/cycle8"/>
    <dgm:cxn modelId="{F3877E93-FFFB-4AA6-98D3-652DB01F4CBB}" type="presParOf" srcId="{C0555E90-7C86-4BCA-A1A0-F898FA3AD2DA}" destId="{C9DB3C67-ACA7-4235-8EFD-02355C207AD2}" srcOrd="3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22FD07-BF37-4260-8BA2-8AC07D86B61A}">
      <dsp:nvSpPr>
        <dsp:cNvPr id="0" name=""/>
        <dsp:cNvSpPr/>
      </dsp:nvSpPr>
      <dsp:spPr>
        <a:xfrm>
          <a:off x="1351248" y="215231"/>
          <a:ext cx="2963849" cy="2963849"/>
        </a:xfrm>
        <a:prstGeom prst="pie">
          <a:avLst>
            <a:gd name="adj1" fmla="val 16200000"/>
            <a:gd name="adj2" fmla="val 19285716"/>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err="1"/>
            <a:t>Rethink</a:t>
          </a:r>
          <a:endParaRPr lang="sv-SE" sz="1600" kern="1200" dirty="0"/>
        </a:p>
      </dsp:txBody>
      <dsp:txXfrm>
        <a:off x="2908328" y="490446"/>
        <a:ext cx="705678" cy="564542"/>
      </dsp:txXfrm>
    </dsp:sp>
    <dsp:sp modelId="{E50BDED0-3810-463C-947F-FEC812CD4450}">
      <dsp:nvSpPr>
        <dsp:cNvPr id="0" name=""/>
        <dsp:cNvSpPr/>
      </dsp:nvSpPr>
      <dsp:spPr>
        <a:xfrm>
          <a:off x="1310843" y="262865"/>
          <a:ext cx="2963849" cy="2963849"/>
        </a:xfrm>
        <a:prstGeom prst="pie">
          <a:avLst>
            <a:gd name="adj1" fmla="val 19285716"/>
            <a:gd name="adj2" fmla="val 77142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err="1"/>
            <a:t>Refuse</a:t>
          </a:r>
          <a:endParaRPr lang="sv-SE" sz="1600" kern="1200" dirty="0"/>
        </a:p>
      </dsp:txBody>
      <dsp:txXfrm>
        <a:off x="3323790" y="1337260"/>
        <a:ext cx="811530" cy="493974"/>
      </dsp:txXfrm>
    </dsp:sp>
    <dsp:sp modelId="{73FE3BCC-C7B6-4FB7-A76C-88E0F5C52A75}">
      <dsp:nvSpPr>
        <dsp:cNvPr id="0" name=""/>
        <dsp:cNvSpPr/>
      </dsp:nvSpPr>
      <dsp:spPr>
        <a:xfrm>
          <a:off x="1297082" y="322847"/>
          <a:ext cx="2963849" cy="2963849"/>
        </a:xfrm>
        <a:prstGeom prst="pie">
          <a:avLst>
            <a:gd name="adj1" fmla="val 771428"/>
            <a:gd name="adj2" fmla="val 3857143"/>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err="1"/>
            <a:t>Reduce</a:t>
          </a:r>
          <a:endParaRPr lang="sv-SE" sz="1600" kern="1200" dirty="0"/>
        </a:p>
      </dsp:txBody>
      <dsp:txXfrm>
        <a:off x="3200296" y="2078222"/>
        <a:ext cx="705678" cy="546900"/>
      </dsp:txXfrm>
    </dsp:sp>
    <dsp:sp modelId="{AD63E7CA-EB44-488F-9D33-86AB69BBB53C}">
      <dsp:nvSpPr>
        <dsp:cNvPr id="0" name=""/>
        <dsp:cNvSpPr/>
      </dsp:nvSpPr>
      <dsp:spPr>
        <a:xfrm>
          <a:off x="1242039" y="349310"/>
          <a:ext cx="2963849" cy="2963849"/>
        </a:xfrm>
        <a:prstGeom prst="pie">
          <a:avLst>
            <a:gd name="adj1" fmla="val 3857226"/>
            <a:gd name="adj2" fmla="val 6942858"/>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err="1"/>
            <a:t>Reuse</a:t>
          </a:r>
          <a:endParaRPr lang="sv-SE" sz="1600" kern="1200" dirty="0"/>
        </a:p>
      </dsp:txBody>
      <dsp:txXfrm>
        <a:off x="2379945" y="2678049"/>
        <a:ext cx="688036" cy="493974"/>
      </dsp:txXfrm>
    </dsp:sp>
    <dsp:sp modelId="{5AA77921-47E9-4531-8963-2B96B206E209}">
      <dsp:nvSpPr>
        <dsp:cNvPr id="0" name=""/>
        <dsp:cNvSpPr/>
      </dsp:nvSpPr>
      <dsp:spPr>
        <a:xfrm>
          <a:off x="1265508" y="322847"/>
          <a:ext cx="2963849" cy="2963849"/>
        </a:xfrm>
        <a:prstGeom prst="pie">
          <a:avLst>
            <a:gd name="adj1" fmla="val 6942858"/>
            <a:gd name="adj2" fmla="val 1002857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err="1"/>
            <a:t>Repair</a:t>
          </a:r>
          <a:endParaRPr lang="sv-SE" sz="1600" kern="1200" dirty="0"/>
        </a:p>
      </dsp:txBody>
      <dsp:txXfrm>
        <a:off x="1620465" y="2078222"/>
        <a:ext cx="705678" cy="546900"/>
      </dsp:txXfrm>
    </dsp:sp>
    <dsp:sp modelId="{0D60ABC3-DAA2-478C-B2BA-1C456DC73CD9}">
      <dsp:nvSpPr>
        <dsp:cNvPr id="0" name=""/>
        <dsp:cNvSpPr/>
      </dsp:nvSpPr>
      <dsp:spPr>
        <a:xfrm>
          <a:off x="1251748" y="262865"/>
          <a:ext cx="2963849" cy="2963849"/>
        </a:xfrm>
        <a:prstGeom prst="pie">
          <a:avLst>
            <a:gd name="adj1" fmla="val 10028574"/>
            <a:gd name="adj2" fmla="val 13114284"/>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a:t>Re-</a:t>
          </a:r>
          <a:r>
            <a:rPr lang="sv-SE" sz="1600" kern="1200" dirty="0" err="1"/>
            <a:t>manu</a:t>
          </a:r>
          <a:r>
            <a:rPr lang="sv-SE" sz="1600" kern="1200" dirty="0"/>
            <a:t>-</a:t>
          </a:r>
          <a:r>
            <a:rPr lang="sv-SE" sz="1600" kern="1200" dirty="0" err="1"/>
            <a:t>facture</a:t>
          </a:r>
          <a:endParaRPr lang="sv-SE" sz="1600" kern="1200" dirty="0"/>
        </a:p>
      </dsp:txBody>
      <dsp:txXfrm>
        <a:off x="1391119" y="1337260"/>
        <a:ext cx="811530" cy="493974"/>
      </dsp:txXfrm>
    </dsp:sp>
    <dsp:sp modelId="{C488B9BC-F3A2-4612-ADDF-589930BD6EC9}">
      <dsp:nvSpPr>
        <dsp:cNvPr id="0" name=""/>
        <dsp:cNvSpPr/>
      </dsp:nvSpPr>
      <dsp:spPr>
        <a:xfrm>
          <a:off x="1289854" y="215231"/>
          <a:ext cx="2963849" cy="2963849"/>
        </a:xfrm>
        <a:prstGeom prst="pie">
          <a:avLst>
            <a:gd name="adj1" fmla="val 13114284"/>
            <a:gd name="adj2" fmla="val 162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sv-SE" sz="1600" kern="1200" dirty="0" err="1"/>
            <a:t>Recycle</a:t>
          </a:r>
          <a:endParaRPr lang="sv-SE" sz="1600" kern="1200" dirty="0"/>
        </a:p>
      </dsp:txBody>
      <dsp:txXfrm>
        <a:off x="1990946" y="490446"/>
        <a:ext cx="705678" cy="564542"/>
      </dsp:txXfrm>
    </dsp:sp>
    <dsp:sp modelId="{2C8F26AE-AD9F-478C-9532-31FACC46B597}">
      <dsp:nvSpPr>
        <dsp:cNvPr id="0" name=""/>
        <dsp:cNvSpPr/>
      </dsp:nvSpPr>
      <dsp:spPr>
        <a:xfrm>
          <a:off x="1167624" y="31755"/>
          <a:ext cx="3330802" cy="3330802"/>
        </a:xfrm>
        <a:prstGeom prst="circularArrow">
          <a:avLst>
            <a:gd name="adj1" fmla="val 5085"/>
            <a:gd name="adj2" fmla="val 327528"/>
            <a:gd name="adj3" fmla="val 18957827"/>
            <a:gd name="adj4" fmla="val 16200343"/>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385164-9619-4018-9386-9CF8B3E02E0E}">
      <dsp:nvSpPr>
        <dsp:cNvPr id="0" name=""/>
        <dsp:cNvSpPr/>
      </dsp:nvSpPr>
      <dsp:spPr>
        <a:xfrm>
          <a:off x="1127458" y="79599"/>
          <a:ext cx="3330802" cy="3330802"/>
        </a:xfrm>
        <a:prstGeom prst="circularArrow">
          <a:avLst>
            <a:gd name="adj1" fmla="val 5085"/>
            <a:gd name="adj2" fmla="val 327528"/>
            <a:gd name="adj3" fmla="val 443744"/>
            <a:gd name="adj4" fmla="val 19285776"/>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20E95C-538C-49E1-B701-7F3E045A686A}">
      <dsp:nvSpPr>
        <dsp:cNvPr id="0" name=""/>
        <dsp:cNvSpPr/>
      </dsp:nvSpPr>
      <dsp:spPr>
        <a:xfrm>
          <a:off x="1113649" y="139443"/>
          <a:ext cx="3330802" cy="3330802"/>
        </a:xfrm>
        <a:prstGeom prst="circularArrow">
          <a:avLst>
            <a:gd name="adj1" fmla="val 5085"/>
            <a:gd name="adj2" fmla="val 327528"/>
            <a:gd name="adj3" fmla="val 3529100"/>
            <a:gd name="adj4" fmla="val 770764"/>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F154D8-E36A-4ECE-8216-FCAC530E6068}">
      <dsp:nvSpPr>
        <dsp:cNvPr id="0" name=""/>
        <dsp:cNvSpPr/>
      </dsp:nvSpPr>
      <dsp:spPr>
        <a:xfrm>
          <a:off x="1058562" y="165757"/>
          <a:ext cx="3330802" cy="3330802"/>
        </a:xfrm>
        <a:prstGeom prst="circularArrow">
          <a:avLst>
            <a:gd name="adj1" fmla="val 5085"/>
            <a:gd name="adj2" fmla="val 327528"/>
            <a:gd name="adj3" fmla="val 6615046"/>
            <a:gd name="adj4" fmla="val 3857426"/>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080DAF-5D25-4FE7-AE04-FED88974A4A6}">
      <dsp:nvSpPr>
        <dsp:cNvPr id="0" name=""/>
        <dsp:cNvSpPr/>
      </dsp:nvSpPr>
      <dsp:spPr>
        <a:xfrm>
          <a:off x="1081989" y="139443"/>
          <a:ext cx="3330802" cy="3330802"/>
        </a:xfrm>
        <a:prstGeom prst="circularArrow">
          <a:avLst>
            <a:gd name="adj1" fmla="val 5085"/>
            <a:gd name="adj2" fmla="val 327528"/>
            <a:gd name="adj3" fmla="val 9701707"/>
            <a:gd name="adj4" fmla="val 6943371"/>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3E8073A-8DB5-48BA-8B1A-9D3BC1E6370E}">
      <dsp:nvSpPr>
        <dsp:cNvPr id="0" name=""/>
        <dsp:cNvSpPr/>
      </dsp:nvSpPr>
      <dsp:spPr>
        <a:xfrm>
          <a:off x="1068179" y="79599"/>
          <a:ext cx="3330802" cy="3330802"/>
        </a:xfrm>
        <a:prstGeom prst="circularArrow">
          <a:avLst>
            <a:gd name="adj1" fmla="val 5085"/>
            <a:gd name="adj2" fmla="val 327528"/>
            <a:gd name="adj3" fmla="val 12786695"/>
            <a:gd name="adj4" fmla="val 10028727"/>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DB3C67-ACA7-4235-8EFD-02355C207AD2}">
      <dsp:nvSpPr>
        <dsp:cNvPr id="0" name=""/>
        <dsp:cNvSpPr/>
      </dsp:nvSpPr>
      <dsp:spPr>
        <a:xfrm>
          <a:off x="1106526" y="31755"/>
          <a:ext cx="3330802" cy="3330802"/>
        </a:xfrm>
        <a:prstGeom prst="circularArrow">
          <a:avLst>
            <a:gd name="adj1" fmla="val 5085"/>
            <a:gd name="adj2" fmla="val 327528"/>
            <a:gd name="adj3" fmla="val 15872129"/>
            <a:gd name="adj4" fmla="val 13114645"/>
            <a:gd name="adj5" fmla="val 5932"/>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912AFA65-EB6B-48DA-95A9-6A93A2B81834}" type="datetimeFigureOut">
              <a:rPr lang="sv-SE" smtClean="0"/>
              <a:t>2025-02-25</a:t>
            </a:fld>
            <a:endParaRPr lang="sv-SE"/>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6943BA8E-C2A8-4AE4-8643-AF27D129CEB7}" type="slidenum">
              <a:rPr lang="sv-SE" smtClean="0"/>
              <a:t>‹#›</a:t>
            </a:fld>
            <a:endParaRPr lang="sv-SE"/>
          </a:p>
        </p:txBody>
      </p:sp>
    </p:spTree>
    <p:extLst>
      <p:ext uri="{BB962C8B-B14F-4D97-AF65-F5344CB8AC3E}">
        <p14:creationId xmlns:p14="http://schemas.microsoft.com/office/powerpoint/2010/main" val="86603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FACF27F-9E42-4FF9-B8C6-6AE74FFF5788}" type="datetimeFigureOut">
              <a:rPr lang="sv-SE" smtClean="0"/>
              <a:t>2025-02-25</a:t>
            </a:fld>
            <a:endParaRPr lang="sv-SE"/>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0772E01-274E-4A0F-A39B-0810FCBB69EA}" type="slidenum">
              <a:rPr lang="sv-SE" smtClean="0"/>
              <a:t>‹#›</a:t>
            </a:fld>
            <a:endParaRPr lang="sv-SE"/>
          </a:p>
        </p:txBody>
      </p:sp>
    </p:spTree>
    <p:extLst>
      <p:ext uri="{BB962C8B-B14F-4D97-AF65-F5344CB8AC3E}">
        <p14:creationId xmlns:p14="http://schemas.microsoft.com/office/powerpoint/2010/main" val="2552785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500"/>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AF4879B-87C9-4FA2-9530-386AC529C8AA}"/>
              </a:ext>
            </a:extLst>
          </p:cNvPr>
          <p:cNvCxnSpPr/>
          <p:nvPr/>
        </p:nvCxnSpPr>
        <p:spPr>
          <a:xfrm>
            <a:off x="714375" y="6072188"/>
            <a:ext cx="7643813"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100355" name="Title Placeholder 1">
            <a:extLst>
              <a:ext uri="{FF2B5EF4-FFF2-40B4-BE49-F238E27FC236}">
                <a16:creationId xmlns:a16="http://schemas.microsoft.com/office/drawing/2014/main" id="{4A8FBF8A-AA2D-463E-8841-D9939C51AD1F}"/>
              </a:ext>
            </a:extLst>
          </p:cNvPr>
          <p:cNvSpPr>
            <a:spLocks noGrp="1"/>
          </p:cNvSpPr>
          <p:nvPr>
            <p:ph type="ctrTitle"/>
          </p:nvPr>
        </p:nvSpPr>
        <p:spPr>
          <a:xfrm>
            <a:off x="685800" y="1449388"/>
            <a:ext cx="7772400" cy="2151062"/>
          </a:xfrm>
        </p:spPr>
        <p:txBody>
          <a:bodyPr/>
          <a:lstStyle>
            <a:lvl1pPr>
              <a:lnSpc>
                <a:spcPts val="7500"/>
              </a:lnSpc>
              <a:defRPr sz="4400">
                <a:latin typeface="Calibri" panose="020F0502020204030204" pitchFamily="34" charset="0"/>
                <a:cs typeface="Calibri" panose="020F0502020204030204" pitchFamily="34" charset="0"/>
              </a:defRPr>
            </a:lvl1pPr>
          </a:lstStyle>
          <a:p>
            <a:pPr lvl="0"/>
            <a:r>
              <a:rPr lang="en-US" altLang="sv-SE" noProof="0" dirty="0"/>
              <a:t>Click to edit Master title style</a:t>
            </a:r>
          </a:p>
        </p:txBody>
      </p:sp>
      <p:sp>
        <p:nvSpPr>
          <p:cNvPr id="100356" name="Text Placeholder 2">
            <a:extLst>
              <a:ext uri="{FF2B5EF4-FFF2-40B4-BE49-F238E27FC236}">
                <a16:creationId xmlns:a16="http://schemas.microsoft.com/office/drawing/2014/main" id="{5884EBCC-7C9F-44B8-AE2F-645153C93E96}"/>
              </a:ext>
            </a:extLst>
          </p:cNvPr>
          <p:cNvSpPr>
            <a:spLocks noGrp="1"/>
          </p:cNvSpPr>
          <p:nvPr>
            <p:ph type="subTitle" idx="1"/>
          </p:nvPr>
        </p:nvSpPr>
        <p:spPr>
          <a:xfrm>
            <a:off x="1371600" y="3886200"/>
            <a:ext cx="6400800" cy="1752600"/>
          </a:xfrm>
        </p:spPr>
        <p:txBody>
          <a:bodyPr/>
          <a:lstStyle>
            <a:lvl1pPr marL="0" indent="0" algn="ctr">
              <a:defRPr>
                <a:latin typeface="Calibri" panose="020F0502020204030204" pitchFamily="34" charset="0"/>
                <a:cs typeface="Calibri" panose="020F0502020204030204" pitchFamily="34" charset="0"/>
              </a:defRPr>
            </a:lvl1pPr>
          </a:lstStyle>
          <a:p>
            <a:pPr lvl="0"/>
            <a:r>
              <a:rPr lang="en-US" altLang="sv-SE" noProof="0"/>
              <a:t>Click to edit Master subtitle style</a:t>
            </a:r>
          </a:p>
        </p:txBody>
      </p:sp>
      <p:pic>
        <p:nvPicPr>
          <p:cNvPr id="100358" name="Picture 6" descr="090323_Lnu_Symbol">
            <a:extLst>
              <a:ext uri="{FF2B5EF4-FFF2-40B4-BE49-F238E27FC236}">
                <a16:creationId xmlns:a16="http://schemas.microsoft.com/office/drawing/2014/main" id="{C6014469-BE08-46EE-81D6-EC2D2EB0491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128000" y="6207125"/>
            <a:ext cx="249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63" name="Picture 11" descr="090323_Lnu_Wordmark_Eng_transparent">
            <a:extLst>
              <a:ext uri="{FF2B5EF4-FFF2-40B4-BE49-F238E27FC236}">
                <a16:creationId xmlns:a16="http://schemas.microsoft.com/office/drawing/2014/main" id="{0C033BF3-42CC-49B2-8341-43F51354D68D}"/>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717550" y="6300788"/>
            <a:ext cx="2643188" cy="303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D4CFF5-0117-40A0-8EBD-31548996803D}"/>
              </a:ext>
            </a:extLst>
          </p:cNvPr>
          <p:cNvSpPr>
            <a:spLocks noGrp="1"/>
          </p:cNvSpPr>
          <p:nvPr>
            <p:ph type="title"/>
          </p:nvPr>
        </p:nvSpPr>
        <p:spPr/>
        <p:txBody>
          <a:bodyPr/>
          <a:lstStyle/>
          <a:p>
            <a:r>
              <a:rPr lang="en-US"/>
              <a:t>Click to edit Master title style</a:t>
            </a:r>
            <a:endParaRPr lang="sv-SE"/>
          </a:p>
        </p:txBody>
      </p:sp>
      <p:sp>
        <p:nvSpPr>
          <p:cNvPr id="3" name="Platshållare för lodrät text 2">
            <a:extLst>
              <a:ext uri="{FF2B5EF4-FFF2-40B4-BE49-F238E27FC236}">
                <a16:creationId xmlns:a16="http://schemas.microsoft.com/office/drawing/2014/main" id="{246CDEC2-B8FD-4CA0-AAD2-EE07B1AFB9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385803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3523ACB-B506-4EA0-92C8-83AB484A8670}"/>
              </a:ext>
            </a:extLst>
          </p:cNvPr>
          <p:cNvSpPr>
            <a:spLocks noGrp="1"/>
          </p:cNvSpPr>
          <p:nvPr>
            <p:ph type="title" orient="vert"/>
          </p:nvPr>
        </p:nvSpPr>
        <p:spPr>
          <a:xfrm>
            <a:off x="6450013" y="806450"/>
            <a:ext cx="1914525" cy="5200650"/>
          </a:xfrm>
        </p:spPr>
        <p:txBody>
          <a:bodyPr vert="eaVert"/>
          <a:lstStyle/>
          <a:p>
            <a:r>
              <a:rPr lang="en-US"/>
              <a:t>Click to edit Master title style</a:t>
            </a:r>
            <a:endParaRPr lang="sv-SE"/>
          </a:p>
        </p:txBody>
      </p:sp>
      <p:sp>
        <p:nvSpPr>
          <p:cNvPr id="3" name="Platshållare för lodrät text 2">
            <a:extLst>
              <a:ext uri="{FF2B5EF4-FFF2-40B4-BE49-F238E27FC236}">
                <a16:creationId xmlns:a16="http://schemas.microsoft.com/office/drawing/2014/main" id="{5D1FCB85-5C1F-4622-A5C1-21F2C676E74C}"/>
              </a:ext>
            </a:extLst>
          </p:cNvPr>
          <p:cNvSpPr>
            <a:spLocks noGrp="1"/>
          </p:cNvSpPr>
          <p:nvPr>
            <p:ph type="body" orient="vert" idx="1"/>
          </p:nvPr>
        </p:nvSpPr>
        <p:spPr>
          <a:xfrm>
            <a:off x="704850" y="806450"/>
            <a:ext cx="5592763" cy="52006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2994875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vslut">
    <p:bg>
      <p:bgPr>
        <a:solidFill>
          <a:srgbClr val="FFF500"/>
        </a:solidFill>
        <a:effectLst/>
      </p:bgPr>
    </p:bg>
    <p:spTree>
      <p:nvGrpSpPr>
        <p:cNvPr id="1" name=""/>
        <p:cNvGrpSpPr/>
        <p:nvPr/>
      </p:nvGrpSpPr>
      <p:grpSpPr>
        <a:xfrm>
          <a:off x="0" y="0"/>
          <a:ext cx="0" cy="0"/>
          <a:chOff x="0" y="0"/>
          <a:chExt cx="0" cy="0"/>
        </a:xfrm>
      </p:grpSpPr>
      <p:pic>
        <p:nvPicPr>
          <p:cNvPr id="7" name="Content Placeholder 9" descr="090323_Lnu-se.png">
            <a:extLst>
              <a:ext uri="{FF2B5EF4-FFF2-40B4-BE49-F238E27FC236}">
                <a16:creationId xmlns:a16="http://schemas.microsoft.com/office/drawing/2014/main" id="{8E27A641-B131-4C63-A81E-DC913C8B071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536887" y="4713549"/>
            <a:ext cx="2070228" cy="561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12" descr="090323_Lnu_Symbol.png">
            <a:extLst>
              <a:ext uri="{FF2B5EF4-FFF2-40B4-BE49-F238E27FC236}">
                <a16:creationId xmlns:a16="http://schemas.microsoft.com/office/drawing/2014/main" id="{C9DD35D5-3D8F-4BD5-83B7-05715F123E8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23565" y="1448780"/>
            <a:ext cx="2096872" cy="27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1957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solidFill>
          <a:srgbClr val="FFF500"/>
        </a:solidFill>
        <a:effectLst/>
      </p:bgPr>
    </p:bg>
    <p:spTree>
      <p:nvGrpSpPr>
        <p:cNvPr id="1" name=""/>
        <p:cNvGrpSpPr/>
        <p:nvPr/>
      </p:nvGrpSpPr>
      <p:grpSpPr>
        <a:xfrm>
          <a:off x="0" y="0"/>
          <a:ext cx="0" cy="0"/>
          <a:chOff x="0" y="0"/>
          <a:chExt cx="0" cy="0"/>
        </a:xfrm>
      </p:grpSpPr>
      <p:sp>
        <p:nvSpPr>
          <p:cNvPr id="100355" name="Title Placeholder 1">
            <a:extLst>
              <a:ext uri="{FF2B5EF4-FFF2-40B4-BE49-F238E27FC236}">
                <a16:creationId xmlns:a16="http://schemas.microsoft.com/office/drawing/2014/main" id="{4A8FBF8A-AA2D-463E-8841-D9939C51AD1F}"/>
              </a:ext>
            </a:extLst>
          </p:cNvPr>
          <p:cNvSpPr>
            <a:spLocks noGrp="1"/>
          </p:cNvSpPr>
          <p:nvPr>
            <p:ph type="ctrTitle"/>
          </p:nvPr>
        </p:nvSpPr>
        <p:spPr>
          <a:xfrm>
            <a:off x="685800" y="1449388"/>
            <a:ext cx="7772400" cy="2151062"/>
          </a:xfrm>
        </p:spPr>
        <p:txBody>
          <a:bodyPr/>
          <a:lstStyle>
            <a:lvl1pPr algn="ctr">
              <a:lnSpc>
                <a:spcPts val="7500"/>
              </a:lnSpc>
              <a:defRPr sz="7500"/>
            </a:lvl1pPr>
          </a:lstStyle>
          <a:p>
            <a:pPr lvl="0"/>
            <a:r>
              <a:rPr lang="en-US" altLang="sv-SE" noProof="0"/>
              <a:t>Click to edit Master title style</a:t>
            </a:r>
          </a:p>
        </p:txBody>
      </p:sp>
      <p:sp>
        <p:nvSpPr>
          <p:cNvPr id="100356" name="Text Placeholder 2">
            <a:extLst>
              <a:ext uri="{FF2B5EF4-FFF2-40B4-BE49-F238E27FC236}">
                <a16:creationId xmlns:a16="http://schemas.microsoft.com/office/drawing/2014/main" id="{5884EBCC-7C9F-44B8-AE2F-645153C93E96}"/>
              </a:ext>
            </a:extLst>
          </p:cNvPr>
          <p:cNvSpPr>
            <a:spLocks noGrp="1"/>
          </p:cNvSpPr>
          <p:nvPr>
            <p:ph type="subTitle" idx="1"/>
          </p:nvPr>
        </p:nvSpPr>
        <p:spPr>
          <a:xfrm>
            <a:off x="1371600" y="3886200"/>
            <a:ext cx="6400800" cy="1752600"/>
          </a:xfrm>
        </p:spPr>
        <p:txBody>
          <a:bodyPr/>
          <a:lstStyle>
            <a:lvl1pPr marL="0" indent="0" algn="ctr">
              <a:defRPr/>
            </a:lvl1pPr>
          </a:lstStyle>
          <a:p>
            <a:pPr lvl="0"/>
            <a:r>
              <a:rPr lang="en-US" altLang="sv-SE" noProof="0"/>
              <a:t>Click to edit Master subtitle style</a:t>
            </a:r>
          </a:p>
        </p:txBody>
      </p:sp>
    </p:spTree>
    <p:extLst>
      <p:ext uri="{BB962C8B-B14F-4D97-AF65-F5344CB8AC3E}">
        <p14:creationId xmlns:p14="http://schemas.microsoft.com/office/powerpoint/2010/main" val="396674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5DD2E-5033-480D-9C30-DE94F611888E}"/>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861C41CD-E730-4E4A-8E9A-4D1796FCF531}"/>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2F64F9-AE8E-4E4A-9C38-9C318126361F}"/>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5" name="Platshållare för sidfot 4">
            <a:extLst>
              <a:ext uri="{FF2B5EF4-FFF2-40B4-BE49-F238E27FC236}">
                <a16:creationId xmlns:a16="http://schemas.microsoft.com/office/drawing/2014/main" id="{9EBCEE08-FBA5-4D70-A348-B2B520323F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44B822-4195-4C1E-80AB-718D17F13483}"/>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3956992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E2E4EC-D1D4-4041-A937-2382F6D943B3}"/>
              </a:ext>
            </a:extLst>
          </p:cNvPr>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a:extLst>
              <a:ext uri="{FF2B5EF4-FFF2-40B4-BE49-F238E27FC236}">
                <a16:creationId xmlns:a16="http://schemas.microsoft.com/office/drawing/2014/main" id="{958ACA07-0A35-4BDC-B21B-D6BAE564ABF0}"/>
              </a:ext>
            </a:extLst>
          </p:cNvPr>
          <p:cNvSpPr>
            <a:spLocks noGrp="1"/>
          </p:cNvSpPr>
          <p:nvPr>
            <p:ph type="body" idx="1"/>
          </p:nvPr>
        </p:nvSpPr>
        <p:spPr>
          <a:xfrm>
            <a:off x="623888" y="4589463"/>
            <a:ext cx="7886700" cy="162984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Redigera format för bakgrundstext</a:t>
            </a:r>
          </a:p>
        </p:txBody>
      </p:sp>
      <p:sp>
        <p:nvSpPr>
          <p:cNvPr id="4" name="Platshållare för datum 3">
            <a:extLst>
              <a:ext uri="{FF2B5EF4-FFF2-40B4-BE49-F238E27FC236}">
                <a16:creationId xmlns:a16="http://schemas.microsoft.com/office/drawing/2014/main" id="{82F550D5-CC16-4215-B482-8F11D4FCACC8}"/>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5" name="Platshållare för sidfot 4">
            <a:extLst>
              <a:ext uri="{FF2B5EF4-FFF2-40B4-BE49-F238E27FC236}">
                <a16:creationId xmlns:a16="http://schemas.microsoft.com/office/drawing/2014/main" id="{5025A13E-25BC-4ACF-BA2F-66FB431010C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E06637E-EBFF-44B4-9824-0AAA45A9DBEB}"/>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16205549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5B488-4A4B-4AC5-BB0F-DC30CFD2F522}"/>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A14137EF-C3EC-4351-8780-DE0BEDA4D02F}"/>
              </a:ext>
            </a:extLst>
          </p:cNvPr>
          <p:cNvSpPr>
            <a:spLocks noGrp="1"/>
          </p:cNvSpPr>
          <p:nvPr>
            <p:ph sz="half" idx="1"/>
          </p:nvPr>
        </p:nvSpPr>
        <p:spPr>
          <a:xfrm>
            <a:off x="706438" y="1651000"/>
            <a:ext cx="3752850" cy="45683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CD6A05D-B906-461F-B405-88F8782E6921}"/>
              </a:ext>
            </a:extLst>
          </p:cNvPr>
          <p:cNvSpPr>
            <a:spLocks noGrp="1"/>
          </p:cNvSpPr>
          <p:nvPr>
            <p:ph sz="half" idx="2"/>
          </p:nvPr>
        </p:nvSpPr>
        <p:spPr>
          <a:xfrm>
            <a:off x="4611688" y="1651000"/>
            <a:ext cx="3752850" cy="456831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2A9751D-3FCD-4B6F-B824-C798AD51559E}"/>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6" name="Platshållare för sidfot 5">
            <a:extLst>
              <a:ext uri="{FF2B5EF4-FFF2-40B4-BE49-F238E27FC236}">
                <a16:creationId xmlns:a16="http://schemas.microsoft.com/office/drawing/2014/main" id="{C4041E30-4D20-4D29-BA73-846FA1046FD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780FDA5-94E2-4746-80AD-8ED8A3DB6A31}"/>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23630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21783-EDA5-4481-8FCB-B435150FD6E7}"/>
              </a:ext>
            </a:extLst>
          </p:cNvPr>
          <p:cNvSpPr>
            <a:spLocks noGrp="1"/>
          </p:cNvSpPr>
          <p:nvPr>
            <p:ph type="title"/>
          </p:nvPr>
        </p:nvSpPr>
        <p:spPr>
          <a:xfrm>
            <a:off x="630238" y="365125"/>
            <a:ext cx="7886700" cy="1325563"/>
          </a:xfrm>
        </p:spPr>
        <p:txBody>
          <a:bodyPr/>
          <a:lstStyle/>
          <a:p>
            <a:r>
              <a:rPr lang="sv-SE"/>
              <a:t>Klicka här för att ändra format</a:t>
            </a:r>
          </a:p>
        </p:txBody>
      </p:sp>
      <p:sp>
        <p:nvSpPr>
          <p:cNvPr id="3" name="Platshållare för text 2">
            <a:extLst>
              <a:ext uri="{FF2B5EF4-FFF2-40B4-BE49-F238E27FC236}">
                <a16:creationId xmlns:a16="http://schemas.microsoft.com/office/drawing/2014/main" id="{15B2ED43-4F0A-4525-BF86-D82205ADE6E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BD96DDE1-0EA0-441F-885F-2ED8EA334455}"/>
              </a:ext>
            </a:extLst>
          </p:cNvPr>
          <p:cNvSpPr>
            <a:spLocks noGrp="1"/>
          </p:cNvSpPr>
          <p:nvPr>
            <p:ph sz="half" idx="2"/>
          </p:nvPr>
        </p:nvSpPr>
        <p:spPr>
          <a:xfrm>
            <a:off x="630238" y="2505075"/>
            <a:ext cx="3868737" cy="371423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0AB50AD-CC21-4D5F-BA43-3525C0B06D2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6B834F09-34CA-454C-A91B-5DD749714B8D}"/>
              </a:ext>
            </a:extLst>
          </p:cNvPr>
          <p:cNvSpPr>
            <a:spLocks noGrp="1"/>
          </p:cNvSpPr>
          <p:nvPr>
            <p:ph sz="quarter" idx="4"/>
          </p:nvPr>
        </p:nvSpPr>
        <p:spPr>
          <a:xfrm>
            <a:off x="4629150" y="2505075"/>
            <a:ext cx="3887788" cy="371423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DB85BA5-79A8-46AE-BB6A-E7C6A9E970E9}"/>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8" name="Platshållare för sidfot 7">
            <a:extLst>
              <a:ext uri="{FF2B5EF4-FFF2-40B4-BE49-F238E27FC236}">
                <a16:creationId xmlns:a16="http://schemas.microsoft.com/office/drawing/2014/main" id="{1BF6E536-68D4-41FC-921F-C758A81877D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4893A74-D285-4133-8BF5-1EE05980C969}"/>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3536520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1B95B2-9A78-4F1D-A3DC-E5EE028F075C}"/>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C7C2FA53-CDD6-4739-8AA2-91D6073B42B8}"/>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4" name="Platshållare för sidfot 3">
            <a:extLst>
              <a:ext uri="{FF2B5EF4-FFF2-40B4-BE49-F238E27FC236}">
                <a16:creationId xmlns:a16="http://schemas.microsoft.com/office/drawing/2014/main" id="{7D0020B0-A7B3-43AD-A21C-0019F8586D0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C132738-7316-4EC8-924B-026FBC47CAAE}"/>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620518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1FE6686-3756-4F42-9E4C-290557678345}"/>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3" name="Platshållare för sidfot 2">
            <a:extLst>
              <a:ext uri="{FF2B5EF4-FFF2-40B4-BE49-F238E27FC236}">
                <a16:creationId xmlns:a16="http://schemas.microsoft.com/office/drawing/2014/main" id="{58F1B44A-5A9B-4F8F-A883-B8123793577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579FB60-D273-45FD-BA33-435E27C9E8C3}"/>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125658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9B5DD2E-5033-480D-9C30-DE94F611888E}"/>
              </a:ext>
            </a:extLst>
          </p:cNvPr>
          <p:cNvSpPr>
            <a:spLocks noGrp="1"/>
          </p:cNvSpPr>
          <p:nvPr>
            <p:ph type="title"/>
          </p:nvPr>
        </p:nvSpPr>
        <p:spPr/>
        <p:txBody>
          <a:bodyPr/>
          <a:lstStyle>
            <a:lvl1pPr>
              <a:defRPr sz="3600">
                <a:latin typeface="Calibri" panose="020F0502020204030204" pitchFamily="34" charset="0"/>
                <a:cs typeface="Calibri" panose="020F0502020204030204" pitchFamily="34" charset="0"/>
              </a:defRPr>
            </a:lvl1p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861C41CD-E730-4E4A-8E9A-4D1796FCF531}"/>
              </a:ext>
            </a:extLst>
          </p:cNvPr>
          <p:cNvSpPr>
            <a:spLocks noGrp="1"/>
          </p:cNvSpPr>
          <p:nvPr>
            <p:ph idx="1"/>
          </p:nvPr>
        </p:nvSpPr>
        <p:spPr/>
        <p:txBody>
          <a:bodyPr/>
          <a:lstStyle>
            <a:lvl1pPr>
              <a:buFont typeface="Arial" panose="020B0604020202020204" pitchFamily="34" charset="0"/>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datum 3">
            <a:extLst>
              <a:ext uri="{FF2B5EF4-FFF2-40B4-BE49-F238E27FC236}">
                <a16:creationId xmlns:a16="http://schemas.microsoft.com/office/drawing/2014/main" id="{BB2F64F9-AE8E-4E4A-9C38-9C318126361F}"/>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5" name="Platshållare för sidfot 4">
            <a:extLst>
              <a:ext uri="{FF2B5EF4-FFF2-40B4-BE49-F238E27FC236}">
                <a16:creationId xmlns:a16="http://schemas.microsoft.com/office/drawing/2014/main" id="{9EBCEE08-FBA5-4D70-A348-B2B520323F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44B822-4195-4C1E-80AB-718D17F13483}"/>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2287275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CDA271-325B-4EFF-8C23-81F098C60A12}"/>
              </a:ext>
            </a:extLst>
          </p:cNvPr>
          <p:cNvSpPr>
            <a:spLocks noGrp="1"/>
          </p:cNvSpPr>
          <p:nvPr>
            <p:ph type="title"/>
          </p:nvPr>
        </p:nvSpPr>
        <p:spPr>
          <a:xfrm>
            <a:off x="630238" y="457200"/>
            <a:ext cx="2949575" cy="1600200"/>
          </a:xfrm>
        </p:spPr>
        <p:txBody>
          <a:bodyPr anchor="b"/>
          <a:lstStyle>
            <a:lvl1pPr>
              <a:defRPr sz="3200"/>
            </a:lvl1pPr>
          </a:lstStyle>
          <a:p>
            <a:r>
              <a:rPr lang="sv-SE"/>
              <a:t>Klicka här för att ändra format</a:t>
            </a:r>
          </a:p>
        </p:txBody>
      </p:sp>
      <p:sp>
        <p:nvSpPr>
          <p:cNvPr id="3" name="Platshållare för innehåll 2">
            <a:extLst>
              <a:ext uri="{FF2B5EF4-FFF2-40B4-BE49-F238E27FC236}">
                <a16:creationId xmlns:a16="http://schemas.microsoft.com/office/drawing/2014/main" id="{1BBB679C-C57E-4F61-999C-C8C20E8185B5}"/>
              </a:ext>
            </a:extLst>
          </p:cNvPr>
          <p:cNvSpPr>
            <a:spLocks noGrp="1"/>
          </p:cNvSpPr>
          <p:nvPr>
            <p:ph idx="1"/>
          </p:nvPr>
        </p:nvSpPr>
        <p:spPr>
          <a:xfrm>
            <a:off x="3887788" y="987425"/>
            <a:ext cx="4629150" cy="5231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3A768C22-BB1C-4419-A419-ECF075274D7B}"/>
              </a:ext>
            </a:extLst>
          </p:cNvPr>
          <p:cNvSpPr>
            <a:spLocks noGrp="1"/>
          </p:cNvSpPr>
          <p:nvPr>
            <p:ph type="body" sz="half" idx="2"/>
          </p:nvPr>
        </p:nvSpPr>
        <p:spPr>
          <a:xfrm>
            <a:off x="630238" y="2057400"/>
            <a:ext cx="2949575" cy="41619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930C963B-E924-47A2-9899-2172B89FE385}"/>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6" name="Platshållare för sidfot 5">
            <a:extLst>
              <a:ext uri="{FF2B5EF4-FFF2-40B4-BE49-F238E27FC236}">
                <a16:creationId xmlns:a16="http://schemas.microsoft.com/office/drawing/2014/main" id="{748F3EC3-6591-4425-825A-DA05B27AB24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268467B-57E6-48B6-BDF5-552543C040BE}"/>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136353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9931CA-0FF8-4E57-A326-AB790B1D7B3C}"/>
              </a:ext>
            </a:extLst>
          </p:cNvPr>
          <p:cNvSpPr>
            <a:spLocks noGrp="1"/>
          </p:cNvSpPr>
          <p:nvPr>
            <p:ph type="title"/>
          </p:nvPr>
        </p:nvSpPr>
        <p:spPr>
          <a:xfrm>
            <a:off x="630238" y="457200"/>
            <a:ext cx="2949575" cy="1600200"/>
          </a:xfrm>
        </p:spPr>
        <p:txBody>
          <a:bodyPr anchor="b"/>
          <a:lstStyle>
            <a:lvl1pPr>
              <a:defRPr sz="3200"/>
            </a:lvl1pPr>
          </a:lstStyle>
          <a:p>
            <a:r>
              <a:rPr lang="sv-SE"/>
              <a:t>Klicka här för att ändra format</a:t>
            </a:r>
          </a:p>
        </p:txBody>
      </p:sp>
      <p:sp>
        <p:nvSpPr>
          <p:cNvPr id="3" name="Platshållare för bild 2">
            <a:extLst>
              <a:ext uri="{FF2B5EF4-FFF2-40B4-BE49-F238E27FC236}">
                <a16:creationId xmlns:a16="http://schemas.microsoft.com/office/drawing/2014/main" id="{782DE0DB-8C53-40C9-AD68-42C49AD5F9AD}"/>
              </a:ext>
            </a:extLst>
          </p:cNvPr>
          <p:cNvSpPr>
            <a:spLocks noGrp="1"/>
          </p:cNvSpPr>
          <p:nvPr>
            <p:ph type="pic" idx="1"/>
          </p:nvPr>
        </p:nvSpPr>
        <p:spPr>
          <a:xfrm>
            <a:off x="3887788" y="987425"/>
            <a:ext cx="4629150" cy="523188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D0E00B3-6BF2-41BA-8138-0677D8B6215C}"/>
              </a:ext>
            </a:extLst>
          </p:cNvPr>
          <p:cNvSpPr>
            <a:spLocks noGrp="1"/>
          </p:cNvSpPr>
          <p:nvPr>
            <p:ph type="body" sz="half" idx="2"/>
          </p:nvPr>
        </p:nvSpPr>
        <p:spPr>
          <a:xfrm>
            <a:off x="630238" y="2057400"/>
            <a:ext cx="2949575" cy="41619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Platshållare för datum 4">
            <a:extLst>
              <a:ext uri="{FF2B5EF4-FFF2-40B4-BE49-F238E27FC236}">
                <a16:creationId xmlns:a16="http://schemas.microsoft.com/office/drawing/2014/main" id="{30EC4CED-3DC3-4726-B937-DB756D4DDF42}"/>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6" name="Platshållare för sidfot 5">
            <a:extLst>
              <a:ext uri="{FF2B5EF4-FFF2-40B4-BE49-F238E27FC236}">
                <a16:creationId xmlns:a16="http://schemas.microsoft.com/office/drawing/2014/main" id="{7B54C9CB-32CA-47E1-B8FB-3E20C22467B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E24CFA-5311-49A5-91BF-3D17CA9253CD}"/>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774396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D4CFF5-0117-40A0-8EBD-31548996803D}"/>
              </a:ext>
            </a:extLst>
          </p:cNvPr>
          <p:cNvSpPr>
            <a:spLocks noGrp="1"/>
          </p:cNvSpPr>
          <p:nvPr>
            <p:ph type="title"/>
          </p:nvPr>
        </p:nvSpPr>
        <p:spPr/>
        <p:txBody>
          <a:bodyPr/>
          <a:lstStyle/>
          <a:p>
            <a:r>
              <a:rPr lang="sv-SE"/>
              <a:t>Klicka här för att ändra format</a:t>
            </a:r>
          </a:p>
        </p:txBody>
      </p:sp>
      <p:sp>
        <p:nvSpPr>
          <p:cNvPr id="3" name="Platshållare för lodrät text 2">
            <a:extLst>
              <a:ext uri="{FF2B5EF4-FFF2-40B4-BE49-F238E27FC236}">
                <a16:creationId xmlns:a16="http://schemas.microsoft.com/office/drawing/2014/main" id="{246CDEC2-B8FD-4CA0-AAD2-EE07B1AFB9DF}"/>
              </a:ext>
            </a:extLst>
          </p:cNvPr>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4357620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3523ACB-B506-4EA0-92C8-83AB484A8670}"/>
              </a:ext>
            </a:extLst>
          </p:cNvPr>
          <p:cNvSpPr>
            <a:spLocks noGrp="1"/>
          </p:cNvSpPr>
          <p:nvPr>
            <p:ph type="title" orient="vert"/>
          </p:nvPr>
        </p:nvSpPr>
        <p:spPr>
          <a:xfrm>
            <a:off x="6450013" y="806450"/>
            <a:ext cx="1914525" cy="5200650"/>
          </a:xfrm>
        </p:spPr>
        <p:txBody>
          <a:bodyPr vert="eaVert"/>
          <a:lstStyle/>
          <a:p>
            <a:r>
              <a:rPr lang="sv-SE"/>
              <a:t>Klicka här för att ändra format</a:t>
            </a:r>
          </a:p>
        </p:txBody>
      </p:sp>
      <p:sp>
        <p:nvSpPr>
          <p:cNvPr id="3" name="Platshållare för lodrät text 2">
            <a:extLst>
              <a:ext uri="{FF2B5EF4-FFF2-40B4-BE49-F238E27FC236}">
                <a16:creationId xmlns:a16="http://schemas.microsoft.com/office/drawing/2014/main" id="{5D1FCB85-5C1F-4622-A5C1-21F2C676E74C}"/>
              </a:ext>
            </a:extLst>
          </p:cNvPr>
          <p:cNvSpPr>
            <a:spLocks noGrp="1"/>
          </p:cNvSpPr>
          <p:nvPr>
            <p:ph type="body" orient="vert" idx="1"/>
          </p:nvPr>
        </p:nvSpPr>
        <p:spPr>
          <a:xfrm>
            <a:off x="704850" y="806450"/>
            <a:ext cx="5592763" cy="520065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51644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E2E4EC-D1D4-4041-A937-2382F6D943B3}"/>
              </a:ext>
            </a:extLst>
          </p:cNvPr>
          <p:cNvSpPr>
            <a:spLocks noGrp="1"/>
          </p:cNvSpPr>
          <p:nvPr>
            <p:ph type="title"/>
          </p:nvPr>
        </p:nvSpPr>
        <p:spPr>
          <a:xfrm>
            <a:off x="623888" y="1709738"/>
            <a:ext cx="7886700" cy="2852737"/>
          </a:xfrm>
        </p:spPr>
        <p:txBody>
          <a:bodyPr anchor="b"/>
          <a:lstStyle>
            <a:lvl1pPr>
              <a:defRPr sz="4400">
                <a:latin typeface="Calibri" panose="020F0502020204030204" pitchFamily="34" charset="0"/>
                <a:cs typeface="Calibri" panose="020F0502020204030204" pitchFamily="34" charset="0"/>
              </a:defRPr>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958ACA07-0A35-4BDC-B21B-D6BAE564ABF0}"/>
              </a:ext>
            </a:extLst>
          </p:cNvPr>
          <p:cNvSpPr>
            <a:spLocks noGrp="1"/>
          </p:cNvSpPr>
          <p:nvPr>
            <p:ph type="body" idx="1"/>
          </p:nvPr>
        </p:nvSpPr>
        <p:spPr>
          <a:xfrm>
            <a:off x="623888" y="4589463"/>
            <a:ext cx="7886700" cy="1179797"/>
          </a:xfrm>
        </p:spPr>
        <p:txBody>
          <a:bodyPr/>
          <a:lstStyle>
            <a:lvl1pPr marL="0" indent="0">
              <a:buNone/>
              <a:defRPr sz="4000">
                <a:latin typeface="Calibri" panose="020F0502020204030204" pitchFamily="34" charset="0"/>
                <a:cs typeface="Calibri" panose="020F0502020204030204" pitchFamily="34" charset="0"/>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Platshållare för datum 3">
            <a:extLst>
              <a:ext uri="{FF2B5EF4-FFF2-40B4-BE49-F238E27FC236}">
                <a16:creationId xmlns:a16="http://schemas.microsoft.com/office/drawing/2014/main" id="{82F550D5-CC16-4215-B482-8F11D4FCACC8}"/>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44259AB9-3A8A-4DBA-A8D0-746D6C262974}" type="datetimeFigureOut">
              <a:rPr lang="sv-SE" smtClean="0"/>
              <a:pPr/>
              <a:t>2025-02-25</a:t>
            </a:fld>
            <a:endParaRPr lang="sv-SE" dirty="0"/>
          </a:p>
        </p:txBody>
      </p:sp>
      <p:sp>
        <p:nvSpPr>
          <p:cNvPr id="5" name="Platshållare för sidfot 4">
            <a:extLst>
              <a:ext uri="{FF2B5EF4-FFF2-40B4-BE49-F238E27FC236}">
                <a16:creationId xmlns:a16="http://schemas.microsoft.com/office/drawing/2014/main" id="{5025A13E-25BC-4ACF-BA2F-66FB431010CE}"/>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sv-SE"/>
          </a:p>
        </p:txBody>
      </p:sp>
      <p:sp>
        <p:nvSpPr>
          <p:cNvPr id="6" name="Platshållare för bildnummer 5">
            <a:extLst>
              <a:ext uri="{FF2B5EF4-FFF2-40B4-BE49-F238E27FC236}">
                <a16:creationId xmlns:a16="http://schemas.microsoft.com/office/drawing/2014/main" id="{AE06637E-EBFF-44B4-9824-0AAA45A9DBEB}"/>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5F55F4C1-B0BB-4676-B97B-3664123F272F}" type="slidenum">
              <a:rPr lang="sv-SE" smtClean="0"/>
              <a:pPr/>
              <a:t>‹#›</a:t>
            </a:fld>
            <a:endParaRPr lang="sv-SE"/>
          </a:p>
        </p:txBody>
      </p:sp>
    </p:spTree>
    <p:extLst>
      <p:ext uri="{BB962C8B-B14F-4D97-AF65-F5344CB8AC3E}">
        <p14:creationId xmlns:p14="http://schemas.microsoft.com/office/powerpoint/2010/main" val="232948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0C5B488-4A4B-4AC5-BB0F-DC30CFD2F522}"/>
              </a:ext>
            </a:extLst>
          </p:cNvPr>
          <p:cNvSpPr>
            <a:spLocks noGrp="1"/>
          </p:cNvSpPr>
          <p:nvPr>
            <p:ph type="title"/>
          </p:nvPr>
        </p:nvSpPr>
        <p:spPr/>
        <p:txBody>
          <a:bodyPr/>
          <a:lstStyle>
            <a:lvl1pPr>
              <a:defRPr sz="3600">
                <a:latin typeface="Calibri" panose="020F0502020204030204" pitchFamily="34" charset="0"/>
                <a:cs typeface="Calibri" panose="020F0502020204030204" pitchFamily="34" charset="0"/>
              </a:defRPr>
            </a:lvl1p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A14137EF-C3EC-4351-8780-DE0BEDA4D02F}"/>
              </a:ext>
            </a:extLst>
          </p:cNvPr>
          <p:cNvSpPr>
            <a:spLocks noGrp="1"/>
          </p:cNvSpPr>
          <p:nvPr>
            <p:ph sz="half" idx="1"/>
          </p:nvPr>
        </p:nvSpPr>
        <p:spPr>
          <a:xfrm>
            <a:off x="706438" y="1651000"/>
            <a:ext cx="3752850" cy="4118260"/>
          </a:xfrm>
        </p:spPr>
        <p:txBody>
          <a:bodyPr/>
          <a:lstStyle>
            <a:lvl1pPr marL="457200" indent="-457200">
              <a:buFont typeface="Arial" panose="020B0604020202020204" pitchFamily="34" charset="0"/>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a:extLst>
              <a:ext uri="{FF2B5EF4-FFF2-40B4-BE49-F238E27FC236}">
                <a16:creationId xmlns:a16="http://schemas.microsoft.com/office/drawing/2014/main" id="{3CD6A05D-B906-461F-B405-88F8782E6921}"/>
              </a:ext>
            </a:extLst>
          </p:cNvPr>
          <p:cNvSpPr>
            <a:spLocks noGrp="1"/>
          </p:cNvSpPr>
          <p:nvPr>
            <p:ph sz="half" idx="2"/>
          </p:nvPr>
        </p:nvSpPr>
        <p:spPr>
          <a:xfrm>
            <a:off x="4611688" y="1651000"/>
            <a:ext cx="3752850" cy="4118260"/>
          </a:xfrm>
        </p:spPr>
        <p:txBody>
          <a:bodyPr/>
          <a:lstStyle>
            <a:lvl1pPr>
              <a:buFont typeface="Arial" panose="020B0604020202020204" pitchFamily="34" charset="0"/>
              <a:buChar char="•"/>
              <a:defRPr sz="2800">
                <a:latin typeface="Calibri" panose="020F0502020204030204" pitchFamily="34" charset="0"/>
                <a:cs typeface="Calibri" panose="020F0502020204030204" pitchFamily="34" charset="0"/>
              </a:defRPr>
            </a:lvl1pPr>
            <a:lvl2pPr>
              <a:defRPr sz="2400">
                <a:latin typeface="Calibri" panose="020F0502020204030204" pitchFamily="34" charset="0"/>
                <a:cs typeface="Calibri" panose="020F0502020204030204" pitchFamily="34" charset="0"/>
              </a:defRPr>
            </a:lvl2pPr>
            <a:lvl3pPr>
              <a:defRPr sz="2000">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datum 4">
            <a:extLst>
              <a:ext uri="{FF2B5EF4-FFF2-40B4-BE49-F238E27FC236}">
                <a16:creationId xmlns:a16="http://schemas.microsoft.com/office/drawing/2014/main" id="{72A9751D-3FCD-4B6F-B824-C798AD51559E}"/>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6" name="Platshållare för sidfot 5">
            <a:extLst>
              <a:ext uri="{FF2B5EF4-FFF2-40B4-BE49-F238E27FC236}">
                <a16:creationId xmlns:a16="http://schemas.microsoft.com/office/drawing/2014/main" id="{C4041E30-4D20-4D29-BA73-846FA1046FD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780FDA5-94E2-4746-80AD-8ED8A3DB6A31}"/>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2864317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121783-EDA5-4481-8FCB-B435150FD6E7}"/>
              </a:ext>
            </a:extLst>
          </p:cNvPr>
          <p:cNvSpPr>
            <a:spLocks noGrp="1"/>
          </p:cNvSpPr>
          <p:nvPr>
            <p:ph type="title"/>
          </p:nvPr>
        </p:nvSpPr>
        <p:spPr>
          <a:xfrm>
            <a:off x="630238" y="365125"/>
            <a:ext cx="7886700" cy="1325563"/>
          </a:xfrm>
        </p:spPr>
        <p:txBody>
          <a:bodyPr/>
          <a:lstStyle>
            <a:lvl1pPr>
              <a:defRPr sz="3200">
                <a:latin typeface="Calibri" panose="020F0502020204030204" pitchFamily="34" charset="0"/>
                <a:cs typeface="Calibri" panose="020F0502020204030204" pitchFamily="34" charset="0"/>
              </a:defRPr>
            </a:lvl1pPr>
          </a:lstStyle>
          <a:p>
            <a:r>
              <a:rPr lang="en-US"/>
              <a:t>Click to edit Master title style</a:t>
            </a:r>
            <a:endParaRPr lang="sv-SE"/>
          </a:p>
        </p:txBody>
      </p:sp>
      <p:sp>
        <p:nvSpPr>
          <p:cNvPr id="3" name="Platshållare för text 2">
            <a:extLst>
              <a:ext uri="{FF2B5EF4-FFF2-40B4-BE49-F238E27FC236}">
                <a16:creationId xmlns:a16="http://schemas.microsoft.com/office/drawing/2014/main" id="{15B2ED43-4F0A-4525-BF86-D82205ADE6EF}"/>
              </a:ext>
            </a:extLst>
          </p:cNvPr>
          <p:cNvSpPr>
            <a:spLocks noGrp="1"/>
          </p:cNvSpPr>
          <p:nvPr>
            <p:ph type="body" idx="1"/>
          </p:nvPr>
        </p:nvSpPr>
        <p:spPr>
          <a:xfrm>
            <a:off x="630238" y="1681163"/>
            <a:ext cx="3868737" cy="823912"/>
          </a:xfrm>
        </p:spPr>
        <p:txBody>
          <a:bodyPr anchor="b"/>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Platshållare för innehåll 3">
            <a:extLst>
              <a:ext uri="{FF2B5EF4-FFF2-40B4-BE49-F238E27FC236}">
                <a16:creationId xmlns:a16="http://schemas.microsoft.com/office/drawing/2014/main" id="{BD96DDE1-0EA0-441F-885F-2ED8EA334455}"/>
              </a:ext>
            </a:extLst>
          </p:cNvPr>
          <p:cNvSpPr>
            <a:spLocks noGrp="1"/>
          </p:cNvSpPr>
          <p:nvPr>
            <p:ph sz="half" idx="2"/>
          </p:nvPr>
        </p:nvSpPr>
        <p:spPr>
          <a:xfrm>
            <a:off x="630238" y="2505075"/>
            <a:ext cx="3868737" cy="3264185"/>
          </a:xfrm>
        </p:spPr>
        <p:txBody>
          <a:bodyPr/>
          <a:lstStyle>
            <a:lvl1pPr>
              <a:defRPr sz="2000">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a:extLst>
              <a:ext uri="{FF2B5EF4-FFF2-40B4-BE49-F238E27FC236}">
                <a16:creationId xmlns:a16="http://schemas.microsoft.com/office/drawing/2014/main" id="{90AB50AD-CC21-4D5F-BA43-3525C0B06D28}"/>
              </a:ext>
            </a:extLst>
          </p:cNvPr>
          <p:cNvSpPr>
            <a:spLocks noGrp="1"/>
          </p:cNvSpPr>
          <p:nvPr>
            <p:ph type="body" sz="quarter" idx="3"/>
          </p:nvPr>
        </p:nvSpPr>
        <p:spPr>
          <a:xfrm>
            <a:off x="4629150" y="1681163"/>
            <a:ext cx="3887788" cy="823912"/>
          </a:xfrm>
        </p:spPr>
        <p:txBody>
          <a:bodyPr anchor="b"/>
          <a:lstStyle>
            <a:lvl1pPr marL="0" indent="0">
              <a:buNone/>
              <a:defRPr sz="28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Platshållare för innehåll 5">
            <a:extLst>
              <a:ext uri="{FF2B5EF4-FFF2-40B4-BE49-F238E27FC236}">
                <a16:creationId xmlns:a16="http://schemas.microsoft.com/office/drawing/2014/main" id="{6B834F09-34CA-454C-A91B-5DD749714B8D}"/>
              </a:ext>
            </a:extLst>
          </p:cNvPr>
          <p:cNvSpPr>
            <a:spLocks noGrp="1"/>
          </p:cNvSpPr>
          <p:nvPr>
            <p:ph sz="quarter" idx="4"/>
          </p:nvPr>
        </p:nvSpPr>
        <p:spPr>
          <a:xfrm>
            <a:off x="4629150" y="2505075"/>
            <a:ext cx="3887788" cy="3264185"/>
          </a:xfrm>
        </p:spPr>
        <p:txBody>
          <a:bodyPr/>
          <a:lstStyle>
            <a:lvl1pPr>
              <a:defRPr sz="2000">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Platshållare för datum 6">
            <a:extLst>
              <a:ext uri="{FF2B5EF4-FFF2-40B4-BE49-F238E27FC236}">
                <a16:creationId xmlns:a16="http://schemas.microsoft.com/office/drawing/2014/main" id="{EDB85BA5-79A8-46AE-BB6A-E7C6A9E970E9}"/>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8" name="Platshållare för sidfot 7">
            <a:extLst>
              <a:ext uri="{FF2B5EF4-FFF2-40B4-BE49-F238E27FC236}">
                <a16:creationId xmlns:a16="http://schemas.microsoft.com/office/drawing/2014/main" id="{1BF6E536-68D4-41FC-921F-C758A81877D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4893A74-D285-4133-8BF5-1EE05980C969}"/>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747187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1B95B2-9A78-4F1D-A3DC-E5EE028F075C}"/>
              </a:ext>
            </a:extLst>
          </p:cNvPr>
          <p:cNvSpPr>
            <a:spLocks noGrp="1"/>
          </p:cNvSpPr>
          <p:nvPr>
            <p:ph type="title"/>
          </p:nvPr>
        </p:nvSpPr>
        <p:spPr/>
        <p:txBody>
          <a:bodyPr/>
          <a:lstStyle>
            <a:lvl1pPr>
              <a:defRPr sz="3600">
                <a:latin typeface="Calibri" panose="020F0502020204030204" pitchFamily="34" charset="0"/>
                <a:cs typeface="Calibri" panose="020F0502020204030204" pitchFamily="34" charset="0"/>
              </a:defRPr>
            </a:lvl1p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C7C2FA53-CDD6-4739-8AA2-91D6073B42B8}"/>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4" name="Platshållare för sidfot 3">
            <a:extLst>
              <a:ext uri="{FF2B5EF4-FFF2-40B4-BE49-F238E27FC236}">
                <a16:creationId xmlns:a16="http://schemas.microsoft.com/office/drawing/2014/main" id="{7D0020B0-A7B3-43AD-A21C-0019F8586D0E}"/>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C132738-7316-4EC8-924B-026FBC47CAAE}"/>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292084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1FE6686-3756-4F42-9E4C-290557678345}"/>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3" name="Platshållare för sidfot 2">
            <a:extLst>
              <a:ext uri="{FF2B5EF4-FFF2-40B4-BE49-F238E27FC236}">
                <a16:creationId xmlns:a16="http://schemas.microsoft.com/office/drawing/2014/main" id="{58F1B44A-5A9B-4F8F-A883-B8123793577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579FB60-D273-45FD-BA33-435E27C9E8C3}"/>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401249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CDA271-325B-4EFF-8C23-81F098C60A1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1BBB679C-C57E-4F61-999C-C8C20E8185B5}"/>
              </a:ext>
            </a:extLst>
          </p:cNvPr>
          <p:cNvSpPr>
            <a:spLocks noGrp="1"/>
          </p:cNvSpPr>
          <p:nvPr>
            <p:ph idx="1"/>
          </p:nvPr>
        </p:nvSpPr>
        <p:spPr>
          <a:xfrm>
            <a:off x="3887788" y="987425"/>
            <a:ext cx="4629150" cy="4781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text 3">
            <a:extLst>
              <a:ext uri="{FF2B5EF4-FFF2-40B4-BE49-F238E27FC236}">
                <a16:creationId xmlns:a16="http://schemas.microsoft.com/office/drawing/2014/main" id="{3A768C22-BB1C-4419-A419-ECF075274D7B}"/>
              </a:ext>
            </a:extLst>
          </p:cNvPr>
          <p:cNvSpPr>
            <a:spLocks noGrp="1"/>
          </p:cNvSpPr>
          <p:nvPr>
            <p:ph type="body" sz="half" idx="2"/>
          </p:nvPr>
        </p:nvSpPr>
        <p:spPr>
          <a:xfrm>
            <a:off x="630238" y="2057400"/>
            <a:ext cx="2949575" cy="37118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Platshållare för datum 4">
            <a:extLst>
              <a:ext uri="{FF2B5EF4-FFF2-40B4-BE49-F238E27FC236}">
                <a16:creationId xmlns:a16="http://schemas.microsoft.com/office/drawing/2014/main" id="{930C963B-E924-47A2-9899-2172B89FE385}"/>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6" name="Platshållare för sidfot 5">
            <a:extLst>
              <a:ext uri="{FF2B5EF4-FFF2-40B4-BE49-F238E27FC236}">
                <a16:creationId xmlns:a16="http://schemas.microsoft.com/office/drawing/2014/main" id="{748F3EC3-6591-4425-825A-DA05B27AB24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268467B-57E6-48B6-BDF5-552543C040BE}"/>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4153059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9931CA-0FF8-4E57-A326-AB790B1D7B3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sv-SE"/>
          </a:p>
        </p:txBody>
      </p:sp>
      <p:sp>
        <p:nvSpPr>
          <p:cNvPr id="3" name="Platshållare för bild 2">
            <a:extLst>
              <a:ext uri="{FF2B5EF4-FFF2-40B4-BE49-F238E27FC236}">
                <a16:creationId xmlns:a16="http://schemas.microsoft.com/office/drawing/2014/main" id="{782DE0DB-8C53-40C9-AD68-42C49AD5F9AD}"/>
              </a:ext>
            </a:extLst>
          </p:cNvPr>
          <p:cNvSpPr>
            <a:spLocks noGrp="1"/>
          </p:cNvSpPr>
          <p:nvPr>
            <p:ph type="pic" idx="1"/>
          </p:nvPr>
        </p:nvSpPr>
        <p:spPr>
          <a:xfrm>
            <a:off x="3887788" y="987425"/>
            <a:ext cx="4629150" cy="478183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sv-SE"/>
          </a:p>
        </p:txBody>
      </p:sp>
      <p:sp>
        <p:nvSpPr>
          <p:cNvPr id="4" name="Platshållare för text 3">
            <a:extLst>
              <a:ext uri="{FF2B5EF4-FFF2-40B4-BE49-F238E27FC236}">
                <a16:creationId xmlns:a16="http://schemas.microsoft.com/office/drawing/2014/main" id="{2D0E00B3-6BF2-41BA-8138-0677D8B6215C}"/>
              </a:ext>
            </a:extLst>
          </p:cNvPr>
          <p:cNvSpPr>
            <a:spLocks noGrp="1"/>
          </p:cNvSpPr>
          <p:nvPr>
            <p:ph type="body" sz="half" idx="2"/>
          </p:nvPr>
        </p:nvSpPr>
        <p:spPr>
          <a:xfrm>
            <a:off x="630238" y="2057400"/>
            <a:ext cx="2949575" cy="37118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Platshållare för datum 4">
            <a:extLst>
              <a:ext uri="{FF2B5EF4-FFF2-40B4-BE49-F238E27FC236}">
                <a16:creationId xmlns:a16="http://schemas.microsoft.com/office/drawing/2014/main" id="{30EC4CED-3DC3-4726-B937-DB756D4DDF42}"/>
              </a:ext>
            </a:extLst>
          </p:cNvPr>
          <p:cNvSpPr>
            <a:spLocks noGrp="1"/>
          </p:cNvSpPr>
          <p:nvPr>
            <p:ph type="dt" sz="half" idx="10"/>
          </p:nvPr>
        </p:nvSpPr>
        <p:spPr/>
        <p:txBody>
          <a:bodyPr/>
          <a:lstStyle/>
          <a:p>
            <a:fld id="{44259AB9-3A8A-4DBA-A8D0-746D6C262974}" type="datetimeFigureOut">
              <a:rPr lang="sv-SE" smtClean="0"/>
              <a:pPr/>
              <a:t>2025-02-25</a:t>
            </a:fld>
            <a:endParaRPr lang="sv-SE" dirty="0"/>
          </a:p>
        </p:txBody>
      </p:sp>
      <p:sp>
        <p:nvSpPr>
          <p:cNvPr id="6" name="Platshållare för sidfot 5">
            <a:extLst>
              <a:ext uri="{FF2B5EF4-FFF2-40B4-BE49-F238E27FC236}">
                <a16:creationId xmlns:a16="http://schemas.microsoft.com/office/drawing/2014/main" id="{7B54C9CB-32CA-47E1-B8FB-3E20C22467B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11E24CFA-5311-49A5-91BF-3D17CA9253CD}"/>
              </a:ext>
            </a:extLst>
          </p:cNvPr>
          <p:cNvSpPr>
            <a:spLocks noGrp="1"/>
          </p:cNvSpPr>
          <p:nvPr>
            <p:ph type="sldNum" sz="quarter" idx="12"/>
          </p:nvPr>
        </p:nvSpPr>
        <p:spPr/>
        <p:txBody>
          <a:bodyPr/>
          <a:lstStyle/>
          <a:p>
            <a:fld id="{5F55F4C1-B0BB-4676-B97B-3664123F272F}" type="slidenum">
              <a:rPr lang="sv-SE" smtClean="0"/>
              <a:pPr/>
              <a:t>‹#›</a:t>
            </a:fld>
            <a:endParaRPr lang="sv-SE"/>
          </a:p>
        </p:txBody>
      </p:sp>
    </p:spTree>
    <p:extLst>
      <p:ext uri="{BB962C8B-B14F-4D97-AF65-F5344CB8AC3E}">
        <p14:creationId xmlns:p14="http://schemas.microsoft.com/office/powerpoint/2010/main" val="45862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51B8CE0-C072-4666-BDFE-2AF9482AE2EC}"/>
              </a:ext>
            </a:extLst>
          </p:cNvPr>
          <p:cNvCxnSpPr/>
          <p:nvPr/>
        </p:nvCxnSpPr>
        <p:spPr>
          <a:xfrm>
            <a:off x="714375" y="6072188"/>
            <a:ext cx="7643813" cy="1587"/>
          </a:xfrm>
          <a:prstGeom prst="line">
            <a:avLst/>
          </a:prstGeom>
          <a:ln w="6350">
            <a:solidFill>
              <a:schemeClr val="tx1"/>
            </a:solidFill>
          </a:ln>
        </p:spPr>
        <p:style>
          <a:lnRef idx="1">
            <a:schemeClr val="dk1"/>
          </a:lnRef>
          <a:fillRef idx="0">
            <a:schemeClr val="dk1"/>
          </a:fillRef>
          <a:effectRef idx="0">
            <a:schemeClr val="dk1"/>
          </a:effectRef>
          <a:fontRef idx="minor">
            <a:schemeClr val="tx1"/>
          </a:fontRef>
        </p:style>
      </p:cxnSp>
      <p:sp>
        <p:nvSpPr>
          <p:cNvPr id="97283" name="Title Placeholder 1">
            <a:extLst>
              <a:ext uri="{FF2B5EF4-FFF2-40B4-BE49-F238E27FC236}">
                <a16:creationId xmlns:a16="http://schemas.microsoft.com/office/drawing/2014/main" id="{7B2C1375-E133-4667-881B-F12D20FB4084}"/>
              </a:ext>
            </a:extLst>
          </p:cNvPr>
          <p:cNvSpPr>
            <a:spLocks noGrp="1"/>
          </p:cNvSpPr>
          <p:nvPr>
            <p:ph type="title"/>
          </p:nvPr>
        </p:nvSpPr>
        <p:spPr bwMode="auto">
          <a:xfrm>
            <a:off x="704850" y="806450"/>
            <a:ext cx="764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formatet för bakgrundsrubriken</a:t>
            </a:r>
            <a:endParaRPr lang="en-US" altLang="sv-SE"/>
          </a:p>
        </p:txBody>
      </p:sp>
      <p:sp>
        <p:nvSpPr>
          <p:cNvPr id="97284" name="Text Placeholder 2">
            <a:extLst>
              <a:ext uri="{FF2B5EF4-FFF2-40B4-BE49-F238E27FC236}">
                <a16:creationId xmlns:a16="http://schemas.microsoft.com/office/drawing/2014/main" id="{E7FF8AE3-D6F8-46A6-9679-9FBEA2CA16B8}"/>
              </a:ext>
            </a:extLst>
          </p:cNvPr>
          <p:cNvSpPr>
            <a:spLocks noGrp="1"/>
          </p:cNvSpPr>
          <p:nvPr>
            <p:ph type="body" idx="1"/>
          </p:nvPr>
        </p:nvSpPr>
        <p:spPr bwMode="auto">
          <a:xfrm>
            <a:off x="706438" y="1651000"/>
            <a:ext cx="7658100" cy="4118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endParaRPr lang="en-US" altLang="sv-SE"/>
          </a:p>
        </p:txBody>
      </p:sp>
      <p:pic>
        <p:nvPicPr>
          <p:cNvPr id="97286" name="Picture 6" descr="090323_Lnu_Symbol">
            <a:extLst>
              <a:ext uri="{FF2B5EF4-FFF2-40B4-BE49-F238E27FC236}">
                <a16:creationId xmlns:a16="http://schemas.microsoft.com/office/drawing/2014/main" id="{E1446981-1BDE-43B8-B5A7-85BC57B03D3D}"/>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8128000" y="6207125"/>
            <a:ext cx="24923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91" name="Picture 11" descr="090323_Lnu_Wordmark_Eng_transparent">
            <a:extLst>
              <a:ext uri="{FF2B5EF4-FFF2-40B4-BE49-F238E27FC236}">
                <a16:creationId xmlns:a16="http://schemas.microsoft.com/office/drawing/2014/main" id="{2602EFC7-D716-45F2-8B3E-0ACA6665AA06}"/>
              </a:ext>
            </a:extLst>
          </p:cNvPr>
          <p:cNvPicPr>
            <a:picLocks noChangeAspect="1" noChangeArrowheads="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717550" y="6300788"/>
            <a:ext cx="2643188" cy="303212"/>
          </a:xfrm>
          <a:prstGeom prst="rect">
            <a:avLst/>
          </a:prstGeom>
          <a:noFill/>
          <a:extLst>
            <a:ext uri="{909E8E84-426E-40DD-AFC4-6F175D3DCCD1}">
              <a14:hiddenFill xmlns:a14="http://schemas.microsoft.com/office/drawing/2010/main">
                <a:solidFill>
                  <a:srgbClr val="FFFFFF"/>
                </a:solidFill>
              </a14:hiddenFill>
            </a:ext>
          </a:extLst>
        </p:spPr>
      </p:pic>
      <p:sp>
        <p:nvSpPr>
          <p:cNvPr id="2" name="Platshållare för datum 1">
            <a:extLst>
              <a:ext uri="{FF2B5EF4-FFF2-40B4-BE49-F238E27FC236}">
                <a16:creationId xmlns:a16="http://schemas.microsoft.com/office/drawing/2014/main" id="{8C782AAF-F61D-4ACF-AEEE-FDB4ADEE7691}"/>
              </a:ext>
            </a:extLst>
          </p:cNvPr>
          <p:cNvSpPr>
            <a:spLocks noGrp="1"/>
          </p:cNvSpPr>
          <p:nvPr>
            <p:ph type="dt" sz="half" idx="2"/>
          </p:nvPr>
        </p:nvSpPr>
        <p:spPr>
          <a:xfrm>
            <a:off x="714374" y="5769260"/>
            <a:ext cx="1971675" cy="31503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44259AB9-3A8A-4DBA-A8D0-746D6C262974}" type="datetimeFigureOut">
              <a:rPr lang="sv-SE" smtClean="0"/>
              <a:pPr/>
              <a:t>2025-02-25</a:t>
            </a:fld>
            <a:endParaRPr lang="sv-SE" dirty="0"/>
          </a:p>
        </p:txBody>
      </p:sp>
      <p:sp>
        <p:nvSpPr>
          <p:cNvPr id="3" name="Platshållare för sidfot 2">
            <a:extLst>
              <a:ext uri="{FF2B5EF4-FFF2-40B4-BE49-F238E27FC236}">
                <a16:creationId xmlns:a16="http://schemas.microsoft.com/office/drawing/2014/main" id="{A5C326BD-7D8E-4048-BDC3-67E24E665C55}"/>
              </a:ext>
            </a:extLst>
          </p:cNvPr>
          <p:cNvSpPr>
            <a:spLocks noGrp="1"/>
          </p:cNvSpPr>
          <p:nvPr>
            <p:ph type="ftr" sz="quarter" idx="3"/>
          </p:nvPr>
        </p:nvSpPr>
        <p:spPr>
          <a:xfrm>
            <a:off x="3028950" y="5769260"/>
            <a:ext cx="3086100" cy="31503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sv-SE"/>
          </a:p>
        </p:txBody>
      </p:sp>
      <p:sp>
        <p:nvSpPr>
          <p:cNvPr id="4" name="Platshållare för bildnummer 3">
            <a:extLst>
              <a:ext uri="{FF2B5EF4-FFF2-40B4-BE49-F238E27FC236}">
                <a16:creationId xmlns:a16="http://schemas.microsoft.com/office/drawing/2014/main" id="{B67E55B5-DDAD-43B4-A2DE-574218D5103C}"/>
              </a:ext>
            </a:extLst>
          </p:cNvPr>
          <p:cNvSpPr>
            <a:spLocks noGrp="1"/>
          </p:cNvSpPr>
          <p:nvPr>
            <p:ph type="sldNum" sz="quarter" idx="4"/>
          </p:nvPr>
        </p:nvSpPr>
        <p:spPr>
          <a:xfrm>
            <a:off x="6457950" y="5769260"/>
            <a:ext cx="1906588" cy="31503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5F55F4C1-B0BB-4676-B97B-3664123F272F}"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rtl="0" eaLnBrk="1" fontAlgn="base" hangingPunct="1">
        <a:lnSpc>
          <a:spcPts val="2700"/>
        </a:lnSpc>
        <a:spcBef>
          <a:spcPct val="0"/>
        </a:spcBef>
        <a:spcAft>
          <a:spcPct val="0"/>
        </a:spcAft>
        <a:defRPr sz="2700" kern="1200">
          <a:solidFill>
            <a:schemeClr val="tx1"/>
          </a:solidFill>
          <a:latin typeface="+mj-lt"/>
          <a:ea typeface="+mj-ea"/>
          <a:cs typeface="+mj-cs"/>
        </a:defRPr>
      </a:lvl1pPr>
      <a:lvl2pPr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2pPr>
      <a:lvl3pPr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3pPr>
      <a:lvl4pPr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4pPr>
      <a:lvl5pPr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5pPr>
      <a:lvl6pPr marL="457200"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6pPr>
      <a:lvl7pPr marL="914400"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7pPr>
      <a:lvl8pPr marL="1371600"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8pPr>
      <a:lvl9pPr marL="1828800" algn="l" rtl="0" eaLnBrk="1" fontAlgn="base" hangingPunct="1">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9pPr>
    </p:titleStyle>
    <p:bodyStyle>
      <a:lvl1pPr marL="342900" indent="-342900" algn="l" rtl="0" eaLnBrk="1" fontAlgn="base" hangingPunct="1">
        <a:spcBef>
          <a:spcPct val="20000"/>
        </a:spcBef>
        <a:spcAft>
          <a:spcPct val="0"/>
        </a:spcAft>
        <a:buFont typeface="Arial" panose="020B0604020202020204" pitchFamily="34" charset="0"/>
        <a:defRPr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7283" name="Title Placeholder 1">
            <a:extLst>
              <a:ext uri="{FF2B5EF4-FFF2-40B4-BE49-F238E27FC236}">
                <a16:creationId xmlns:a16="http://schemas.microsoft.com/office/drawing/2014/main" id="{7B2C1375-E133-4667-881B-F12D20FB4084}"/>
              </a:ext>
            </a:extLst>
          </p:cNvPr>
          <p:cNvSpPr>
            <a:spLocks noGrp="1"/>
          </p:cNvSpPr>
          <p:nvPr>
            <p:ph type="title"/>
          </p:nvPr>
        </p:nvSpPr>
        <p:spPr bwMode="auto">
          <a:xfrm>
            <a:off x="704850" y="806450"/>
            <a:ext cx="76454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Click to edit Master title style</a:t>
            </a:r>
          </a:p>
        </p:txBody>
      </p:sp>
      <p:sp>
        <p:nvSpPr>
          <p:cNvPr id="97284" name="Text Placeholder 2">
            <a:extLst>
              <a:ext uri="{FF2B5EF4-FFF2-40B4-BE49-F238E27FC236}">
                <a16:creationId xmlns:a16="http://schemas.microsoft.com/office/drawing/2014/main" id="{E7FF8AE3-D6F8-46A6-9679-9FBEA2CA16B8}"/>
              </a:ext>
            </a:extLst>
          </p:cNvPr>
          <p:cNvSpPr>
            <a:spLocks noGrp="1"/>
          </p:cNvSpPr>
          <p:nvPr>
            <p:ph type="body" idx="1"/>
          </p:nvPr>
        </p:nvSpPr>
        <p:spPr bwMode="auto">
          <a:xfrm>
            <a:off x="706438" y="1651000"/>
            <a:ext cx="7658100" cy="456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v-SE"/>
              <a:t>Click to edit Master text styles</a:t>
            </a:r>
          </a:p>
          <a:p>
            <a:pPr lvl="1"/>
            <a:r>
              <a:rPr lang="en-US" altLang="sv-SE"/>
              <a:t>Second level</a:t>
            </a:r>
          </a:p>
          <a:p>
            <a:pPr lvl="2"/>
            <a:r>
              <a:rPr lang="en-US" altLang="sv-SE"/>
              <a:t>Third level</a:t>
            </a:r>
          </a:p>
          <a:p>
            <a:pPr lvl="3"/>
            <a:r>
              <a:rPr lang="en-US" altLang="sv-SE"/>
              <a:t>Fourth level</a:t>
            </a:r>
          </a:p>
          <a:p>
            <a:pPr lvl="4"/>
            <a:r>
              <a:rPr lang="en-US" altLang="sv-SE"/>
              <a:t>Fifth level</a:t>
            </a:r>
          </a:p>
        </p:txBody>
      </p:sp>
      <p:sp>
        <p:nvSpPr>
          <p:cNvPr id="2" name="Platshållare för datum 1">
            <a:extLst>
              <a:ext uri="{FF2B5EF4-FFF2-40B4-BE49-F238E27FC236}">
                <a16:creationId xmlns:a16="http://schemas.microsoft.com/office/drawing/2014/main" id="{8C782AAF-F61D-4ACF-AEEE-FDB4ADEE7691}"/>
              </a:ext>
            </a:extLst>
          </p:cNvPr>
          <p:cNvSpPr>
            <a:spLocks noGrp="1"/>
          </p:cNvSpPr>
          <p:nvPr>
            <p:ph type="dt" sz="half" idx="2"/>
          </p:nvPr>
        </p:nvSpPr>
        <p:spPr>
          <a:xfrm>
            <a:off x="714374" y="6219310"/>
            <a:ext cx="1971675" cy="31503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fld id="{44259AB9-3A8A-4DBA-A8D0-746D6C262974}" type="datetimeFigureOut">
              <a:rPr lang="sv-SE" smtClean="0"/>
              <a:pPr/>
              <a:t>2025-02-25</a:t>
            </a:fld>
            <a:endParaRPr lang="sv-SE" dirty="0"/>
          </a:p>
        </p:txBody>
      </p:sp>
      <p:sp>
        <p:nvSpPr>
          <p:cNvPr id="3" name="Platshållare för sidfot 2">
            <a:extLst>
              <a:ext uri="{FF2B5EF4-FFF2-40B4-BE49-F238E27FC236}">
                <a16:creationId xmlns:a16="http://schemas.microsoft.com/office/drawing/2014/main" id="{A5C326BD-7D8E-4048-BDC3-67E24E665C55}"/>
              </a:ext>
            </a:extLst>
          </p:cNvPr>
          <p:cNvSpPr>
            <a:spLocks noGrp="1"/>
          </p:cNvSpPr>
          <p:nvPr>
            <p:ph type="ftr" sz="quarter" idx="3"/>
          </p:nvPr>
        </p:nvSpPr>
        <p:spPr>
          <a:xfrm>
            <a:off x="3028950" y="6219310"/>
            <a:ext cx="3086100" cy="31503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endParaRPr lang="sv-SE"/>
          </a:p>
        </p:txBody>
      </p:sp>
      <p:sp>
        <p:nvSpPr>
          <p:cNvPr id="4" name="Platshållare för bildnummer 3">
            <a:extLst>
              <a:ext uri="{FF2B5EF4-FFF2-40B4-BE49-F238E27FC236}">
                <a16:creationId xmlns:a16="http://schemas.microsoft.com/office/drawing/2014/main" id="{B67E55B5-DDAD-43B4-A2DE-574218D5103C}"/>
              </a:ext>
            </a:extLst>
          </p:cNvPr>
          <p:cNvSpPr>
            <a:spLocks noGrp="1"/>
          </p:cNvSpPr>
          <p:nvPr>
            <p:ph type="sldNum" sz="quarter" idx="4"/>
          </p:nvPr>
        </p:nvSpPr>
        <p:spPr>
          <a:xfrm>
            <a:off x="6457950" y="6219310"/>
            <a:ext cx="1906588" cy="31503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5F55F4C1-B0BB-4676-B97B-3664123F272F}" type="slidenum">
              <a:rPr lang="sv-SE" smtClean="0"/>
              <a:pPr/>
              <a:t>‹#›</a:t>
            </a:fld>
            <a:endParaRPr lang="sv-SE" dirty="0"/>
          </a:p>
        </p:txBody>
      </p:sp>
    </p:spTree>
    <p:extLst>
      <p:ext uri="{BB962C8B-B14F-4D97-AF65-F5344CB8AC3E}">
        <p14:creationId xmlns:p14="http://schemas.microsoft.com/office/powerpoint/2010/main" val="2386564922"/>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rtl="0" eaLnBrk="0" fontAlgn="base" hangingPunct="0">
        <a:lnSpc>
          <a:spcPts val="2700"/>
        </a:lnSpc>
        <a:spcBef>
          <a:spcPct val="0"/>
        </a:spcBef>
        <a:spcAft>
          <a:spcPct val="0"/>
        </a:spcAft>
        <a:defRPr sz="2700" kern="1200">
          <a:solidFill>
            <a:schemeClr val="tx1"/>
          </a:solidFill>
          <a:latin typeface="+mj-lt"/>
          <a:ea typeface="+mj-ea"/>
          <a:cs typeface="+mj-cs"/>
        </a:defRPr>
      </a:lvl1pPr>
      <a:lvl2pPr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2pPr>
      <a:lvl3pPr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3pPr>
      <a:lvl4pPr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4pPr>
      <a:lvl5pPr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5pPr>
      <a:lvl6pPr marL="457200"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6pPr>
      <a:lvl7pPr marL="914400"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7pPr>
      <a:lvl8pPr marL="1371600"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8pPr>
      <a:lvl9pPr marL="1828800" algn="l" rtl="0" eaLnBrk="0" fontAlgn="base" hangingPunct="0">
        <a:lnSpc>
          <a:spcPts val="2700"/>
        </a:lnSpc>
        <a:spcBef>
          <a:spcPct val="0"/>
        </a:spcBef>
        <a:spcAft>
          <a:spcPct val="0"/>
        </a:spcAft>
        <a:defRPr sz="2700">
          <a:solidFill>
            <a:schemeClr val="tx1"/>
          </a:solidFill>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Font typeface="Arial" panose="020B0604020202020204" pitchFamily="34" charset="0"/>
        <a:defRPr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CA158B-1E8F-4660-8F06-7CCFB17CBFED}"/>
              </a:ext>
            </a:extLst>
          </p:cNvPr>
          <p:cNvSpPr>
            <a:spLocks noGrp="1"/>
          </p:cNvSpPr>
          <p:nvPr>
            <p:ph type="ctrTitle"/>
          </p:nvPr>
        </p:nvSpPr>
        <p:spPr/>
        <p:txBody>
          <a:bodyPr/>
          <a:lstStyle/>
          <a:p>
            <a:pPr algn="ctr"/>
            <a:r>
              <a:rPr lang="sv-SE" sz="3600" dirty="0"/>
              <a:t>KPI övning-</a:t>
            </a:r>
            <a:br>
              <a:rPr lang="sv-SE" sz="3600" dirty="0"/>
            </a:br>
            <a:r>
              <a:rPr lang="sv-SE" sz="3600" dirty="0"/>
              <a:t>Värdera underhållsverksamhetens betydelse ur ett hållbarhetsperspektiv</a:t>
            </a:r>
          </a:p>
        </p:txBody>
      </p:sp>
      <p:sp>
        <p:nvSpPr>
          <p:cNvPr id="3" name="Underrubrik 2">
            <a:extLst>
              <a:ext uri="{FF2B5EF4-FFF2-40B4-BE49-F238E27FC236}">
                <a16:creationId xmlns:a16="http://schemas.microsoft.com/office/drawing/2014/main" id="{B405B10C-6C79-485E-8B81-4456587182EE}"/>
              </a:ext>
            </a:extLst>
          </p:cNvPr>
          <p:cNvSpPr>
            <a:spLocks noGrp="1"/>
          </p:cNvSpPr>
          <p:nvPr>
            <p:ph type="subTitle" idx="1"/>
          </p:nvPr>
        </p:nvSpPr>
        <p:spPr>
          <a:xfrm>
            <a:off x="1371600" y="5301208"/>
            <a:ext cx="6400800" cy="337592"/>
          </a:xfrm>
        </p:spPr>
        <p:txBody>
          <a:bodyPr/>
          <a:lstStyle/>
          <a:p>
            <a:r>
              <a:rPr lang="sv-SE" dirty="0"/>
              <a:t>Anna Glarner</a:t>
            </a:r>
          </a:p>
          <a:p>
            <a:endParaRPr lang="sv-SE" dirty="0"/>
          </a:p>
        </p:txBody>
      </p:sp>
    </p:spTree>
    <p:extLst>
      <p:ext uri="{BB962C8B-B14F-4D97-AF65-F5344CB8AC3E}">
        <p14:creationId xmlns:p14="http://schemas.microsoft.com/office/powerpoint/2010/main" val="3118169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90BAD-BC23-66EE-4821-6BF1E59F2D4C}"/>
              </a:ext>
            </a:extLst>
          </p:cNvPr>
          <p:cNvSpPr>
            <a:spLocks noGrp="1"/>
          </p:cNvSpPr>
          <p:nvPr>
            <p:ph type="title"/>
          </p:nvPr>
        </p:nvSpPr>
        <p:spPr/>
        <p:txBody>
          <a:bodyPr/>
          <a:lstStyle/>
          <a:p>
            <a:r>
              <a:rPr lang="sv-SE" dirty="0"/>
              <a:t>Visualiseringstavla</a:t>
            </a:r>
          </a:p>
        </p:txBody>
      </p:sp>
      <p:sp>
        <p:nvSpPr>
          <p:cNvPr id="3" name="Content Placeholder 2">
            <a:extLst>
              <a:ext uri="{FF2B5EF4-FFF2-40B4-BE49-F238E27FC236}">
                <a16:creationId xmlns:a16="http://schemas.microsoft.com/office/drawing/2014/main" id="{0C02CC28-4EF9-6833-A334-45DD6957BB25}"/>
              </a:ext>
            </a:extLst>
          </p:cNvPr>
          <p:cNvSpPr>
            <a:spLocks noGrp="1"/>
          </p:cNvSpPr>
          <p:nvPr>
            <p:ph idx="1"/>
          </p:nvPr>
        </p:nvSpPr>
        <p:spPr/>
        <p:txBody>
          <a:bodyPr/>
          <a:lstStyle/>
          <a:p>
            <a:r>
              <a:rPr lang="sv-SE"/>
              <a:t>Förbättringstavla (PDCA)</a:t>
            </a:r>
          </a:p>
          <a:p>
            <a:r>
              <a:rPr lang="sv-SE"/>
              <a:t>Kaizentavla</a:t>
            </a:r>
          </a:p>
          <a:p>
            <a:r>
              <a:rPr lang="sv-SE"/>
              <a:t>Daglig styrning/Pulstavla</a:t>
            </a:r>
          </a:p>
          <a:p>
            <a:r>
              <a:rPr lang="sv-SE"/>
              <a:t>KPI tavla</a:t>
            </a:r>
          </a:p>
          <a:p>
            <a:r>
              <a:rPr lang="sv-SE"/>
              <a:t>5S tavla</a:t>
            </a:r>
          </a:p>
          <a:p>
            <a:r>
              <a:rPr lang="sv-SE"/>
              <a:t>…..</a:t>
            </a:r>
          </a:p>
          <a:p>
            <a:endParaRPr lang="sv-SE" dirty="0"/>
          </a:p>
        </p:txBody>
      </p:sp>
      <p:grpSp>
        <p:nvGrpSpPr>
          <p:cNvPr id="6" name="Group 5">
            <a:extLst>
              <a:ext uri="{FF2B5EF4-FFF2-40B4-BE49-F238E27FC236}">
                <a16:creationId xmlns:a16="http://schemas.microsoft.com/office/drawing/2014/main" id="{4E3DC377-0CAD-98A6-5811-72222F286AA8}"/>
              </a:ext>
            </a:extLst>
          </p:cNvPr>
          <p:cNvGrpSpPr/>
          <p:nvPr/>
        </p:nvGrpSpPr>
        <p:grpSpPr>
          <a:xfrm>
            <a:off x="5148064" y="1484784"/>
            <a:ext cx="3667125" cy="2108617"/>
            <a:chOff x="5148064" y="1484784"/>
            <a:chExt cx="3667125" cy="2108617"/>
          </a:xfrm>
        </p:grpSpPr>
        <p:pic>
          <p:nvPicPr>
            <p:cNvPr id="1026" name="Picture 2">
              <a:extLst>
                <a:ext uri="{FF2B5EF4-FFF2-40B4-BE49-F238E27FC236}">
                  <a16:creationId xmlns:a16="http://schemas.microsoft.com/office/drawing/2014/main" id="{B8B424EE-EB13-FD49-E0BD-5F5A78885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484784"/>
              <a:ext cx="3667125" cy="1681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EB5EAD-E0C1-F463-5DC8-C56889A09EF2}"/>
                </a:ext>
              </a:extLst>
            </p:cNvPr>
            <p:cNvSpPr txBox="1"/>
            <p:nvPr/>
          </p:nvSpPr>
          <p:spPr>
            <a:xfrm>
              <a:off x="5148064" y="3254847"/>
              <a:ext cx="3575923" cy="338554"/>
            </a:xfrm>
            <a:prstGeom prst="rect">
              <a:avLst/>
            </a:prstGeom>
            <a:noFill/>
          </p:spPr>
          <p:txBody>
            <a:bodyPr wrap="square">
              <a:spAutoFit/>
            </a:bodyPr>
            <a:lstStyle/>
            <a:p>
              <a:r>
                <a:rPr lang="sv-SE" sz="800" dirty="0"/>
                <a:t>Av </a:t>
              </a:r>
              <a:r>
                <a:rPr lang="sv-SE" sz="800" dirty="0" err="1"/>
                <a:t>Kire</a:t>
              </a:r>
              <a:r>
                <a:rPr lang="sv-SE" sz="800" dirty="0"/>
                <a:t> Jacques - Eget arbete, CC BY-SA 3.0, https://commons.wikimedia.org/w/index.php?curid=24631727</a:t>
              </a:r>
            </a:p>
          </p:txBody>
        </p:sp>
      </p:grpSp>
      <p:pic>
        <p:nvPicPr>
          <p:cNvPr id="1030" name="Picture 6" descr="Dagligstyrningstavla">
            <a:extLst>
              <a:ext uri="{FF2B5EF4-FFF2-40B4-BE49-F238E27FC236}">
                <a16:creationId xmlns:a16="http://schemas.microsoft.com/office/drawing/2014/main" id="{DDC343F7-745A-DE88-BB65-75B872C604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639716"/>
            <a:ext cx="3699547" cy="2218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5130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Visualiseringstavla</a:t>
            </a:r>
          </a:p>
        </p:txBody>
      </p:sp>
      <p:pic>
        <p:nvPicPr>
          <p:cNvPr id="11268" name="Picture 4" descr="Bildresultat fÃ¶r Visualiseringstav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2509741"/>
            <a:ext cx="3544645" cy="2215404"/>
          </a:xfrm>
          <a:prstGeom prst="rect">
            <a:avLst/>
          </a:prstGeom>
          <a:noFill/>
          <a:extLst>
            <a:ext uri="{909E8E84-426E-40DD-AFC4-6F175D3DCCD1}">
              <a14:hiddenFill xmlns:a14="http://schemas.microsoft.com/office/drawing/2010/main">
                <a:solidFill>
                  <a:srgbClr val="FFFFFF"/>
                </a:solidFill>
              </a14:hiddenFill>
            </a:ext>
          </a:extLst>
        </p:spPr>
      </p:pic>
      <p:pic>
        <p:nvPicPr>
          <p:cNvPr id="11276" name="Picture 12" descr="Bildresultat fÃ¶r Visualiseringstav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844824"/>
            <a:ext cx="3672408" cy="367240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27584" y="1712755"/>
            <a:ext cx="3338350" cy="646331"/>
          </a:xfrm>
          <a:prstGeom prst="rect">
            <a:avLst/>
          </a:prstGeom>
          <a:noFill/>
        </p:spPr>
        <p:txBody>
          <a:bodyPr wrap="none" rtlCol="0">
            <a:spAutoFit/>
          </a:bodyPr>
          <a:lstStyle/>
          <a:p>
            <a:r>
              <a:rPr lang="sv-SE" dirty="0">
                <a:latin typeface="+mn-lt"/>
              </a:rPr>
              <a:t>Vilka nyckeltal ska vi visualisera?</a:t>
            </a:r>
          </a:p>
          <a:p>
            <a:r>
              <a:rPr lang="sv-SE" dirty="0">
                <a:latin typeface="+mn-lt"/>
              </a:rPr>
              <a:t>Varför?</a:t>
            </a:r>
          </a:p>
        </p:txBody>
      </p:sp>
    </p:spTree>
    <p:extLst>
      <p:ext uri="{BB962C8B-B14F-4D97-AF65-F5344CB8AC3E}">
        <p14:creationId xmlns:p14="http://schemas.microsoft.com/office/powerpoint/2010/main" val="2258807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8502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Underhåll i världsklass</a:t>
            </a:r>
          </a:p>
        </p:txBody>
      </p:sp>
      <p:sp>
        <p:nvSpPr>
          <p:cNvPr id="3" name="Content Placeholder 2"/>
          <p:cNvSpPr>
            <a:spLocks noGrp="1"/>
          </p:cNvSpPr>
          <p:nvPr>
            <p:ph idx="1"/>
          </p:nvPr>
        </p:nvSpPr>
        <p:spPr>
          <a:xfrm>
            <a:off x="706438" y="1412776"/>
            <a:ext cx="7658100" cy="4118260"/>
          </a:xfrm>
        </p:spPr>
        <p:txBody>
          <a:bodyPr/>
          <a:lstStyle/>
          <a:p>
            <a:r>
              <a:rPr lang="sv-SE" sz="2000" dirty="0"/>
              <a:t>Allas delaktighet</a:t>
            </a:r>
          </a:p>
          <a:p>
            <a:r>
              <a:rPr lang="sv-SE" sz="2000" dirty="0"/>
              <a:t>Engagerat ledarskap</a:t>
            </a:r>
          </a:p>
          <a:p>
            <a:r>
              <a:rPr lang="sv-SE" sz="2000" dirty="0"/>
              <a:t>Faktabaserat beslut</a:t>
            </a:r>
          </a:p>
          <a:p>
            <a:r>
              <a:rPr lang="sv-SE" sz="2000" dirty="0"/>
              <a:t>Kompetensutveckling</a:t>
            </a:r>
          </a:p>
          <a:p>
            <a:r>
              <a:rPr lang="sv-SE" sz="2000" dirty="0"/>
              <a:t>Kundorientering</a:t>
            </a:r>
          </a:p>
          <a:p>
            <a:r>
              <a:rPr lang="sv-SE" sz="2000" dirty="0"/>
              <a:t>Kvalitetssäkrande åtgärder</a:t>
            </a:r>
          </a:p>
          <a:p>
            <a:r>
              <a:rPr lang="sv-SE" sz="2000" dirty="0"/>
              <a:t>Långsiktighet</a:t>
            </a:r>
          </a:p>
          <a:p>
            <a:r>
              <a:rPr lang="sv-SE" sz="2000" dirty="0"/>
              <a:t>Lära av andra</a:t>
            </a:r>
          </a:p>
          <a:p>
            <a:r>
              <a:rPr lang="sv-SE" sz="2000" dirty="0"/>
              <a:t>Processorientering</a:t>
            </a:r>
          </a:p>
          <a:p>
            <a:r>
              <a:rPr lang="sv-SE" sz="2000" dirty="0"/>
              <a:t>Samhällsansvar</a:t>
            </a:r>
          </a:p>
          <a:p>
            <a:r>
              <a:rPr lang="sv-SE" sz="2000" dirty="0"/>
              <a:t>Snabba reaktioner</a:t>
            </a:r>
          </a:p>
          <a:p>
            <a:r>
              <a:rPr lang="sv-SE" sz="2000" dirty="0"/>
              <a:t>Ständiga förbättringar</a:t>
            </a:r>
          </a:p>
        </p:txBody>
      </p:sp>
    </p:spTree>
    <p:extLst>
      <p:ext uri="{BB962C8B-B14F-4D97-AF65-F5344CB8AC3E}">
        <p14:creationId xmlns:p14="http://schemas.microsoft.com/office/powerpoint/2010/main" val="463150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082" y="3044754"/>
            <a:ext cx="4331373" cy="2995344"/>
          </a:xfrm>
          <a:prstGeom prst="rect">
            <a:avLst/>
          </a:prstGeom>
        </p:spPr>
      </p:pic>
      <p:pic>
        <p:nvPicPr>
          <p:cNvPr id="5" name="Picture 4"/>
          <p:cNvPicPr>
            <a:picLocks noChangeAspect="1"/>
          </p:cNvPicPr>
          <p:nvPr/>
        </p:nvPicPr>
        <p:blipFill>
          <a:blip r:embed="rId3"/>
          <a:stretch>
            <a:fillRect/>
          </a:stretch>
        </p:blipFill>
        <p:spPr>
          <a:xfrm>
            <a:off x="6156175" y="971150"/>
            <a:ext cx="2602517" cy="1665762"/>
          </a:xfrm>
          <a:prstGeom prst="rect">
            <a:avLst/>
          </a:prstGeom>
        </p:spPr>
      </p:pic>
      <p:pic>
        <p:nvPicPr>
          <p:cNvPr id="7" name="Picture 6"/>
          <p:cNvPicPr>
            <a:picLocks noChangeAspect="1"/>
          </p:cNvPicPr>
          <p:nvPr/>
        </p:nvPicPr>
        <p:blipFill>
          <a:blip r:embed="rId4"/>
          <a:stretch>
            <a:fillRect/>
          </a:stretch>
        </p:blipFill>
        <p:spPr>
          <a:xfrm>
            <a:off x="0" y="520230"/>
            <a:ext cx="4445589" cy="2664296"/>
          </a:xfrm>
          <a:prstGeom prst="rect">
            <a:avLst/>
          </a:prstGeom>
        </p:spPr>
      </p:pic>
      <p:graphicFrame>
        <p:nvGraphicFramePr>
          <p:cNvPr id="10" name="Diagram 9">
            <a:extLst>
              <a:ext uri="{FF2B5EF4-FFF2-40B4-BE49-F238E27FC236}">
                <a16:creationId xmlns:a16="http://schemas.microsoft.com/office/drawing/2014/main" id="{EF331A0E-FA1F-2A63-7079-2AFDE33DB483}"/>
              </a:ext>
            </a:extLst>
          </p:cNvPr>
          <p:cNvGraphicFramePr/>
          <p:nvPr>
            <p:extLst>
              <p:ext uri="{D42A27DB-BD31-4B8C-83A1-F6EECF244321}">
                <p14:modId xmlns:p14="http://schemas.microsoft.com/office/powerpoint/2010/main" val="903326689"/>
              </p:ext>
            </p:extLst>
          </p:nvPr>
        </p:nvGraphicFramePr>
        <p:xfrm>
          <a:off x="4445589" y="2636912"/>
          <a:ext cx="5447928" cy="35283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82466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95" y="692696"/>
            <a:ext cx="9117034" cy="4581377"/>
          </a:xfrm>
        </p:spPr>
      </p:pic>
    </p:spTree>
    <p:extLst>
      <p:ext uri="{BB962C8B-B14F-4D97-AF65-F5344CB8AC3E}">
        <p14:creationId xmlns:p14="http://schemas.microsoft.com/office/powerpoint/2010/main" val="1148625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Parida fig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4624"/>
            <a:ext cx="6743700" cy="666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324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469" y="-12576"/>
            <a:ext cx="6741891" cy="689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1876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Imad fig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6515100" cy="599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339752" y="6165304"/>
            <a:ext cx="4322786" cy="369332"/>
          </a:xfrm>
          <a:prstGeom prst="rect">
            <a:avLst/>
          </a:prstGeom>
        </p:spPr>
        <p:txBody>
          <a:bodyPr wrap="none">
            <a:spAutoFit/>
          </a:bodyPr>
          <a:lstStyle/>
          <a:p>
            <a:r>
              <a:rPr lang="en-US" b="1" dirty="0">
                <a:latin typeface="Times New Roman" panose="02020603050405020304" pitchFamily="18" charset="0"/>
                <a:ea typeface="Times New Roman" panose="02020603050405020304" pitchFamily="18" charset="0"/>
              </a:rPr>
              <a:t>Source:</a:t>
            </a:r>
            <a:r>
              <a:rPr lang="en-US" dirty="0">
                <a:latin typeface="Times New Roman" panose="02020603050405020304" pitchFamily="18" charset="0"/>
                <a:ea typeface="Times New Roman" panose="02020603050405020304" pitchFamily="18" charset="0"/>
              </a:rPr>
              <a:t> Adapted from </a:t>
            </a:r>
            <a:r>
              <a:rPr lang="en-US" dirty="0" err="1">
                <a:latin typeface="Times New Roman" panose="02020603050405020304" pitchFamily="18" charset="0"/>
                <a:ea typeface="Times New Roman" panose="02020603050405020304" pitchFamily="18" charset="0"/>
              </a:rPr>
              <a:t>Imad</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Alsyouf</a:t>
            </a:r>
            <a:r>
              <a:rPr lang="en-US" dirty="0">
                <a:latin typeface="Times New Roman" panose="02020603050405020304" pitchFamily="18" charset="0"/>
                <a:ea typeface="Times New Roman" panose="02020603050405020304" pitchFamily="18" charset="0"/>
              </a:rPr>
              <a:t> (2006) </a:t>
            </a:r>
            <a:endParaRPr lang="sv-SE" dirty="0"/>
          </a:p>
        </p:txBody>
      </p:sp>
    </p:spTree>
    <p:extLst>
      <p:ext uri="{BB962C8B-B14F-4D97-AF65-F5344CB8AC3E}">
        <p14:creationId xmlns:p14="http://schemas.microsoft.com/office/powerpoint/2010/main" val="1218160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548680"/>
            <a:ext cx="7645400" cy="755650"/>
          </a:xfrm>
        </p:spPr>
        <p:txBody>
          <a:bodyPr/>
          <a:lstStyle/>
          <a:p>
            <a:r>
              <a:rPr lang="sv-SE" dirty="0"/>
              <a:t>Uppgift</a:t>
            </a:r>
          </a:p>
        </p:txBody>
      </p:sp>
      <p:sp>
        <p:nvSpPr>
          <p:cNvPr id="3" name="Content Placeholder 2"/>
          <p:cNvSpPr>
            <a:spLocks noGrp="1"/>
          </p:cNvSpPr>
          <p:nvPr>
            <p:ph idx="1"/>
          </p:nvPr>
        </p:nvSpPr>
        <p:spPr>
          <a:xfrm>
            <a:off x="706438" y="1124744"/>
            <a:ext cx="7658100" cy="4118260"/>
          </a:xfrm>
        </p:spPr>
        <p:txBody>
          <a:bodyPr/>
          <a:lstStyle/>
          <a:p>
            <a:r>
              <a:rPr lang="sv-SE" dirty="0"/>
              <a:t>Ta fram minst tre underhållsstrategier KÖKS AB ska arbeta med. Tänk på att koppla strategierna inom underhåll till företagets vision och mål.</a:t>
            </a:r>
          </a:p>
          <a:p>
            <a:r>
              <a:rPr lang="sv-SE" dirty="0"/>
              <a:t>Företaget kommer börja att arbeta med era strategier. Ta fram nyckeltal som följer upp om dessa strategier är bra eller inte. Era nyckeltal behöver kopplas både till strategisk, taktisk och operativ nivå att förstå hur bra underhållet är på företaget.</a:t>
            </a:r>
          </a:p>
          <a:p>
            <a:r>
              <a:rPr lang="sv-SE" dirty="0"/>
              <a:t>Presentera resultatet som en förbättringstavla/visualiseringstavla.</a:t>
            </a:r>
          </a:p>
        </p:txBody>
      </p:sp>
    </p:spTree>
    <p:extLst>
      <p:ext uri="{BB962C8B-B14F-4D97-AF65-F5344CB8AC3E}">
        <p14:creationId xmlns:p14="http://schemas.microsoft.com/office/powerpoint/2010/main" val="2235989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E92D0-2FA5-5874-01BC-BF4384665B94}"/>
              </a:ext>
            </a:extLst>
          </p:cNvPr>
          <p:cNvSpPr>
            <a:spLocks noGrp="1"/>
          </p:cNvSpPr>
          <p:nvPr>
            <p:ph type="title"/>
          </p:nvPr>
        </p:nvSpPr>
        <p:spPr/>
        <p:txBody>
          <a:bodyPr/>
          <a:lstStyle/>
          <a:p>
            <a:endParaRPr lang="sv-SE" dirty="0"/>
          </a:p>
        </p:txBody>
      </p:sp>
      <p:sp>
        <p:nvSpPr>
          <p:cNvPr id="3" name="Content Placeholder 2">
            <a:extLst>
              <a:ext uri="{FF2B5EF4-FFF2-40B4-BE49-F238E27FC236}">
                <a16:creationId xmlns:a16="http://schemas.microsoft.com/office/drawing/2014/main" id="{45AA5C94-D3CE-15A4-E8C7-B8A731F56B61}"/>
              </a:ext>
            </a:extLst>
          </p:cNvPr>
          <p:cNvSpPr>
            <a:spLocks noGrp="1"/>
          </p:cNvSpPr>
          <p:nvPr>
            <p:ph idx="1"/>
          </p:nvPr>
        </p:nvSpPr>
        <p:spPr/>
        <p:txBody>
          <a:bodyPr/>
          <a:lstStyle/>
          <a:p>
            <a:r>
              <a:rPr lang="sv-SE" dirty="0"/>
              <a:t>Hur bättre underhåll leder till bättre ekonomisk hållbarhet?</a:t>
            </a:r>
          </a:p>
          <a:p>
            <a:r>
              <a:rPr lang="sv-SE" dirty="0"/>
              <a:t>Hur bättre underhåll leder till en bättre social hållbarhet?</a:t>
            </a:r>
          </a:p>
          <a:p>
            <a:r>
              <a:rPr lang="sv-SE" dirty="0"/>
              <a:t>Hur bättre underhåll leder till en bättre miljömässig hållbarhet?</a:t>
            </a:r>
          </a:p>
          <a:p>
            <a:endParaRPr lang="sv-SE" dirty="0"/>
          </a:p>
        </p:txBody>
      </p:sp>
    </p:spTree>
    <p:extLst>
      <p:ext uri="{BB962C8B-B14F-4D97-AF65-F5344CB8AC3E}">
        <p14:creationId xmlns:p14="http://schemas.microsoft.com/office/powerpoint/2010/main" val="574735079"/>
      </p:ext>
    </p:extLst>
  </p:cSld>
  <p:clrMapOvr>
    <a:masterClrMapping/>
  </p:clrMapOvr>
</p:sld>
</file>

<file path=ppt/theme/theme1.xml><?xml version="1.0" encoding="utf-8"?>
<a:theme xmlns:a="http://schemas.openxmlformats.org/drawingml/2006/main" name="Linnéuniversitetet">
  <a:themeElements>
    <a:clrScheme name="Småland">
      <a:dk1>
        <a:sysClr val="windowText" lastClr="000000"/>
      </a:dk1>
      <a:lt1>
        <a:sysClr val="window" lastClr="FFFFFF"/>
      </a:lt1>
      <a:dk2>
        <a:srgbClr val="747474"/>
      </a:dk2>
      <a:lt2>
        <a:srgbClr val="FFFFFF"/>
      </a:lt2>
      <a:accent1>
        <a:srgbClr val="FFE000"/>
      </a:accent1>
      <a:accent2>
        <a:srgbClr val="B71234"/>
      </a:accent2>
      <a:accent3>
        <a:srgbClr val="557630"/>
      </a:accent3>
      <a:accent4>
        <a:srgbClr val="006983"/>
      </a:accent4>
      <a:accent5>
        <a:srgbClr val="928B81"/>
      </a:accent5>
      <a:accent6>
        <a:srgbClr val="C55E9B"/>
      </a:accent6>
      <a:hlink>
        <a:srgbClr val="0000FF"/>
      </a:hlink>
      <a:folHlink>
        <a:srgbClr val="800080"/>
      </a:folHlink>
    </a:clrScheme>
    <a:fontScheme name="Linnéuniversitete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nu_eng_v4.potx" id="{F2570272-7520-42B1-A99E-EF049EE8ADF2}" vid="{530D2AF3-9859-4903-927F-FCB7094921D6}"/>
    </a:ext>
  </a:extLst>
</a:theme>
</file>

<file path=ppt/theme/theme2.xml><?xml version="1.0" encoding="utf-8"?>
<a:theme xmlns:a="http://schemas.openxmlformats.org/drawingml/2006/main" name="Utan logotyp">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altLang="sv-SE"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nu_eng_v4.potx" id="{F2570272-7520-42B1-A99E-EF049EE8ADF2}" vid="{33656E93-0137-48E6-ACAA-E268AFD74E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lnu_eng</Template>
  <TotalTime>5673</TotalTime>
  <Words>208</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Arial</vt:lpstr>
      <vt:lpstr>Calibri</vt:lpstr>
      <vt:lpstr>Times New Roman</vt:lpstr>
      <vt:lpstr>Linnéuniversitetet</vt:lpstr>
      <vt:lpstr>Utan logotyp</vt:lpstr>
      <vt:lpstr>KPI övning- Värdera underhållsverksamhetens betydelse ur ett hållbarhetsperspektiv</vt:lpstr>
      <vt:lpstr>Underhåll i världsklass</vt:lpstr>
      <vt:lpstr>PowerPoint Presentation</vt:lpstr>
      <vt:lpstr>PowerPoint Presentation</vt:lpstr>
      <vt:lpstr>PowerPoint Presentation</vt:lpstr>
      <vt:lpstr>PowerPoint Presentation</vt:lpstr>
      <vt:lpstr>PowerPoint Presentation</vt:lpstr>
      <vt:lpstr>Uppgift</vt:lpstr>
      <vt:lpstr>PowerPoint Presentation</vt:lpstr>
      <vt:lpstr>Visualiseringstavla</vt:lpstr>
      <vt:lpstr>Visualiseringstavla</vt:lpstr>
      <vt:lpstr>PowerPoint Presentation</vt:lpstr>
    </vt:vector>
  </TitlesOfParts>
  <Company>Linnaeus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Glarner</dc:creator>
  <cp:lastModifiedBy>Anna Glarner</cp:lastModifiedBy>
  <cp:revision>189</cp:revision>
  <cp:lastPrinted>2019-03-11T07:01:43Z</cp:lastPrinted>
  <dcterms:created xsi:type="dcterms:W3CDTF">2018-11-05T09:29:37Z</dcterms:created>
  <dcterms:modified xsi:type="dcterms:W3CDTF">2025-02-25T06:46:15Z</dcterms:modified>
  <cp:version>1</cp:version>
</cp:coreProperties>
</file>