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webp" ContentType="image/webp"/>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6" r:id="rId2"/>
    <p:sldMasterId id="2147483775" r:id="rId3"/>
    <p:sldMasterId id="2147483766" r:id="rId4"/>
    <p:sldMasterId id="2147483781" r:id="rId5"/>
    <p:sldMasterId id="2147483790" r:id="rId6"/>
    <p:sldMasterId id="2147483798" r:id="rId7"/>
    <p:sldMasterId id="2147483803" r:id="rId8"/>
  </p:sldMasterIdLst>
  <p:notesMasterIdLst>
    <p:notesMasterId r:id="rId44"/>
  </p:notesMasterIdLst>
  <p:handoutMasterIdLst>
    <p:handoutMasterId r:id="rId45"/>
  </p:handoutMasterIdLst>
  <p:sldIdLst>
    <p:sldId id="259" r:id="rId9"/>
    <p:sldId id="269" r:id="rId10"/>
    <p:sldId id="256" r:id="rId11"/>
    <p:sldId id="382" r:id="rId12"/>
    <p:sldId id="383" r:id="rId13"/>
    <p:sldId id="384" r:id="rId14"/>
    <p:sldId id="385" r:id="rId15"/>
    <p:sldId id="386" r:id="rId16"/>
    <p:sldId id="257" r:id="rId17"/>
    <p:sldId id="387" r:id="rId18"/>
    <p:sldId id="388" r:id="rId19"/>
    <p:sldId id="389" r:id="rId20"/>
    <p:sldId id="390" r:id="rId21"/>
    <p:sldId id="392" r:id="rId22"/>
    <p:sldId id="394" r:id="rId23"/>
    <p:sldId id="393" r:id="rId24"/>
    <p:sldId id="408" r:id="rId25"/>
    <p:sldId id="395" r:id="rId26"/>
    <p:sldId id="379" r:id="rId27"/>
    <p:sldId id="270" r:id="rId28"/>
    <p:sldId id="407" r:id="rId29"/>
    <p:sldId id="399" r:id="rId30"/>
    <p:sldId id="400" r:id="rId31"/>
    <p:sldId id="397" r:id="rId32"/>
    <p:sldId id="398" r:id="rId33"/>
    <p:sldId id="401" r:id="rId34"/>
    <p:sldId id="402" r:id="rId35"/>
    <p:sldId id="403" r:id="rId36"/>
    <p:sldId id="406" r:id="rId37"/>
    <p:sldId id="391" r:id="rId38"/>
    <p:sldId id="404" r:id="rId39"/>
    <p:sldId id="405" r:id="rId40"/>
    <p:sldId id="266" r:id="rId41"/>
    <p:sldId id="381" r:id="rId42"/>
    <p:sldId id="260" r:id="rId43"/>
  </p:sldIdLst>
  <p:sldSz cx="12195175" cy="6859588"/>
  <p:notesSz cx="6858000" cy="9144000"/>
  <p:defaultTextStyle>
    <a:defPPr>
      <a:defRPr lang="sv-SE"/>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9">
          <p15:clr>
            <a:srgbClr val="A4A3A4"/>
          </p15:clr>
        </p15:guide>
        <p15:guide id="2" orient="horz" pos="3547">
          <p15:clr>
            <a:srgbClr val="A4A3A4"/>
          </p15:clr>
        </p15:guide>
        <p15:guide id="3" orient="horz" pos="1389">
          <p15:clr>
            <a:srgbClr val="A4A3A4"/>
          </p15:clr>
        </p15:guide>
        <p15:guide id="4" orient="horz" pos="2160">
          <p15:clr>
            <a:srgbClr val="A4A3A4"/>
          </p15:clr>
        </p15:guide>
        <p15:guide id="5" pos="348">
          <p15:clr>
            <a:srgbClr val="A4A3A4"/>
          </p15:clr>
        </p15:guide>
        <p15:guide id="6" pos="7334">
          <p15:clr>
            <a:srgbClr val="A4A3A4"/>
          </p15:clr>
        </p15:guide>
        <p15:guide id="7" pos="3838">
          <p15:clr>
            <a:srgbClr val="A4A3A4"/>
          </p15:clr>
        </p15:guide>
        <p15:guide id="8" pos="2390">
          <p15:clr>
            <a:srgbClr val="A4A3A4"/>
          </p15:clr>
        </p15:guide>
        <p15:guide id="9" orient="horz" pos="742">
          <p15:clr>
            <a:srgbClr val="A4A3A4"/>
          </p15:clr>
        </p15:guide>
        <p15:guide id="10" orient="horz" pos="1096">
          <p15:clr>
            <a:srgbClr val="A4A3A4"/>
          </p15:clr>
        </p15:guide>
        <p15:guide id="11" orient="horz" pos="427">
          <p15:clr>
            <a:srgbClr val="A4A3A4"/>
          </p15:clr>
        </p15:guide>
        <p15:guide id="12" pos="7341">
          <p15:clr>
            <a:srgbClr val="A4A3A4"/>
          </p15:clr>
        </p15:guide>
        <p15:guide id="13" pos="4068">
          <p15:clr>
            <a:srgbClr val="A4A3A4"/>
          </p15:clr>
        </p15:guide>
        <p15:guide id="14" pos="367">
          <p15:clr>
            <a:srgbClr val="A4A3A4"/>
          </p15:clr>
        </p15:guide>
        <p15:guide id="15" pos="585">
          <p15:clr>
            <a:srgbClr val="A4A3A4"/>
          </p15:clr>
        </p15:guide>
        <p15:guide id="16" pos="7106">
          <p15:clr>
            <a:srgbClr val="A4A3A4"/>
          </p15:clr>
        </p15:guide>
        <p15:guide id="17" pos="1385">
          <p15:clr>
            <a:srgbClr val="A4A3A4"/>
          </p15:clr>
        </p15:guide>
        <p15:guide id="18" pos="629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on" initials="A" lastIdx="1" clrIdx="0">
    <p:extLst>
      <p:ext uri="{19B8F6BF-5375-455C-9EA6-DF929625EA0E}">
        <p15:presenceInfo xmlns:p15="http://schemas.microsoft.com/office/powerpoint/2012/main" userId="A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6DB8"/>
    <a:srgbClr val="5585E0"/>
    <a:srgbClr val="E95B80"/>
    <a:srgbClr val="66276E"/>
    <a:srgbClr val="8CB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6732" autoAdjust="0"/>
  </p:normalViewPr>
  <p:slideViewPr>
    <p:cSldViewPr showGuides="1">
      <p:cViewPr varScale="1">
        <p:scale>
          <a:sx n="76" d="100"/>
          <a:sy n="76" d="100"/>
        </p:scale>
        <p:origin x="902" y="67"/>
      </p:cViewPr>
      <p:guideLst>
        <p:guide orient="horz" pos="3249"/>
        <p:guide orient="horz" pos="3547"/>
        <p:guide orient="horz" pos="1389"/>
        <p:guide orient="horz" pos="2160"/>
        <p:guide pos="348"/>
        <p:guide pos="7334"/>
        <p:guide pos="3838"/>
        <p:guide pos="2390"/>
        <p:guide orient="horz" pos="742"/>
        <p:guide orient="horz" pos="1096"/>
        <p:guide orient="horz" pos="427"/>
        <p:guide pos="7341"/>
        <p:guide pos="4068"/>
        <p:guide pos="367"/>
        <p:guide pos="585"/>
        <p:guide pos="7106"/>
        <p:guide pos="1385"/>
        <p:guide pos="6297"/>
      </p:guideLst>
    </p:cSldViewPr>
  </p:slideViewPr>
  <p:notesTextViewPr>
    <p:cViewPr>
      <p:scale>
        <a:sx n="1" d="1"/>
        <a:sy n="1" d="1"/>
      </p:scale>
      <p:origin x="0" y="0"/>
    </p:cViewPr>
  </p:notesTextViewPr>
  <p:notesViewPr>
    <p:cSldViewPr>
      <p:cViewPr>
        <p:scale>
          <a:sx n="150" d="100"/>
          <a:sy n="150" d="100"/>
        </p:scale>
        <p:origin x="-5851" y="-2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920D1-C0A2-4E55-BB00-0BAA532EF30A}" type="datetimeFigureOut">
              <a:rPr lang="sv-SE" smtClean="0"/>
              <a:t>2022-05-11</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320E9D-C1E3-4D9A-97FB-4BCA627EE99B}" type="slidenum">
              <a:rPr lang="sv-SE" smtClean="0"/>
              <a:t>‹#›</a:t>
            </a:fld>
            <a:endParaRPr lang="sv-SE"/>
          </a:p>
        </p:txBody>
      </p:sp>
    </p:spTree>
    <p:extLst>
      <p:ext uri="{BB962C8B-B14F-4D97-AF65-F5344CB8AC3E}">
        <p14:creationId xmlns:p14="http://schemas.microsoft.com/office/powerpoint/2010/main" val="14414440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2T13:58:41.780"/>
    </inkml:context>
    <inkml:brush xml:id="br0">
      <inkml:brushProperty name="width" value="0.05" units="cm"/>
      <inkml:brushProperty name="height" value="0.05" units="cm"/>
      <inkml:brushProperty name="color" value="#E71224"/>
    </inkml:brush>
  </inkml:definitions>
  <inkml:trace contextRef="#ctx0" brushRef="#br0">5055 0 24575,'-8'7'0,"0"0"0,0-1 0,-1 0 0,0-1 0,-15 8 0,-13 8 0,-866 454 0,687-371 0,-209 98 0,-543 176 0,584-251 0,-715 221 0,1003-324 0,51-14 0,-71 25 0,75-21 0,0-2 0,-64 9 0,19-4 0,13-2 0,41-10 0,0 2 0,-55 19 0,-62 23-323,117-40-719,10-2-5784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90685A-998E-40CF-A2DE-3377528C2DD5}" type="datetimeFigureOut">
              <a:rPr lang="sv-SE" smtClean="0"/>
              <a:t>2022-05-11</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AC57C-7FD9-4CE3-B84E-3586E9577C54}" type="slidenum">
              <a:rPr lang="sv-SE" smtClean="0"/>
              <a:t>‹#›</a:t>
            </a:fld>
            <a:endParaRPr lang="sv-SE"/>
          </a:p>
        </p:txBody>
      </p:sp>
    </p:spTree>
    <p:extLst>
      <p:ext uri="{BB962C8B-B14F-4D97-AF65-F5344CB8AC3E}">
        <p14:creationId xmlns:p14="http://schemas.microsoft.com/office/powerpoint/2010/main" val="263098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rusmarsqp4e4rlyixagv4sdtqme4h4n5444gtmnre2dw44ue55haodad.onio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rusmaro75gewridsu42xp3ksdtjcg6jtafjly5b7b4wem4qby3akqvyd.on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E30AC57C-7FD9-4CE3-B84E-3586E9577C54}" type="slidenum">
              <a:rPr lang="sv-SE" smtClean="0"/>
              <a:t>2</a:t>
            </a:fld>
            <a:endParaRPr lang="sv-SE"/>
          </a:p>
        </p:txBody>
      </p:sp>
    </p:spTree>
    <p:extLst>
      <p:ext uri="{BB962C8B-B14F-4D97-AF65-F5344CB8AC3E}">
        <p14:creationId xmlns:p14="http://schemas.microsoft.com/office/powerpoint/2010/main" val="3007548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a:t>
            </a:r>
            <a:r>
              <a:rPr lang="en-US" baseline="0" dirty="0" smtClean="0"/>
              <a:t> layout, show functions and why phishing works</a:t>
            </a:r>
            <a:endParaRPr lang="en-US" dirty="0"/>
          </a:p>
          <a:p>
            <a:r>
              <a:rPr lang="en-US" dirty="0" smtClean="0"/>
              <a:t>Most</a:t>
            </a:r>
            <a:r>
              <a:rPr lang="en-US" baseline="0" dirty="0" smtClean="0"/>
              <a:t> common way into networks, even by APT’s</a:t>
            </a:r>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21</a:t>
            </a:fld>
            <a:endParaRPr lang="sv-SE"/>
          </a:p>
        </p:txBody>
      </p:sp>
    </p:spTree>
    <p:extLst>
      <p:ext uri="{BB962C8B-B14F-4D97-AF65-F5344CB8AC3E}">
        <p14:creationId xmlns:p14="http://schemas.microsoft.com/office/powerpoint/2010/main" val="320943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a:t>
            </a:r>
            <a:r>
              <a:rPr lang="en-US" baseline="0" dirty="0" smtClean="0"/>
              <a:t> layout, show functions and why phishing works</a:t>
            </a:r>
            <a:endParaRPr lang="en-US" dirty="0" smtClean="0"/>
          </a:p>
          <a:p>
            <a:r>
              <a:rPr lang="en-US" dirty="0" smtClean="0"/>
              <a:t>Most</a:t>
            </a:r>
            <a:r>
              <a:rPr lang="en-US" baseline="0" dirty="0" smtClean="0"/>
              <a:t> common way into networks, even by APT’s</a:t>
            </a:r>
            <a:endParaRPr lang="en-SE" dirty="0" smtClean="0"/>
          </a:p>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22</a:t>
            </a:fld>
            <a:endParaRPr lang="sv-SE"/>
          </a:p>
        </p:txBody>
      </p:sp>
    </p:spTree>
    <p:extLst>
      <p:ext uri="{BB962C8B-B14F-4D97-AF65-F5344CB8AC3E}">
        <p14:creationId xmlns:p14="http://schemas.microsoft.com/office/powerpoint/2010/main" val="102404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hlinkClick r:id="rId3"/>
              </a:rPr>
              <a:t>rusmarsqp4e4rlyixagv4sdtqme4h4n5444gtmnre2dw44ue55haodad.onion</a:t>
            </a:r>
            <a:endParaRPr lang="en-US" dirty="0"/>
          </a:p>
          <a:p>
            <a:pPr>
              <a:buFont typeface="Arial" panose="020B0604020202020204" pitchFamily="34" charset="0"/>
              <a:buChar char="•"/>
            </a:pPr>
            <a:r>
              <a:rPr lang="en-US" smtClean="0">
                <a:hlinkClick r:id="rId4"/>
              </a:rPr>
              <a:t>rusmaro75gewridsu42xp3ksdtjcg6jtafjly5b7b4wem4qby3akqvyd.onion</a:t>
            </a:r>
            <a:endParaRPr lang="en-US" dirty="0"/>
          </a:p>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23</a:t>
            </a:fld>
            <a:endParaRPr lang="sv-SE"/>
          </a:p>
        </p:txBody>
      </p:sp>
    </p:spTree>
    <p:extLst>
      <p:ext uri="{BB962C8B-B14F-4D97-AF65-F5344CB8AC3E}">
        <p14:creationId xmlns:p14="http://schemas.microsoft.com/office/powerpoint/2010/main" val="192824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network cloud topology</a:t>
            </a:r>
          </a:p>
          <a:p>
            <a:endParaRPr lang="en-US" dirty="0"/>
          </a:p>
          <a:p>
            <a:r>
              <a:rPr lang="en-US" dirty="0"/>
              <a:t>Explain SOC</a:t>
            </a:r>
          </a:p>
          <a:p>
            <a:r>
              <a:rPr lang="en-US" dirty="0"/>
              <a:t>Explain IRT</a:t>
            </a:r>
          </a:p>
          <a:p>
            <a:r>
              <a:rPr lang="en-US" dirty="0"/>
              <a:t>Explain TI</a:t>
            </a:r>
          </a:p>
        </p:txBody>
      </p:sp>
      <p:sp>
        <p:nvSpPr>
          <p:cNvPr id="4" name="Slide Number Placeholder 3"/>
          <p:cNvSpPr>
            <a:spLocks noGrp="1"/>
          </p:cNvSpPr>
          <p:nvPr>
            <p:ph type="sldNum" sz="quarter" idx="5"/>
          </p:nvPr>
        </p:nvSpPr>
        <p:spPr/>
        <p:txBody>
          <a:bodyPr/>
          <a:lstStyle/>
          <a:p>
            <a:fld id="{E30AC57C-7FD9-4CE3-B84E-3586E9577C54}" type="slidenum">
              <a:rPr lang="sv-SE" smtClean="0"/>
              <a:t>24</a:t>
            </a:fld>
            <a:endParaRPr lang="sv-SE"/>
          </a:p>
        </p:txBody>
      </p:sp>
    </p:spTree>
    <p:extLst>
      <p:ext uri="{BB962C8B-B14F-4D97-AF65-F5344CB8AC3E}">
        <p14:creationId xmlns:p14="http://schemas.microsoft.com/office/powerpoint/2010/main" val="109871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https://thedfirreport.com/2022/04/25/quantum-ransomware/</a:t>
            </a:r>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28</a:t>
            </a:fld>
            <a:endParaRPr lang="sv-SE"/>
          </a:p>
        </p:txBody>
      </p:sp>
    </p:spTree>
    <p:extLst>
      <p:ext uri="{BB962C8B-B14F-4D97-AF65-F5344CB8AC3E}">
        <p14:creationId xmlns:p14="http://schemas.microsoft.com/office/powerpoint/2010/main" val="2000148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adversary does not need any extra tools. A lot of what tools do is possible to do in windows itself</a:t>
            </a:r>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29</a:t>
            </a:fld>
            <a:endParaRPr lang="sv-SE"/>
          </a:p>
        </p:txBody>
      </p:sp>
    </p:spTree>
    <p:extLst>
      <p:ext uri="{BB962C8B-B14F-4D97-AF65-F5344CB8AC3E}">
        <p14:creationId xmlns:p14="http://schemas.microsoft.com/office/powerpoint/2010/main" val="101818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Alla de första 5 tros vara Ryska grupperingar - Conti,darkside , phoenix locker(Evil corp), Revil kopplat till ryssland</a:t>
            </a:r>
          </a:p>
          <a:p>
            <a:endParaRPr lang="en-US"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smtClean="0"/>
              <a:t>Det estimeras att upp till 74 % av intäkterna från ransomware går till Rysslandslänkade hotaktörer, Ransomware-aktiviteten minskade med 25 % under första kvartalet 2022 </a:t>
            </a:r>
          </a:p>
          <a:p>
            <a:endParaRPr lang="en-SE" smtClean="0"/>
          </a:p>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30</a:t>
            </a:fld>
            <a:endParaRPr lang="sv-SE"/>
          </a:p>
        </p:txBody>
      </p:sp>
    </p:spTree>
    <p:extLst>
      <p:ext uri="{BB962C8B-B14F-4D97-AF65-F5344CB8AC3E}">
        <p14:creationId xmlns:p14="http://schemas.microsoft.com/office/powerpoint/2010/main" val="1666860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Den 27 februari läckte en ukrainsk cybersäkerhetsforskare som för närvarande befinner sig i Ukraina nästan två års interna chattposter från Conti, som just hade publicerat ett pressmeddelande till sin </a:t>
            </a:r>
            <a:r>
              <a:rPr lang="sv-SE" dirty="0" err="1"/>
              <a:t>shaming</a:t>
            </a:r>
            <a:r>
              <a:rPr lang="sv-SE" dirty="0"/>
              <a:t>-blogg för offer där de sa att de fullt ut stödde Rysslands invasion av hans land. Conti varnade att de skulle använda sin cyberförmåga för att slå tillbaka mot alla som blandade sig i konflikten.</a:t>
            </a:r>
          </a:p>
        </p:txBody>
      </p:sp>
      <p:sp>
        <p:nvSpPr>
          <p:cNvPr id="4" name="Slide Number Placeholder 3"/>
          <p:cNvSpPr>
            <a:spLocks noGrp="1"/>
          </p:cNvSpPr>
          <p:nvPr>
            <p:ph type="sldNum" sz="quarter" idx="5"/>
          </p:nvPr>
        </p:nvSpPr>
        <p:spPr/>
        <p:txBody>
          <a:bodyPr/>
          <a:lstStyle/>
          <a:p>
            <a:fld id="{E30AC57C-7FD9-4CE3-B84E-3586E9577C54}" type="slidenum">
              <a:rPr lang="sv-SE" smtClean="0"/>
              <a:t>31</a:t>
            </a:fld>
            <a:endParaRPr lang="sv-SE"/>
          </a:p>
        </p:txBody>
      </p:sp>
    </p:spTree>
    <p:extLst>
      <p:ext uri="{BB962C8B-B14F-4D97-AF65-F5344CB8AC3E}">
        <p14:creationId xmlns:p14="http://schemas.microsoft.com/office/powerpoint/2010/main" val="106465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läckta chattarna visar att Conti-gruppen – som varierade i storlek från 65 till mer än 100 anställda – budgeterade flera tusen dollar varje månad för att betala för en mängd säkerhets- och antivirusverktyg. Conti sökte efter dessa verktyg både för kontinuerlig testning (för att se hur många produkter som upptäckte deras skadliga program som dålig), men också för sin egen interna säkerhet. </a:t>
            </a:r>
            <a:r>
              <a:rPr lang="en-US" dirty="0"/>
              <a:t>Dom </a:t>
            </a:r>
            <a:r>
              <a:rPr lang="en-US" dirty="0" err="1"/>
              <a:t>får</a:t>
            </a:r>
            <a:r>
              <a:rPr lang="en-US" dirty="0"/>
              <a:t> </a:t>
            </a:r>
            <a:r>
              <a:rPr lang="en-US" dirty="0" err="1"/>
              <a:t>lön</a:t>
            </a:r>
            <a:r>
              <a:rPr lang="en-US" dirty="0"/>
              <a:t> den 1 </a:t>
            </a:r>
            <a:r>
              <a:rPr lang="en-US" dirty="0" err="1"/>
              <a:t>och</a:t>
            </a:r>
            <a:r>
              <a:rPr lang="en-US" dirty="0"/>
              <a:t> 15 </a:t>
            </a:r>
            <a:r>
              <a:rPr lang="en-US" dirty="0" err="1"/>
              <a:t>varje</a:t>
            </a:r>
            <a:r>
              <a:rPr lang="en-US" dirty="0"/>
              <a:t> </a:t>
            </a:r>
            <a:r>
              <a:rPr lang="en-US" dirty="0" err="1"/>
              <a:t>månad</a:t>
            </a:r>
            <a:r>
              <a:rPr lang="en-US" dirty="0"/>
              <a:t>, </a:t>
            </a:r>
            <a:r>
              <a:rPr lang="en-US" dirty="0" err="1"/>
              <a:t>vanligtvis</a:t>
            </a:r>
            <a:r>
              <a:rPr lang="en-US" dirty="0"/>
              <a:t> runt $1000-2000 </a:t>
            </a:r>
            <a:r>
              <a:rPr lang="en-US" dirty="0" err="1"/>
              <a:t>och</a:t>
            </a:r>
            <a:r>
              <a:rPr lang="en-US" dirty="0"/>
              <a:t> det </a:t>
            </a:r>
            <a:r>
              <a:rPr lang="en-US" dirty="0" err="1"/>
              <a:t>finns</a:t>
            </a:r>
            <a:r>
              <a:rPr lang="en-US" dirty="0"/>
              <a:t> </a:t>
            </a:r>
            <a:r>
              <a:rPr lang="en-US" dirty="0" err="1"/>
              <a:t>bonusar</a:t>
            </a:r>
            <a:r>
              <a:rPr lang="en-US" dirty="0"/>
              <a:t> </a:t>
            </a:r>
            <a:r>
              <a:rPr lang="en-US" dirty="0" err="1"/>
              <a:t>att</a:t>
            </a:r>
            <a:r>
              <a:rPr lang="en-US" dirty="0"/>
              <a:t> </a:t>
            </a:r>
            <a:r>
              <a:rPr lang="en-US" dirty="0" err="1"/>
              <a:t>hämta</a:t>
            </a:r>
            <a:r>
              <a:rPr lang="en-US" dirty="0"/>
              <a:t> </a:t>
            </a:r>
            <a:r>
              <a:rPr lang="en-US" dirty="0" err="1"/>
              <a:t>som</a:t>
            </a:r>
            <a:r>
              <a:rPr lang="en-US" dirty="0"/>
              <a:t> </a:t>
            </a:r>
            <a:r>
              <a:rPr lang="en-US" dirty="0" err="1"/>
              <a:t>månadens</a:t>
            </a:r>
            <a:r>
              <a:rPr lang="en-US" dirty="0"/>
              <a:t> </a:t>
            </a:r>
            <a:r>
              <a:rPr lang="en-US" dirty="0" err="1"/>
              <a:t>anställd</a:t>
            </a:r>
            <a:r>
              <a:rPr lang="en-US" dirty="0"/>
              <a:t> mm. Man ser </a:t>
            </a:r>
            <a:r>
              <a:rPr lang="en-US" dirty="0" err="1"/>
              <a:t>även</a:t>
            </a:r>
            <a:r>
              <a:rPr lang="en-US" dirty="0"/>
              <a:t> </a:t>
            </a:r>
            <a:r>
              <a:rPr lang="en-US" dirty="0" err="1"/>
              <a:t>att</a:t>
            </a:r>
            <a:r>
              <a:rPr lang="en-US" dirty="0"/>
              <a:t> de </a:t>
            </a:r>
            <a:r>
              <a:rPr lang="en-US" dirty="0" err="1"/>
              <a:t>som</a:t>
            </a:r>
            <a:r>
              <a:rPr lang="en-US" dirty="0"/>
              <a:t> </a:t>
            </a:r>
            <a:r>
              <a:rPr lang="en-US" dirty="0" err="1"/>
              <a:t>missköter</a:t>
            </a:r>
            <a:r>
              <a:rPr lang="en-US" dirty="0"/>
              <a:t> sig </a:t>
            </a:r>
            <a:r>
              <a:rPr lang="en-US" dirty="0" err="1"/>
              <a:t>åker</a:t>
            </a:r>
            <a:r>
              <a:rPr lang="en-US" dirty="0"/>
              <a:t> </a:t>
            </a:r>
            <a:r>
              <a:rPr lang="en-US" dirty="0" err="1"/>
              <a:t>på</a:t>
            </a:r>
            <a:r>
              <a:rPr lang="en-US" dirty="0"/>
              <a:t> </a:t>
            </a:r>
            <a:r>
              <a:rPr lang="en-US" dirty="0" err="1"/>
              <a:t>böter</a:t>
            </a:r>
            <a:r>
              <a:rPr lang="en-US" dirty="0"/>
              <a:t> </a:t>
            </a:r>
            <a:r>
              <a:rPr lang="en-US" dirty="0" err="1"/>
              <a:t>och</a:t>
            </a:r>
            <a:r>
              <a:rPr lang="en-US" dirty="0"/>
              <a:t> </a:t>
            </a:r>
            <a:r>
              <a:rPr lang="en-US" dirty="0" err="1"/>
              <a:t>bötesbeloppen</a:t>
            </a:r>
            <a:r>
              <a:rPr lang="en-US" dirty="0"/>
              <a:t> </a:t>
            </a:r>
            <a:r>
              <a:rPr lang="en-US" dirty="0" err="1"/>
              <a:t>läggs</a:t>
            </a:r>
            <a:r>
              <a:rPr lang="en-US" dirty="0"/>
              <a:t> till I </a:t>
            </a:r>
            <a:r>
              <a:rPr lang="en-US" dirty="0" err="1"/>
              <a:t>potten</a:t>
            </a:r>
            <a:r>
              <a:rPr lang="en-US" dirty="0"/>
              <a:t> </a:t>
            </a:r>
            <a:r>
              <a:rPr lang="en-US" dirty="0" err="1"/>
              <a:t>som</a:t>
            </a:r>
            <a:r>
              <a:rPr lang="en-US" dirty="0"/>
              <a:t> </a:t>
            </a:r>
            <a:r>
              <a:rPr lang="en-US" dirty="0" err="1"/>
              <a:t>månadens</a:t>
            </a:r>
            <a:r>
              <a:rPr lang="en-US" dirty="0"/>
              <a:t> </a:t>
            </a:r>
            <a:r>
              <a:rPr lang="en-US" dirty="0" err="1"/>
              <a:t>anställd</a:t>
            </a:r>
            <a:r>
              <a:rPr lang="en-US" dirty="0"/>
              <a:t> </a:t>
            </a:r>
            <a:r>
              <a:rPr lang="en-US" dirty="0" err="1"/>
              <a:t>får</a:t>
            </a:r>
            <a:r>
              <a:rPr lang="en-US" dirty="0"/>
              <a:t>. De med </a:t>
            </a:r>
            <a:r>
              <a:rPr lang="en-US" dirty="0" err="1"/>
              <a:t>höga</a:t>
            </a:r>
            <a:r>
              <a:rPr lang="en-US" dirty="0"/>
              <a:t> positioner </a:t>
            </a:r>
            <a:r>
              <a:rPr lang="en-US" dirty="0" err="1"/>
              <a:t>verkar</a:t>
            </a:r>
            <a:r>
              <a:rPr lang="en-US" dirty="0"/>
              <a:t> </a:t>
            </a:r>
            <a:r>
              <a:rPr lang="en-US" dirty="0" err="1"/>
              <a:t>hantera</a:t>
            </a:r>
            <a:r>
              <a:rPr lang="en-US" dirty="0"/>
              <a:t> </a:t>
            </a:r>
            <a:r>
              <a:rPr lang="en-US" dirty="0" err="1"/>
              <a:t>flera</a:t>
            </a:r>
            <a:r>
              <a:rPr lang="en-US" dirty="0"/>
              <a:t> </a:t>
            </a:r>
            <a:r>
              <a:rPr lang="en-US" dirty="0" err="1"/>
              <a:t>olka</a:t>
            </a:r>
            <a:r>
              <a:rPr lang="en-US" dirty="0"/>
              <a:t> </a:t>
            </a:r>
            <a:r>
              <a:rPr lang="en-US" dirty="0" err="1"/>
              <a:t>grupperingar</a:t>
            </a:r>
            <a:r>
              <a:rPr lang="en-US" dirty="0"/>
              <a:t>.</a:t>
            </a:r>
          </a:p>
          <a:p>
            <a:endParaRPr lang="en-US" dirty="0"/>
          </a:p>
          <a:p>
            <a:r>
              <a:rPr lang="sv-SE" dirty="0"/>
              <a:t>En chatt mellan Conti övre chef "</a:t>
            </a:r>
            <a:r>
              <a:rPr lang="sv-SE" dirty="0" err="1"/>
              <a:t>Reshaev</a:t>
            </a:r>
            <a:r>
              <a:rPr lang="sv-SE" dirty="0"/>
              <a:t>" och underordnad "Pin" den 8 augusti 2021 visar att </a:t>
            </a:r>
            <a:r>
              <a:rPr lang="sv-SE" dirty="0" err="1"/>
              <a:t>Reshaev</a:t>
            </a:r>
            <a:r>
              <a:rPr lang="sv-SE" dirty="0"/>
              <a:t> beordrar Pin att tyst kontrollera aktiviteten hos Contis nätverksadministratörer en gång i veckan - för att säkerställa att de inte gör något för att undergräva integritet eller säkerhet för koncernens verksamhet. </a:t>
            </a:r>
            <a:r>
              <a:rPr lang="sv-SE" dirty="0" err="1"/>
              <a:t>Reshaev</a:t>
            </a:r>
            <a:r>
              <a:rPr lang="sv-SE" dirty="0"/>
              <a:t> säger åt Pin att installera verktyg för endpoint </a:t>
            </a:r>
            <a:r>
              <a:rPr lang="sv-SE" dirty="0" err="1"/>
              <a:t>detection</a:t>
            </a:r>
            <a:r>
              <a:rPr lang="sv-SE" dirty="0"/>
              <a:t> and </a:t>
            </a:r>
            <a:r>
              <a:rPr lang="sv-SE" dirty="0" err="1"/>
              <a:t>response</a:t>
            </a:r>
            <a:r>
              <a:rPr lang="sv-SE" dirty="0"/>
              <a:t> (EDR) på varje administratörs dator.</a:t>
            </a:r>
          </a:p>
          <a:p>
            <a:endParaRPr lang="sv-SE" dirty="0"/>
          </a:p>
          <a:p>
            <a:r>
              <a:rPr lang="sv-SE" dirty="0"/>
              <a:t>Conti-chefer var hypermedvetna om att deras anställda hanterade otroligt känslig och ovärderlig data som stulits från företag, information som skulle sälja som smör på de underjordiska cyberbrottsforumen. Men i ett företag som drivs av skurkar är förtroende inte lätt.</a:t>
            </a:r>
          </a:p>
          <a:p>
            <a:endParaRPr lang="sv-SE" dirty="0"/>
          </a:p>
          <a:p>
            <a:r>
              <a:rPr lang="sv-SE" dirty="0"/>
              <a:t>Man mutar journalister och </a:t>
            </a:r>
            <a:r>
              <a:rPr lang="sv" dirty="0"/>
              <a:t>förhandlare</a:t>
            </a:r>
            <a:r>
              <a:rPr lang="sv-SE" dirty="0"/>
              <a:t> utomlands för att hjälpa till att sätta press på företag, där de får 5% av utbetalningen om de lyckas övertala företaget att betala lösensumman. Ofta är denna baserad på en procentsats på omsättningen, men sedan företag började skaffa cyber-försäkring så betalar man istället stora pengar för tjänster som tillhandahåller information kring diverse försäkringssummor osv. Man föredrar även att attackera företag med cyberförsäkring, läser man i chatten kan man se att det blir mindre bråk om summor och utbetalningar, då sådant redan är </a:t>
            </a:r>
            <a:r>
              <a:rPr lang="sv-SE" dirty="0" err="1"/>
              <a:t>avatalat</a:t>
            </a:r>
            <a:r>
              <a:rPr lang="sv-SE" dirty="0"/>
              <a:t> och reglerat.</a:t>
            </a:r>
          </a:p>
          <a:p>
            <a:endParaRPr lang="sv-SE" dirty="0"/>
          </a:p>
          <a:p>
            <a:endParaRPr lang="sv-SE" dirty="0"/>
          </a:p>
        </p:txBody>
      </p:sp>
      <p:sp>
        <p:nvSpPr>
          <p:cNvPr id="4" name="Slide Number Placeholder 3"/>
          <p:cNvSpPr>
            <a:spLocks noGrp="1"/>
          </p:cNvSpPr>
          <p:nvPr>
            <p:ph type="sldNum" sz="quarter" idx="5"/>
          </p:nvPr>
        </p:nvSpPr>
        <p:spPr/>
        <p:txBody>
          <a:bodyPr/>
          <a:lstStyle/>
          <a:p>
            <a:fld id="{E30AC57C-7FD9-4CE3-B84E-3586E9577C54}" type="slidenum">
              <a:rPr lang="sv-SE" smtClean="0"/>
              <a:t>32</a:t>
            </a:fld>
            <a:endParaRPr lang="sv-SE"/>
          </a:p>
        </p:txBody>
      </p:sp>
    </p:spTree>
    <p:extLst>
      <p:ext uri="{BB962C8B-B14F-4D97-AF65-F5344CB8AC3E}">
        <p14:creationId xmlns:p14="http://schemas.microsoft.com/office/powerpoint/2010/main" val="2554581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recon</a:t>
            </a:r>
          </a:p>
          <a:p>
            <a:endParaRPr lang="en-US" dirty="0" smtClean="0"/>
          </a:p>
          <a:p>
            <a:r>
              <a:rPr lang="en-US" dirty="0" err="1" smtClean="0"/>
              <a:t>adfind</a:t>
            </a:r>
            <a:endParaRPr lang="en-US" dirty="0"/>
          </a:p>
          <a:p>
            <a:r>
              <a:rPr lang="en-US" dirty="0"/>
              <a:t>bloodhound - </a:t>
            </a:r>
            <a:r>
              <a:rPr lang="en-US" dirty="0" err="1"/>
              <a:t>mappar</a:t>
            </a:r>
            <a:r>
              <a:rPr lang="en-US" dirty="0"/>
              <a:t> </a:t>
            </a:r>
            <a:r>
              <a:rPr lang="en-US" dirty="0" err="1"/>
              <a:t>hela</a:t>
            </a:r>
            <a:r>
              <a:rPr lang="en-US" dirty="0"/>
              <a:t> AD visa lite </a:t>
            </a:r>
            <a:r>
              <a:rPr lang="en-US" dirty="0" err="1"/>
              <a:t>bilder</a:t>
            </a:r>
            <a:endParaRPr lang="en-US" dirty="0"/>
          </a:p>
          <a:p>
            <a:r>
              <a:rPr lang="en-US" dirty="0"/>
              <a:t>/</a:t>
            </a:r>
            <a:r>
              <a:rPr lang="en-US" dirty="0" err="1"/>
              <a:t>dirbuster</a:t>
            </a:r>
            <a:r>
              <a:rPr lang="en-US" dirty="0"/>
              <a:t>/</a:t>
            </a:r>
          </a:p>
          <a:p>
            <a:endParaRPr lang="en-US" dirty="0"/>
          </a:p>
          <a:p>
            <a:endParaRPr lang="en-US" dirty="0"/>
          </a:p>
          <a:p>
            <a:r>
              <a:rPr lang="en-US" dirty="0" err="1"/>
              <a:t>nmap</a:t>
            </a:r>
            <a:r>
              <a:rPr lang="en-US" dirty="0"/>
              <a:t> recon - </a:t>
            </a:r>
            <a:r>
              <a:rPr lang="en-US" dirty="0" err="1"/>
              <a:t>navigera</a:t>
            </a:r>
            <a:endParaRPr lang="en-US" dirty="0"/>
          </a:p>
          <a:p>
            <a:r>
              <a:rPr lang="en-US" dirty="0"/>
              <a:t>burp web - </a:t>
            </a:r>
          </a:p>
          <a:p>
            <a:endParaRPr lang="en-US" dirty="0"/>
          </a:p>
          <a:p>
            <a:r>
              <a:rPr lang="en-US" dirty="0"/>
              <a:t>infra</a:t>
            </a:r>
          </a:p>
          <a:p>
            <a:r>
              <a:rPr lang="en-US" dirty="0" err="1"/>
              <a:t>netcat</a:t>
            </a:r>
            <a:r>
              <a:rPr lang="en-US" dirty="0"/>
              <a:t> - connect back</a:t>
            </a:r>
          </a:p>
          <a:p>
            <a:r>
              <a:rPr lang="en-US" dirty="0" err="1"/>
              <a:t>masscan</a:t>
            </a:r>
            <a:r>
              <a:rPr lang="en-US" dirty="0"/>
              <a:t> - faster than </a:t>
            </a:r>
            <a:r>
              <a:rPr lang="en-US" dirty="0" err="1"/>
              <a:t>nmap</a:t>
            </a:r>
            <a:endParaRPr lang="en-US" dirty="0"/>
          </a:p>
          <a:p>
            <a:endParaRPr lang="en-SE" dirty="0"/>
          </a:p>
        </p:txBody>
      </p:sp>
      <p:sp>
        <p:nvSpPr>
          <p:cNvPr id="4" name="Slide Number Placeholder 3"/>
          <p:cNvSpPr>
            <a:spLocks noGrp="1"/>
          </p:cNvSpPr>
          <p:nvPr>
            <p:ph type="sldNum" sz="quarter" idx="5"/>
          </p:nvPr>
        </p:nvSpPr>
        <p:spPr/>
        <p:txBody>
          <a:bodyPr/>
          <a:lstStyle/>
          <a:p>
            <a:fld id="{3AA41561-C6B5-441B-BC34-67DB7E5A7466}" type="slidenum">
              <a:rPr lang="en-SE" smtClean="0"/>
              <a:t>33</a:t>
            </a:fld>
            <a:endParaRPr lang="en-SE"/>
          </a:p>
        </p:txBody>
      </p:sp>
    </p:spTree>
    <p:extLst>
      <p:ext uri="{BB962C8B-B14F-4D97-AF65-F5344CB8AC3E}">
        <p14:creationId xmlns:p14="http://schemas.microsoft.com/office/powerpoint/2010/main" val="105769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 cases – </a:t>
            </a:r>
            <a:r>
              <a:rPr lang="en-US" dirty="0" smtClean="0"/>
              <a:t>hired </a:t>
            </a:r>
            <a:r>
              <a:rPr lang="en-US" dirty="0"/>
              <a:t>by civil/private people</a:t>
            </a:r>
            <a:endParaRPr lang="en-SE" dirty="0"/>
          </a:p>
        </p:txBody>
      </p:sp>
      <p:sp>
        <p:nvSpPr>
          <p:cNvPr id="4" name="Slide Number Placeholder 3"/>
          <p:cNvSpPr>
            <a:spLocks noGrp="1"/>
          </p:cNvSpPr>
          <p:nvPr>
            <p:ph type="sldNum" sz="quarter" idx="5"/>
          </p:nvPr>
        </p:nvSpPr>
        <p:spPr/>
        <p:txBody>
          <a:bodyPr/>
          <a:lstStyle/>
          <a:p>
            <a:fld id="{3AA41561-C6B5-441B-BC34-67DB7E5A7466}" type="slidenum">
              <a:rPr lang="en-SE" smtClean="0"/>
              <a:t>3</a:t>
            </a:fld>
            <a:endParaRPr lang="en-SE"/>
          </a:p>
        </p:txBody>
      </p:sp>
    </p:spTree>
    <p:extLst>
      <p:ext uri="{BB962C8B-B14F-4D97-AF65-F5344CB8AC3E}">
        <p14:creationId xmlns:p14="http://schemas.microsoft.com/office/powerpoint/2010/main" val="251489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E30AC57C-7FD9-4CE3-B84E-3586E9577C54}" type="slidenum">
              <a:rPr lang="sv-SE" smtClean="0"/>
              <a:t>35</a:t>
            </a:fld>
            <a:endParaRPr lang="sv-SE"/>
          </a:p>
        </p:txBody>
      </p:sp>
    </p:spTree>
    <p:extLst>
      <p:ext uri="{BB962C8B-B14F-4D97-AF65-F5344CB8AC3E}">
        <p14:creationId xmlns:p14="http://schemas.microsoft.com/office/powerpoint/2010/main" val="16616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 of custody</a:t>
            </a:r>
          </a:p>
          <a:p>
            <a:endParaRPr lang="en-US" dirty="0"/>
          </a:p>
          <a:p>
            <a:r>
              <a:rPr lang="en-US" dirty="0"/>
              <a:t>Tampered with</a:t>
            </a:r>
          </a:p>
          <a:p>
            <a:r>
              <a:rPr lang="en-US" dirty="0"/>
              <a:t>Moved</a:t>
            </a:r>
          </a:p>
          <a:p>
            <a:r>
              <a:rPr lang="en-US" dirty="0"/>
              <a:t>Altered at all</a:t>
            </a:r>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10</a:t>
            </a:fld>
            <a:endParaRPr lang="sv-SE"/>
          </a:p>
        </p:txBody>
      </p:sp>
    </p:spTree>
    <p:extLst>
      <p:ext uri="{BB962C8B-B14F-4D97-AF65-F5344CB8AC3E}">
        <p14:creationId xmlns:p14="http://schemas.microsoft.com/office/powerpoint/2010/main" val="191455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bilder</a:t>
            </a:r>
          </a:p>
        </p:txBody>
      </p:sp>
      <p:sp>
        <p:nvSpPr>
          <p:cNvPr id="4" name="Slide Number Placeholder 3"/>
          <p:cNvSpPr>
            <a:spLocks noGrp="1"/>
          </p:cNvSpPr>
          <p:nvPr>
            <p:ph type="sldNum" sz="quarter" idx="10"/>
          </p:nvPr>
        </p:nvSpPr>
        <p:spPr/>
        <p:txBody>
          <a:bodyPr/>
          <a:lstStyle/>
          <a:p>
            <a:fld id="{E30AC57C-7FD9-4CE3-B84E-3586E9577C54}" type="slidenum">
              <a:rPr lang="sv-SE" smtClean="0"/>
              <a:t>12</a:t>
            </a:fld>
            <a:endParaRPr lang="sv-SE"/>
          </a:p>
        </p:txBody>
      </p:sp>
    </p:spTree>
    <p:extLst>
      <p:ext uri="{BB962C8B-B14F-4D97-AF65-F5344CB8AC3E}">
        <p14:creationId xmlns:p14="http://schemas.microsoft.com/office/powerpoint/2010/main" val="26863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Plaso</a:t>
            </a:r>
            <a:r>
              <a:rPr lang="en-US" dirty="0"/>
              <a:t> – Can make timelines, great at it actually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Axiom has support for both PC – Mobile and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Sleuth kit – is a library and collection of command line tools that allow you to investigate disk images. The core functionality of TSK allows you to analyze volume and file system data. The library can be incorporated into larger digital forensics tools and the command line tools can be directly used to find evidence.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depend a lot on the actual roles you fill within the team</a:t>
            </a:r>
            <a:endParaRPr lang="en-SE" dirty="0"/>
          </a:p>
          <a:p>
            <a:endParaRPr lang="en-US" dirty="0"/>
          </a:p>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13</a:t>
            </a:fld>
            <a:endParaRPr lang="sv-SE"/>
          </a:p>
        </p:txBody>
      </p:sp>
    </p:spTree>
    <p:extLst>
      <p:ext uri="{BB962C8B-B14F-4D97-AF65-F5344CB8AC3E}">
        <p14:creationId xmlns:p14="http://schemas.microsoft.com/office/powerpoint/2010/main" val="191191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15</a:t>
            </a:fld>
            <a:endParaRPr lang="sv-SE"/>
          </a:p>
        </p:txBody>
      </p:sp>
    </p:spTree>
    <p:extLst>
      <p:ext uri="{BB962C8B-B14F-4D97-AF65-F5344CB8AC3E}">
        <p14:creationId xmlns:p14="http://schemas.microsoft.com/office/powerpoint/2010/main" val="144807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forensics- requires insight </a:t>
            </a:r>
            <a:r>
              <a:rPr lang="en-US" dirty="0" smtClean="0"/>
              <a:t>into networks and cloud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a:t>
            </a:r>
            <a:r>
              <a:rPr lang="en-US" dirty="0"/>
              <a:t>believe that cloud will be the main part of your work, moving from physical disks to </a:t>
            </a:r>
            <a:r>
              <a:rPr lang="en-US" dirty="0" smtClean="0"/>
              <a:t>azure,</a:t>
            </a:r>
            <a:r>
              <a:rPr lang="en-US" baseline="0" dirty="0" smtClean="0"/>
              <a:t> </a:t>
            </a:r>
            <a:r>
              <a:rPr lang="en-US" baseline="0" dirty="0" err="1" smtClean="0"/>
              <a:t>aws</a:t>
            </a:r>
            <a:r>
              <a:rPr lang="en-US" baseline="0" dirty="0" smtClean="0"/>
              <a:t> and google clouds</a:t>
            </a:r>
            <a:endParaRPr lang="en-SE" dirty="0"/>
          </a:p>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16</a:t>
            </a:fld>
            <a:endParaRPr lang="sv-SE"/>
          </a:p>
        </p:txBody>
      </p:sp>
    </p:spTree>
    <p:extLst>
      <p:ext uri="{BB962C8B-B14F-4D97-AF65-F5344CB8AC3E}">
        <p14:creationId xmlns:p14="http://schemas.microsoft.com/office/powerpoint/2010/main" val="3551168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18</a:t>
            </a:fld>
            <a:endParaRPr lang="sv-SE"/>
          </a:p>
        </p:txBody>
      </p:sp>
    </p:spTree>
    <p:extLst>
      <p:ext uri="{BB962C8B-B14F-4D97-AF65-F5344CB8AC3E}">
        <p14:creationId xmlns:p14="http://schemas.microsoft.com/office/powerpoint/2010/main" val="117441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to IRT/Forensic team -  User has an alert in outbound traffic, going to a known malicious domain.</a:t>
            </a:r>
            <a:endParaRPr lang="en-SE" dirty="0"/>
          </a:p>
        </p:txBody>
      </p:sp>
      <p:sp>
        <p:nvSpPr>
          <p:cNvPr id="4" name="Slide Number Placeholder 3"/>
          <p:cNvSpPr>
            <a:spLocks noGrp="1"/>
          </p:cNvSpPr>
          <p:nvPr>
            <p:ph type="sldNum" sz="quarter" idx="5"/>
          </p:nvPr>
        </p:nvSpPr>
        <p:spPr/>
        <p:txBody>
          <a:bodyPr/>
          <a:lstStyle/>
          <a:p>
            <a:fld id="{E30AC57C-7FD9-4CE3-B84E-3586E9577C54}" type="slidenum">
              <a:rPr lang="sv-SE" smtClean="0"/>
              <a:t>20</a:t>
            </a:fld>
            <a:endParaRPr lang="sv-SE"/>
          </a:p>
        </p:txBody>
      </p:sp>
    </p:spTree>
    <p:extLst>
      <p:ext uri="{BB962C8B-B14F-4D97-AF65-F5344CB8AC3E}">
        <p14:creationId xmlns:p14="http://schemas.microsoft.com/office/powerpoint/2010/main" val="2865731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5.xml"/><Relationship Id="rId1" Type="http://schemas.openxmlformats.org/officeDocument/2006/relationships/themeOverride" Target="../theme/themeOverride2.xml"/><Relationship Id="rId4"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6.xml"/><Relationship Id="rId1" Type="http://schemas.openxmlformats.org/officeDocument/2006/relationships/themeOverride" Target="../theme/themeOverride3.xml"/><Relationship Id="rId4"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
          <p:cNvSpPr>
            <a:spLocks noGrp="1"/>
          </p:cNvSpPr>
          <p:nvPr>
            <p:ph type="body" sz="quarter" idx="10" hasCustomPrompt="1"/>
          </p:nvPr>
        </p:nvSpPr>
        <p:spPr>
          <a:xfrm>
            <a:off x="9135117" y="2359199"/>
            <a:ext cx="3060058" cy="385142"/>
          </a:xfrm>
          <a:prstGeom prst="rect">
            <a:avLst/>
          </a:prstGeom>
        </p:spPr>
        <p:txBody>
          <a:bodyPr/>
          <a:lstStyle>
            <a:lvl1pPr marL="0" indent="0" algn="ctr">
              <a:lnSpc>
                <a:spcPct val="90000"/>
              </a:lnSpc>
              <a:buNone/>
              <a:defRPr lang="sv-SE" sz="20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23" name="Text Placeholder 2"/>
          <p:cNvSpPr>
            <a:spLocks noGrp="1"/>
          </p:cNvSpPr>
          <p:nvPr>
            <p:ph type="body" sz="quarter" idx="11" hasCustomPrompt="1"/>
          </p:nvPr>
        </p:nvSpPr>
        <p:spPr>
          <a:xfrm>
            <a:off x="9135117" y="2741464"/>
            <a:ext cx="3060058" cy="688330"/>
          </a:xfrm>
          <a:prstGeom prst="rect">
            <a:avLst/>
          </a:prstGeom>
        </p:spPr>
        <p:txBody>
          <a:bodyPr/>
          <a:lstStyle>
            <a:lvl1pPr marL="0" indent="0" algn="ctr">
              <a:buNone/>
              <a:defRPr lang="sv-SE" sz="14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 name="Picture Placeholder 2"/>
          <p:cNvSpPr>
            <a:spLocks noGrp="1"/>
          </p:cNvSpPr>
          <p:nvPr>
            <p:ph type="pic" sz="quarter" idx="12" hasCustomPrompt="1"/>
          </p:nvPr>
        </p:nvSpPr>
        <p:spPr>
          <a:xfrm>
            <a:off x="9864725" y="564704"/>
            <a:ext cx="1600200" cy="1600200"/>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
        <p:nvSpPr>
          <p:cNvPr id="18" name="Subtitle 2"/>
          <p:cNvSpPr>
            <a:spLocks noGrp="1"/>
          </p:cNvSpPr>
          <p:nvPr>
            <p:ph type="subTitle" idx="1" hasCustomPrompt="1"/>
          </p:nvPr>
        </p:nvSpPr>
        <p:spPr>
          <a:xfrm>
            <a:off x="819033" y="5510788"/>
            <a:ext cx="6972076" cy="792088"/>
          </a:xfrm>
          <a:prstGeom prst="rect">
            <a:avLst/>
          </a:prstGeom>
        </p:spPr>
        <p:txBody>
          <a:bodyPr/>
          <a:lstStyle>
            <a:lvl1pPr marL="0" indent="0" algn="l">
              <a:buNone/>
              <a:defRPr sz="2000" b="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Front Sub Header</a:t>
            </a:r>
            <a:endParaRPr lang="sv-SE" dirty="0"/>
          </a:p>
        </p:txBody>
      </p:sp>
      <p:sp>
        <p:nvSpPr>
          <p:cNvPr id="19" name="Title Placeholder 1"/>
          <p:cNvSpPr>
            <a:spLocks noGrp="1"/>
          </p:cNvSpPr>
          <p:nvPr>
            <p:ph type="title" hasCustomPrompt="1"/>
          </p:nvPr>
        </p:nvSpPr>
        <p:spPr>
          <a:xfrm>
            <a:off x="774951" y="3933850"/>
            <a:ext cx="7015396" cy="1512168"/>
          </a:xfrm>
          <a:prstGeom prst="rect">
            <a:avLst/>
          </a:prstGeom>
        </p:spPr>
        <p:txBody>
          <a:bodyPr vert="horz" lIns="108000" tIns="108000" rIns="108000" bIns="0" rtlCol="0" anchor="b" anchorCtr="0">
            <a:noAutofit/>
          </a:bodyPr>
          <a:lstStyle>
            <a:lvl1pPr algn="l">
              <a:lnSpc>
                <a:spcPct val="80000"/>
              </a:lnSpc>
              <a:defRPr sz="44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FRONT header</a:t>
            </a:r>
            <a:endParaRPr lang="sv-SE" dirty="0"/>
          </a:p>
        </p:txBody>
      </p:sp>
      <p:sp>
        <p:nvSpPr>
          <p:cNvPr id="8" name="TextBox 7"/>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dirty="0">
                <a:solidFill>
                  <a:schemeClr val="tx1"/>
                </a:solidFill>
                <a:latin typeface="Arial" panose="020B0604020202020204" pitchFamily="34" charset="0"/>
                <a:ea typeface="Roboto" panose="02000000000000000000" pitchFamily="2" charset="0"/>
                <a:cs typeface="Arial" panose="020B0604020202020204" pitchFamily="34" charset="0"/>
              </a:rPr>
              <a:t>front</a:t>
            </a:r>
            <a:r>
              <a:rPr lang="sv-SE" sz="1800" b="1" u="sng"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baseline="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2" name="TextBox 11"/>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3" name="TextBox 12"/>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4"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175305347"/>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userDrawn="1"/>
        </p:nvGrpSpPr>
        <p:grpSpPr>
          <a:xfrm>
            <a:off x="4703484" y="6184240"/>
            <a:ext cx="7663694" cy="1310568"/>
            <a:chOff x="4703484" y="6184240"/>
            <a:chExt cx="7663694" cy="1310568"/>
          </a:xfrm>
        </p:grpSpPr>
        <p:sp>
          <p:nvSpPr>
            <p:cNvPr id="17"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57984">
                  <a:srgbClr val="004182">
                    <a:alpha val="33000"/>
                  </a:srgbClr>
                </a:gs>
                <a:gs pos="82000">
                  <a:schemeClr val="accent1"/>
                </a:gs>
                <a:gs pos="44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29" name="Group 28"/>
            <p:cNvGrpSpPr>
              <a:grpSpLocks noChangeAspect="1"/>
            </p:cNvGrpSpPr>
            <p:nvPr userDrawn="1"/>
          </p:nvGrpSpPr>
          <p:grpSpPr>
            <a:xfrm>
              <a:off x="9622800" y="6242400"/>
              <a:ext cx="2024866" cy="222748"/>
              <a:chOff x="2171701" y="2865332"/>
              <a:chExt cx="7978188" cy="877666"/>
            </a:xfrm>
            <a:solidFill>
              <a:schemeClr val="bg1"/>
            </a:solidFill>
          </p:grpSpPr>
          <p:sp>
            <p:nvSpPr>
              <p:cNvPr id="30" name="Freeform 29"/>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1" name="Freeform 30"/>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2" name="Freeform 31"/>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3" name="Freeform 32"/>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4" name="Freeform 33"/>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5" name="Freeform 34"/>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6" name="Freeform 35"/>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7" name="Freeform 36"/>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8" name="Freeform 37"/>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grpSp>
      <p:sp>
        <p:nvSpPr>
          <p:cNvPr id="39" name="Rectangle 38"/>
          <p:cNvSpPr/>
          <p:nvPr userDrawn="1"/>
        </p:nvSpPr>
        <p:spPr>
          <a:xfrm>
            <a:off x="0" y="0"/>
            <a:ext cx="12195175" cy="1701602"/>
          </a:xfrm>
          <a:prstGeom prst="rect">
            <a:avLst/>
          </a:prstGeom>
          <a:gradFill>
            <a:gsLst>
              <a:gs pos="0">
                <a:schemeClr val="tx1">
                  <a:alpha val="74000"/>
                </a:schemeClr>
              </a:gs>
              <a:gs pos="100000">
                <a:schemeClr val="tx1">
                  <a:alpha val="0"/>
                </a:schemeClr>
              </a:gs>
            </a:gsLst>
            <a:lin ang="5400000" scaled="0"/>
          </a:gradFill>
        </p:spPr>
        <p:txBody>
          <a:bodyPr/>
          <a:lstStyle/>
          <a:p>
            <a:pPr lvl="0" indent="0" defTabSz="914400">
              <a:spcBef>
                <a:spcPct val="20000"/>
              </a:spcBef>
              <a:buFont typeface="Arial" panose="020B0604020202020204" pitchFamily="34" charset="0"/>
              <a:buNone/>
            </a:pPr>
            <a:endParaRPr lang="sv-SE" sz="3200">
              <a:solidFill>
                <a:schemeClr val="tx1"/>
              </a:solidFill>
            </a:endParaRPr>
          </a:p>
        </p:txBody>
      </p:sp>
      <p:sp>
        <p:nvSpPr>
          <p:cNvPr id="18" name="TextBox 17"/>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bg1"/>
                </a:solidFill>
                <a:effectLst/>
                <a:latin typeface="Arial" panose="020B0604020202020204" pitchFamily="34" charset="0"/>
                <a:ea typeface="+mn-ea"/>
                <a:cs typeface="Arial" panose="020B0604020202020204" pitchFamily="34" charset="0"/>
              </a:rPr>
              <a:t>Company </a:t>
            </a:r>
            <a:r>
              <a:rPr lang="sv-SE" sz="1000" b="1" kern="1200" dirty="0" err="1">
                <a:solidFill>
                  <a:schemeClr val="bg1"/>
                </a:solidFill>
                <a:effectLst/>
                <a:latin typeface="Arial" panose="020B0604020202020204" pitchFamily="34" charset="0"/>
                <a:ea typeface="+mn-ea"/>
                <a:cs typeface="Arial" panose="020B0604020202020204" pitchFamily="34" charset="0"/>
              </a:rPr>
              <a:t>Restricted</a:t>
            </a:r>
            <a:endParaRPr lang="sv-SE" sz="1000" b="1" kern="1200" dirty="0">
              <a:solidFill>
                <a:schemeClr val="bg1"/>
              </a:solidFill>
              <a:effectLst/>
              <a:latin typeface="Arial" panose="020B0604020202020204" pitchFamily="34" charset="0"/>
              <a:ea typeface="+mn-ea"/>
              <a:cs typeface="Arial" panose="020B0604020202020204" pitchFamily="34" charset="0"/>
            </a:endParaRPr>
          </a:p>
        </p:txBody>
      </p:sp>
      <p:sp>
        <p:nvSpPr>
          <p:cNvPr id="21" name="TextBox 20"/>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22"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Title 1"/>
          <p:cNvSpPr>
            <a:spLocks noGrp="1"/>
          </p:cNvSpPr>
          <p:nvPr>
            <p:ph type="title" hasCustomPrompt="1"/>
          </p:nvPr>
        </p:nvSpPr>
        <p:spPr>
          <a:xfrm>
            <a:off x="449104" y="299621"/>
            <a:ext cx="9674408" cy="609893"/>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4000"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dirty="0"/>
              <a:t>This is the HEADER</a:t>
            </a:r>
          </a:p>
        </p:txBody>
      </p:sp>
    </p:spTree>
    <p:extLst>
      <p:ext uri="{BB962C8B-B14F-4D97-AF65-F5344CB8AC3E}">
        <p14:creationId xmlns:p14="http://schemas.microsoft.com/office/powerpoint/2010/main" val="265187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1 Header Line)">
    <p:bg>
      <p:bgPr>
        <a:solidFill>
          <a:schemeClr val="bg1"/>
        </a:solidFill>
        <a:effectLst/>
      </p:bgPr>
    </p:bg>
    <p:spTree>
      <p:nvGrpSpPr>
        <p:cNvPr id="1" name=""/>
        <p:cNvGrpSpPr/>
        <p:nvPr/>
      </p:nvGrpSpPr>
      <p:grpSpPr>
        <a:xfrm>
          <a:off x="0" y="0"/>
          <a:ext cx="0" cy="0"/>
          <a:chOff x="0" y="0"/>
          <a:chExt cx="0" cy="0"/>
        </a:xfrm>
      </p:grpSpPr>
      <p:sp>
        <p:nvSpPr>
          <p:cNvPr id="6" name="Content Placeholder 2"/>
          <p:cNvSpPr>
            <a:spLocks noGrp="1"/>
          </p:cNvSpPr>
          <p:nvPr>
            <p:ph sz="quarter" idx="12" hasCustomPrompt="1"/>
          </p:nvPr>
        </p:nvSpPr>
        <p:spPr>
          <a:xfrm>
            <a:off x="465162" y="1070366"/>
            <a:ext cx="5627663" cy="4458398"/>
          </a:xfrm>
          <a:prstGeom prst="rect">
            <a:avLst/>
          </a:prstGeom>
        </p:spPr>
        <p:txBody>
          <a:bodyPr/>
          <a:lstStyle>
            <a:lvl1pPr marL="216000" indent="-216000">
              <a:lnSpc>
                <a:spcPct val="92000"/>
              </a:lnSpc>
              <a:spcBef>
                <a:spcPts val="600"/>
              </a:spcBef>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accent2"/>
              </a:buClr>
              <a:buFont typeface="Wingdings" panose="05000000000000000000" pitchFamily="2" charset="2"/>
              <a:buChar char="§"/>
              <a:defRPr sz="1600" baseline="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accent3"/>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accent4"/>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lumMod val="50000"/>
                </a:schemeClr>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3" name="Picture Placeholder 2"/>
          <p:cNvSpPr>
            <a:spLocks noGrp="1"/>
          </p:cNvSpPr>
          <p:nvPr>
            <p:ph type="pic" sz="quarter" idx="15"/>
          </p:nvPr>
        </p:nvSpPr>
        <p:spPr>
          <a:xfrm>
            <a:off x="6457950" y="1180072"/>
            <a:ext cx="5184775" cy="3536950"/>
          </a:xfrm>
          <a:prstGeom prst="rect">
            <a:avLst/>
          </a:prstGeom>
          <a:noFill/>
          <a:ln>
            <a:noFill/>
          </a:ln>
        </p:spPr>
        <p:txBody>
          <a:bodyPr/>
          <a:lstStyle>
            <a:lvl1pPr marL="0" indent="0" algn="ctr">
              <a:buNone/>
              <a:defRPr sz="2000">
                <a:latin typeface="Arial" panose="020B0604020202020204" pitchFamily="34" charset="0"/>
                <a:ea typeface="Roboto Light" panose="02000000000000000000" pitchFamily="2" charset="0"/>
                <a:cs typeface="Arial" panose="020B0604020202020204" pitchFamily="34" charset="0"/>
              </a:defRPr>
            </a:lvl1pPr>
          </a:lstStyle>
          <a:p>
            <a:endParaRPr lang="sv-SE" dirty="0"/>
          </a:p>
        </p:txBody>
      </p:sp>
      <p:sp>
        <p:nvSpPr>
          <p:cNvPr id="43" name="Rectangle 42"/>
          <p:cNvSpPr/>
          <p:nvPr userDrawn="1"/>
        </p:nvSpPr>
        <p:spPr>
          <a:xfrm>
            <a:off x="0" y="875224"/>
            <a:ext cx="5400000" cy="36000"/>
          </a:xfrm>
          <a:prstGeom prst="rect">
            <a:avLst/>
          </a:prstGeom>
          <a:gradFill>
            <a:gsLst>
              <a:gs pos="100000">
                <a:schemeClr val="accent3">
                  <a:alpha val="0"/>
                </a:schemeClr>
              </a:gs>
              <a:gs pos="74000">
                <a:srgbClr val="FF901E">
                  <a:alpha val="27000"/>
                </a:srgbClr>
              </a:gs>
              <a:gs pos="50000">
                <a:schemeClr val="accent3"/>
              </a:gs>
              <a:gs pos="34000">
                <a:schemeClr val="accent2"/>
              </a:gs>
              <a:gs pos="25000">
                <a:schemeClr val="accent2"/>
              </a:gs>
              <a:gs pos="1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1"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Title 1"/>
          <p:cNvSpPr>
            <a:spLocks noGrp="1"/>
          </p:cNvSpPr>
          <p:nvPr>
            <p:ph type="title" hasCustomPrompt="1"/>
          </p:nvPr>
        </p:nvSpPr>
        <p:spPr>
          <a:xfrm>
            <a:off x="444516" y="306484"/>
            <a:ext cx="9397488" cy="475836"/>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dirty="0"/>
              <a:t>One line HEADER</a:t>
            </a:r>
          </a:p>
        </p:txBody>
      </p:sp>
    </p:spTree>
    <p:extLst>
      <p:ext uri="{BB962C8B-B14F-4D97-AF65-F5344CB8AC3E}">
        <p14:creationId xmlns:p14="http://schemas.microsoft.com/office/powerpoint/2010/main" val="161250460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132" b="-282"/>
          <a:stretch/>
        </p:blipFill>
        <p:spPr>
          <a:xfrm>
            <a:off x="9294" y="0"/>
            <a:ext cx="12176586" cy="6859588"/>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t="20978" b="43642"/>
          <a:stretch/>
        </p:blipFill>
        <p:spPr>
          <a:xfrm>
            <a:off x="-1" y="1440180"/>
            <a:ext cx="12195176" cy="2423160"/>
          </a:xfrm>
          <a:prstGeom prst="rect">
            <a:avLst/>
          </a:prstGeom>
        </p:spPr>
      </p:pic>
      <p:sp>
        <p:nvSpPr>
          <p:cNvPr id="23" name="Rectangle 22"/>
          <p:cNvSpPr/>
          <p:nvPr userDrawn="1"/>
        </p:nvSpPr>
        <p:spPr>
          <a:xfrm rot="10800000">
            <a:off x="9293" y="3429792"/>
            <a:ext cx="11642725" cy="3429795"/>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Placeholder 1"/>
          <p:cNvSpPr>
            <a:spLocks noGrp="1"/>
          </p:cNvSpPr>
          <p:nvPr>
            <p:ph type="title" hasCustomPrompt="1"/>
          </p:nvPr>
        </p:nvSpPr>
        <p:spPr>
          <a:xfrm>
            <a:off x="879343" y="1996440"/>
            <a:ext cx="7416964" cy="1430229"/>
          </a:xfrm>
          <a:prstGeom prst="rect">
            <a:avLst/>
          </a:prstGeom>
        </p:spPr>
        <p:txBody>
          <a:bodyPr vert="horz" lIns="0" tIns="0" rIns="0" bIns="0" rtlCol="0" anchor="ctr" anchorCtr="0">
            <a:noAutofit/>
          </a:bodyPr>
          <a:lstStyle>
            <a:lvl1pPr algn="l">
              <a:lnSpc>
                <a:spcPct val="80000"/>
              </a:lnSpc>
              <a:defRPr sz="50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Section header</a:t>
            </a:r>
            <a:endParaRPr lang="sv-SE" dirty="0"/>
          </a:p>
        </p:txBody>
      </p:sp>
      <p:sp>
        <p:nvSpPr>
          <p:cNvPr id="20" name="TextBox 19"/>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section</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25" name="Group 24"/>
          <p:cNvGrpSpPr>
            <a:grpSpLocks noChangeAspect="1"/>
          </p:cNvGrpSpPr>
          <p:nvPr userDrawn="1"/>
        </p:nvGrpSpPr>
        <p:grpSpPr>
          <a:xfrm>
            <a:off x="9622800" y="6242400"/>
            <a:ext cx="2024866" cy="222748"/>
            <a:chOff x="2171701" y="2865332"/>
            <a:chExt cx="7978188" cy="877666"/>
          </a:xfrm>
          <a:solidFill>
            <a:schemeClr val="accent1"/>
          </a:solidFill>
        </p:grpSpPr>
        <p:sp>
          <p:nvSpPr>
            <p:cNvPr id="26" name="Freeform 25"/>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7" name="Freeform 26"/>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8" name="Freeform 27"/>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9" name="Freeform 28"/>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0" name="Freeform 29"/>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1" name="Freeform 30"/>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2" name="Freeform 31"/>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3" name="Freeform 32"/>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4" name="Freeform 33"/>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
        <p:nvSpPr>
          <p:cNvPr id="36" name="TextBox 35"/>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39" name="TextBox 38"/>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40"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4794736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a:grpSpLocks noChangeAspect="1"/>
          </p:cNvGrpSpPr>
          <p:nvPr userDrawn="1"/>
        </p:nvGrpSpPr>
        <p:grpSpPr>
          <a:xfrm>
            <a:off x="7713166" y="904238"/>
            <a:ext cx="3600000" cy="396025"/>
            <a:chOff x="2171701" y="2865332"/>
            <a:chExt cx="7978188" cy="877666"/>
          </a:xfrm>
          <a:solidFill>
            <a:schemeClr val="bg1"/>
          </a:solidFill>
        </p:grpSpPr>
        <p:sp>
          <p:nvSpPr>
            <p:cNvPr id="14" name="Freeform 13"/>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4"/>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7"/>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8"/>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21"/>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4" name="Text Placeholder 23"/>
          <p:cNvSpPr>
            <a:spLocks noGrp="1"/>
          </p:cNvSpPr>
          <p:nvPr>
            <p:ph type="body" sz="quarter" idx="10" hasCustomPrompt="1"/>
          </p:nvPr>
        </p:nvSpPr>
        <p:spPr>
          <a:xfrm>
            <a:off x="4566857" y="3285778"/>
            <a:ext cx="6848475" cy="597636"/>
          </a:xfrm>
          <a:prstGeom prst="rect">
            <a:avLst/>
          </a:prstGeom>
        </p:spPr>
        <p:txBody>
          <a:bodyPr lIns="0" tIns="0" bIns="0" anchor="ctr" anchorCtr="0"/>
          <a:lstStyle>
            <a:lvl1pPr marL="0" indent="0" algn="r">
              <a:buNone/>
              <a:defRPr sz="4400" cap="all"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NAME</a:t>
            </a:r>
            <a:endParaRPr lang="sv-SE" dirty="0"/>
          </a:p>
        </p:txBody>
      </p:sp>
      <p:sp>
        <p:nvSpPr>
          <p:cNvPr id="25" name="Text Placeholder 23"/>
          <p:cNvSpPr>
            <a:spLocks noGrp="1"/>
          </p:cNvSpPr>
          <p:nvPr>
            <p:ph type="body" sz="quarter" idx="11" hasCustomPrompt="1"/>
          </p:nvPr>
        </p:nvSpPr>
        <p:spPr>
          <a:xfrm>
            <a:off x="4543571" y="3949152"/>
            <a:ext cx="6841282" cy="313259"/>
          </a:xfrm>
          <a:prstGeom prst="rect">
            <a:avLst/>
          </a:prstGeom>
        </p:spPr>
        <p:txBody>
          <a:bodyPr lIns="0" tIns="0" bIns="0" anchor="ctr" anchorCtr="0"/>
          <a:lstStyle>
            <a:lvl1pPr marL="0" indent="0" algn="r">
              <a:buNone/>
              <a:defRPr sz="2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Title</a:t>
            </a:r>
            <a:endParaRPr lang="sv-SE" dirty="0"/>
          </a:p>
        </p:txBody>
      </p:sp>
      <p:sp>
        <p:nvSpPr>
          <p:cNvPr id="27" name="Text Placeholder 23"/>
          <p:cNvSpPr>
            <a:spLocks noGrp="1"/>
          </p:cNvSpPr>
          <p:nvPr>
            <p:ph type="body" sz="quarter" idx="13" hasCustomPrompt="1"/>
          </p:nvPr>
        </p:nvSpPr>
        <p:spPr>
          <a:xfrm>
            <a:off x="4549666" y="4570869"/>
            <a:ext cx="6841282"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Mail Address</a:t>
            </a:r>
            <a:endParaRPr lang="sv-SE" dirty="0"/>
          </a:p>
        </p:txBody>
      </p:sp>
      <p:sp>
        <p:nvSpPr>
          <p:cNvPr id="30" name="Text Placeholder 23"/>
          <p:cNvSpPr>
            <a:spLocks noGrp="1"/>
          </p:cNvSpPr>
          <p:nvPr>
            <p:ph type="body" sz="quarter" idx="14" hasCustomPrompt="1"/>
          </p:nvPr>
        </p:nvSpPr>
        <p:spPr>
          <a:xfrm>
            <a:off x="4549666" y="4967912"/>
            <a:ext cx="6841281"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Mobile Phone</a:t>
            </a:r>
            <a:endParaRPr lang="sv-SE" dirty="0"/>
          </a:p>
        </p:txBody>
      </p:sp>
      <p:sp>
        <p:nvSpPr>
          <p:cNvPr id="26" name="Text Placeholder 23"/>
          <p:cNvSpPr>
            <a:spLocks noGrp="1"/>
          </p:cNvSpPr>
          <p:nvPr>
            <p:ph type="body" sz="quarter" idx="15" hasCustomPrompt="1"/>
          </p:nvPr>
        </p:nvSpPr>
        <p:spPr>
          <a:xfrm>
            <a:off x="8287986" y="5699358"/>
            <a:ext cx="3096866" cy="396000"/>
          </a:xfrm>
          <a:prstGeom prst="rect">
            <a:avLst/>
          </a:prstGeom>
        </p:spPr>
        <p:txBody>
          <a:bodyPr lIns="0" tIns="0" bIns="0" anchor="ctr" anchorCtr="0"/>
          <a:lstStyle>
            <a:lvl1pPr marL="0" indent="0" algn="r" defTabSz="1219444" rtl="0" eaLnBrk="1" latinLnBrk="0" hangingPunct="1">
              <a:buNone/>
              <a:defRPr lang="sv-SE" sz="2400" b="1" kern="1200" cap="none" baseline="0" dirty="0">
                <a:solidFill>
                  <a:schemeClr val="bg1"/>
                </a:solidFill>
                <a:latin typeface="Arial" panose="020B0604020202020204" pitchFamily="34" charset="0"/>
                <a:ea typeface="Roboto Bold"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err="1"/>
              <a:t>combitech.xx</a:t>
            </a:r>
            <a:endParaRPr lang="sv-SE" dirty="0"/>
          </a:p>
        </p:txBody>
      </p:sp>
      <p:sp>
        <p:nvSpPr>
          <p:cNvPr id="23" name="TextBox 22"/>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contact</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 name="Title 1"/>
          <p:cNvSpPr>
            <a:spLocks noGrp="1"/>
          </p:cNvSpPr>
          <p:nvPr>
            <p:ph type="title" hasCustomPrompt="1"/>
          </p:nvPr>
        </p:nvSpPr>
        <p:spPr>
          <a:xfrm>
            <a:off x="-1" y="-347957"/>
            <a:ext cx="985019" cy="288032"/>
          </a:xfrm>
          <a:prstGeom prst="rect">
            <a:avLst/>
          </a:prstGeom>
        </p:spPr>
        <p:txBody>
          <a:bodyPr/>
          <a:lstStyle>
            <a:lvl1pPr algn="l" defTabSz="914400" rtl="0" eaLnBrk="1" latinLnBrk="0" hangingPunct="1">
              <a:lnSpc>
                <a:spcPct val="80000"/>
              </a:lnSpc>
              <a:spcBef>
                <a:spcPct val="0"/>
              </a:spcBef>
              <a:buNone/>
              <a:defRPr lang="sv-SE" sz="1200" kern="1200" cap="all" spc="0" baseline="0" dirty="0">
                <a:solidFill>
                  <a:schemeClr val="tx1">
                    <a:alpha val="0"/>
                  </a:schemeClr>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err="1"/>
              <a:t>Contect</a:t>
            </a:r>
            <a:endParaRPr lang="sv-SE" dirty="0"/>
          </a:p>
        </p:txBody>
      </p:sp>
    </p:spTree>
    <p:extLst>
      <p:ext uri="{BB962C8B-B14F-4D97-AF65-F5344CB8AC3E}">
        <p14:creationId xmlns:p14="http://schemas.microsoft.com/office/powerpoint/2010/main" val="366047041"/>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1 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
          <p:cNvSpPr>
            <a:spLocks noGrp="1"/>
          </p:cNvSpPr>
          <p:nvPr>
            <p:ph type="body" sz="quarter" idx="10" hasCustomPrompt="1"/>
          </p:nvPr>
        </p:nvSpPr>
        <p:spPr>
          <a:xfrm>
            <a:off x="9135117" y="2359199"/>
            <a:ext cx="3060058" cy="385142"/>
          </a:xfrm>
          <a:prstGeom prst="rect">
            <a:avLst/>
          </a:prstGeom>
        </p:spPr>
        <p:txBody>
          <a:bodyPr/>
          <a:lstStyle>
            <a:lvl1pPr marL="0" indent="0" algn="ctr">
              <a:lnSpc>
                <a:spcPct val="90000"/>
              </a:lnSpc>
              <a:buNone/>
              <a:defRPr lang="sv-SE" sz="20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23" name="Text Placeholder 2"/>
          <p:cNvSpPr>
            <a:spLocks noGrp="1"/>
          </p:cNvSpPr>
          <p:nvPr>
            <p:ph type="body" sz="quarter" idx="11" hasCustomPrompt="1"/>
          </p:nvPr>
        </p:nvSpPr>
        <p:spPr>
          <a:xfrm>
            <a:off x="9135117" y="2741464"/>
            <a:ext cx="3060058" cy="688330"/>
          </a:xfrm>
          <a:prstGeom prst="rect">
            <a:avLst/>
          </a:prstGeom>
        </p:spPr>
        <p:txBody>
          <a:bodyPr/>
          <a:lstStyle>
            <a:lvl1pPr marL="0" indent="0" algn="ctr">
              <a:buNone/>
              <a:defRPr lang="sv-SE" sz="14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 name="Picture Placeholder 2"/>
          <p:cNvSpPr>
            <a:spLocks noGrp="1"/>
          </p:cNvSpPr>
          <p:nvPr>
            <p:ph type="pic" sz="quarter" idx="12" hasCustomPrompt="1"/>
          </p:nvPr>
        </p:nvSpPr>
        <p:spPr>
          <a:xfrm>
            <a:off x="9864725" y="564704"/>
            <a:ext cx="1600200" cy="1600200"/>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
        <p:nvSpPr>
          <p:cNvPr id="18" name="Subtitle 2"/>
          <p:cNvSpPr>
            <a:spLocks noGrp="1"/>
          </p:cNvSpPr>
          <p:nvPr>
            <p:ph type="subTitle" idx="1" hasCustomPrompt="1"/>
          </p:nvPr>
        </p:nvSpPr>
        <p:spPr>
          <a:xfrm>
            <a:off x="819033" y="5510788"/>
            <a:ext cx="6972076" cy="792088"/>
          </a:xfrm>
          <a:prstGeom prst="rect">
            <a:avLst/>
          </a:prstGeom>
        </p:spPr>
        <p:txBody>
          <a:bodyPr/>
          <a:lstStyle>
            <a:lvl1pPr marL="0" indent="0" algn="l">
              <a:buNone/>
              <a:defRPr sz="2000" b="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 Header</a:t>
            </a:r>
            <a:endParaRPr lang="sv-SE" dirty="0"/>
          </a:p>
        </p:txBody>
      </p:sp>
      <p:sp>
        <p:nvSpPr>
          <p:cNvPr id="19" name="Title Placeholder 1"/>
          <p:cNvSpPr>
            <a:spLocks noGrp="1"/>
          </p:cNvSpPr>
          <p:nvPr>
            <p:ph type="title" hasCustomPrompt="1"/>
          </p:nvPr>
        </p:nvSpPr>
        <p:spPr>
          <a:xfrm>
            <a:off x="774951" y="3933850"/>
            <a:ext cx="7015396" cy="1512168"/>
          </a:xfrm>
          <a:prstGeom prst="rect">
            <a:avLst/>
          </a:prstGeom>
        </p:spPr>
        <p:txBody>
          <a:bodyPr vert="horz" lIns="108000" tIns="108000" rIns="108000" bIns="0" rtlCol="0" anchor="b" anchorCtr="0">
            <a:noAutofit/>
          </a:bodyPr>
          <a:lstStyle>
            <a:lvl1pPr algn="l">
              <a:lnSpc>
                <a:spcPct val="80000"/>
              </a:lnSpc>
              <a:defRPr sz="44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header</a:t>
            </a:r>
            <a:endParaRPr lang="sv-SE" dirty="0"/>
          </a:p>
        </p:txBody>
      </p:sp>
      <p:sp>
        <p:nvSpPr>
          <p:cNvPr id="8" name="TextBox 7"/>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dirty="0">
                <a:solidFill>
                  <a:schemeClr val="tx1"/>
                </a:solidFill>
                <a:latin typeface="Arial" panose="020B0604020202020204" pitchFamily="34" charset="0"/>
                <a:ea typeface="Roboto" panose="02000000000000000000" pitchFamily="2" charset="0"/>
                <a:cs typeface="Arial" panose="020B0604020202020204" pitchFamily="34" charset="0"/>
              </a:rPr>
              <a:t>front</a:t>
            </a:r>
            <a:r>
              <a:rPr lang="sv-SE" sz="1800" b="1" u="sng"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baseline="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2" name="TextBox 11"/>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3" name="TextBox 12"/>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4"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grpSp>
        <p:nvGrpSpPr>
          <p:cNvPr id="11" name="Group 10"/>
          <p:cNvGrpSpPr>
            <a:grpSpLocks noChangeAspect="1"/>
          </p:cNvGrpSpPr>
          <p:nvPr userDrawn="1"/>
        </p:nvGrpSpPr>
        <p:grpSpPr>
          <a:xfrm>
            <a:off x="882009" y="904238"/>
            <a:ext cx="3600000" cy="396025"/>
            <a:chOff x="2171701" y="2865332"/>
            <a:chExt cx="7978188" cy="877666"/>
          </a:xfrm>
        </p:grpSpPr>
        <p:sp>
          <p:nvSpPr>
            <p:cNvPr id="15" name="Freeform 1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23"/>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4"/>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5"/>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6"/>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281289226"/>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 (2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hasCustomPrompt="1"/>
          </p:nvPr>
        </p:nvSpPr>
        <p:spPr>
          <a:xfrm>
            <a:off x="819033" y="5510788"/>
            <a:ext cx="6972076" cy="792088"/>
          </a:xfrm>
          <a:prstGeom prst="rect">
            <a:avLst/>
          </a:prstGeom>
        </p:spPr>
        <p:txBody>
          <a:bodyPr/>
          <a:lstStyle>
            <a:lvl1pPr marL="0" indent="0" algn="l">
              <a:buNone/>
              <a:defRPr sz="2000" b="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 Header</a:t>
            </a:r>
            <a:endParaRPr lang="sv-SE" dirty="0"/>
          </a:p>
        </p:txBody>
      </p:sp>
      <p:sp>
        <p:nvSpPr>
          <p:cNvPr id="19" name="Title Placeholder 1"/>
          <p:cNvSpPr>
            <a:spLocks noGrp="1"/>
          </p:cNvSpPr>
          <p:nvPr>
            <p:ph type="title" hasCustomPrompt="1"/>
          </p:nvPr>
        </p:nvSpPr>
        <p:spPr>
          <a:xfrm>
            <a:off x="774951" y="3933850"/>
            <a:ext cx="7015396" cy="1512168"/>
          </a:xfrm>
          <a:prstGeom prst="rect">
            <a:avLst/>
          </a:prstGeom>
        </p:spPr>
        <p:txBody>
          <a:bodyPr vert="horz" lIns="108000" tIns="108000" rIns="108000" bIns="0" rtlCol="0" anchor="b" anchorCtr="0">
            <a:noAutofit/>
          </a:bodyPr>
          <a:lstStyle>
            <a:lvl1pPr algn="l">
              <a:lnSpc>
                <a:spcPct val="80000"/>
              </a:lnSpc>
              <a:defRPr sz="44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header</a:t>
            </a:r>
            <a:endParaRPr lang="sv-SE" dirty="0"/>
          </a:p>
        </p:txBody>
      </p:sp>
      <p:sp>
        <p:nvSpPr>
          <p:cNvPr id="8" name="TextBox 7"/>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dirty="0">
                <a:solidFill>
                  <a:schemeClr val="tx1"/>
                </a:solidFill>
                <a:latin typeface="Arial" panose="020B0604020202020204" pitchFamily="34" charset="0"/>
                <a:ea typeface="Roboto" panose="02000000000000000000" pitchFamily="2" charset="0"/>
                <a:cs typeface="Arial" panose="020B0604020202020204" pitchFamily="34" charset="0"/>
              </a:rPr>
              <a:t>front</a:t>
            </a:r>
            <a:r>
              <a:rPr lang="sv-SE" sz="1800" b="1" u="sng"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baseline="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2" name="TextBox 11"/>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3" name="TextBox 12"/>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4"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grpSp>
        <p:nvGrpSpPr>
          <p:cNvPr id="11" name="Group 10"/>
          <p:cNvGrpSpPr>
            <a:grpSpLocks noChangeAspect="1"/>
          </p:cNvGrpSpPr>
          <p:nvPr userDrawn="1"/>
        </p:nvGrpSpPr>
        <p:grpSpPr>
          <a:xfrm>
            <a:off x="882009" y="904238"/>
            <a:ext cx="3600000" cy="396025"/>
            <a:chOff x="2171701" y="2865332"/>
            <a:chExt cx="7978188" cy="877666"/>
          </a:xfrm>
        </p:grpSpPr>
        <p:sp>
          <p:nvSpPr>
            <p:cNvPr id="15" name="Freeform 1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23"/>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4"/>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5"/>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6"/>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8" name="Text Placeholder 2"/>
          <p:cNvSpPr>
            <a:spLocks noGrp="1"/>
          </p:cNvSpPr>
          <p:nvPr>
            <p:ph type="body" sz="quarter" idx="10" hasCustomPrompt="1"/>
          </p:nvPr>
        </p:nvSpPr>
        <p:spPr>
          <a:xfrm>
            <a:off x="9252745" y="2051482"/>
            <a:ext cx="2942430" cy="385142"/>
          </a:xfrm>
          <a:prstGeom prst="rect">
            <a:avLst/>
          </a:prstGeom>
        </p:spPr>
        <p:txBody>
          <a:bodyPr/>
          <a:lstStyle>
            <a:lvl1pPr marL="0" indent="0" algn="ctr">
              <a:lnSpc>
                <a:spcPct val="90000"/>
              </a:lnSpc>
              <a:buNone/>
              <a:defRPr lang="sv-SE" sz="18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29" name="Text Placeholder 2"/>
          <p:cNvSpPr>
            <a:spLocks noGrp="1"/>
          </p:cNvSpPr>
          <p:nvPr>
            <p:ph type="body" sz="quarter" idx="11" hasCustomPrompt="1"/>
          </p:nvPr>
        </p:nvSpPr>
        <p:spPr>
          <a:xfrm>
            <a:off x="9252745" y="2433747"/>
            <a:ext cx="2942430" cy="311616"/>
          </a:xfrm>
          <a:prstGeom prst="rect">
            <a:avLst/>
          </a:prstGeom>
        </p:spPr>
        <p:txBody>
          <a:bodyPr/>
          <a:lstStyle>
            <a:lvl1pPr marL="0" indent="0" algn="ctr">
              <a:buNone/>
              <a:defRPr lang="sv-SE" sz="12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0" name="Picture Placeholder 2"/>
          <p:cNvSpPr>
            <a:spLocks noGrp="1"/>
          </p:cNvSpPr>
          <p:nvPr>
            <p:ph type="pic" sz="quarter" idx="12" hasCustomPrompt="1"/>
          </p:nvPr>
        </p:nvSpPr>
        <p:spPr>
          <a:xfrm>
            <a:off x="10082380" y="557213"/>
            <a:ext cx="1355090" cy="1355090"/>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
        <p:nvSpPr>
          <p:cNvPr id="31" name="Text Placeholder 2"/>
          <p:cNvSpPr>
            <a:spLocks noGrp="1"/>
          </p:cNvSpPr>
          <p:nvPr>
            <p:ph type="body" sz="quarter" idx="13" hasCustomPrompt="1"/>
          </p:nvPr>
        </p:nvSpPr>
        <p:spPr>
          <a:xfrm>
            <a:off x="9252745" y="4577730"/>
            <a:ext cx="2942430" cy="385142"/>
          </a:xfrm>
          <a:prstGeom prst="rect">
            <a:avLst/>
          </a:prstGeom>
        </p:spPr>
        <p:txBody>
          <a:bodyPr/>
          <a:lstStyle>
            <a:lvl1pPr marL="0" indent="0" algn="ctr">
              <a:lnSpc>
                <a:spcPct val="90000"/>
              </a:lnSpc>
              <a:buNone/>
              <a:defRPr lang="sv-SE" sz="18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32" name="Text Placeholder 2"/>
          <p:cNvSpPr>
            <a:spLocks noGrp="1"/>
          </p:cNvSpPr>
          <p:nvPr>
            <p:ph type="body" sz="quarter" idx="14" hasCustomPrompt="1"/>
          </p:nvPr>
        </p:nvSpPr>
        <p:spPr>
          <a:xfrm>
            <a:off x="9252745" y="4959995"/>
            <a:ext cx="2942430" cy="409278"/>
          </a:xfrm>
          <a:prstGeom prst="rect">
            <a:avLst/>
          </a:prstGeom>
        </p:spPr>
        <p:txBody>
          <a:bodyPr/>
          <a:lstStyle>
            <a:lvl1pPr marL="0" indent="0" algn="ctr">
              <a:buNone/>
              <a:defRPr lang="sv-SE" sz="12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3" name="Picture Placeholder 2"/>
          <p:cNvSpPr>
            <a:spLocks noGrp="1"/>
          </p:cNvSpPr>
          <p:nvPr>
            <p:ph type="pic" sz="quarter" idx="15" hasCustomPrompt="1"/>
          </p:nvPr>
        </p:nvSpPr>
        <p:spPr>
          <a:xfrm>
            <a:off x="10086300" y="3085882"/>
            <a:ext cx="1353600" cy="1353600"/>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Tree>
    <p:extLst>
      <p:ext uri="{BB962C8B-B14F-4D97-AF65-F5344CB8AC3E}">
        <p14:creationId xmlns:p14="http://schemas.microsoft.com/office/powerpoint/2010/main" val="953371681"/>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 (3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p:cNvSpPr>
            <a:spLocks noGrp="1"/>
          </p:cNvSpPr>
          <p:nvPr>
            <p:ph type="subTitle" idx="1" hasCustomPrompt="1"/>
          </p:nvPr>
        </p:nvSpPr>
        <p:spPr>
          <a:xfrm>
            <a:off x="819033" y="5510788"/>
            <a:ext cx="6972076" cy="792088"/>
          </a:xfrm>
          <a:prstGeom prst="rect">
            <a:avLst/>
          </a:prstGeom>
        </p:spPr>
        <p:txBody>
          <a:bodyPr/>
          <a:lstStyle>
            <a:lvl1pPr marL="0" indent="0" algn="l">
              <a:buNone/>
              <a:defRPr sz="2000" b="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 Header</a:t>
            </a:r>
            <a:endParaRPr lang="sv-SE" dirty="0"/>
          </a:p>
        </p:txBody>
      </p:sp>
      <p:sp>
        <p:nvSpPr>
          <p:cNvPr id="19" name="Title Placeholder 1"/>
          <p:cNvSpPr>
            <a:spLocks noGrp="1"/>
          </p:cNvSpPr>
          <p:nvPr>
            <p:ph type="title" hasCustomPrompt="1"/>
          </p:nvPr>
        </p:nvSpPr>
        <p:spPr>
          <a:xfrm>
            <a:off x="774951" y="3933850"/>
            <a:ext cx="7015396" cy="1512168"/>
          </a:xfrm>
          <a:prstGeom prst="rect">
            <a:avLst/>
          </a:prstGeom>
        </p:spPr>
        <p:txBody>
          <a:bodyPr vert="horz" lIns="108000" tIns="108000" rIns="108000" bIns="0" rtlCol="0" anchor="b" anchorCtr="0">
            <a:noAutofit/>
          </a:bodyPr>
          <a:lstStyle>
            <a:lvl1pPr algn="l">
              <a:lnSpc>
                <a:spcPct val="80000"/>
              </a:lnSpc>
              <a:defRPr sz="44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header</a:t>
            </a:r>
            <a:endParaRPr lang="sv-SE" dirty="0"/>
          </a:p>
        </p:txBody>
      </p:sp>
      <p:sp>
        <p:nvSpPr>
          <p:cNvPr id="8" name="TextBox 7"/>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dirty="0">
                <a:solidFill>
                  <a:schemeClr val="tx1"/>
                </a:solidFill>
                <a:latin typeface="Arial" panose="020B0604020202020204" pitchFamily="34" charset="0"/>
                <a:ea typeface="Roboto" panose="02000000000000000000" pitchFamily="2" charset="0"/>
                <a:cs typeface="Arial" panose="020B0604020202020204" pitchFamily="34" charset="0"/>
              </a:rPr>
              <a:t>front</a:t>
            </a:r>
            <a:r>
              <a:rPr lang="sv-SE" sz="1800" b="1" u="sng"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baseline="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2" name="TextBox 11"/>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3" name="TextBox 12"/>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4"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grpSp>
        <p:nvGrpSpPr>
          <p:cNvPr id="11" name="Group 10"/>
          <p:cNvGrpSpPr>
            <a:grpSpLocks noChangeAspect="1"/>
          </p:cNvGrpSpPr>
          <p:nvPr userDrawn="1"/>
        </p:nvGrpSpPr>
        <p:grpSpPr>
          <a:xfrm>
            <a:off x="882009" y="904238"/>
            <a:ext cx="3600000" cy="396025"/>
            <a:chOff x="2171701" y="2865332"/>
            <a:chExt cx="7978188" cy="877666"/>
          </a:xfrm>
        </p:grpSpPr>
        <p:sp>
          <p:nvSpPr>
            <p:cNvPr id="15" name="Freeform 1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23"/>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4"/>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5"/>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6"/>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34" name="Text Placeholder 2"/>
          <p:cNvSpPr>
            <a:spLocks noGrp="1"/>
          </p:cNvSpPr>
          <p:nvPr>
            <p:ph type="body" sz="quarter" idx="10" hasCustomPrompt="1"/>
          </p:nvPr>
        </p:nvSpPr>
        <p:spPr>
          <a:xfrm>
            <a:off x="9461017" y="1783525"/>
            <a:ext cx="2530178" cy="276345"/>
          </a:xfrm>
          <a:prstGeom prst="rect">
            <a:avLst/>
          </a:prstGeom>
        </p:spPr>
        <p:txBody>
          <a:bodyPr tIns="36000" bIns="36000"/>
          <a:lstStyle>
            <a:lvl1pPr marL="0" indent="0" algn="ctr">
              <a:lnSpc>
                <a:spcPct val="90000"/>
              </a:lnSpc>
              <a:buNone/>
              <a:defRPr lang="sv-SE" sz="16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35" name="Text Placeholder 2"/>
          <p:cNvSpPr>
            <a:spLocks noGrp="1"/>
          </p:cNvSpPr>
          <p:nvPr>
            <p:ph type="body" sz="quarter" idx="11" hasCustomPrompt="1"/>
          </p:nvPr>
        </p:nvSpPr>
        <p:spPr>
          <a:xfrm>
            <a:off x="9461017" y="2066216"/>
            <a:ext cx="2530178" cy="258266"/>
          </a:xfrm>
          <a:prstGeom prst="rect">
            <a:avLst/>
          </a:prstGeom>
        </p:spPr>
        <p:txBody>
          <a:bodyPr tIns="36000" bIns="36000"/>
          <a:lstStyle>
            <a:lvl1pPr marL="0" indent="0" algn="ctr">
              <a:buNone/>
              <a:defRPr lang="sv-SE" sz="11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6" name="Picture Placeholder 2"/>
          <p:cNvSpPr>
            <a:spLocks noGrp="1"/>
          </p:cNvSpPr>
          <p:nvPr>
            <p:ph type="pic" sz="quarter" idx="12" hasCustomPrompt="1"/>
          </p:nvPr>
        </p:nvSpPr>
        <p:spPr>
          <a:xfrm>
            <a:off x="10174224" y="569034"/>
            <a:ext cx="1103122" cy="1103122"/>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
        <p:nvSpPr>
          <p:cNvPr id="37" name="Text Placeholder 2"/>
          <p:cNvSpPr>
            <a:spLocks noGrp="1"/>
          </p:cNvSpPr>
          <p:nvPr>
            <p:ph type="body" sz="quarter" idx="13" hasCustomPrompt="1"/>
          </p:nvPr>
        </p:nvSpPr>
        <p:spPr>
          <a:xfrm>
            <a:off x="9461017" y="3746281"/>
            <a:ext cx="2530178" cy="276345"/>
          </a:xfrm>
          <a:prstGeom prst="rect">
            <a:avLst/>
          </a:prstGeom>
        </p:spPr>
        <p:txBody>
          <a:bodyPr tIns="36000" bIns="36000"/>
          <a:lstStyle>
            <a:lvl1pPr marL="0" indent="0" algn="ctr">
              <a:lnSpc>
                <a:spcPct val="90000"/>
              </a:lnSpc>
              <a:buNone/>
              <a:defRPr lang="sv-SE" sz="16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38" name="Text Placeholder 2"/>
          <p:cNvSpPr>
            <a:spLocks noGrp="1"/>
          </p:cNvSpPr>
          <p:nvPr>
            <p:ph type="body" sz="quarter" idx="14" hasCustomPrompt="1"/>
          </p:nvPr>
        </p:nvSpPr>
        <p:spPr>
          <a:xfrm>
            <a:off x="9461017" y="4028972"/>
            <a:ext cx="2530178" cy="258266"/>
          </a:xfrm>
          <a:prstGeom prst="rect">
            <a:avLst/>
          </a:prstGeom>
        </p:spPr>
        <p:txBody>
          <a:bodyPr tIns="36000" bIns="36000"/>
          <a:lstStyle>
            <a:lvl1pPr marL="0" indent="0" algn="ctr">
              <a:buNone/>
              <a:defRPr lang="sv-SE" sz="11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39" name="Picture Placeholder 2"/>
          <p:cNvSpPr>
            <a:spLocks noGrp="1"/>
          </p:cNvSpPr>
          <p:nvPr>
            <p:ph type="pic" sz="quarter" idx="15" hasCustomPrompt="1"/>
          </p:nvPr>
        </p:nvSpPr>
        <p:spPr>
          <a:xfrm>
            <a:off x="10174224" y="2531790"/>
            <a:ext cx="1103122" cy="1103122"/>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
        <p:nvSpPr>
          <p:cNvPr id="40" name="Text Placeholder 2"/>
          <p:cNvSpPr>
            <a:spLocks noGrp="1"/>
          </p:cNvSpPr>
          <p:nvPr>
            <p:ph type="body" sz="quarter" idx="16" hasCustomPrompt="1"/>
          </p:nvPr>
        </p:nvSpPr>
        <p:spPr>
          <a:xfrm>
            <a:off x="9461017" y="5710311"/>
            <a:ext cx="2530178" cy="276345"/>
          </a:xfrm>
          <a:prstGeom prst="rect">
            <a:avLst/>
          </a:prstGeom>
        </p:spPr>
        <p:txBody>
          <a:bodyPr tIns="36000" bIns="36000"/>
          <a:lstStyle>
            <a:lvl1pPr marL="0" indent="0" algn="ctr">
              <a:lnSpc>
                <a:spcPct val="90000"/>
              </a:lnSpc>
              <a:buNone/>
              <a:defRPr lang="sv-SE" sz="1600" b="1" kern="1200" dirty="0">
                <a:solidFill>
                  <a:schemeClr val="tx1"/>
                </a:solidFill>
                <a:latin typeface="Arial" panose="020B0604020202020204" pitchFamily="34" charset="0"/>
                <a:ea typeface="Roboto" pitchFamily="2" charset="0"/>
                <a:cs typeface="Arial" panose="020B0604020202020204" pitchFamily="34" charset="0"/>
              </a:defRPr>
            </a:lvl1pPr>
          </a:lstStyle>
          <a:p>
            <a:pPr lvl="0"/>
            <a:r>
              <a:rPr lang="en-US" dirty="0"/>
              <a:t>Speaker Name</a:t>
            </a:r>
            <a:endParaRPr lang="sv-SE" dirty="0"/>
          </a:p>
        </p:txBody>
      </p:sp>
      <p:sp>
        <p:nvSpPr>
          <p:cNvPr id="41" name="Text Placeholder 2"/>
          <p:cNvSpPr>
            <a:spLocks noGrp="1"/>
          </p:cNvSpPr>
          <p:nvPr>
            <p:ph type="body" sz="quarter" idx="17" hasCustomPrompt="1"/>
          </p:nvPr>
        </p:nvSpPr>
        <p:spPr>
          <a:xfrm>
            <a:off x="9461017" y="5994976"/>
            <a:ext cx="2530178" cy="258266"/>
          </a:xfrm>
          <a:prstGeom prst="rect">
            <a:avLst/>
          </a:prstGeom>
        </p:spPr>
        <p:txBody>
          <a:bodyPr tIns="36000" bIns="36000"/>
          <a:lstStyle>
            <a:lvl1pPr marL="0" indent="0" algn="ctr">
              <a:buNone/>
              <a:defRPr lang="sv-SE" sz="11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Speaker Title</a:t>
            </a:r>
            <a:endParaRPr lang="sv-SE" dirty="0"/>
          </a:p>
        </p:txBody>
      </p:sp>
      <p:sp>
        <p:nvSpPr>
          <p:cNvPr id="42" name="Picture Placeholder 2"/>
          <p:cNvSpPr>
            <a:spLocks noGrp="1"/>
          </p:cNvSpPr>
          <p:nvPr>
            <p:ph type="pic" sz="quarter" idx="18" hasCustomPrompt="1"/>
          </p:nvPr>
        </p:nvSpPr>
        <p:spPr>
          <a:xfrm>
            <a:off x="10174224" y="4495820"/>
            <a:ext cx="1103122" cy="1103122"/>
          </a:xfrm>
          <a:prstGeom prst="ellipse">
            <a:avLst/>
          </a:prstGeom>
          <a:noFill/>
        </p:spPr>
        <p:txBody>
          <a:bodyPr lIns="0" tIns="0" rIns="0" bIns="0" anchor="ctr" anchorCtr="0"/>
          <a:lstStyle>
            <a:lvl1pPr marL="0" indent="0" algn="ctr">
              <a:buNone/>
              <a:defRPr sz="1600">
                <a:latin typeface="Arial" panose="020B0604020202020204" pitchFamily="34" charset="0"/>
                <a:ea typeface="Roboto" panose="02000000000000000000" pitchFamily="2" charset="0"/>
                <a:cs typeface="Arial" panose="020B0604020202020204" pitchFamily="34" charset="0"/>
              </a:defRPr>
            </a:lvl1pPr>
          </a:lstStyle>
          <a:p>
            <a:r>
              <a:rPr lang="sv-SE" dirty="0"/>
              <a:t>Speaker</a:t>
            </a:r>
            <a:br>
              <a:rPr lang="sv-SE" dirty="0"/>
            </a:br>
            <a:r>
              <a:rPr lang="sv-SE" dirty="0"/>
              <a:t>Photo</a:t>
            </a:r>
          </a:p>
        </p:txBody>
      </p:sp>
    </p:spTree>
    <p:extLst>
      <p:ext uri="{BB962C8B-B14F-4D97-AF65-F5344CB8AC3E}">
        <p14:creationId xmlns:p14="http://schemas.microsoft.com/office/powerpoint/2010/main" val="831580442"/>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132" b="-282"/>
          <a:stretch/>
        </p:blipFill>
        <p:spPr>
          <a:xfrm>
            <a:off x="9294" y="0"/>
            <a:ext cx="12176586" cy="6859588"/>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t="20978" b="43642"/>
          <a:stretch/>
        </p:blipFill>
        <p:spPr>
          <a:xfrm>
            <a:off x="-1" y="1440180"/>
            <a:ext cx="12195176" cy="2423160"/>
          </a:xfrm>
          <a:prstGeom prst="rect">
            <a:avLst/>
          </a:prstGeom>
        </p:spPr>
      </p:pic>
      <p:sp>
        <p:nvSpPr>
          <p:cNvPr id="23" name="Rectangle 22"/>
          <p:cNvSpPr/>
          <p:nvPr userDrawn="1"/>
        </p:nvSpPr>
        <p:spPr>
          <a:xfrm rot="10800000">
            <a:off x="9293" y="3429792"/>
            <a:ext cx="11642725" cy="3429795"/>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Placeholder 1"/>
          <p:cNvSpPr>
            <a:spLocks noGrp="1"/>
          </p:cNvSpPr>
          <p:nvPr>
            <p:ph type="title" hasCustomPrompt="1"/>
          </p:nvPr>
        </p:nvSpPr>
        <p:spPr>
          <a:xfrm>
            <a:off x="879343" y="1996440"/>
            <a:ext cx="7416964" cy="1430229"/>
          </a:xfrm>
          <a:prstGeom prst="rect">
            <a:avLst/>
          </a:prstGeom>
        </p:spPr>
        <p:txBody>
          <a:bodyPr vert="horz" lIns="0" tIns="0" rIns="0" bIns="0" rtlCol="0" anchor="ctr" anchorCtr="0">
            <a:noAutofit/>
          </a:bodyPr>
          <a:lstStyle>
            <a:lvl1pPr algn="l">
              <a:lnSpc>
                <a:spcPct val="80000"/>
              </a:lnSpc>
              <a:defRPr sz="50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Section header</a:t>
            </a:r>
            <a:endParaRPr lang="sv-SE" dirty="0"/>
          </a:p>
        </p:txBody>
      </p:sp>
      <p:sp>
        <p:nvSpPr>
          <p:cNvPr id="20" name="TextBox 19"/>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section</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25" name="Group 24"/>
          <p:cNvGrpSpPr>
            <a:grpSpLocks noChangeAspect="1"/>
          </p:cNvGrpSpPr>
          <p:nvPr userDrawn="1"/>
        </p:nvGrpSpPr>
        <p:grpSpPr>
          <a:xfrm>
            <a:off x="9622800" y="6242400"/>
            <a:ext cx="2024866" cy="222748"/>
            <a:chOff x="2171701" y="2865332"/>
            <a:chExt cx="7978188" cy="877666"/>
          </a:xfrm>
          <a:solidFill>
            <a:schemeClr val="accent1"/>
          </a:solidFill>
        </p:grpSpPr>
        <p:sp>
          <p:nvSpPr>
            <p:cNvPr id="26" name="Freeform 25"/>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7" name="Freeform 26"/>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8" name="Freeform 27"/>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9" name="Freeform 28"/>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0" name="Freeform 29"/>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1" name="Freeform 30"/>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2" name="Freeform 31"/>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3" name="Freeform 32"/>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4" name="Freeform 33"/>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
        <p:nvSpPr>
          <p:cNvPr id="36" name="TextBox 35"/>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39" name="TextBox 38"/>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40"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708166375"/>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a:grpSpLocks noChangeAspect="1"/>
          </p:cNvGrpSpPr>
          <p:nvPr userDrawn="1"/>
        </p:nvGrpSpPr>
        <p:grpSpPr>
          <a:xfrm>
            <a:off x="7713166" y="904238"/>
            <a:ext cx="3600000" cy="396025"/>
            <a:chOff x="2171701" y="2865332"/>
            <a:chExt cx="7978188" cy="877666"/>
          </a:xfrm>
          <a:solidFill>
            <a:schemeClr val="bg1"/>
          </a:solidFill>
        </p:grpSpPr>
        <p:sp>
          <p:nvSpPr>
            <p:cNvPr id="14" name="Freeform 13"/>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4"/>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7"/>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8"/>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21"/>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4" name="Text Placeholder 23"/>
          <p:cNvSpPr>
            <a:spLocks noGrp="1"/>
          </p:cNvSpPr>
          <p:nvPr>
            <p:ph type="body" sz="quarter" idx="10" hasCustomPrompt="1"/>
          </p:nvPr>
        </p:nvSpPr>
        <p:spPr>
          <a:xfrm>
            <a:off x="4566857" y="3285778"/>
            <a:ext cx="6848475" cy="597636"/>
          </a:xfrm>
          <a:prstGeom prst="rect">
            <a:avLst/>
          </a:prstGeom>
        </p:spPr>
        <p:txBody>
          <a:bodyPr lIns="0" tIns="0" bIns="0" anchor="ctr" anchorCtr="0"/>
          <a:lstStyle>
            <a:lvl1pPr marL="0" indent="0" algn="r">
              <a:buNone/>
              <a:defRPr sz="4400" cap="all"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NAME</a:t>
            </a:r>
            <a:endParaRPr lang="sv-SE" dirty="0"/>
          </a:p>
        </p:txBody>
      </p:sp>
      <p:sp>
        <p:nvSpPr>
          <p:cNvPr id="25" name="Text Placeholder 23"/>
          <p:cNvSpPr>
            <a:spLocks noGrp="1"/>
          </p:cNvSpPr>
          <p:nvPr>
            <p:ph type="body" sz="quarter" idx="11" hasCustomPrompt="1"/>
          </p:nvPr>
        </p:nvSpPr>
        <p:spPr>
          <a:xfrm>
            <a:off x="4543571" y="3949152"/>
            <a:ext cx="6841282" cy="313259"/>
          </a:xfrm>
          <a:prstGeom prst="rect">
            <a:avLst/>
          </a:prstGeom>
        </p:spPr>
        <p:txBody>
          <a:bodyPr lIns="0" tIns="0" bIns="0" anchor="ctr" anchorCtr="0"/>
          <a:lstStyle>
            <a:lvl1pPr marL="0" indent="0" algn="r">
              <a:buNone/>
              <a:defRPr sz="2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Title</a:t>
            </a:r>
            <a:endParaRPr lang="sv-SE" dirty="0"/>
          </a:p>
        </p:txBody>
      </p:sp>
      <p:sp>
        <p:nvSpPr>
          <p:cNvPr id="27" name="Text Placeholder 23"/>
          <p:cNvSpPr>
            <a:spLocks noGrp="1"/>
          </p:cNvSpPr>
          <p:nvPr>
            <p:ph type="body" sz="quarter" idx="13" hasCustomPrompt="1"/>
          </p:nvPr>
        </p:nvSpPr>
        <p:spPr>
          <a:xfrm>
            <a:off x="4549666" y="4570869"/>
            <a:ext cx="6841282"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Mail Address</a:t>
            </a:r>
            <a:endParaRPr lang="sv-SE" dirty="0"/>
          </a:p>
        </p:txBody>
      </p:sp>
      <p:sp>
        <p:nvSpPr>
          <p:cNvPr id="30" name="Text Placeholder 23"/>
          <p:cNvSpPr>
            <a:spLocks noGrp="1"/>
          </p:cNvSpPr>
          <p:nvPr>
            <p:ph type="body" sz="quarter" idx="14" hasCustomPrompt="1"/>
          </p:nvPr>
        </p:nvSpPr>
        <p:spPr>
          <a:xfrm>
            <a:off x="4549666" y="4967912"/>
            <a:ext cx="6841281"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Mobile Phone</a:t>
            </a:r>
            <a:endParaRPr lang="sv-SE" dirty="0"/>
          </a:p>
        </p:txBody>
      </p:sp>
      <p:sp>
        <p:nvSpPr>
          <p:cNvPr id="26" name="Text Placeholder 23"/>
          <p:cNvSpPr>
            <a:spLocks noGrp="1"/>
          </p:cNvSpPr>
          <p:nvPr>
            <p:ph type="body" sz="quarter" idx="15" hasCustomPrompt="1"/>
          </p:nvPr>
        </p:nvSpPr>
        <p:spPr>
          <a:xfrm>
            <a:off x="8287986" y="5699358"/>
            <a:ext cx="3096866" cy="396000"/>
          </a:xfrm>
          <a:prstGeom prst="rect">
            <a:avLst/>
          </a:prstGeom>
        </p:spPr>
        <p:txBody>
          <a:bodyPr lIns="0" tIns="0" bIns="0" anchor="ctr" anchorCtr="0"/>
          <a:lstStyle>
            <a:lvl1pPr marL="0" indent="0" algn="r" defTabSz="1219444" rtl="0" eaLnBrk="1" latinLnBrk="0" hangingPunct="1">
              <a:buNone/>
              <a:defRPr lang="sv-SE" sz="2400" b="1" kern="1200" cap="none" baseline="0" dirty="0">
                <a:solidFill>
                  <a:schemeClr val="bg1"/>
                </a:solidFill>
                <a:latin typeface="Arial" panose="020B0604020202020204" pitchFamily="34" charset="0"/>
                <a:ea typeface="Roboto Bold"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err="1"/>
              <a:t>combitech.xx</a:t>
            </a:r>
            <a:endParaRPr lang="sv-SE" dirty="0"/>
          </a:p>
        </p:txBody>
      </p:sp>
      <p:sp>
        <p:nvSpPr>
          <p:cNvPr id="23" name="TextBox 22"/>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contact</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7428091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e 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2137147" y="2810784"/>
            <a:ext cx="7909606" cy="870112"/>
            <a:chOff x="2171701" y="2865332"/>
            <a:chExt cx="7978188" cy="877666"/>
          </a:xfrm>
          <a:solidFill>
            <a:schemeClr val="bg1"/>
          </a:solidFill>
        </p:grpSpPr>
        <p:sp>
          <p:nvSpPr>
            <p:cNvPr id="3" name="Freeform 2"/>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 name="Freeform 3"/>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4"/>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5"/>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6"/>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7"/>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8"/>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9"/>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10"/>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3" name="TextBox 12"/>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end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4" name="TextBox 13"/>
          <p:cNvSpPr txBox="1"/>
          <p:nvPr userDrawn="1"/>
        </p:nvSpPr>
        <p:spPr>
          <a:xfrm>
            <a:off x="7681763" y="5669662"/>
            <a:ext cx="2420870" cy="461665"/>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watchcom.no</a:t>
            </a:r>
          </a:p>
        </p:txBody>
      </p:sp>
      <p:sp>
        <p:nvSpPr>
          <p:cNvPr id="15" name="TextBox 14"/>
          <p:cNvSpPr txBox="1"/>
          <p:nvPr userDrawn="1"/>
        </p:nvSpPr>
        <p:spPr>
          <a:xfrm>
            <a:off x="2092315" y="5669662"/>
            <a:ext cx="5013384" cy="461665"/>
          </a:xfrm>
          <a:prstGeom prst="rect">
            <a:avLst/>
          </a:prstGeom>
          <a:noFill/>
        </p:spPr>
        <p:txBody>
          <a:bodyPr wrap="square" rtlCol="0">
            <a:spAutoFit/>
          </a:bodyPr>
          <a:lstStyle/>
          <a:p>
            <a:pPr marL="0" lvl="0" indent="0" algn="l" defTabSz="1219444" rtl="0" eaLnBrk="1" latinLnBrk="0" hangingPunct="1">
              <a:spcBef>
                <a:spcPct val="20000"/>
              </a:spcBef>
              <a:buFont typeface="Arial" panose="020B0604020202020204" pitchFamily="34" charset="0"/>
              <a:buNone/>
            </a:pP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combitech.se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.fi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 </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a:t>
            </a:r>
            <a:r>
              <a:rPr lang="sv-SE" sz="2400" b="1" kern="1200" cap="small" baseline="0" dirty="0" err="1">
                <a:solidFill>
                  <a:schemeClr val="bg1"/>
                </a:solidFill>
                <a:latin typeface="Arial" panose="020B0604020202020204" pitchFamily="34" charset="0"/>
                <a:ea typeface="Roboto Bold" panose="02000000000000000000" pitchFamily="2" charset="0"/>
                <a:cs typeface="Arial" panose="020B0604020202020204" pitchFamily="34" charset="0"/>
              </a:rPr>
              <a:t>dk</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a:t>
            </a:r>
            <a:r>
              <a:rPr lang="sv-SE" sz="2400" b="1" kern="1200" cap="small" baseline="0" dirty="0" err="1">
                <a:solidFill>
                  <a:schemeClr val="bg1"/>
                </a:solidFill>
                <a:latin typeface="Arial" panose="020B0604020202020204" pitchFamily="34" charset="0"/>
                <a:ea typeface="Roboto Bold" panose="02000000000000000000" pitchFamily="2" charset="0"/>
                <a:cs typeface="Arial" panose="020B0604020202020204" pitchFamily="34" charset="0"/>
              </a:rPr>
              <a:t>com</a:t>
            </a:r>
            <a:endPar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endParaRPr>
          </a:p>
        </p:txBody>
      </p:sp>
    </p:spTree>
    <p:extLst>
      <p:ext uri="{BB962C8B-B14F-4D97-AF65-F5344CB8AC3E}">
        <p14:creationId xmlns:p14="http://schemas.microsoft.com/office/powerpoint/2010/main" val="135958887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132" b="-282"/>
          <a:stretch/>
        </p:blipFill>
        <p:spPr>
          <a:xfrm>
            <a:off x="9294" y="0"/>
            <a:ext cx="12176586" cy="6859588"/>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t="20978" b="43642"/>
          <a:stretch/>
        </p:blipFill>
        <p:spPr>
          <a:xfrm>
            <a:off x="-1" y="1440180"/>
            <a:ext cx="12195176" cy="2423160"/>
          </a:xfrm>
          <a:prstGeom prst="rect">
            <a:avLst/>
          </a:prstGeom>
        </p:spPr>
      </p:pic>
      <p:sp>
        <p:nvSpPr>
          <p:cNvPr id="23" name="Rectangle 22"/>
          <p:cNvSpPr/>
          <p:nvPr userDrawn="1"/>
        </p:nvSpPr>
        <p:spPr>
          <a:xfrm rot="10800000">
            <a:off x="9293" y="3429792"/>
            <a:ext cx="11642725" cy="3429795"/>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Placeholder 1"/>
          <p:cNvSpPr>
            <a:spLocks noGrp="1"/>
          </p:cNvSpPr>
          <p:nvPr>
            <p:ph type="title" hasCustomPrompt="1"/>
          </p:nvPr>
        </p:nvSpPr>
        <p:spPr>
          <a:xfrm>
            <a:off x="879343" y="1996440"/>
            <a:ext cx="7416964" cy="1430229"/>
          </a:xfrm>
          <a:prstGeom prst="rect">
            <a:avLst/>
          </a:prstGeom>
        </p:spPr>
        <p:txBody>
          <a:bodyPr vert="horz" lIns="0" tIns="0" rIns="0" bIns="0" rtlCol="0" anchor="ctr" anchorCtr="0">
            <a:noAutofit/>
          </a:bodyPr>
          <a:lstStyle>
            <a:lvl1pPr algn="l">
              <a:lnSpc>
                <a:spcPct val="80000"/>
              </a:lnSpc>
              <a:defRPr sz="5000" cap="all" spc="-100" baseline="0">
                <a:solidFill>
                  <a:schemeClr val="bg1"/>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Section header</a:t>
            </a:r>
            <a:endParaRPr lang="sv-SE" dirty="0"/>
          </a:p>
        </p:txBody>
      </p:sp>
      <p:sp>
        <p:nvSpPr>
          <p:cNvPr id="20" name="TextBox 19"/>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section</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25" name="Group 24"/>
          <p:cNvGrpSpPr>
            <a:grpSpLocks noChangeAspect="1"/>
          </p:cNvGrpSpPr>
          <p:nvPr userDrawn="1"/>
        </p:nvGrpSpPr>
        <p:grpSpPr>
          <a:xfrm>
            <a:off x="9622800" y="6242400"/>
            <a:ext cx="2024866" cy="222748"/>
            <a:chOff x="2171701" y="2865332"/>
            <a:chExt cx="7978188" cy="877666"/>
          </a:xfrm>
          <a:solidFill>
            <a:schemeClr val="accent1"/>
          </a:solidFill>
        </p:grpSpPr>
        <p:sp>
          <p:nvSpPr>
            <p:cNvPr id="26" name="Freeform 25"/>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7" name="Freeform 26"/>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8" name="Freeform 27"/>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29" name="Freeform 28"/>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0" name="Freeform 29"/>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1" name="Freeform 30"/>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2" name="Freeform 31"/>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3" name="Freeform 32"/>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4" name="Freeform 33"/>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
        <p:nvSpPr>
          <p:cNvPr id="36" name="TextBox 35"/>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39" name="TextBox 38"/>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40"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82610120"/>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054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creen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Rectangle 38"/>
          <p:cNvSpPr/>
          <p:nvPr userDrawn="1"/>
        </p:nvSpPr>
        <p:spPr>
          <a:xfrm>
            <a:off x="0" y="0"/>
            <a:ext cx="12195175" cy="1701602"/>
          </a:xfrm>
          <a:prstGeom prst="rect">
            <a:avLst/>
          </a:prstGeom>
          <a:gradFill>
            <a:gsLst>
              <a:gs pos="0">
                <a:schemeClr val="tx1">
                  <a:alpha val="74000"/>
                </a:schemeClr>
              </a:gs>
              <a:gs pos="100000">
                <a:schemeClr val="tx1">
                  <a:alpha val="0"/>
                </a:schemeClr>
              </a:gs>
            </a:gsLst>
            <a:lin ang="5400000" scaled="0"/>
          </a:gradFill>
        </p:spPr>
        <p:txBody>
          <a:bodyPr/>
          <a:lstStyle/>
          <a:p>
            <a:pPr lvl="0" indent="0" defTabSz="914400">
              <a:spcBef>
                <a:spcPct val="20000"/>
              </a:spcBef>
              <a:buFont typeface="Arial" panose="020B0604020202020204" pitchFamily="34" charset="0"/>
              <a:buNone/>
            </a:pPr>
            <a:endParaRPr lang="sv-SE" sz="3200">
              <a:solidFill>
                <a:schemeClr val="tx1"/>
              </a:solidFill>
            </a:endParaRPr>
          </a:p>
        </p:txBody>
      </p:sp>
      <p:sp>
        <p:nvSpPr>
          <p:cNvPr id="2" name="Title 1"/>
          <p:cNvSpPr>
            <a:spLocks noGrp="1"/>
          </p:cNvSpPr>
          <p:nvPr>
            <p:ph type="title" hasCustomPrompt="1"/>
          </p:nvPr>
        </p:nvSpPr>
        <p:spPr>
          <a:xfrm>
            <a:off x="446822" y="299496"/>
            <a:ext cx="10975975" cy="648072"/>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4000"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dirty="0"/>
              <a:t>This is the HEADER</a:t>
            </a:r>
          </a:p>
        </p:txBody>
      </p:sp>
      <p:grpSp>
        <p:nvGrpSpPr>
          <p:cNvPr id="6" name="Group 5"/>
          <p:cNvGrpSpPr/>
          <p:nvPr userDrawn="1"/>
        </p:nvGrpSpPr>
        <p:grpSpPr>
          <a:xfrm>
            <a:off x="4703484" y="6184240"/>
            <a:ext cx="7663694" cy="1310568"/>
            <a:chOff x="4703484" y="6184240"/>
            <a:chExt cx="7663694" cy="1310568"/>
          </a:xfrm>
        </p:grpSpPr>
        <p:sp>
          <p:nvSpPr>
            <p:cNvPr id="17"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57984">
                  <a:srgbClr val="004182">
                    <a:alpha val="33000"/>
                  </a:srgbClr>
                </a:gs>
                <a:gs pos="82000">
                  <a:schemeClr val="accent1"/>
                </a:gs>
                <a:gs pos="44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29" name="Group 28"/>
            <p:cNvGrpSpPr>
              <a:grpSpLocks noChangeAspect="1"/>
            </p:cNvGrpSpPr>
            <p:nvPr userDrawn="1"/>
          </p:nvGrpSpPr>
          <p:grpSpPr>
            <a:xfrm>
              <a:off x="9622800" y="6242400"/>
              <a:ext cx="2024866" cy="222748"/>
              <a:chOff x="2171701" y="2865332"/>
              <a:chExt cx="7978188" cy="877666"/>
            </a:xfrm>
            <a:solidFill>
              <a:schemeClr val="bg1"/>
            </a:solidFill>
          </p:grpSpPr>
          <p:sp>
            <p:nvSpPr>
              <p:cNvPr id="30" name="Freeform 29"/>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1" name="Freeform 30"/>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2" name="Freeform 31"/>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3" name="Freeform 32"/>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4" name="Freeform 33"/>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5" name="Freeform 34"/>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6" name="Freeform 35"/>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7" name="Freeform 36"/>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38" name="Freeform 37"/>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grpSp>
      <p:sp>
        <p:nvSpPr>
          <p:cNvPr id="18" name="TextBox 17"/>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bg1"/>
                </a:solidFill>
                <a:effectLst/>
                <a:latin typeface="Arial" panose="020B0604020202020204" pitchFamily="34" charset="0"/>
                <a:ea typeface="+mn-ea"/>
                <a:cs typeface="Arial" panose="020B0604020202020204" pitchFamily="34" charset="0"/>
              </a:rPr>
              <a:t>Company </a:t>
            </a:r>
            <a:r>
              <a:rPr lang="sv-SE" sz="1000" b="1" kern="1200" dirty="0" err="1">
                <a:solidFill>
                  <a:schemeClr val="bg1"/>
                </a:solidFill>
                <a:effectLst/>
                <a:latin typeface="Arial" panose="020B0604020202020204" pitchFamily="34" charset="0"/>
                <a:ea typeface="+mn-ea"/>
                <a:cs typeface="Arial" panose="020B0604020202020204" pitchFamily="34" charset="0"/>
              </a:rPr>
              <a:t>Restricted</a:t>
            </a:r>
            <a:endParaRPr lang="sv-SE" sz="1000" b="1" kern="1200" dirty="0">
              <a:solidFill>
                <a:schemeClr val="bg1"/>
              </a:solidFill>
              <a:effectLst/>
              <a:latin typeface="Arial" panose="020B0604020202020204" pitchFamily="34" charset="0"/>
              <a:ea typeface="+mn-ea"/>
              <a:cs typeface="Arial" panose="020B0604020202020204" pitchFamily="34" charset="0"/>
            </a:endParaRPr>
          </a:p>
        </p:txBody>
      </p:sp>
      <p:sp>
        <p:nvSpPr>
          <p:cNvPr id="21" name="TextBox 20"/>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22"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692554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mily&amp; Pat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54995">
                <a:srgbClr val="004182">
                  <a:alpha val="80000"/>
                </a:srgbClr>
              </a:gs>
              <a:gs pos="74000">
                <a:schemeClr val="accent1"/>
              </a:gs>
              <a:gs pos="39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6" name="Group 5"/>
          <p:cNvGrpSpPr>
            <a:grpSpLocks noChangeAspect="1"/>
          </p:cNvGrpSpPr>
          <p:nvPr userDrawn="1"/>
        </p:nvGrpSpPr>
        <p:grpSpPr>
          <a:xfrm>
            <a:off x="9622800" y="6242400"/>
            <a:ext cx="2024866" cy="222748"/>
            <a:chOff x="2171701" y="2865332"/>
            <a:chExt cx="7978188" cy="877666"/>
          </a:xfrm>
          <a:solidFill>
            <a:schemeClr val="bg1"/>
          </a:solidFill>
        </p:grpSpPr>
        <p:sp>
          <p:nvSpPr>
            <p:cNvPr id="7" name="Freeform 6"/>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8" name="Freeform 7"/>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9" name="Freeform 8"/>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0" name="Freeform 9"/>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1" name="Freeform 10"/>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2" name="Freeform 11"/>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3" name="Freeform 12"/>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4" name="Freeform 13"/>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5" name="Freeform 14"/>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
        <p:nvSpPr>
          <p:cNvPr id="16" name="Text Placeholder 2"/>
          <p:cNvSpPr>
            <a:spLocks noGrp="1"/>
          </p:cNvSpPr>
          <p:nvPr>
            <p:ph type="body" sz="quarter" idx="14" hasCustomPrompt="1"/>
          </p:nvPr>
        </p:nvSpPr>
        <p:spPr>
          <a:xfrm>
            <a:off x="447675" y="299542"/>
            <a:ext cx="8602240" cy="478125"/>
          </a:xfrm>
          <a:prstGeom prst="rect">
            <a:avLst/>
          </a:prstGeom>
        </p:spPr>
        <p:txBody>
          <a:bodyPr/>
          <a:lstStyle>
            <a:lvl1pPr marL="0" indent="0">
              <a:lnSpc>
                <a:spcPct val="80000"/>
              </a:lnSpc>
              <a:spcBef>
                <a:spcPts val="0"/>
              </a:spcBef>
              <a:buNone/>
              <a:defRPr lang="en-US" sz="3600" u="none"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4572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buNone/>
              <a:defRPr lang="sv-SE" sz="400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One line HEADER</a:t>
            </a:r>
            <a:endParaRPr lang="sv-SE" dirty="0"/>
          </a:p>
        </p:txBody>
      </p:sp>
      <p:sp>
        <p:nvSpPr>
          <p:cNvPr id="17" name="Content Placeholder 2"/>
          <p:cNvSpPr>
            <a:spLocks noGrp="1"/>
          </p:cNvSpPr>
          <p:nvPr>
            <p:ph sz="quarter" idx="12" hasCustomPrompt="1"/>
          </p:nvPr>
        </p:nvSpPr>
        <p:spPr>
          <a:xfrm>
            <a:off x="465162" y="1070366"/>
            <a:ext cx="5627663" cy="4458398"/>
          </a:xfrm>
          <a:prstGeom prst="rect">
            <a:avLst/>
          </a:prstGeom>
        </p:spPr>
        <p:txBody>
          <a:bodyPr/>
          <a:lstStyle>
            <a:lvl1pPr marL="216000" indent="-216000">
              <a:lnSpc>
                <a:spcPct val="92000"/>
              </a:lnSpc>
              <a:spcBef>
                <a:spcPts val="600"/>
              </a:spcBef>
              <a:spcAft>
                <a:spcPts val="600"/>
              </a:spcAft>
              <a:buClr>
                <a:schemeClr val="bg1"/>
              </a:buClr>
              <a:buFont typeface="Wingdings" panose="05000000000000000000" pitchFamily="2" charset="2"/>
              <a:buChar char="§"/>
              <a:defRPr sz="200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bg1"/>
              </a:buClr>
              <a:buFont typeface="Wingdings" panose="05000000000000000000" pitchFamily="2" charset="2"/>
              <a:buChar char="§"/>
              <a:defRPr sz="1600" baseline="0">
                <a:solidFill>
                  <a:schemeClr val="bg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bg1"/>
              </a:buClr>
              <a:buFont typeface="Wingdings" panose="05000000000000000000" pitchFamily="2" charset="2"/>
              <a:buChar char="§"/>
              <a:defRPr sz="1400">
                <a:solidFill>
                  <a:schemeClr val="bg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bg1"/>
              </a:buClr>
              <a:buFont typeface="Wingdings" panose="05000000000000000000" pitchFamily="2" charset="2"/>
              <a:buChar char="§"/>
              <a:defRPr sz="1400">
                <a:solidFill>
                  <a:schemeClr val="bg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buClr>
              <a:buFont typeface="Wingdings" panose="05000000000000000000" pitchFamily="2" charset="2"/>
              <a:buChar char="§"/>
              <a:defRPr sz="1400">
                <a:solidFill>
                  <a:schemeClr val="bg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18" name="Rectangle 17"/>
          <p:cNvSpPr/>
          <p:nvPr userDrawn="1"/>
        </p:nvSpPr>
        <p:spPr>
          <a:xfrm>
            <a:off x="0" y="875224"/>
            <a:ext cx="5400000" cy="36000"/>
          </a:xfrm>
          <a:prstGeom prst="rect">
            <a:avLst/>
          </a:prstGeom>
          <a:gradFill>
            <a:gsLst>
              <a:gs pos="100000">
                <a:schemeClr val="bg1">
                  <a:alpha val="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Box 18"/>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err="1">
                <a:solidFill>
                  <a:schemeClr val="tx1"/>
                </a:solidFill>
                <a:latin typeface="Arial" panose="020B0604020202020204" pitchFamily="34" charset="0"/>
                <a:ea typeface="Roboto" panose="02000000000000000000" pitchFamily="2" charset="0"/>
                <a:cs typeface="Arial" panose="020B0604020202020204" pitchFamily="34" charset="0"/>
              </a:rPr>
              <a:t>This</a:t>
            </a: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 layout </a:t>
            </a:r>
            <a:r>
              <a:rPr lang="sv-SE" sz="1800" b="1" u="sng" dirty="0">
                <a:solidFill>
                  <a:schemeClr val="tx1"/>
                </a:solidFill>
                <a:latin typeface="Arial" panose="020B0604020202020204" pitchFamily="34" charset="0"/>
                <a:ea typeface="Roboto" panose="02000000000000000000" pitchFamily="2" charset="0"/>
                <a:cs typeface="Arial" panose="020B0604020202020204" pitchFamily="34" charset="0"/>
              </a:rPr>
              <a:t>is not </a:t>
            </a: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general </a:t>
            </a:r>
            <a:r>
              <a:rPr lang="sv-SE" sz="1800" dirty="0" err="1">
                <a:solidFill>
                  <a:schemeClr val="tx1"/>
                </a:solidFill>
                <a:latin typeface="Arial" panose="020B0604020202020204" pitchFamily="34" charset="0"/>
                <a:ea typeface="Roboto" panose="02000000000000000000" pitchFamily="2" charset="0"/>
                <a:cs typeface="Arial" panose="020B0604020202020204" pitchFamily="34" charset="0"/>
              </a:rPr>
              <a:t>use</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020654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 Image (1 Header Line)">
    <p:bg>
      <p:bgPr>
        <a:solidFill>
          <a:schemeClr val="bg1"/>
        </a:solidFill>
        <a:effectLst/>
      </p:bgPr>
    </p:bg>
    <p:spTree>
      <p:nvGrpSpPr>
        <p:cNvPr id="1" name=""/>
        <p:cNvGrpSpPr/>
        <p:nvPr/>
      </p:nvGrpSpPr>
      <p:grpSpPr>
        <a:xfrm>
          <a:off x="0" y="0"/>
          <a:ext cx="0" cy="0"/>
          <a:chOff x="0" y="0"/>
          <a:chExt cx="0" cy="0"/>
        </a:xfrm>
      </p:grpSpPr>
      <p:sp>
        <p:nvSpPr>
          <p:cNvPr id="26" name="Text Placeholder 2"/>
          <p:cNvSpPr>
            <a:spLocks noGrp="1"/>
          </p:cNvSpPr>
          <p:nvPr>
            <p:ph type="body" sz="quarter" idx="14" hasCustomPrompt="1"/>
          </p:nvPr>
        </p:nvSpPr>
        <p:spPr>
          <a:xfrm>
            <a:off x="447675" y="299542"/>
            <a:ext cx="8602240" cy="478125"/>
          </a:xfrm>
          <a:prstGeom prst="rect">
            <a:avLst/>
          </a:prstGeom>
        </p:spPr>
        <p:txBody>
          <a:bodyPr/>
          <a:lstStyle>
            <a:lvl1pPr marL="0" indent="0">
              <a:lnSpc>
                <a:spcPct val="80000"/>
              </a:lnSpc>
              <a:spcBef>
                <a:spcPts val="0"/>
              </a:spcBef>
              <a:buNone/>
              <a:defRPr lang="en-US" sz="3600" u="none" kern="1200" cap="all" baseline="0" dirty="0" smtClean="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4572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9144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371600" indent="0">
              <a:buNone/>
              <a:defRPr lang="en-US" sz="400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828800" indent="0">
              <a:buNone/>
              <a:defRPr lang="sv-SE" sz="400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One line HEADER</a:t>
            </a:r>
            <a:endParaRPr lang="sv-SE" dirty="0"/>
          </a:p>
        </p:txBody>
      </p:sp>
      <p:sp>
        <p:nvSpPr>
          <p:cNvPr id="6" name="Content Placeholder 2"/>
          <p:cNvSpPr>
            <a:spLocks noGrp="1"/>
          </p:cNvSpPr>
          <p:nvPr>
            <p:ph sz="quarter" idx="12" hasCustomPrompt="1"/>
          </p:nvPr>
        </p:nvSpPr>
        <p:spPr>
          <a:xfrm>
            <a:off x="465162" y="1070366"/>
            <a:ext cx="5627663" cy="4458398"/>
          </a:xfrm>
          <a:prstGeom prst="rect">
            <a:avLst/>
          </a:prstGeom>
        </p:spPr>
        <p:txBody>
          <a:bodyPr/>
          <a:lstStyle>
            <a:lvl1pPr marL="216000" indent="-216000">
              <a:lnSpc>
                <a:spcPct val="92000"/>
              </a:lnSpc>
              <a:spcBef>
                <a:spcPts val="600"/>
              </a:spcBef>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accent2"/>
              </a:buClr>
              <a:buFont typeface="Wingdings" panose="05000000000000000000" pitchFamily="2" charset="2"/>
              <a:buChar char="§"/>
              <a:defRPr sz="1600" baseline="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accent3"/>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accent4"/>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lumMod val="50000"/>
                </a:schemeClr>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3" name="Picture Placeholder 2"/>
          <p:cNvSpPr>
            <a:spLocks noGrp="1"/>
          </p:cNvSpPr>
          <p:nvPr>
            <p:ph type="pic" sz="quarter" idx="15"/>
          </p:nvPr>
        </p:nvSpPr>
        <p:spPr>
          <a:xfrm>
            <a:off x="6457950" y="1180072"/>
            <a:ext cx="5184775" cy="3536950"/>
          </a:xfrm>
          <a:prstGeom prst="rect">
            <a:avLst/>
          </a:prstGeom>
          <a:noFill/>
          <a:ln>
            <a:noFill/>
          </a:ln>
        </p:spPr>
        <p:txBody>
          <a:bodyPr/>
          <a:lstStyle>
            <a:lvl1pPr marL="0" indent="0" algn="ctr">
              <a:buNone/>
              <a:defRPr sz="2000">
                <a:latin typeface="Arial" panose="020B0604020202020204" pitchFamily="34" charset="0"/>
                <a:ea typeface="Roboto Light" panose="02000000000000000000" pitchFamily="2" charset="0"/>
                <a:cs typeface="Arial" panose="020B0604020202020204" pitchFamily="34" charset="0"/>
              </a:defRPr>
            </a:lvl1pPr>
          </a:lstStyle>
          <a:p>
            <a:endParaRPr lang="sv-SE" dirty="0"/>
          </a:p>
        </p:txBody>
      </p:sp>
      <p:sp>
        <p:nvSpPr>
          <p:cNvPr id="43" name="Rectangle 42"/>
          <p:cNvSpPr/>
          <p:nvPr userDrawn="1"/>
        </p:nvSpPr>
        <p:spPr>
          <a:xfrm>
            <a:off x="0" y="875224"/>
            <a:ext cx="5400000" cy="36000"/>
          </a:xfrm>
          <a:prstGeom prst="rect">
            <a:avLst/>
          </a:prstGeom>
          <a:gradFill>
            <a:gsLst>
              <a:gs pos="100000">
                <a:schemeClr val="accent3">
                  <a:alpha val="0"/>
                </a:schemeClr>
              </a:gs>
              <a:gs pos="74000">
                <a:srgbClr val="FF901E">
                  <a:alpha val="27000"/>
                </a:srgbClr>
              </a:gs>
              <a:gs pos="50000">
                <a:schemeClr val="accent3"/>
              </a:gs>
              <a:gs pos="34000">
                <a:schemeClr val="accent2"/>
              </a:gs>
              <a:gs pos="25000">
                <a:schemeClr val="accent2"/>
              </a:gs>
              <a:gs pos="1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4316304"/>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mage (1 Header Line)">
    <p:bg>
      <p:bgPr>
        <a:solidFill>
          <a:schemeClr val="bg1"/>
        </a:solidFill>
        <a:effectLst/>
      </p:bgPr>
    </p:bg>
    <p:spTree>
      <p:nvGrpSpPr>
        <p:cNvPr id="1" name=""/>
        <p:cNvGrpSpPr/>
        <p:nvPr/>
      </p:nvGrpSpPr>
      <p:grpSpPr>
        <a:xfrm>
          <a:off x="0" y="0"/>
          <a:ext cx="0" cy="0"/>
          <a:chOff x="0" y="0"/>
          <a:chExt cx="0" cy="0"/>
        </a:xfrm>
      </p:grpSpPr>
      <p:sp>
        <p:nvSpPr>
          <p:cNvPr id="6" name="Content Placeholder 2"/>
          <p:cNvSpPr>
            <a:spLocks noGrp="1"/>
          </p:cNvSpPr>
          <p:nvPr>
            <p:ph sz="quarter" idx="12" hasCustomPrompt="1"/>
          </p:nvPr>
        </p:nvSpPr>
        <p:spPr>
          <a:xfrm>
            <a:off x="465162" y="1070366"/>
            <a:ext cx="5627663" cy="4458398"/>
          </a:xfrm>
          <a:prstGeom prst="rect">
            <a:avLst/>
          </a:prstGeom>
        </p:spPr>
        <p:txBody>
          <a:bodyPr/>
          <a:lstStyle>
            <a:lvl1pPr marL="216000" indent="-216000">
              <a:lnSpc>
                <a:spcPct val="92000"/>
              </a:lnSpc>
              <a:spcBef>
                <a:spcPts val="600"/>
              </a:spcBef>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accent2"/>
              </a:buClr>
              <a:buFont typeface="Wingdings" panose="05000000000000000000" pitchFamily="2" charset="2"/>
              <a:buChar char="§"/>
              <a:defRPr sz="1600" baseline="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accent3"/>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accent4"/>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lumMod val="50000"/>
                </a:schemeClr>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3" name="Picture Placeholder 2"/>
          <p:cNvSpPr>
            <a:spLocks noGrp="1"/>
          </p:cNvSpPr>
          <p:nvPr>
            <p:ph type="pic" sz="quarter" idx="15"/>
          </p:nvPr>
        </p:nvSpPr>
        <p:spPr>
          <a:xfrm>
            <a:off x="6457950" y="1180072"/>
            <a:ext cx="5184775" cy="3536950"/>
          </a:xfrm>
          <a:prstGeom prst="rect">
            <a:avLst/>
          </a:prstGeom>
          <a:noFill/>
          <a:ln>
            <a:noFill/>
          </a:ln>
        </p:spPr>
        <p:txBody>
          <a:bodyPr/>
          <a:lstStyle>
            <a:lvl1pPr marL="0" indent="0" algn="ctr">
              <a:buNone/>
              <a:defRPr sz="2000">
                <a:latin typeface="Arial" panose="020B0604020202020204" pitchFamily="34" charset="0"/>
                <a:ea typeface="Roboto Light" panose="02000000000000000000" pitchFamily="2" charset="0"/>
                <a:cs typeface="Arial" panose="020B0604020202020204" pitchFamily="34" charset="0"/>
              </a:defRPr>
            </a:lvl1pPr>
          </a:lstStyle>
          <a:p>
            <a:endParaRPr lang="sv-SE" dirty="0"/>
          </a:p>
        </p:txBody>
      </p:sp>
      <p:sp>
        <p:nvSpPr>
          <p:cNvPr id="43" name="Rectangle 42"/>
          <p:cNvSpPr/>
          <p:nvPr userDrawn="1"/>
        </p:nvSpPr>
        <p:spPr>
          <a:xfrm>
            <a:off x="0" y="875224"/>
            <a:ext cx="5400000" cy="36000"/>
          </a:xfrm>
          <a:prstGeom prst="rect">
            <a:avLst/>
          </a:prstGeom>
          <a:gradFill>
            <a:gsLst>
              <a:gs pos="100000">
                <a:schemeClr val="accent3">
                  <a:alpha val="0"/>
                </a:schemeClr>
              </a:gs>
              <a:gs pos="74000">
                <a:srgbClr val="FF901E">
                  <a:alpha val="27000"/>
                </a:srgbClr>
              </a:gs>
              <a:gs pos="50000">
                <a:schemeClr val="accent3"/>
              </a:gs>
              <a:gs pos="34000">
                <a:schemeClr val="accent2"/>
              </a:gs>
              <a:gs pos="25000">
                <a:schemeClr val="accent2"/>
              </a:gs>
              <a:gs pos="1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1"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Title 1"/>
          <p:cNvSpPr>
            <a:spLocks noGrp="1"/>
          </p:cNvSpPr>
          <p:nvPr>
            <p:ph type="title" hasCustomPrompt="1"/>
          </p:nvPr>
        </p:nvSpPr>
        <p:spPr>
          <a:xfrm>
            <a:off x="444516" y="306484"/>
            <a:ext cx="9397488" cy="475836"/>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dirty="0"/>
              <a:t>One line HEADER</a:t>
            </a:r>
          </a:p>
        </p:txBody>
      </p:sp>
    </p:spTree>
    <p:extLst>
      <p:ext uri="{BB962C8B-B14F-4D97-AF65-F5344CB8AC3E}">
        <p14:creationId xmlns:p14="http://schemas.microsoft.com/office/powerpoint/2010/main" val="503439321"/>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wo columns">
    <p:bg>
      <p:bgPr>
        <a:solidFill>
          <a:schemeClr val="bg1"/>
        </a:solidFill>
        <a:effectLst/>
      </p:bgPr>
    </p:bg>
    <p:spTree>
      <p:nvGrpSpPr>
        <p:cNvPr id="1" name=""/>
        <p:cNvGrpSpPr/>
        <p:nvPr/>
      </p:nvGrpSpPr>
      <p:grpSpPr>
        <a:xfrm>
          <a:off x="0" y="0"/>
          <a:ext cx="0" cy="0"/>
          <a:chOff x="0" y="0"/>
          <a:chExt cx="0" cy="0"/>
        </a:xfrm>
      </p:grpSpPr>
      <p:pic>
        <p:nvPicPr>
          <p:cNvPr id="7" name="Bildobjekt 12">
            <a:extLst>
              <a:ext uri="{FF2B5EF4-FFF2-40B4-BE49-F238E27FC236}">
                <a16:creationId xmlns:a16="http://schemas.microsoft.com/office/drawing/2014/main" id="{3943FE29-166F-495E-9042-69875CED75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70"/>
          <a:stretch/>
        </p:blipFill>
        <p:spPr>
          <a:xfrm>
            <a:off x="0" y="0"/>
            <a:ext cx="9242929" cy="6859588"/>
          </a:xfrm>
          <a:prstGeom prst="rect">
            <a:avLst/>
          </a:prstGeom>
        </p:spPr>
      </p:pic>
      <p:sp>
        <p:nvSpPr>
          <p:cNvPr id="3" name="Rectangle 2">
            <a:extLst>
              <a:ext uri="{FF2B5EF4-FFF2-40B4-BE49-F238E27FC236}">
                <a16:creationId xmlns:a16="http://schemas.microsoft.com/office/drawing/2014/main" id="{6ED5AB8E-AD63-4DA4-91C8-3F752F08EB8D}"/>
              </a:ext>
            </a:extLst>
          </p:cNvPr>
          <p:cNvSpPr/>
          <p:nvPr userDrawn="1"/>
        </p:nvSpPr>
        <p:spPr>
          <a:xfrm>
            <a:off x="444500" y="-16772"/>
            <a:ext cx="11750675" cy="6891186"/>
          </a:xfrm>
          <a:prstGeom prst="rect">
            <a:avLst/>
          </a:prstGeom>
          <a:gradFill flip="none" rotWithShape="1">
            <a:gsLst>
              <a:gs pos="70000">
                <a:schemeClr val="tx1"/>
              </a:gs>
              <a:gs pos="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8" name="Partial Circle 7">
            <a:extLst>
              <a:ext uri="{FF2B5EF4-FFF2-40B4-BE49-F238E27FC236}">
                <a16:creationId xmlns:a16="http://schemas.microsoft.com/office/drawing/2014/main" id="{7A06CE92-F38C-4128-BD94-DE012177EC21}"/>
              </a:ext>
            </a:extLst>
          </p:cNvPr>
          <p:cNvSpPr/>
          <p:nvPr userDrawn="1"/>
        </p:nvSpPr>
        <p:spPr>
          <a:xfrm rot="10800000" flipH="1">
            <a:off x="2797175" y="-9398000"/>
            <a:ext cx="18796000" cy="18796000"/>
          </a:xfrm>
          <a:prstGeom prst="pie">
            <a:avLst>
              <a:gd name="adj1" fmla="val 10320340"/>
              <a:gd name="adj2" fmla="val 16495236"/>
            </a:avLst>
          </a:prstGeom>
          <a:gradFill flip="none" rotWithShape="1">
            <a:gsLst>
              <a:gs pos="35000">
                <a:schemeClr val="accent2">
                  <a:alpha val="65000"/>
                </a:schemeClr>
              </a:gs>
              <a:gs pos="64000">
                <a:schemeClr val="accent2">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solidFill>
                <a:schemeClr val="tx1"/>
              </a:solidFill>
            </a:endParaRPr>
          </a:p>
        </p:txBody>
      </p:sp>
      <p:sp>
        <p:nvSpPr>
          <p:cNvPr id="12" name="Partial Circle 11">
            <a:extLst>
              <a:ext uri="{FF2B5EF4-FFF2-40B4-BE49-F238E27FC236}">
                <a16:creationId xmlns:a16="http://schemas.microsoft.com/office/drawing/2014/main" id="{569442A5-AD5F-4F0A-81E1-5CE167F47228}"/>
              </a:ext>
            </a:extLst>
          </p:cNvPr>
          <p:cNvSpPr/>
          <p:nvPr userDrawn="1"/>
        </p:nvSpPr>
        <p:spPr>
          <a:xfrm rot="16200000" flipH="1">
            <a:off x="-835026" y="-6170613"/>
            <a:ext cx="26060402" cy="26060402"/>
          </a:xfrm>
          <a:prstGeom prst="pie">
            <a:avLst>
              <a:gd name="adj1" fmla="val 10320340"/>
              <a:gd name="adj2" fmla="val 16495236"/>
            </a:avLst>
          </a:prstGeom>
          <a:gradFill flip="none" rotWithShape="1">
            <a:gsLst>
              <a:gs pos="30000">
                <a:srgbClr val="004182">
                  <a:alpha val="78000"/>
                </a:srgbClr>
              </a:gs>
              <a:gs pos="51000">
                <a:schemeClr val="accent1">
                  <a:alpha val="0"/>
                </a:schemeClr>
              </a:gs>
              <a:gs pos="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2" name="Title 1"/>
          <p:cNvSpPr>
            <a:spLocks noGrp="1"/>
          </p:cNvSpPr>
          <p:nvPr>
            <p:ph type="title" hasCustomPrompt="1"/>
          </p:nvPr>
        </p:nvSpPr>
        <p:spPr>
          <a:xfrm>
            <a:off x="444500" y="298452"/>
            <a:ext cx="11306175" cy="504000"/>
          </a:xfrm>
          <a:prstGeom prst="rect">
            <a:avLst/>
          </a:prstGeom>
        </p:spPr>
        <p:txBody>
          <a:bodyPr/>
          <a:lstStyle>
            <a:lvl1pPr marL="0" indent="0" algn="r"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a:t>HEADER</a:t>
            </a:r>
          </a:p>
        </p:txBody>
      </p:sp>
      <p:sp>
        <p:nvSpPr>
          <p:cNvPr id="9" name="Rectangle 7">
            <a:extLst>
              <a:ext uri="{FF2B5EF4-FFF2-40B4-BE49-F238E27FC236}">
                <a16:creationId xmlns:a16="http://schemas.microsoft.com/office/drawing/2014/main" id="{878BE12A-DFBF-4073-9DEF-95B5F7E2B8A7}"/>
              </a:ext>
            </a:extLst>
          </p:cNvPr>
          <p:cNvSpPr/>
          <p:nvPr userDrawn="1"/>
        </p:nvSpPr>
        <p:spPr>
          <a:xfrm rot="21000000">
            <a:off x="4705200" y="6188400"/>
            <a:ext cx="7663694" cy="1310568"/>
          </a:xfrm>
          <a:custGeom>
            <a:avLst/>
            <a:gdLst/>
            <a:ahLst/>
            <a:cxnLst/>
            <a:rect l="l" t="t" r="r" b="b"/>
            <a:pathLst>
              <a:path w="7663694" h="1310568">
                <a:moveTo>
                  <a:pt x="7663694" y="0"/>
                </a:moveTo>
                <a:lnTo>
                  <a:pt x="7432605" y="1310568"/>
                </a:lnTo>
                <a:lnTo>
                  <a:pt x="0" y="0"/>
                </a:lnTo>
                <a:close/>
              </a:path>
            </a:pathLst>
          </a:custGeom>
          <a:gradFill>
            <a:gsLst>
              <a:gs pos="57984">
                <a:schemeClr val="tx2">
                  <a:alpha val="40000"/>
                </a:schemeClr>
              </a:gs>
              <a:gs pos="82000">
                <a:schemeClr val="tx2"/>
              </a:gs>
              <a:gs pos="44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Graphic 10">
            <a:extLst>
              <a:ext uri="{FF2B5EF4-FFF2-40B4-BE49-F238E27FC236}">
                <a16:creationId xmlns:a16="http://schemas.microsoft.com/office/drawing/2014/main" id="{94C4710D-CAF9-4802-9EBB-28849179AD7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623591" y="6243767"/>
            <a:ext cx="2024866" cy="221945"/>
          </a:xfrm>
          <a:prstGeom prst="rect">
            <a:avLst/>
          </a:prstGeom>
        </p:spPr>
      </p:pic>
    </p:spTree>
    <p:extLst>
      <p:ext uri="{BB962C8B-B14F-4D97-AF65-F5344CB8AC3E}">
        <p14:creationId xmlns:p14="http://schemas.microsoft.com/office/powerpoint/2010/main" val="638275243"/>
      </p:ext>
    </p:extLst>
  </p:cSld>
  <p:clrMapOvr>
    <a:masterClrMapping/>
  </p:clrMapOvr>
  <p:extLst>
    <p:ext uri="{DCECCB84-F9BA-43D5-87BE-67443E8EF086}">
      <p15:sldGuideLst xmlns:p15="http://schemas.microsoft.com/office/powerpoint/2012/main">
        <p15:guide id="3" pos="40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a:grpSpLocks noChangeAspect="1"/>
          </p:cNvGrpSpPr>
          <p:nvPr userDrawn="1"/>
        </p:nvGrpSpPr>
        <p:grpSpPr>
          <a:xfrm>
            <a:off x="7713166" y="904238"/>
            <a:ext cx="3600000" cy="396025"/>
            <a:chOff x="2171701" y="2865332"/>
            <a:chExt cx="7978188" cy="877666"/>
          </a:xfrm>
          <a:solidFill>
            <a:schemeClr val="bg1"/>
          </a:solidFill>
        </p:grpSpPr>
        <p:sp>
          <p:nvSpPr>
            <p:cNvPr id="14" name="Freeform 13"/>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4"/>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5"/>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6"/>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7"/>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8"/>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9"/>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20"/>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21"/>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4" name="Text Placeholder 23"/>
          <p:cNvSpPr>
            <a:spLocks noGrp="1"/>
          </p:cNvSpPr>
          <p:nvPr>
            <p:ph type="body" sz="quarter" idx="10" hasCustomPrompt="1"/>
          </p:nvPr>
        </p:nvSpPr>
        <p:spPr>
          <a:xfrm>
            <a:off x="4566857" y="3285778"/>
            <a:ext cx="6848475" cy="597636"/>
          </a:xfrm>
          <a:prstGeom prst="rect">
            <a:avLst/>
          </a:prstGeom>
        </p:spPr>
        <p:txBody>
          <a:bodyPr lIns="0" tIns="0" bIns="0" anchor="ctr" anchorCtr="0"/>
          <a:lstStyle>
            <a:lvl1pPr marL="0" indent="0" algn="r">
              <a:buNone/>
              <a:defRPr sz="4400" cap="all"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NAME</a:t>
            </a:r>
            <a:endParaRPr lang="sv-SE" dirty="0"/>
          </a:p>
        </p:txBody>
      </p:sp>
      <p:sp>
        <p:nvSpPr>
          <p:cNvPr id="25" name="Text Placeholder 23"/>
          <p:cNvSpPr>
            <a:spLocks noGrp="1"/>
          </p:cNvSpPr>
          <p:nvPr>
            <p:ph type="body" sz="quarter" idx="11" hasCustomPrompt="1"/>
          </p:nvPr>
        </p:nvSpPr>
        <p:spPr>
          <a:xfrm>
            <a:off x="4543571" y="3949152"/>
            <a:ext cx="6841282" cy="313259"/>
          </a:xfrm>
          <a:prstGeom prst="rect">
            <a:avLst/>
          </a:prstGeom>
        </p:spPr>
        <p:txBody>
          <a:bodyPr lIns="0" tIns="0" bIns="0" anchor="ctr" anchorCtr="0"/>
          <a:lstStyle>
            <a:lvl1pPr marL="0" indent="0" algn="r">
              <a:buNone/>
              <a:defRPr sz="2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Title</a:t>
            </a:r>
            <a:endParaRPr lang="sv-SE" dirty="0"/>
          </a:p>
        </p:txBody>
      </p:sp>
      <p:sp>
        <p:nvSpPr>
          <p:cNvPr id="27" name="Text Placeholder 23"/>
          <p:cNvSpPr>
            <a:spLocks noGrp="1"/>
          </p:cNvSpPr>
          <p:nvPr>
            <p:ph type="body" sz="quarter" idx="13" hasCustomPrompt="1"/>
          </p:nvPr>
        </p:nvSpPr>
        <p:spPr>
          <a:xfrm>
            <a:off x="4549666" y="4570869"/>
            <a:ext cx="6841282"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Mail Address</a:t>
            </a:r>
            <a:endParaRPr lang="sv-SE" dirty="0"/>
          </a:p>
        </p:txBody>
      </p:sp>
      <p:sp>
        <p:nvSpPr>
          <p:cNvPr id="30" name="Text Placeholder 23"/>
          <p:cNvSpPr>
            <a:spLocks noGrp="1"/>
          </p:cNvSpPr>
          <p:nvPr>
            <p:ph type="body" sz="quarter" idx="14" hasCustomPrompt="1"/>
          </p:nvPr>
        </p:nvSpPr>
        <p:spPr>
          <a:xfrm>
            <a:off x="4549666" y="4967912"/>
            <a:ext cx="6841281" cy="396000"/>
          </a:xfrm>
          <a:prstGeom prst="rect">
            <a:avLst/>
          </a:prstGeom>
        </p:spPr>
        <p:txBody>
          <a:bodyPr lIns="0" tIns="0" bIns="0" anchor="ctr" anchorCtr="0"/>
          <a:lstStyle>
            <a:lvl1pPr marL="0" indent="0" algn="r">
              <a:buNone/>
              <a:defRPr sz="24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a:t>Mobile Phone</a:t>
            </a:r>
            <a:endParaRPr lang="sv-SE" dirty="0"/>
          </a:p>
        </p:txBody>
      </p:sp>
      <p:sp>
        <p:nvSpPr>
          <p:cNvPr id="26" name="Text Placeholder 23"/>
          <p:cNvSpPr>
            <a:spLocks noGrp="1"/>
          </p:cNvSpPr>
          <p:nvPr>
            <p:ph type="body" sz="quarter" idx="15" hasCustomPrompt="1"/>
          </p:nvPr>
        </p:nvSpPr>
        <p:spPr>
          <a:xfrm>
            <a:off x="8287986" y="5699358"/>
            <a:ext cx="3096866" cy="396000"/>
          </a:xfrm>
          <a:prstGeom prst="rect">
            <a:avLst/>
          </a:prstGeom>
        </p:spPr>
        <p:txBody>
          <a:bodyPr lIns="0" tIns="0" bIns="0" anchor="ctr" anchorCtr="0"/>
          <a:lstStyle>
            <a:lvl1pPr marL="0" indent="0" algn="r" defTabSz="1219444" rtl="0" eaLnBrk="1" latinLnBrk="0" hangingPunct="1">
              <a:buNone/>
              <a:defRPr lang="sv-SE" sz="2400" b="1" kern="1200" cap="none" baseline="0" dirty="0">
                <a:solidFill>
                  <a:schemeClr val="bg1"/>
                </a:solidFill>
                <a:latin typeface="Arial" panose="020B0604020202020204" pitchFamily="34" charset="0"/>
                <a:ea typeface="Roboto Bold" panose="02000000000000000000" pitchFamily="2" charset="0"/>
                <a:cs typeface="Arial" panose="020B0604020202020204" pitchFamily="34" charset="0"/>
              </a:defRPr>
            </a:lvl1pPr>
            <a:lvl2pPr marL="457200" indent="0">
              <a:buNone/>
              <a:defRPr sz="1800">
                <a:latin typeface="Roboto Bold" panose="02000000000000000000" pitchFamily="2" charset="0"/>
                <a:ea typeface="Roboto Bold" panose="02000000000000000000" pitchFamily="2" charset="0"/>
                <a:cs typeface="Roboto Bold" panose="02000000000000000000" pitchFamily="2" charset="0"/>
              </a:defRPr>
            </a:lvl2pPr>
            <a:lvl3pPr marL="914400" indent="0">
              <a:buNone/>
              <a:defRPr sz="1800">
                <a:latin typeface="Roboto Bold" panose="02000000000000000000" pitchFamily="2" charset="0"/>
                <a:ea typeface="Roboto Bold" panose="02000000000000000000" pitchFamily="2" charset="0"/>
                <a:cs typeface="Roboto Bold" panose="02000000000000000000" pitchFamily="2" charset="0"/>
              </a:defRPr>
            </a:lvl3pPr>
            <a:lvl4pPr marL="1371600" indent="0">
              <a:buNone/>
              <a:defRPr sz="1800">
                <a:latin typeface="Roboto Bold" panose="02000000000000000000" pitchFamily="2" charset="0"/>
                <a:ea typeface="Roboto Bold" panose="02000000000000000000" pitchFamily="2" charset="0"/>
                <a:cs typeface="Roboto Bold" panose="02000000000000000000" pitchFamily="2" charset="0"/>
              </a:defRPr>
            </a:lvl4pPr>
            <a:lvl5pPr marL="1828800" indent="0">
              <a:buNone/>
              <a:defRPr sz="1800">
                <a:latin typeface="Roboto Bold" panose="02000000000000000000" pitchFamily="2" charset="0"/>
                <a:ea typeface="Roboto Bold" panose="02000000000000000000" pitchFamily="2" charset="0"/>
                <a:cs typeface="Roboto Bold" panose="02000000000000000000" pitchFamily="2" charset="0"/>
              </a:defRPr>
            </a:lvl5pPr>
          </a:lstStyle>
          <a:p>
            <a:pPr lvl="0"/>
            <a:r>
              <a:rPr lang="en-US" dirty="0" err="1"/>
              <a:t>combitech.xx</a:t>
            </a:r>
            <a:endParaRPr lang="sv-SE" dirty="0"/>
          </a:p>
        </p:txBody>
      </p:sp>
      <p:sp>
        <p:nvSpPr>
          <p:cNvPr id="23" name="TextBox 22"/>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contact</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 name="Title 1"/>
          <p:cNvSpPr>
            <a:spLocks noGrp="1"/>
          </p:cNvSpPr>
          <p:nvPr>
            <p:ph type="title" hasCustomPrompt="1"/>
          </p:nvPr>
        </p:nvSpPr>
        <p:spPr>
          <a:xfrm>
            <a:off x="-1" y="-347957"/>
            <a:ext cx="985019" cy="288032"/>
          </a:xfrm>
          <a:prstGeom prst="rect">
            <a:avLst/>
          </a:prstGeom>
        </p:spPr>
        <p:txBody>
          <a:bodyPr/>
          <a:lstStyle>
            <a:lvl1pPr algn="l" defTabSz="914400" rtl="0" eaLnBrk="1" latinLnBrk="0" hangingPunct="1">
              <a:lnSpc>
                <a:spcPct val="80000"/>
              </a:lnSpc>
              <a:spcBef>
                <a:spcPct val="0"/>
              </a:spcBef>
              <a:buNone/>
              <a:defRPr lang="sv-SE" sz="1200" kern="1200" cap="all" spc="0" baseline="0" dirty="0">
                <a:solidFill>
                  <a:schemeClr val="tx1">
                    <a:alpha val="0"/>
                  </a:schemeClr>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err="1"/>
              <a:t>Contect</a:t>
            </a:r>
            <a:endParaRPr lang="sv-SE" dirty="0"/>
          </a:p>
        </p:txBody>
      </p:sp>
    </p:spTree>
    <p:extLst>
      <p:ext uri="{BB962C8B-B14F-4D97-AF65-F5344CB8AC3E}">
        <p14:creationId xmlns:p14="http://schemas.microsoft.com/office/powerpoint/2010/main" val="309785543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e 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2137147" y="2810784"/>
            <a:ext cx="7909606" cy="870112"/>
            <a:chOff x="2171701" y="2865332"/>
            <a:chExt cx="7978188" cy="877666"/>
          </a:xfrm>
          <a:solidFill>
            <a:schemeClr val="bg1"/>
          </a:solidFill>
        </p:grpSpPr>
        <p:sp>
          <p:nvSpPr>
            <p:cNvPr id="3" name="Freeform 2"/>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 name="Freeform 3"/>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4"/>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5"/>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6"/>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7"/>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8"/>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9"/>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10"/>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17" name="TextBox 16"/>
          <p:cNvSpPr txBox="1"/>
          <p:nvPr userDrawn="1"/>
        </p:nvSpPr>
        <p:spPr>
          <a:xfrm>
            <a:off x="7465739" y="5669662"/>
            <a:ext cx="2636894" cy="461665"/>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watchcom.no</a:t>
            </a:r>
          </a:p>
        </p:txBody>
      </p:sp>
      <p:sp>
        <p:nvSpPr>
          <p:cNvPr id="13" name="TextBox 12"/>
          <p:cNvSpPr txBox="1"/>
          <p:nvPr userDrawn="1"/>
        </p:nvSpPr>
        <p:spPr>
          <a:xfrm>
            <a:off x="-1" y="-613687"/>
            <a:ext cx="12195175" cy="531460"/>
          </a:xfrm>
          <a:prstGeom prst="rect">
            <a:avLst/>
          </a:prstGeom>
          <a:noFill/>
        </p:spPr>
        <p:txBody>
          <a:bodyPr wrap="square" lIns="324000" tIns="108000" rIns="324000" bIns="144000" rtlCol="0" anchor="b" anchorCtr="0">
            <a:spAutoFit/>
          </a:bodyPr>
          <a:lstStyle/>
          <a:p>
            <a:pPr algn="ctr"/>
            <a:r>
              <a:rPr lang="sv-SE" sz="1800" dirty="0">
                <a:solidFill>
                  <a:schemeClr val="tx1"/>
                </a:solidFill>
                <a:latin typeface="Arial" panose="020B0604020202020204" pitchFamily="34" charset="0"/>
                <a:ea typeface="Roboto" panose="02000000000000000000" pitchFamily="2" charset="0"/>
                <a:cs typeface="Arial" panose="020B0604020202020204" pitchFamily="34" charset="0"/>
              </a:rPr>
              <a:t>For </a:t>
            </a:r>
            <a:r>
              <a:rPr lang="sv-SE" sz="1800" b="1" u="sng" kern="1200" dirty="0">
                <a:solidFill>
                  <a:schemeClr val="tx1"/>
                </a:solidFill>
                <a:latin typeface="Arial" panose="020B0604020202020204" pitchFamily="34" charset="0"/>
                <a:ea typeface="Roboto" panose="02000000000000000000" pitchFamily="2" charset="0"/>
                <a:cs typeface="Arial" panose="020B0604020202020204" pitchFamily="34" charset="0"/>
              </a:rPr>
              <a:t>end </a:t>
            </a:r>
            <a:r>
              <a:rPr lang="sv-SE" sz="1800" b="1" u="sng" kern="1200" dirty="0" err="1">
                <a:solidFill>
                  <a:schemeClr val="tx1"/>
                </a:solidFill>
                <a:latin typeface="Arial" panose="020B0604020202020204" pitchFamily="34" charset="0"/>
                <a:ea typeface="Roboto" panose="02000000000000000000" pitchFamily="2" charset="0"/>
                <a:cs typeface="Arial" panose="020B0604020202020204" pitchFamily="34" charset="0"/>
              </a:rPr>
              <a:t>slides</a:t>
            </a:r>
            <a:r>
              <a:rPr lang="sv-SE" sz="1800" b="0" u="none" kern="12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only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Do not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add</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any</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other</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sv-SE" sz="1800" baseline="0" dirty="0" err="1">
                <a:solidFill>
                  <a:schemeClr val="tx1"/>
                </a:solidFill>
                <a:latin typeface="Arial" panose="020B0604020202020204" pitchFamily="34" charset="0"/>
                <a:ea typeface="Roboto" panose="02000000000000000000" pitchFamily="2" charset="0"/>
                <a:cs typeface="Arial" panose="020B0604020202020204" pitchFamily="34" charset="0"/>
              </a:rPr>
              <a:t>objects</a:t>
            </a:r>
            <a:r>
              <a:rPr lang="sv-SE" sz="1800" baseline="0" dirty="0">
                <a:solidFill>
                  <a:schemeClr val="tx1"/>
                </a:solidFill>
                <a:latin typeface="Arial" panose="020B0604020202020204" pitchFamily="34" charset="0"/>
                <a:ea typeface="Roboto" panose="02000000000000000000" pitchFamily="2" charset="0"/>
                <a:cs typeface="Arial" panose="020B0604020202020204" pitchFamily="34" charset="0"/>
              </a:rPr>
              <a:t>.</a:t>
            </a:r>
            <a:endParaRPr lang="sv-SE" sz="18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4" name="TextBox 13"/>
          <p:cNvSpPr txBox="1"/>
          <p:nvPr userDrawn="1"/>
        </p:nvSpPr>
        <p:spPr>
          <a:xfrm>
            <a:off x="2092315" y="5669662"/>
            <a:ext cx="5085392" cy="461665"/>
          </a:xfrm>
          <a:prstGeom prst="rect">
            <a:avLst/>
          </a:prstGeom>
          <a:noFill/>
        </p:spPr>
        <p:txBody>
          <a:bodyPr wrap="square" rtlCol="0">
            <a:spAutoFit/>
          </a:bodyPr>
          <a:lstStyle/>
          <a:p>
            <a:pPr marL="0" lvl="0" indent="0" algn="l" defTabSz="1219444" rtl="0" eaLnBrk="1" latinLnBrk="0" hangingPunct="1">
              <a:spcBef>
                <a:spcPct val="20000"/>
              </a:spcBef>
              <a:buFont typeface="Arial" panose="020B0604020202020204" pitchFamily="34" charset="0"/>
              <a:buNone/>
            </a:pP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combitech.se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.fi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 </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a:t>
            </a:r>
            <a:r>
              <a:rPr lang="sv-SE" sz="2400" b="1" kern="1200" cap="small" baseline="0" dirty="0" err="1">
                <a:solidFill>
                  <a:schemeClr val="bg1"/>
                </a:solidFill>
                <a:latin typeface="Arial" panose="020B0604020202020204" pitchFamily="34" charset="0"/>
                <a:ea typeface="Roboto Bold" panose="02000000000000000000" pitchFamily="2" charset="0"/>
                <a:cs typeface="Arial" panose="020B0604020202020204" pitchFamily="34" charset="0"/>
              </a:rPr>
              <a:t>dk</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a:t>
            </a:r>
            <a:r>
              <a:rPr lang="sv-SE" sz="2400" b="0" kern="1200" cap="small" baseline="0" dirty="0">
                <a:solidFill>
                  <a:schemeClr val="bg1">
                    <a:alpha val="25000"/>
                  </a:schemeClr>
                </a:solidFill>
                <a:latin typeface="Arial" panose="020B0604020202020204" pitchFamily="34" charset="0"/>
                <a:ea typeface="Roboto Light" panose="02000000000000000000" pitchFamily="2" charset="0"/>
                <a:cs typeface="Arial" panose="020B0604020202020204" pitchFamily="34" charset="0"/>
              </a:rPr>
              <a:t>|</a:t>
            </a:r>
            <a:r>
              <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rPr>
              <a:t> .</a:t>
            </a:r>
            <a:r>
              <a:rPr lang="sv-SE" sz="2400" b="1" kern="1200" cap="small" baseline="0" dirty="0" err="1">
                <a:solidFill>
                  <a:schemeClr val="bg1"/>
                </a:solidFill>
                <a:latin typeface="Arial" panose="020B0604020202020204" pitchFamily="34" charset="0"/>
                <a:ea typeface="Roboto Bold" panose="02000000000000000000" pitchFamily="2" charset="0"/>
                <a:cs typeface="Arial" panose="020B0604020202020204" pitchFamily="34" charset="0"/>
              </a:rPr>
              <a:t>com</a:t>
            </a:r>
            <a:endParaRPr lang="sv-SE" sz="2400" b="1" kern="1200" cap="small" baseline="0" dirty="0">
              <a:solidFill>
                <a:schemeClr val="bg1"/>
              </a:solidFill>
              <a:latin typeface="Arial" panose="020B0604020202020204" pitchFamily="34" charset="0"/>
              <a:ea typeface="Roboto Bold" panose="02000000000000000000" pitchFamily="2" charset="0"/>
              <a:cs typeface="Arial" panose="020B0604020202020204" pitchFamily="34" charset="0"/>
            </a:endParaRPr>
          </a:p>
        </p:txBody>
      </p:sp>
      <p:sp>
        <p:nvSpPr>
          <p:cNvPr id="12" name="Title 11"/>
          <p:cNvSpPr>
            <a:spLocks noGrp="1"/>
          </p:cNvSpPr>
          <p:nvPr>
            <p:ph type="title" hasCustomPrompt="1"/>
          </p:nvPr>
        </p:nvSpPr>
        <p:spPr>
          <a:xfrm>
            <a:off x="2804" y="-350675"/>
            <a:ext cx="982214" cy="290750"/>
          </a:xfrm>
          <a:prstGeom prst="rect">
            <a:avLst/>
          </a:prstGeom>
          <a:ln>
            <a:noFill/>
          </a:ln>
        </p:spPr>
        <p:txBody>
          <a:bodyPr/>
          <a:lstStyle>
            <a:lvl1pPr marL="0" algn="l" defTabSz="914400" rtl="0" eaLnBrk="1" latinLnBrk="0" hangingPunct="1">
              <a:lnSpc>
                <a:spcPct val="80000"/>
              </a:lnSpc>
              <a:spcBef>
                <a:spcPct val="0"/>
              </a:spcBef>
              <a:buNone/>
              <a:defRPr lang="sv-SE" sz="1200" kern="1200" cap="all" spc="0" baseline="0" dirty="0">
                <a:solidFill>
                  <a:schemeClr val="tx1">
                    <a:alpha val="0"/>
                  </a:schemeClr>
                </a:solidFill>
                <a:effectLst/>
                <a:latin typeface="Arial" panose="020B0604020202020204" pitchFamily="34" charset="0"/>
                <a:ea typeface="Roboto Light" panose="02000000000000000000" pitchFamily="2" charset="0"/>
                <a:cs typeface="Arial" panose="020B0604020202020204" pitchFamily="34" charset="0"/>
              </a:defRPr>
            </a:lvl1pPr>
          </a:lstStyle>
          <a:p>
            <a:r>
              <a:rPr lang="en-US" dirty="0"/>
              <a:t>THE End</a:t>
            </a:r>
            <a:endParaRPr lang="sv-SE" dirty="0"/>
          </a:p>
        </p:txBody>
      </p:sp>
    </p:spTree>
    <p:extLst>
      <p:ext uri="{BB962C8B-B14F-4D97-AF65-F5344CB8AC3E}">
        <p14:creationId xmlns:p14="http://schemas.microsoft.com/office/powerpoint/2010/main" val="2786346212"/>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1 Header Line)">
    <p:bg>
      <p:bgPr>
        <a:solidFill>
          <a:schemeClr val="bg1"/>
        </a:solidFill>
        <a:effectLst/>
      </p:bgPr>
    </p:bg>
    <p:spTree>
      <p:nvGrpSpPr>
        <p:cNvPr id="1" name=""/>
        <p:cNvGrpSpPr/>
        <p:nvPr/>
      </p:nvGrpSpPr>
      <p:grpSpPr>
        <a:xfrm>
          <a:off x="0" y="0"/>
          <a:ext cx="0" cy="0"/>
          <a:chOff x="0" y="0"/>
          <a:chExt cx="0" cy="0"/>
        </a:xfrm>
      </p:grpSpPr>
      <p:sp>
        <p:nvSpPr>
          <p:cNvPr id="6" name="Content Placeholder 2"/>
          <p:cNvSpPr>
            <a:spLocks noGrp="1"/>
          </p:cNvSpPr>
          <p:nvPr>
            <p:ph sz="quarter" idx="12" hasCustomPrompt="1"/>
          </p:nvPr>
        </p:nvSpPr>
        <p:spPr>
          <a:xfrm>
            <a:off x="465162" y="1070366"/>
            <a:ext cx="5627663" cy="4458398"/>
          </a:xfrm>
          <a:prstGeom prst="rect">
            <a:avLst/>
          </a:prstGeom>
        </p:spPr>
        <p:txBody>
          <a:bodyPr/>
          <a:lstStyle>
            <a:lvl1pPr marL="216000" indent="-216000">
              <a:lnSpc>
                <a:spcPct val="92000"/>
              </a:lnSpc>
              <a:spcBef>
                <a:spcPts val="600"/>
              </a:spcBef>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accent2"/>
              </a:buClr>
              <a:buFont typeface="Wingdings" panose="05000000000000000000" pitchFamily="2" charset="2"/>
              <a:buChar char="§"/>
              <a:defRPr sz="1600" baseline="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accent3"/>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accent4"/>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lumMod val="50000"/>
                </a:schemeClr>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3" name="Picture Placeholder 2"/>
          <p:cNvSpPr>
            <a:spLocks noGrp="1"/>
          </p:cNvSpPr>
          <p:nvPr>
            <p:ph type="pic" sz="quarter" idx="15"/>
          </p:nvPr>
        </p:nvSpPr>
        <p:spPr>
          <a:xfrm>
            <a:off x="6457950" y="1180072"/>
            <a:ext cx="5184775" cy="3536950"/>
          </a:xfrm>
          <a:prstGeom prst="rect">
            <a:avLst/>
          </a:prstGeom>
          <a:noFill/>
          <a:ln>
            <a:noFill/>
          </a:ln>
        </p:spPr>
        <p:txBody>
          <a:bodyPr/>
          <a:lstStyle>
            <a:lvl1pPr marL="0" indent="0" algn="ctr">
              <a:buNone/>
              <a:defRPr sz="2000">
                <a:latin typeface="Arial" panose="020B0604020202020204" pitchFamily="34" charset="0"/>
                <a:ea typeface="Roboto Light" panose="02000000000000000000" pitchFamily="2" charset="0"/>
                <a:cs typeface="Arial" panose="020B0604020202020204" pitchFamily="34" charset="0"/>
              </a:defRPr>
            </a:lvl1pPr>
          </a:lstStyle>
          <a:p>
            <a:endParaRPr lang="sv-SE" dirty="0"/>
          </a:p>
        </p:txBody>
      </p:sp>
      <p:sp>
        <p:nvSpPr>
          <p:cNvPr id="43" name="Rectangle 42"/>
          <p:cNvSpPr/>
          <p:nvPr userDrawn="1"/>
        </p:nvSpPr>
        <p:spPr>
          <a:xfrm>
            <a:off x="0" y="875224"/>
            <a:ext cx="5400000" cy="36000"/>
          </a:xfrm>
          <a:prstGeom prst="rect">
            <a:avLst/>
          </a:prstGeom>
          <a:gradFill>
            <a:gsLst>
              <a:gs pos="100000">
                <a:schemeClr val="accent3">
                  <a:alpha val="0"/>
                </a:schemeClr>
              </a:gs>
              <a:gs pos="74000">
                <a:srgbClr val="FF901E">
                  <a:alpha val="27000"/>
                </a:srgbClr>
              </a:gs>
              <a:gs pos="50000">
                <a:schemeClr val="accent3"/>
              </a:gs>
              <a:gs pos="34000">
                <a:schemeClr val="accent2"/>
              </a:gs>
              <a:gs pos="25000">
                <a:schemeClr val="accent2"/>
              </a:gs>
              <a:gs pos="1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1"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Title 1"/>
          <p:cNvSpPr>
            <a:spLocks noGrp="1"/>
          </p:cNvSpPr>
          <p:nvPr>
            <p:ph type="title" hasCustomPrompt="1"/>
          </p:nvPr>
        </p:nvSpPr>
        <p:spPr>
          <a:xfrm>
            <a:off x="444516" y="306484"/>
            <a:ext cx="9397488" cy="475836"/>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dirty="0"/>
              <a:t>One line HEADER</a:t>
            </a:r>
          </a:p>
        </p:txBody>
      </p:sp>
    </p:spTree>
    <p:extLst>
      <p:ext uri="{BB962C8B-B14F-4D97-AF65-F5344CB8AC3E}">
        <p14:creationId xmlns:p14="http://schemas.microsoft.com/office/powerpoint/2010/main" val="43848373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lumns">
    <p:bg>
      <p:bgPr>
        <a:solidFill>
          <a:schemeClr val="bg1"/>
        </a:solidFill>
        <a:effectLst/>
      </p:bgPr>
    </p:bg>
    <p:spTree>
      <p:nvGrpSpPr>
        <p:cNvPr id="1" name=""/>
        <p:cNvGrpSpPr/>
        <p:nvPr/>
      </p:nvGrpSpPr>
      <p:grpSpPr>
        <a:xfrm>
          <a:off x="0" y="0"/>
          <a:ext cx="0" cy="0"/>
          <a:chOff x="0" y="0"/>
          <a:chExt cx="0" cy="0"/>
        </a:xfrm>
      </p:grpSpPr>
      <p:pic>
        <p:nvPicPr>
          <p:cNvPr id="7" name="Bildobjekt 12">
            <a:extLst>
              <a:ext uri="{FF2B5EF4-FFF2-40B4-BE49-F238E27FC236}">
                <a16:creationId xmlns:a16="http://schemas.microsoft.com/office/drawing/2014/main" id="{3943FE29-166F-495E-9042-69875CED75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70"/>
          <a:stretch/>
        </p:blipFill>
        <p:spPr>
          <a:xfrm>
            <a:off x="0" y="0"/>
            <a:ext cx="9242929" cy="6859588"/>
          </a:xfrm>
          <a:prstGeom prst="rect">
            <a:avLst/>
          </a:prstGeom>
        </p:spPr>
      </p:pic>
      <p:sp>
        <p:nvSpPr>
          <p:cNvPr id="3" name="Rectangle 2">
            <a:extLst>
              <a:ext uri="{FF2B5EF4-FFF2-40B4-BE49-F238E27FC236}">
                <a16:creationId xmlns:a16="http://schemas.microsoft.com/office/drawing/2014/main" id="{6ED5AB8E-AD63-4DA4-91C8-3F752F08EB8D}"/>
              </a:ext>
            </a:extLst>
          </p:cNvPr>
          <p:cNvSpPr/>
          <p:nvPr userDrawn="1"/>
        </p:nvSpPr>
        <p:spPr>
          <a:xfrm>
            <a:off x="444500" y="-16772"/>
            <a:ext cx="11750675" cy="6891186"/>
          </a:xfrm>
          <a:prstGeom prst="rect">
            <a:avLst/>
          </a:prstGeom>
          <a:gradFill flip="none" rotWithShape="1">
            <a:gsLst>
              <a:gs pos="70000">
                <a:schemeClr val="tx1"/>
              </a:gs>
              <a:gs pos="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8" name="Partial Circle 7">
            <a:extLst>
              <a:ext uri="{FF2B5EF4-FFF2-40B4-BE49-F238E27FC236}">
                <a16:creationId xmlns:a16="http://schemas.microsoft.com/office/drawing/2014/main" id="{7A06CE92-F38C-4128-BD94-DE012177EC21}"/>
              </a:ext>
            </a:extLst>
          </p:cNvPr>
          <p:cNvSpPr/>
          <p:nvPr userDrawn="1"/>
        </p:nvSpPr>
        <p:spPr>
          <a:xfrm rot="10800000" flipH="1">
            <a:off x="2797175" y="-9398000"/>
            <a:ext cx="18796000" cy="18796000"/>
          </a:xfrm>
          <a:prstGeom prst="pie">
            <a:avLst>
              <a:gd name="adj1" fmla="val 10320340"/>
              <a:gd name="adj2" fmla="val 16495236"/>
            </a:avLst>
          </a:prstGeom>
          <a:gradFill flip="none" rotWithShape="1">
            <a:gsLst>
              <a:gs pos="35000">
                <a:schemeClr val="accent2">
                  <a:alpha val="65000"/>
                </a:schemeClr>
              </a:gs>
              <a:gs pos="64000">
                <a:schemeClr val="accent2">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solidFill>
                <a:schemeClr val="tx1"/>
              </a:solidFill>
            </a:endParaRPr>
          </a:p>
        </p:txBody>
      </p:sp>
      <p:sp>
        <p:nvSpPr>
          <p:cNvPr id="12" name="Partial Circle 11">
            <a:extLst>
              <a:ext uri="{FF2B5EF4-FFF2-40B4-BE49-F238E27FC236}">
                <a16:creationId xmlns:a16="http://schemas.microsoft.com/office/drawing/2014/main" id="{569442A5-AD5F-4F0A-81E1-5CE167F47228}"/>
              </a:ext>
            </a:extLst>
          </p:cNvPr>
          <p:cNvSpPr/>
          <p:nvPr userDrawn="1"/>
        </p:nvSpPr>
        <p:spPr>
          <a:xfrm rot="16200000" flipH="1">
            <a:off x="-835026" y="-6170613"/>
            <a:ext cx="26060402" cy="26060402"/>
          </a:xfrm>
          <a:prstGeom prst="pie">
            <a:avLst>
              <a:gd name="adj1" fmla="val 10320340"/>
              <a:gd name="adj2" fmla="val 16495236"/>
            </a:avLst>
          </a:prstGeom>
          <a:gradFill flip="none" rotWithShape="1">
            <a:gsLst>
              <a:gs pos="30000">
                <a:srgbClr val="004182">
                  <a:alpha val="78000"/>
                </a:srgbClr>
              </a:gs>
              <a:gs pos="51000">
                <a:schemeClr val="accent1">
                  <a:alpha val="0"/>
                </a:schemeClr>
              </a:gs>
              <a:gs pos="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2" name="Title 1"/>
          <p:cNvSpPr>
            <a:spLocks noGrp="1"/>
          </p:cNvSpPr>
          <p:nvPr>
            <p:ph type="title" hasCustomPrompt="1"/>
          </p:nvPr>
        </p:nvSpPr>
        <p:spPr>
          <a:xfrm>
            <a:off x="444500" y="298452"/>
            <a:ext cx="11306175" cy="504000"/>
          </a:xfrm>
          <a:prstGeom prst="rect">
            <a:avLst/>
          </a:prstGeom>
        </p:spPr>
        <p:txBody>
          <a:bodyPr/>
          <a:lstStyle>
            <a:lvl1pPr marL="0" indent="0" algn="r"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a:t>HEADER</a:t>
            </a:r>
          </a:p>
        </p:txBody>
      </p:sp>
      <p:sp>
        <p:nvSpPr>
          <p:cNvPr id="9" name="Rectangle 7">
            <a:extLst>
              <a:ext uri="{FF2B5EF4-FFF2-40B4-BE49-F238E27FC236}">
                <a16:creationId xmlns:a16="http://schemas.microsoft.com/office/drawing/2014/main" id="{878BE12A-DFBF-4073-9DEF-95B5F7E2B8A7}"/>
              </a:ext>
            </a:extLst>
          </p:cNvPr>
          <p:cNvSpPr/>
          <p:nvPr userDrawn="1"/>
        </p:nvSpPr>
        <p:spPr>
          <a:xfrm rot="21000000">
            <a:off x="4705200" y="6188400"/>
            <a:ext cx="7663694" cy="1310568"/>
          </a:xfrm>
          <a:custGeom>
            <a:avLst/>
            <a:gdLst/>
            <a:ahLst/>
            <a:cxnLst/>
            <a:rect l="l" t="t" r="r" b="b"/>
            <a:pathLst>
              <a:path w="7663694" h="1310568">
                <a:moveTo>
                  <a:pt x="7663694" y="0"/>
                </a:moveTo>
                <a:lnTo>
                  <a:pt x="7432605" y="1310568"/>
                </a:lnTo>
                <a:lnTo>
                  <a:pt x="0" y="0"/>
                </a:lnTo>
                <a:close/>
              </a:path>
            </a:pathLst>
          </a:custGeom>
          <a:gradFill>
            <a:gsLst>
              <a:gs pos="57984">
                <a:schemeClr val="tx2">
                  <a:alpha val="40000"/>
                </a:schemeClr>
              </a:gs>
              <a:gs pos="82000">
                <a:schemeClr val="tx2"/>
              </a:gs>
              <a:gs pos="44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Graphic 10">
            <a:extLst>
              <a:ext uri="{FF2B5EF4-FFF2-40B4-BE49-F238E27FC236}">
                <a16:creationId xmlns:a16="http://schemas.microsoft.com/office/drawing/2014/main" id="{94C4710D-CAF9-4802-9EBB-28849179AD7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623591" y="6243767"/>
            <a:ext cx="2024866" cy="221945"/>
          </a:xfrm>
          <a:prstGeom prst="rect">
            <a:avLst/>
          </a:prstGeom>
        </p:spPr>
      </p:pic>
    </p:spTree>
    <p:extLst>
      <p:ext uri="{BB962C8B-B14F-4D97-AF65-F5344CB8AC3E}">
        <p14:creationId xmlns:p14="http://schemas.microsoft.com/office/powerpoint/2010/main" val="2907091232"/>
      </p:ext>
    </p:extLst>
  </p:cSld>
  <p:clrMapOvr>
    <a:masterClrMapping/>
  </p:clrMapOvr>
  <p:extLst>
    <p:ext uri="{DCECCB84-F9BA-43D5-87BE-67443E8EF086}">
      <p15:sldGuideLst xmlns:p15="http://schemas.microsoft.com/office/powerpoint/2012/main">
        <p15:guide id="3" pos="40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wo columns">
    <p:bg>
      <p:bgPr>
        <a:solidFill>
          <a:schemeClr val="bg1"/>
        </a:solidFill>
        <a:effectLst/>
      </p:bgPr>
    </p:bg>
    <p:spTree>
      <p:nvGrpSpPr>
        <p:cNvPr id="1" name=""/>
        <p:cNvGrpSpPr/>
        <p:nvPr/>
      </p:nvGrpSpPr>
      <p:grpSpPr>
        <a:xfrm>
          <a:off x="0" y="0"/>
          <a:ext cx="0" cy="0"/>
          <a:chOff x="0" y="0"/>
          <a:chExt cx="0" cy="0"/>
        </a:xfrm>
      </p:grpSpPr>
      <p:pic>
        <p:nvPicPr>
          <p:cNvPr id="14" name="Picture 3" descr="Z:\Combitech\Bildleveranser\190111 Konferens + Profil\180921-0482-print.jpg">
            <a:extLst>
              <a:ext uri="{FF2B5EF4-FFF2-40B4-BE49-F238E27FC236}">
                <a16:creationId xmlns:a16="http://schemas.microsoft.com/office/drawing/2014/main" id="{C7EA798C-733C-4C9A-9FAC-34B6A18CB70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099" t="29901" r="21931"/>
          <a:stretch/>
        </p:blipFill>
        <p:spPr bwMode="auto">
          <a:xfrm>
            <a:off x="2305908" y="12827"/>
            <a:ext cx="9907684" cy="6859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D5AB8E-AD63-4DA4-91C8-3F752F08EB8D}"/>
              </a:ext>
            </a:extLst>
          </p:cNvPr>
          <p:cNvSpPr/>
          <p:nvPr userDrawn="1"/>
        </p:nvSpPr>
        <p:spPr>
          <a:xfrm flipH="1">
            <a:off x="-2" y="-16772"/>
            <a:ext cx="9769643" cy="6891186"/>
          </a:xfrm>
          <a:prstGeom prst="rect">
            <a:avLst/>
          </a:prstGeom>
          <a:gradFill flip="none" rotWithShape="1">
            <a:gsLst>
              <a:gs pos="70000">
                <a:schemeClr val="tx1"/>
              </a:gs>
              <a:gs pos="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8" name="Partial Circle 7">
            <a:extLst>
              <a:ext uri="{FF2B5EF4-FFF2-40B4-BE49-F238E27FC236}">
                <a16:creationId xmlns:a16="http://schemas.microsoft.com/office/drawing/2014/main" id="{7A06CE92-F38C-4128-BD94-DE012177EC21}"/>
              </a:ext>
            </a:extLst>
          </p:cNvPr>
          <p:cNvSpPr/>
          <p:nvPr userDrawn="1"/>
        </p:nvSpPr>
        <p:spPr>
          <a:xfrm flipH="1">
            <a:off x="-9401703" y="-2554316"/>
            <a:ext cx="18796000" cy="18796000"/>
          </a:xfrm>
          <a:prstGeom prst="pie">
            <a:avLst>
              <a:gd name="adj1" fmla="val 10320340"/>
              <a:gd name="adj2" fmla="val 16495236"/>
            </a:avLst>
          </a:prstGeom>
          <a:gradFill flip="none" rotWithShape="1">
            <a:gsLst>
              <a:gs pos="35000">
                <a:schemeClr val="accent2">
                  <a:alpha val="60000"/>
                </a:schemeClr>
              </a:gs>
              <a:gs pos="64000">
                <a:schemeClr val="accent2">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solidFill>
                <a:schemeClr val="tx1"/>
              </a:solidFill>
            </a:endParaRPr>
          </a:p>
        </p:txBody>
      </p:sp>
      <p:sp>
        <p:nvSpPr>
          <p:cNvPr id="12" name="Partial Circle 11">
            <a:extLst>
              <a:ext uri="{FF2B5EF4-FFF2-40B4-BE49-F238E27FC236}">
                <a16:creationId xmlns:a16="http://schemas.microsoft.com/office/drawing/2014/main" id="{569442A5-AD5F-4F0A-81E1-5CE167F47228}"/>
              </a:ext>
            </a:extLst>
          </p:cNvPr>
          <p:cNvSpPr/>
          <p:nvPr userDrawn="1"/>
        </p:nvSpPr>
        <p:spPr>
          <a:xfrm rot="5400000" flipH="1">
            <a:off x="-10824563" y="-10837632"/>
            <a:ext cx="21641720" cy="21641720"/>
          </a:xfrm>
          <a:prstGeom prst="pie">
            <a:avLst>
              <a:gd name="adj1" fmla="val 10320340"/>
              <a:gd name="adj2" fmla="val 16495236"/>
            </a:avLst>
          </a:prstGeom>
          <a:gradFill flip="none" rotWithShape="1">
            <a:gsLst>
              <a:gs pos="30000">
                <a:srgbClr val="004182">
                  <a:alpha val="78000"/>
                </a:srgbClr>
              </a:gs>
              <a:gs pos="51000">
                <a:schemeClr val="accent1">
                  <a:alpha val="0"/>
                </a:schemeClr>
              </a:gs>
              <a:gs pos="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sv-SE"/>
          </a:p>
        </p:txBody>
      </p:sp>
      <p:sp>
        <p:nvSpPr>
          <p:cNvPr id="2" name="Title 1"/>
          <p:cNvSpPr>
            <a:spLocks noGrp="1"/>
          </p:cNvSpPr>
          <p:nvPr>
            <p:ph type="title" hasCustomPrompt="1"/>
          </p:nvPr>
        </p:nvSpPr>
        <p:spPr>
          <a:xfrm>
            <a:off x="444500" y="298452"/>
            <a:ext cx="11306175" cy="504000"/>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lang="sv-SE" sz="3600" u="none" kern="1200" cap="all" baseline="0" dirty="0" smtClean="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gn="l" defTabSz="914400" rtl="0" eaLnBrk="1" latinLnBrk="0" hangingPunct="1">
              <a:lnSpc>
                <a:spcPct val="80000"/>
              </a:lnSpc>
              <a:spcBef>
                <a:spcPts val="0"/>
              </a:spcBef>
              <a:buFont typeface="Arial" panose="020B0604020202020204" pitchFamily="34" charset="0"/>
              <a:buNone/>
            </a:pPr>
            <a:r>
              <a:rPr lang="en-US"/>
              <a:t>HEADER</a:t>
            </a:r>
          </a:p>
        </p:txBody>
      </p:sp>
      <p:sp>
        <p:nvSpPr>
          <p:cNvPr id="9" name="Rectangle 7">
            <a:extLst>
              <a:ext uri="{FF2B5EF4-FFF2-40B4-BE49-F238E27FC236}">
                <a16:creationId xmlns:a16="http://schemas.microsoft.com/office/drawing/2014/main" id="{878BE12A-DFBF-4073-9DEF-95B5F7E2B8A7}"/>
              </a:ext>
            </a:extLst>
          </p:cNvPr>
          <p:cNvSpPr/>
          <p:nvPr userDrawn="1"/>
        </p:nvSpPr>
        <p:spPr>
          <a:xfrm rot="21000000">
            <a:off x="4725076" y="6197955"/>
            <a:ext cx="7663694" cy="1310568"/>
          </a:xfrm>
          <a:custGeom>
            <a:avLst/>
            <a:gdLst/>
            <a:ahLst/>
            <a:cxnLst/>
            <a:rect l="l" t="t" r="r" b="b"/>
            <a:pathLst>
              <a:path w="7663694" h="1310568">
                <a:moveTo>
                  <a:pt x="7663694" y="0"/>
                </a:moveTo>
                <a:lnTo>
                  <a:pt x="7432605" y="1310568"/>
                </a:lnTo>
                <a:lnTo>
                  <a:pt x="0" y="0"/>
                </a:lnTo>
                <a:close/>
              </a:path>
            </a:pathLst>
          </a:custGeom>
          <a:gradFill>
            <a:gsLst>
              <a:gs pos="57984">
                <a:schemeClr val="accent1">
                  <a:alpha val="31000"/>
                </a:schemeClr>
              </a:gs>
              <a:gs pos="82000">
                <a:schemeClr val="accent1"/>
              </a:gs>
              <a:gs pos="44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Graphic 10">
            <a:extLst>
              <a:ext uri="{FF2B5EF4-FFF2-40B4-BE49-F238E27FC236}">
                <a16:creationId xmlns:a16="http://schemas.microsoft.com/office/drawing/2014/main" id="{94C4710D-CAF9-4802-9EBB-28849179AD7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643467" y="6253322"/>
            <a:ext cx="2024866" cy="221945"/>
          </a:xfrm>
          <a:prstGeom prst="rect">
            <a:avLst/>
          </a:prstGeom>
        </p:spPr>
      </p:pic>
      <p:sp>
        <p:nvSpPr>
          <p:cNvPr id="13" name="Content Placeholder 9">
            <a:extLst>
              <a:ext uri="{FF2B5EF4-FFF2-40B4-BE49-F238E27FC236}">
                <a16:creationId xmlns:a16="http://schemas.microsoft.com/office/drawing/2014/main" id="{355D18EC-7ADD-4E40-8BB2-60AE2AF2281D}"/>
              </a:ext>
            </a:extLst>
          </p:cNvPr>
          <p:cNvSpPr>
            <a:spLocks noGrp="1"/>
          </p:cNvSpPr>
          <p:nvPr>
            <p:ph sz="quarter" idx="17"/>
          </p:nvPr>
        </p:nvSpPr>
        <p:spPr>
          <a:xfrm>
            <a:off x="444501" y="1057275"/>
            <a:ext cx="5653086" cy="5503861"/>
          </a:xfrm>
        </p:spPr>
        <p:txBody>
          <a:bodyPr/>
          <a:lstStyle>
            <a:lvl1pPr marL="252000">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514760650"/>
      </p:ext>
    </p:extLst>
  </p:cSld>
  <p:clrMapOvr>
    <a:masterClrMapping/>
  </p:clrMapOvr>
  <p:extLst>
    <p:ext uri="{DCECCB84-F9BA-43D5-87BE-67443E8EF086}">
      <p15:sldGuideLst xmlns:p15="http://schemas.microsoft.com/office/powerpoint/2012/main">
        <p15:guide id="3" pos="40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9357-9B27-4B3A-9470-176217913BB1}"/>
              </a:ext>
            </a:extLst>
          </p:cNvPr>
          <p:cNvSpPr>
            <a:spLocks noGrp="1"/>
          </p:cNvSpPr>
          <p:nvPr>
            <p:ph type="ctrTitle"/>
          </p:nvPr>
        </p:nvSpPr>
        <p:spPr>
          <a:xfrm>
            <a:off x="1524397" y="1122623"/>
            <a:ext cx="9146381" cy="2388153"/>
          </a:xfrm>
        </p:spPr>
        <p:txBody>
          <a:bodyPr anchor="b"/>
          <a:lstStyle>
            <a:lvl1pPr algn="ctr">
              <a:defRPr sz="6001"/>
            </a:lvl1pPr>
          </a:lstStyle>
          <a:p>
            <a:r>
              <a:rPr lang="en-US"/>
              <a:t>Click to edit Master title style</a:t>
            </a:r>
            <a:endParaRPr lang="en-SE"/>
          </a:p>
        </p:txBody>
      </p:sp>
      <p:sp>
        <p:nvSpPr>
          <p:cNvPr id="3" name="Subtitle 2">
            <a:extLst>
              <a:ext uri="{FF2B5EF4-FFF2-40B4-BE49-F238E27FC236}">
                <a16:creationId xmlns:a16="http://schemas.microsoft.com/office/drawing/2014/main" id="{5649D31F-FFAB-44C1-8E73-D0906DBD7FE7}"/>
              </a:ext>
            </a:extLst>
          </p:cNvPr>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4B09FA1A-AB83-4148-9436-DDD28704DE7A}"/>
              </a:ext>
            </a:extLst>
          </p:cNvPr>
          <p:cNvSpPr>
            <a:spLocks noGrp="1"/>
          </p:cNvSpPr>
          <p:nvPr>
            <p:ph type="dt" sz="half" idx="10"/>
          </p:nvPr>
        </p:nvSpPr>
        <p:spPr/>
        <p:txBody>
          <a:bodyPr/>
          <a:lstStyle/>
          <a:p>
            <a:fld id="{03314005-1623-41AB-A666-CC3796CD283B}" type="datetimeFigureOut">
              <a:rPr lang="en-SE" smtClean="0"/>
              <a:t>05/11/2022</a:t>
            </a:fld>
            <a:endParaRPr lang="en-SE"/>
          </a:p>
        </p:txBody>
      </p:sp>
      <p:sp>
        <p:nvSpPr>
          <p:cNvPr id="5" name="Footer Placeholder 4">
            <a:extLst>
              <a:ext uri="{FF2B5EF4-FFF2-40B4-BE49-F238E27FC236}">
                <a16:creationId xmlns:a16="http://schemas.microsoft.com/office/drawing/2014/main" id="{349A560D-1293-4454-8D49-16E78829E7F6}"/>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6104D30-96BE-4F8F-AE8C-2EF76F818E37}"/>
              </a:ext>
            </a:extLst>
          </p:cNvPr>
          <p:cNvSpPr>
            <a:spLocks noGrp="1"/>
          </p:cNvSpPr>
          <p:nvPr>
            <p:ph type="sldNum" sz="quarter" idx="12"/>
          </p:nvPr>
        </p:nvSpPr>
        <p:spPr/>
        <p:txBody>
          <a:bodyPr/>
          <a:lstStyle/>
          <a:p>
            <a:fld id="{D3110DF3-0F51-497A-86C8-1F425090E68F}" type="slidenum">
              <a:rPr lang="en-SE" smtClean="0"/>
              <a:t>‹#›</a:t>
            </a:fld>
            <a:endParaRPr lang="en-SE"/>
          </a:p>
        </p:txBody>
      </p:sp>
    </p:spTree>
    <p:extLst>
      <p:ext uri="{BB962C8B-B14F-4D97-AF65-F5344CB8AC3E}">
        <p14:creationId xmlns:p14="http://schemas.microsoft.com/office/powerpoint/2010/main" val="4016856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2 Header Lines)">
    <p:bg>
      <p:bgPr>
        <a:solidFill>
          <a:schemeClr val="bg1"/>
        </a:solidFill>
        <a:effectLst/>
      </p:bgPr>
    </p:bg>
    <p:spTree>
      <p:nvGrpSpPr>
        <p:cNvPr id="1" name=""/>
        <p:cNvGrpSpPr/>
        <p:nvPr/>
      </p:nvGrpSpPr>
      <p:grpSpPr>
        <a:xfrm>
          <a:off x="0" y="0"/>
          <a:ext cx="0" cy="0"/>
          <a:chOff x="0" y="0"/>
          <a:chExt cx="0" cy="0"/>
        </a:xfrm>
      </p:grpSpPr>
      <p:sp>
        <p:nvSpPr>
          <p:cNvPr id="6" name="Content Placeholder 2"/>
          <p:cNvSpPr>
            <a:spLocks noGrp="1"/>
          </p:cNvSpPr>
          <p:nvPr>
            <p:ph sz="quarter" idx="12" hasCustomPrompt="1"/>
          </p:nvPr>
        </p:nvSpPr>
        <p:spPr>
          <a:xfrm>
            <a:off x="465162" y="1506301"/>
            <a:ext cx="5624742" cy="3980100"/>
          </a:xfrm>
          <a:prstGeom prst="rect">
            <a:avLst/>
          </a:prstGeom>
        </p:spPr>
        <p:txBody>
          <a:bodyPr/>
          <a:lstStyle>
            <a:lvl1pPr marL="216000" indent="-216000">
              <a:lnSpc>
                <a:spcPct val="92000"/>
              </a:lnSpc>
              <a:spcBef>
                <a:spcPts val="600"/>
              </a:spcBef>
              <a:spcAft>
                <a:spcPts val="600"/>
              </a:spcAft>
              <a:buClr>
                <a:schemeClr val="accent1"/>
              </a:buClr>
              <a:buFont typeface="Wingdings" panose="05000000000000000000" pitchFamily="2" charset="2"/>
              <a:buChar char="§"/>
              <a:defRPr sz="20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628650" indent="-171450">
              <a:lnSpc>
                <a:spcPct val="92000"/>
              </a:lnSpc>
              <a:spcBef>
                <a:spcPts val="600"/>
              </a:spcBef>
              <a:spcAft>
                <a:spcPts val="600"/>
              </a:spcAft>
              <a:buClr>
                <a:schemeClr val="accent2"/>
              </a:buClr>
              <a:buFont typeface="Wingdings" panose="05000000000000000000" pitchFamily="2" charset="2"/>
              <a:buChar char="§"/>
              <a:defRPr sz="1600" baseline="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1044000" indent="-160338">
              <a:lnSpc>
                <a:spcPct val="92000"/>
              </a:lnSpc>
              <a:spcBef>
                <a:spcPts val="600"/>
              </a:spcBef>
              <a:spcAft>
                <a:spcPts val="600"/>
              </a:spcAft>
              <a:buClr>
                <a:schemeClr val="accent3"/>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476000" indent="-144000">
              <a:lnSpc>
                <a:spcPct val="92000"/>
              </a:lnSpc>
              <a:spcBef>
                <a:spcPts val="600"/>
              </a:spcBef>
              <a:spcAft>
                <a:spcPts val="600"/>
              </a:spcAft>
              <a:buClr>
                <a:schemeClr val="accent4"/>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872000" indent="-144000">
              <a:lnSpc>
                <a:spcPct val="92000"/>
              </a:lnSpc>
              <a:spcBef>
                <a:spcPts val="600"/>
              </a:spcBef>
              <a:spcAft>
                <a:spcPts val="600"/>
              </a:spcAft>
              <a:buClr>
                <a:schemeClr val="bg1">
                  <a:lumMod val="50000"/>
                </a:schemeClr>
              </a:buClr>
              <a:buFont typeface="Wingdings" panose="05000000000000000000" pitchFamily="2" charset="2"/>
              <a:buChar char="§"/>
              <a:defRPr sz="140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Text Level 1</a:t>
            </a:r>
          </a:p>
          <a:p>
            <a:pPr lvl="1"/>
            <a:r>
              <a:rPr lang="en-US" dirty="0"/>
              <a:t>Text Level 2</a:t>
            </a:r>
          </a:p>
          <a:p>
            <a:pPr lvl="2"/>
            <a:r>
              <a:rPr lang="en-US" dirty="0"/>
              <a:t>Text Level 3</a:t>
            </a:r>
          </a:p>
          <a:p>
            <a:pPr lvl="3"/>
            <a:r>
              <a:rPr lang="en-US" dirty="0"/>
              <a:t>Text Level 4</a:t>
            </a:r>
          </a:p>
          <a:p>
            <a:pPr lvl="4"/>
            <a:r>
              <a:rPr lang="en-US" dirty="0"/>
              <a:t>Text Level 5</a:t>
            </a:r>
            <a:endParaRPr lang="sv-SE" dirty="0"/>
          </a:p>
        </p:txBody>
      </p:sp>
      <p:sp>
        <p:nvSpPr>
          <p:cNvPr id="3" name="Picture Placeholder 2"/>
          <p:cNvSpPr>
            <a:spLocks noGrp="1"/>
          </p:cNvSpPr>
          <p:nvPr>
            <p:ph type="pic" sz="quarter" idx="15"/>
          </p:nvPr>
        </p:nvSpPr>
        <p:spPr>
          <a:xfrm>
            <a:off x="6457950" y="1618552"/>
            <a:ext cx="5184775" cy="3535391"/>
          </a:xfrm>
          <a:prstGeom prst="rect">
            <a:avLst/>
          </a:prstGeom>
          <a:noFill/>
          <a:ln>
            <a:noFill/>
          </a:ln>
        </p:spPr>
        <p:txBody>
          <a:bodyPr/>
          <a:lstStyle>
            <a:lvl1pPr marL="0" indent="0" algn="ctr">
              <a:buNone/>
              <a:defRPr sz="2000">
                <a:latin typeface="Arial" panose="020B0604020202020204" pitchFamily="34" charset="0"/>
                <a:ea typeface="Roboto Light" panose="02000000000000000000" pitchFamily="2" charset="0"/>
                <a:cs typeface="Arial" panose="020B0604020202020204" pitchFamily="34" charset="0"/>
              </a:defRPr>
            </a:lvl1pPr>
          </a:lstStyle>
          <a:p>
            <a:endParaRPr lang="sv-SE" dirty="0"/>
          </a:p>
        </p:txBody>
      </p:sp>
      <p:sp>
        <p:nvSpPr>
          <p:cNvPr id="10" name="Rectangle 9"/>
          <p:cNvSpPr/>
          <p:nvPr userDrawn="1"/>
        </p:nvSpPr>
        <p:spPr>
          <a:xfrm>
            <a:off x="0" y="1314142"/>
            <a:ext cx="5400000" cy="36000"/>
          </a:xfrm>
          <a:prstGeom prst="rect">
            <a:avLst/>
          </a:prstGeom>
          <a:gradFill>
            <a:gsLst>
              <a:gs pos="100000">
                <a:schemeClr val="accent3">
                  <a:alpha val="0"/>
                </a:schemeClr>
              </a:gs>
              <a:gs pos="74000">
                <a:srgbClr val="FF901E">
                  <a:alpha val="27000"/>
                </a:srgbClr>
              </a:gs>
              <a:gs pos="50000">
                <a:schemeClr val="accent3"/>
              </a:gs>
              <a:gs pos="34000">
                <a:schemeClr val="accent2"/>
              </a:gs>
              <a:gs pos="25000">
                <a:schemeClr val="accent2"/>
              </a:gs>
              <a:gs pos="1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Box 1"/>
          <p:cNvSpPr txBox="1"/>
          <p:nvPr userDrawn="1"/>
        </p:nvSpPr>
        <p:spPr>
          <a:xfrm>
            <a:off x="9842003" y="0"/>
            <a:ext cx="2353172" cy="246221"/>
          </a:xfrm>
          <a:prstGeom prst="rect">
            <a:avLst/>
          </a:prstGeom>
          <a:noFill/>
        </p:spPr>
        <p:txBody>
          <a:bodyPr wrap="square" rtlCol="0">
            <a:spAutoFit/>
          </a:bodyPr>
          <a:lstStyle/>
          <a:p>
            <a:pPr marL="0" lvl="0" indent="0" algn="r" defTabSz="1219444" rtl="0" eaLnBrk="1" latinLnBrk="0" hangingPunct="1">
              <a:spcBef>
                <a:spcPct val="20000"/>
              </a:spcBef>
              <a:buFont typeface="Arial" panose="020B0604020202020204" pitchFamily="34" charset="0"/>
              <a:buNone/>
            </a:pPr>
            <a:r>
              <a:rPr lang="sv-SE" sz="1000" b="1" kern="1200" dirty="0">
                <a:solidFill>
                  <a:schemeClr val="tx1"/>
                </a:solidFill>
                <a:effectLst/>
                <a:latin typeface="Arial" panose="020B0604020202020204" pitchFamily="34" charset="0"/>
                <a:ea typeface="+mn-ea"/>
                <a:cs typeface="Arial" panose="020B0604020202020204" pitchFamily="34" charset="0"/>
              </a:rPr>
              <a:t>Company </a:t>
            </a:r>
            <a:r>
              <a:rPr lang="sv-SE" sz="1000" b="1" kern="1200" dirty="0" err="1">
                <a:solidFill>
                  <a:schemeClr val="tx1"/>
                </a:solidFill>
                <a:effectLst/>
                <a:latin typeface="Arial" panose="020B0604020202020204" pitchFamily="34" charset="0"/>
                <a:ea typeface="+mn-ea"/>
                <a:cs typeface="Arial" panose="020B0604020202020204" pitchFamily="34" charset="0"/>
              </a:rPr>
              <a:t>Restricted</a:t>
            </a:r>
            <a:endParaRPr lang="sv-SE" sz="1000" b="1" kern="1200" dirty="0">
              <a:solidFill>
                <a:schemeClr val="tx1"/>
              </a:solidFill>
              <a:effectLst/>
              <a:latin typeface="Arial" panose="020B0604020202020204" pitchFamily="34" charset="0"/>
              <a:ea typeface="+mn-ea"/>
              <a:cs typeface="Arial" panose="020B0604020202020204" pitchFamily="34" charset="0"/>
            </a:endParaRPr>
          </a:p>
        </p:txBody>
      </p:sp>
      <p:sp>
        <p:nvSpPr>
          <p:cNvPr id="9" name="TextBox 8"/>
          <p:cNvSpPr txBox="1"/>
          <p:nvPr userDrawn="1"/>
        </p:nvSpPr>
        <p:spPr>
          <a:xfrm>
            <a:off x="12384675" y="0"/>
            <a:ext cx="1656184" cy="246221"/>
          </a:xfrm>
          <a:prstGeom prst="rect">
            <a:avLst/>
          </a:prstGeom>
          <a:noFill/>
        </p:spPr>
        <p:txBody>
          <a:bodyPr wrap="square" lIns="36000" rtlCol="0">
            <a:spAutoFit/>
          </a:bodyPr>
          <a:lstStyle/>
          <a:p>
            <a:pPr marL="0" lvl="0" indent="0" algn="l" defTabSz="1219444" rtl="0" eaLnBrk="1" latinLnBrk="0" hangingPunct="1">
              <a:spcBef>
                <a:spcPct val="20000"/>
              </a:spcBef>
              <a:buFont typeface="Arial" panose="020B0604020202020204" pitchFamily="34" charset="0"/>
              <a:buNone/>
            </a:pPr>
            <a:r>
              <a:rPr lang="sv-SE" sz="1000" b="1" kern="1200" dirty="0">
                <a:solidFill>
                  <a:schemeClr val="bg1">
                    <a:lumMod val="50000"/>
                  </a:schemeClr>
                </a:solidFill>
                <a:effectLst/>
                <a:latin typeface="Arial" panose="020B0604020202020204" pitchFamily="34" charset="0"/>
                <a:ea typeface="+mn-ea"/>
                <a:cs typeface="Arial" panose="020B0604020202020204" pitchFamily="34" charset="0"/>
              </a:rPr>
              <a:t>Change in master</a:t>
            </a:r>
          </a:p>
        </p:txBody>
      </p:sp>
      <p:sp>
        <p:nvSpPr>
          <p:cNvPr id="12" name="Freeform 5"/>
          <p:cNvSpPr>
            <a:spLocks/>
          </p:cNvSpPr>
          <p:nvPr userDrawn="1"/>
        </p:nvSpPr>
        <p:spPr bwMode="auto">
          <a:xfrm rot="10800000">
            <a:off x="12253233" y="71093"/>
            <a:ext cx="131442" cy="107844"/>
          </a:xfrm>
          <a:custGeom>
            <a:avLst/>
            <a:gdLst>
              <a:gd name="T0" fmla="*/ 518 w 891"/>
              <a:gd name="T1" fmla="*/ 9 h 730"/>
              <a:gd name="T2" fmla="*/ 882 w 891"/>
              <a:gd name="T3" fmla="*/ 340 h 730"/>
              <a:gd name="T4" fmla="*/ 891 w 891"/>
              <a:gd name="T5" fmla="*/ 362 h 730"/>
              <a:gd name="T6" fmla="*/ 882 w 891"/>
              <a:gd name="T7" fmla="*/ 385 h 730"/>
              <a:gd name="T8" fmla="*/ 518 w 891"/>
              <a:gd name="T9" fmla="*/ 721 h 730"/>
              <a:gd name="T10" fmla="*/ 485 w 891"/>
              <a:gd name="T11" fmla="*/ 726 h 730"/>
              <a:gd name="T12" fmla="*/ 467 w 891"/>
              <a:gd name="T13" fmla="*/ 698 h 730"/>
              <a:gd name="T14" fmla="*/ 467 w 891"/>
              <a:gd name="T15" fmla="*/ 486 h 730"/>
              <a:gd name="T16" fmla="*/ 31 w 891"/>
              <a:gd name="T17" fmla="*/ 486 h 730"/>
              <a:gd name="T18" fmla="*/ 0 w 891"/>
              <a:gd name="T19" fmla="*/ 456 h 730"/>
              <a:gd name="T20" fmla="*/ 0 w 891"/>
              <a:gd name="T21" fmla="*/ 274 h 730"/>
              <a:gd name="T22" fmla="*/ 31 w 891"/>
              <a:gd name="T23" fmla="*/ 244 h 730"/>
              <a:gd name="T24" fmla="*/ 467 w 891"/>
              <a:gd name="T25" fmla="*/ 244 h 730"/>
              <a:gd name="T26" fmla="*/ 467 w 891"/>
              <a:gd name="T27" fmla="*/ 32 h 730"/>
              <a:gd name="T28" fmla="*/ 485 w 891"/>
              <a:gd name="T29" fmla="*/ 5 h 730"/>
              <a:gd name="T30" fmla="*/ 518 w 891"/>
              <a:gd name="T31" fmla="*/ 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1" h="730">
                <a:moveTo>
                  <a:pt x="518" y="9"/>
                </a:moveTo>
                <a:cubicBezTo>
                  <a:pt x="882" y="340"/>
                  <a:pt x="882" y="340"/>
                  <a:pt x="882" y="340"/>
                </a:cubicBezTo>
                <a:cubicBezTo>
                  <a:pt x="888" y="346"/>
                  <a:pt x="891" y="354"/>
                  <a:pt x="891" y="362"/>
                </a:cubicBezTo>
                <a:cubicBezTo>
                  <a:pt x="891" y="371"/>
                  <a:pt x="888" y="379"/>
                  <a:pt x="882" y="385"/>
                </a:cubicBezTo>
                <a:cubicBezTo>
                  <a:pt x="518" y="721"/>
                  <a:pt x="518" y="721"/>
                  <a:pt x="518" y="721"/>
                </a:cubicBezTo>
                <a:cubicBezTo>
                  <a:pt x="509" y="729"/>
                  <a:pt x="497" y="730"/>
                  <a:pt x="485" y="726"/>
                </a:cubicBezTo>
                <a:cubicBezTo>
                  <a:pt x="475" y="721"/>
                  <a:pt x="467" y="711"/>
                  <a:pt x="467" y="698"/>
                </a:cubicBezTo>
                <a:cubicBezTo>
                  <a:pt x="467" y="486"/>
                  <a:pt x="467" y="486"/>
                  <a:pt x="467" y="486"/>
                </a:cubicBezTo>
                <a:cubicBezTo>
                  <a:pt x="31" y="486"/>
                  <a:pt x="31" y="486"/>
                  <a:pt x="31" y="486"/>
                </a:cubicBezTo>
                <a:cubicBezTo>
                  <a:pt x="14" y="486"/>
                  <a:pt x="0" y="473"/>
                  <a:pt x="0" y="456"/>
                </a:cubicBezTo>
                <a:cubicBezTo>
                  <a:pt x="0" y="274"/>
                  <a:pt x="0" y="274"/>
                  <a:pt x="0" y="274"/>
                </a:cubicBezTo>
                <a:cubicBezTo>
                  <a:pt x="0" y="257"/>
                  <a:pt x="14" y="244"/>
                  <a:pt x="31" y="244"/>
                </a:cubicBezTo>
                <a:cubicBezTo>
                  <a:pt x="467" y="244"/>
                  <a:pt x="467" y="244"/>
                  <a:pt x="467" y="244"/>
                </a:cubicBezTo>
                <a:cubicBezTo>
                  <a:pt x="467" y="32"/>
                  <a:pt x="467" y="32"/>
                  <a:pt x="467" y="32"/>
                </a:cubicBezTo>
                <a:cubicBezTo>
                  <a:pt x="467" y="20"/>
                  <a:pt x="474" y="9"/>
                  <a:pt x="485" y="5"/>
                </a:cubicBezTo>
                <a:cubicBezTo>
                  <a:pt x="497" y="0"/>
                  <a:pt x="509" y="2"/>
                  <a:pt x="518" y="9"/>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sv-SE"/>
          </a:p>
        </p:txBody>
      </p:sp>
      <p:sp>
        <p:nvSpPr>
          <p:cNvPr id="4" name="Title 3"/>
          <p:cNvSpPr>
            <a:spLocks noGrp="1"/>
          </p:cNvSpPr>
          <p:nvPr>
            <p:ph type="title" hasCustomPrompt="1"/>
          </p:nvPr>
        </p:nvSpPr>
        <p:spPr>
          <a:xfrm>
            <a:off x="444515" y="307162"/>
            <a:ext cx="10975975" cy="983158"/>
          </a:xfrm>
          <a:prstGeom prst="rect">
            <a:avLst/>
          </a:prstGeom>
        </p:spPr>
        <p:txBody>
          <a:bodyPr/>
          <a:lstStyle>
            <a:lvl1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lang="sv-SE" sz="3600" kern="1200" cap="all" baseline="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en-US" dirty="0"/>
              <a:t>THIS IS A TWO</a:t>
            </a:r>
            <a:br>
              <a:rPr lang="en-US" dirty="0"/>
            </a:br>
            <a:r>
              <a:rPr lang="en-US" dirty="0"/>
              <a:t>LINE HEADER</a:t>
            </a:r>
          </a:p>
        </p:txBody>
      </p:sp>
    </p:spTree>
    <p:extLst>
      <p:ext uri="{BB962C8B-B14F-4D97-AF65-F5344CB8AC3E}">
        <p14:creationId xmlns:p14="http://schemas.microsoft.com/office/powerpoint/2010/main" val="62923272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7.xml"/><Relationship Id="rId4"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882009" y="904238"/>
            <a:ext cx="3600000" cy="396025"/>
            <a:chOff x="2171701" y="2865332"/>
            <a:chExt cx="7978188" cy="877666"/>
          </a:xfrm>
        </p:grpSpPr>
        <p:sp>
          <p:nvSpPr>
            <p:cNvPr id="3" name="Freeform 2"/>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 name="Freeform 3"/>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4"/>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5"/>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6"/>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 name="Freeform 7"/>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9" name="Freeform 8"/>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9"/>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10"/>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4191130465"/>
      </p:ext>
    </p:extLst>
  </p:cSld>
  <p:clrMap bg1="lt1" tx1="dk1" bg2="lt2" tx2="dk2" accent1="accent1" accent2="accent2" accent3="accent3" accent4="accent4" accent5="accent5" accent6="accent6" hlink="hlink" folHlink="folHlink"/>
  <p:sldLayoutIdLst>
    <p:sldLayoutId id="2147483682" r:id="rId1"/>
    <p:sldLayoutId id="2147483764" r:id="rId2"/>
    <p:sldLayoutId id="2147483770" r:id="rId3"/>
    <p:sldLayoutId id="2147483767"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4" name="Group 3"/>
          <p:cNvGrpSpPr>
            <a:grpSpLocks noChangeAspect="1"/>
          </p:cNvGrpSpPr>
          <p:nvPr/>
        </p:nvGrpSpPr>
        <p:grpSpPr>
          <a:xfrm>
            <a:off x="9622800" y="6242400"/>
            <a:ext cx="2024866" cy="222748"/>
            <a:chOff x="2171701" y="2865332"/>
            <a:chExt cx="7978188" cy="877666"/>
          </a:xfrm>
          <a:solidFill>
            <a:schemeClr val="accent1"/>
          </a:solidFill>
        </p:grpSpPr>
        <p:sp>
          <p:nvSpPr>
            <p:cNvPr id="5" name="Freeform 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6" name="Freeform 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7" name="Freeform 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8" name="Freeform 7"/>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9" name="Freeform 8"/>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0" name="Freeform 9"/>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1" name="Freeform 10"/>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2" name="Freeform 11"/>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3" name="Freeform 12"/>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Tree>
    <p:extLst>
      <p:ext uri="{BB962C8B-B14F-4D97-AF65-F5344CB8AC3E}">
        <p14:creationId xmlns:p14="http://schemas.microsoft.com/office/powerpoint/2010/main" val="1239282571"/>
      </p:ext>
    </p:extLst>
  </p:cSld>
  <p:clrMap bg1="lt1" tx1="dk1" bg2="lt2" tx2="dk2" accent1="accent1" accent2="accent2" accent3="accent3" accent4="accent4" accent5="accent5" accent6="accent6" hlink="hlink" folHlink="folHlink"/>
  <p:sldLayoutIdLst>
    <p:sldLayoutId id="2147483774" r:id="rId1"/>
    <p:sldLayoutId id="2147483779" r:id="rId2"/>
    <p:sldLayoutId id="2147483810" r:id="rId3"/>
    <p:sldLayoutId id="2147483811"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4" name="Group 3"/>
          <p:cNvGrpSpPr>
            <a:grpSpLocks noChangeAspect="1"/>
          </p:cNvGrpSpPr>
          <p:nvPr/>
        </p:nvGrpSpPr>
        <p:grpSpPr>
          <a:xfrm>
            <a:off x="9622800" y="6242400"/>
            <a:ext cx="2024866" cy="222748"/>
            <a:chOff x="2171701" y="2865332"/>
            <a:chExt cx="7978188" cy="877666"/>
          </a:xfrm>
          <a:solidFill>
            <a:schemeClr val="accent1"/>
          </a:solidFill>
        </p:grpSpPr>
        <p:sp>
          <p:nvSpPr>
            <p:cNvPr id="5" name="Freeform 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6" name="Freeform 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7" name="Freeform 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8" name="Freeform 7"/>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9" name="Freeform 8"/>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0" name="Freeform 9"/>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1" name="Freeform 10"/>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2" name="Freeform 11"/>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3" name="Freeform 12"/>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Tree>
    <p:extLst>
      <p:ext uri="{BB962C8B-B14F-4D97-AF65-F5344CB8AC3E}">
        <p14:creationId xmlns:p14="http://schemas.microsoft.com/office/powerpoint/2010/main" val="3992252767"/>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559698"/>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4" name="Group 3"/>
          <p:cNvGrpSpPr>
            <a:grpSpLocks noChangeAspect="1"/>
          </p:cNvGrpSpPr>
          <p:nvPr/>
        </p:nvGrpSpPr>
        <p:grpSpPr>
          <a:xfrm>
            <a:off x="9622800" y="6242400"/>
            <a:ext cx="2024866" cy="222748"/>
            <a:chOff x="2171701" y="2865332"/>
            <a:chExt cx="7978188" cy="877666"/>
          </a:xfrm>
          <a:solidFill>
            <a:schemeClr val="accent1"/>
          </a:solidFill>
        </p:grpSpPr>
        <p:sp>
          <p:nvSpPr>
            <p:cNvPr id="5" name="Freeform 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6" name="Freeform 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7" name="Freeform 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8" name="Freeform 7"/>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9" name="Freeform 8"/>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0" name="Freeform 9"/>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1" name="Freeform 10"/>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2" name="Freeform 11"/>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3" name="Freeform 12"/>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Tree>
    <p:extLst>
      <p:ext uri="{BB962C8B-B14F-4D97-AF65-F5344CB8AC3E}">
        <p14:creationId xmlns:p14="http://schemas.microsoft.com/office/powerpoint/2010/main" val="387646635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5266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39485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7"/>
          <p:cNvSpPr/>
          <p:nvPr userDrawn="1"/>
        </p:nvSpPr>
        <p:spPr>
          <a:xfrm rot="-600000">
            <a:off x="4703484" y="6184240"/>
            <a:ext cx="7663694" cy="1310568"/>
          </a:xfrm>
          <a:custGeom>
            <a:avLst/>
            <a:gdLst/>
            <a:ahLst/>
            <a:cxnLst/>
            <a:rect l="l" t="t" r="r" b="b"/>
            <a:pathLst>
              <a:path w="7663694" h="1310568">
                <a:moveTo>
                  <a:pt x="7663694" y="0"/>
                </a:moveTo>
                <a:lnTo>
                  <a:pt x="7432605" y="1310568"/>
                </a:lnTo>
                <a:lnTo>
                  <a:pt x="0" y="0"/>
                </a:lnTo>
                <a:close/>
              </a:path>
            </a:pathLst>
          </a:custGeom>
          <a:gradFill>
            <a:gsLst>
              <a:gs pos="100000">
                <a:schemeClr val="bg1">
                  <a:lumMod val="85000"/>
                </a:schemeClr>
              </a:gs>
              <a:gs pos="47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grpSp>
        <p:nvGrpSpPr>
          <p:cNvPr id="4" name="Group 3"/>
          <p:cNvGrpSpPr>
            <a:grpSpLocks noChangeAspect="1"/>
          </p:cNvGrpSpPr>
          <p:nvPr/>
        </p:nvGrpSpPr>
        <p:grpSpPr>
          <a:xfrm>
            <a:off x="9622800" y="6242400"/>
            <a:ext cx="2024866" cy="222748"/>
            <a:chOff x="2171701" y="2865332"/>
            <a:chExt cx="7978188" cy="877666"/>
          </a:xfrm>
          <a:solidFill>
            <a:schemeClr val="accent1"/>
          </a:solidFill>
        </p:grpSpPr>
        <p:sp>
          <p:nvSpPr>
            <p:cNvPr id="5" name="Freeform 4"/>
            <p:cNvSpPr>
              <a:spLocks/>
            </p:cNvSpPr>
            <p:nvPr/>
          </p:nvSpPr>
          <p:spPr bwMode="auto">
            <a:xfrm>
              <a:off x="3101183" y="2865332"/>
              <a:ext cx="1052729" cy="877666"/>
            </a:xfrm>
            <a:custGeom>
              <a:avLst/>
              <a:gdLst/>
              <a:ahLst/>
              <a:cxnLst/>
              <a:rect l="l" t="t" r="r" b="b"/>
              <a:pathLst>
                <a:path w="1052729" h="877666">
                  <a:moveTo>
                    <a:pt x="1950" y="469011"/>
                  </a:moveTo>
                  <a:cubicBezTo>
                    <a:pt x="1950" y="469011"/>
                    <a:pt x="1950" y="469011"/>
                    <a:pt x="261884" y="469011"/>
                  </a:cubicBezTo>
                  <a:cubicBezTo>
                    <a:pt x="261884" y="585266"/>
                    <a:pt x="323940" y="667467"/>
                    <a:pt x="483179" y="667467"/>
                  </a:cubicBezTo>
                  <a:cubicBezTo>
                    <a:pt x="610804" y="667467"/>
                    <a:pt x="733746" y="585266"/>
                    <a:pt x="775897" y="469011"/>
                  </a:cubicBezTo>
                  <a:lnTo>
                    <a:pt x="1035831" y="469011"/>
                  </a:lnTo>
                  <a:cubicBezTo>
                    <a:pt x="969091" y="710916"/>
                    <a:pt x="729062" y="877666"/>
                    <a:pt x="444540" y="877666"/>
                  </a:cubicBezTo>
                  <a:cubicBezTo>
                    <a:pt x="130746" y="877666"/>
                    <a:pt x="-19126" y="710916"/>
                    <a:pt x="1950" y="469011"/>
                  </a:cubicBezTo>
                  <a:close/>
                  <a:moveTo>
                    <a:pt x="604397" y="0"/>
                  </a:moveTo>
                  <a:cubicBezTo>
                    <a:pt x="889096" y="0"/>
                    <a:pt x="1066008" y="155252"/>
                    <a:pt x="1051949" y="382250"/>
                  </a:cubicBezTo>
                  <a:cubicBezTo>
                    <a:pt x="1051949" y="382250"/>
                    <a:pt x="1051949" y="382250"/>
                    <a:pt x="790682" y="382250"/>
                  </a:cubicBezTo>
                  <a:cubicBezTo>
                    <a:pt x="782481" y="288158"/>
                    <a:pt x="721557" y="210532"/>
                    <a:pt x="565734" y="210532"/>
                  </a:cubicBezTo>
                  <a:cubicBezTo>
                    <a:pt x="440373" y="210532"/>
                    <a:pt x="322041" y="288158"/>
                    <a:pt x="278692" y="382250"/>
                  </a:cubicBezTo>
                  <a:lnTo>
                    <a:pt x="18596" y="382250"/>
                  </a:lnTo>
                  <a:cubicBezTo>
                    <a:pt x="85377" y="155252"/>
                    <a:pt x="348988" y="0"/>
                    <a:pt x="604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6" name="Freeform 5"/>
            <p:cNvSpPr>
              <a:spLocks/>
            </p:cNvSpPr>
            <p:nvPr/>
          </p:nvSpPr>
          <p:spPr bwMode="auto">
            <a:xfrm>
              <a:off x="4144558" y="2879163"/>
              <a:ext cx="1198300" cy="850003"/>
            </a:xfrm>
            <a:custGeom>
              <a:avLst/>
              <a:gdLst>
                <a:gd name="T0" fmla="*/ 784 w 953"/>
                <a:gd name="T1" fmla="*/ 0 h 676"/>
                <a:gd name="T2" fmla="*/ 953 w 953"/>
                <a:gd name="T3" fmla="*/ 0 h 676"/>
                <a:gd name="T4" fmla="*/ 835 w 953"/>
                <a:gd name="T5" fmla="*/ 676 h 676"/>
                <a:gd name="T6" fmla="*/ 642 w 953"/>
                <a:gd name="T7" fmla="*/ 676 h 676"/>
                <a:gd name="T8" fmla="*/ 715 w 953"/>
                <a:gd name="T9" fmla="*/ 254 h 676"/>
                <a:gd name="T10" fmla="*/ 469 w 953"/>
                <a:gd name="T11" fmla="*/ 466 h 676"/>
                <a:gd name="T12" fmla="*/ 439 w 953"/>
                <a:gd name="T13" fmla="*/ 466 h 676"/>
                <a:gd name="T14" fmla="*/ 267 w 953"/>
                <a:gd name="T15" fmla="*/ 254 h 676"/>
                <a:gd name="T16" fmla="*/ 194 w 953"/>
                <a:gd name="T17" fmla="*/ 676 h 676"/>
                <a:gd name="T18" fmla="*/ 0 w 953"/>
                <a:gd name="T19" fmla="*/ 676 h 676"/>
                <a:gd name="T20" fmla="*/ 118 w 953"/>
                <a:gd name="T21" fmla="*/ 0 h 676"/>
                <a:gd name="T22" fmla="*/ 287 w 953"/>
                <a:gd name="T23" fmla="*/ 0 h 676"/>
                <a:gd name="T24" fmla="*/ 492 w 953"/>
                <a:gd name="T25" fmla="*/ 251 h 676"/>
                <a:gd name="T26" fmla="*/ 784 w 953"/>
                <a:gd name="T2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3" h="676">
                  <a:moveTo>
                    <a:pt x="784" y="0"/>
                  </a:moveTo>
                  <a:lnTo>
                    <a:pt x="953" y="0"/>
                  </a:lnTo>
                  <a:lnTo>
                    <a:pt x="835" y="676"/>
                  </a:lnTo>
                  <a:lnTo>
                    <a:pt x="642" y="676"/>
                  </a:lnTo>
                  <a:lnTo>
                    <a:pt x="715" y="254"/>
                  </a:lnTo>
                  <a:lnTo>
                    <a:pt x="469" y="466"/>
                  </a:lnTo>
                  <a:lnTo>
                    <a:pt x="439" y="466"/>
                  </a:lnTo>
                  <a:lnTo>
                    <a:pt x="267" y="254"/>
                  </a:lnTo>
                  <a:lnTo>
                    <a:pt x="194" y="676"/>
                  </a:lnTo>
                  <a:lnTo>
                    <a:pt x="0" y="676"/>
                  </a:lnTo>
                  <a:lnTo>
                    <a:pt x="118" y="0"/>
                  </a:lnTo>
                  <a:lnTo>
                    <a:pt x="287" y="0"/>
                  </a:lnTo>
                  <a:lnTo>
                    <a:pt x="492" y="251"/>
                  </a:lnTo>
                  <a:lnTo>
                    <a:pt x="7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7" name="Freeform 6"/>
            <p:cNvSpPr>
              <a:spLocks/>
            </p:cNvSpPr>
            <p:nvPr/>
          </p:nvSpPr>
          <p:spPr bwMode="auto">
            <a:xfrm>
              <a:off x="6205433" y="2879163"/>
              <a:ext cx="391051" cy="850003"/>
            </a:xfrm>
            <a:custGeom>
              <a:avLst/>
              <a:gdLst>
                <a:gd name="T0" fmla="*/ 193 w 311"/>
                <a:gd name="T1" fmla="*/ 676 h 676"/>
                <a:gd name="T2" fmla="*/ 0 w 311"/>
                <a:gd name="T3" fmla="*/ 676 h 676"/>
                <a:gd name="T4" fmla="*/ 117 w 311"/>
                <a:gd name="T5" fmla="*/ 0 h 676"/>
                <a:gd name="T6" fmla="*/ 311 w 311"/>
                <a:gd name="T7" fmla="*/ 0 h 676"/>
                <a:gd name="T8" fmla="*/ 193 w 311"/>
                <a:gd name="T9" fmla="*/ 676 h 676"/>
              </a:gdLst>
              <a:ahLst/>
              <a:cxnLst>
                <a:cxn ang="0">
                  <a:pos x="T0" y="T1"/>
                </a:cxn>
                <a:cxn ang="0">
                  <a:pos x="T2" y="T3"/>
                </a:cxn>
                <a:cxn ang="0">
                  <a:pos x="T4" y="T5"/>
                </a:cxn>
                <a:cxn ang="0">
                  <a:pos x="T6" y="T7"/>
                </a:cxn>
                <a:cxn ang="0">
                  <a:pos x="T8" y="T9"/>
                </a:cxn>
              </a:cxnLst>
              <a:rect l="0" t="0" r="r" b="b"/>
              <a:pathLst>
                <a:path w="311" h="676">
                  <a:moveTo>
                    <a:pt x="193" y="676"/>
                  </a:moveTo>
                  <a:lnTo>
                    <a:pt x="0" y="676"/>
                  </a:lnTo>
                  <a:lnTo>
                    <a:pt x="117" y="0"/>
                  </a:lnTo>
                  <a:lnTo>
                    <a:pt x="311" y="0"/>
                  </a:lnTo>
                  <a:lnTo>
                    <a:pt x="193"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8" name="Freeform 7"/>
            <p:cNvSpPr>
              <a:spLocks/>
            </p:cNvSpPr>
            <p:nvPr/>
          </p:nvSpPr>
          <p:spPr bwMode="auto">
            <a:xfrm>
              <a:off x="6656838" y="2879163"/>
              <a:ext cx="788388" cy="850003"/>
            </a:xfrm>
            <a:custGeom>
              <a:avLst/>
              <a:gdLst>
                <a:gd name="T0" fmla="*/ 606 w 627"/>
                <a:gd name="T1" fmla="*/ 124 h 676"/>
                <a:gd name="T2" fmla="*/ 409 w 627"/>
                <a:gd name="T3" fmla="*/ 124 h 676"/>
                <a:gd name="T4" fmla="*/ 312 w 627"/>
                <a:gd name="T5" fmla="*/ 676 h 676"/>
                <a:gd name="T6" fmla="*/ 119 w 627"/>
                <a:gd name="T7" fmla="*/ 676 h 676"/>
                <a:gd name="T8" fmla="*/ 215 w 627"/>
                <a:gd name="T9" fmla="*/ 124 h 676"/>
                <a:gd name="T10" fmla="*/ 0 w 627"/>
                <a:gd name="T11" fmla="*/ 124 h 676"/>
                <a:gd name="T12" fmla="*/ 22 w 627"/>
                <a:gd name="T13" fmla="*/ 0 h 676"/>
                <a:gd name="T14" fmla="*/ 627 w 627"/>
                <a:gd name="T15" fmla="*/ 0 h 676"/>
                <a:gd name="T16" fmla="*/ 606 w 627"/>
                <a:gd name="T17" fmla="*/ 12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676">
                  <a:moveTo>
                    <a:pt x="606" y="124"/>
                  </a:moveTo>
                  <a:lnTo>
                    <a:pt x="409" y="124"/>
                  </a:lnTo>
                  <a:lnTo>
                    <a:pt x="312" y="676"/>
                  </a:lnTo>
                  <a:lnTo>
                    <a:pt x="119" y="676"/>
                  </a:lnTo>
                  <a:lnTo>
                    <a:pt x="215" y="124"/>
                  </a:lnTo>
                  <a:lnTo>
                    <a:pt x="0" y="124"/>
                  </a:lnTo>
                  <a:lnTo>
                    <a:pt x="22" y="0"/>
                  </a:lnTo>
                  <a:lnTo>
                    <a:pt x="627" y="0"/>
                  </a:lnTo>
                  <a:lnTo>
                    <a:pt x="60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9" name="Freeform 8"/>
            <p:cNvSpPr>
              <a:spLocks/>
            </p:cNvSpPr>
            <p:nvPr/>
          </p:nvSpPr>
          <p:spPr bwMode="auto">
            <a:xfrm>
              <a:off x="7386129" y="2879163"/>
              <a:ext cx="867604" cy="850003"/>
            </a:xfrm>
            <a:custGeom>
              <a:avLst/>
              <a:gdLst>
                <a:gd name="T0" fmla="*/ 571 w 690"/>
                <a:gd name="T1" fmla="*/ 676 h 676"/>
                <a:gd name="T2" fmla="*/ 0 w 690"/>
                <a:gd name="T3" fmla="*/ 676 h 676"/>
                <a:gd name="T4" fmla="*/ 118 w 690"/>
                <a:gd name="T5" fmla="*/ 0 h 676"/>
                <a:gd name="T6" fmla="*/ 690 w 690"/>
                <a:gd name="T7" fmla="*/ 0 h 676"/>
                <a:gd name="T8" fmla="*/ 668 w 690"/>
                <a:gd name="T9" fmla="*/ 124 h 676"/>
                <a:gd name="T10" fmla="*/ 289 w 690"/>
                <a:gd name="T11" fmla="*/ 124 h 676"/>
                <a:gd name="T12" fmla="*/ 265 w 690"/>
                <a:gd name="T13" fmla="*/ 266 h 676"/>
                <a:gd name="T14" fmla="*/ 608 w 690"/>
                <a:gd name="T15" fmla="*/ 266 h 676"/>
                <a:gd name="T16" fmla="*/ 586 w 690"/>
                <a:gd name="T17" fmla="*/ 389 h 676"/>
                <a:gd name="T18" fmla="*/ 243 w 690"/>
                <a:gd name="T19" fmla="*/ 389 h 676"/>
                <a:gd name="T20" fmla="*/ 215 w 690"/>
                <a:gd name="T21" fmla="*/ 552 h 676"/>
                <a:gd name="T22" fmla="*/ 594 w 690"/>
                <a:gd name="T23" fmla="*/ 552 h 676"/>
                <a:gd name="T24" fmla="*/ 571 w 690"/>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676">
                  <a:moveTo>
                    <a:pt x="571" y="676"/>
                  </a:moveTo>
                  <a:lnTo>
                    <a:pt x="0" y="676"/>
                  </a:lnTo>
                  <a:lnTo>
                    <a:pt x="118" y="0"/>
                  </a:lnTo>
                  <a:lnTo>
                    <a:pt x="690" y="0"/>
                  </a:lnTo>
                  <a:lnTo>
                    <a:pt x="668" y="124"/>
                  </a:lnTo>
                  <a:lnTo>
                    <a:pt x="289" y="124"/>
                  </a:lnTo>
                  <a:lnTo>
                    <a:pt x="265" y="266"/>
                  </a:lnTo>
                  <a:lnTo>
                    <a:pt x="608" y="266"/>
                  </a:lnTo>
                  <a:lnTo>
                    <a:pt x="586" y="389"/>
                  </a:lnTo>
                  <a:lnTo>
                    <a:pt x="243" y="389"/>
                  </a:lnTo>
                  <a:lnTo>
                    <a:pt x="215" y="552"/>
                  </a:lnTo>
                  <a:lnTo>
                    <a:pt x="594" y="552"/>
                  </a:lnTo>
                  <a:lnTo>
                    <a:pt x="571"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0" name="Freeform 9"/>
            <p:cNvSpPr>
              <a:spLocks/>
            </p:cNvSpPr>
            <p:nvPr/>
          </p:nvSpPr>
          <p:spPr bwMode="auto">
            <a:xfrm>
              <a:off x="2171701" y="2869104"/>
              <a:ext cx="944306" cy="870122"/>
            </a:xfrm>
            <a:custGeom>
              <a:avLst/>
              <a:gdLst>
                <a:gd name="T0" fmla="*/ 15 w 807"/>
                <a:gd name="T1" fmla="*/ 370 h 741"/>
                <a:gd name="T2" fmla="*/ 84 w 807"/>
                <a:gd name="T3" fmla="*/ 623 h 741"/>
                <a:gd name="T4" fmla="*/ 403 w 807"/>
                <a:gd name="T5" fmla="*/ 741 h 741"/>
                <a:gd name="T6" fmla="*/ 685 w 807"/>
                <a:gd name="T7" fmla="*/ 682 h 741"/>
                <a:gd name="T8" fmla="*/ 692 w 807"/>
                <a:gd name="T9" fmla="*/ 679 h 741"/>
                <a:gd name="T10" fmla="*/ 727 w 807"/>
                <a:gd name="T11" fmla="*/ 492 h 741"/>
                <a:gd name="T12" fmla="*/ 702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5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5" y="370"/>
                  </a:moveTo>
                  <a:cubicBezTo>
                    <a:pt x="0" y="466"/>
                    <a:pt x="24" y="556"/>
                    <a:pt x="84" y="623"/>
                  </a:cubicBezTo>
                  <a:cubicBezTo>
                    <a:pt x="153" y="700"/>
                    <a:pt x="263" y="741"/>
                    <a:pt x="403" y="741"/>
                  </a:cubicBezTo>
                  <a:cubicBezTo>
                    <a:pt x="505" y="741"/>
                    <a:pt x="584" y="724"/>
                    <a:pt x="685" y="682"/>
                  </a:cubicBezTo>
                  <a:cubicBezTo>
                    <a:pt x="692" y="679"/>
                    <a:pt x="692" y="679"/>
                    <a:pt x="692" y="679"/>
                  </a:cubicBezTo>
                  <a:cubicBezTo>
                    <a:pt x="727" y="492"/>
                    <a:pt x="727" y="492"/>
                    <a:pt x="727" y="492"/>
                  </a:cubicBezTo>
                  <a:cubicBezTo>
                    <a:pt x="702" y="502"/>
                    <a:pt x="702" y="502"/>
                    <a:pt x="702" y="502"/>
                  </a:cubicBezTo>
                  <a:cubicBezTo>
                    <a:pt x="604" y="543"/>
                    <a:pt x="538" y="568"/>
                    <a:pt x="450" y="568"/>
                  </a:cubicBezTo>
                  <a:cubicBezTo>
                    <a:pt x="371" y="568"/>
                    <a:pt x="307" y="545"/>
                    <a:pt x="269" y="502"/>
                  </a:cubicBezTo>
                  <a:cubicBezTo>
                    <a:pt x="238" y="467"/>
                    <a:pt x="226"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1" y="22"/>
                    <a:pt x="640" y="0"/>
                    <a:pt x="533" y="0"/>
                  </a:cubicBezTo>
                  <a:cubicBezTo>
                    <a:pt x="233" y="0"/>
                    <a:pt x="45" y="187"/>
                    <a:pt x="15"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1" name="Freeform 10"/>
            <p:cNvSpPr>
              <a:spLocks/>
            </p:cNvSpPr>
            <p:nvPr/>
          </p:nvSpPr>
          <p:spPr bwMode="auto">
            <a:xfrm>
              <a:off x="8200923" y="2869104"/>
              <a:ext cx="944306" cy="870122"/>
            </a:xfrm>
            <a:custGeom>
              <a:avLst/>
              <a:gdLst>
                <a:gd name="T0" fmla="*/ 16 w 807"/>
                <a:gd name="T1" fmla="*/ 370 h 741"/>
                <a:gd name="T2" fmla="*/ 84 w 807"/>
                <a:gd name="T3" fmla="*/ 623 h 741"/>
                <a:gd name="T4" fmla="*/ 404 w 807"/>
                <a:gd name="T5" fmla="*/ 741 h 741"/>
                <a:gd name="T6" fmla="*/ 685 w 807"/>
                <a:gd name="T7" fmla="*/ 682 h 741"/>
                <a:gd name="T8" fmla="*/ 692 w 807"/>
                <a:gd name="T9" fmla="*/ 679 h 741"/>
                <a:gd name="T10" fmla="*/ 727 w 807"/>
                <a:gd name="T11" fmla="*/ 492 h 741"/>
                <a:gd name="T12" fmla="*/ 703 w 807"/>
                <a:gd name="T13" fmla="*/ 502 h 741"/>
                <a:gd name="T14" fmla="*/ 450 w 807"/>
                <a:gd name="T15" fmla="*/ 568 h 741"/>
                <a:gd name="T16" fmla="*/ 269 w 807"/>
                <a:gd name="T17" fmla="*/ 502 h 741"/>
                <a:gd name="T18" fmla="*/ 235 w 807"/>
                <a:gd name="T19" fmla="*/ 372 h 741"/>
                <a:gd name="T20" fmla="*/ 523 w 807"/>
                <a:gd name="T21" fmla="*/ 173 h 741"/>
                <a:gd name="T22" fmla="*/ 755 w 807"/>
                <a:gd name="T23" fmla="*/ 240 h 741"/>
                <a:gd name="T24" fmla="*/ 773 w 807"/>
                <a:gd name="T25" fmla="*/ 250 h 741"/>
                <a:gd name="T26" fmla="*/ 807 w 807"/>
                <a:gd name="T27" fmla="*/ 68 h 741"/>
                <a:gd name="T28" fmla="*/ 799 w 807"/>
                <a:gd name="T29" fmla="*/ 63 h 741"/>
                <a:gd name="T30" fmla="*/ 533 w 807"/>
                <a:gd name="T31" fmla="*/ 0 h 741"/>
                <a:gd name="T32" fmla="*/ 16 w 807"/>
                <a:gd name="T33" fmla="*/ 37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741">
                  <a:moveTo>
                    <a:pt x="16" y="370"/>
                  </a:moveTo>
                  <a:cubicBezTo>
                    <a:pt x="0" y="466"/>
                    <a:pt x="24" y="556"/>
                    <a:pt x="84" y="623"/>
                  </a:cubicBezTo>
                  <a:cubicBezTo>
                    <a:pt x="153" y="700"/>
                    <a:pt x="263" y="741"/>
                    <a:pt x="404" y="741"/>
                  </a:cubicBezTo>
                  <a:cubicBezTo>
                    <a:pt x="506" y="741"/>
                    <a:pt x="585" y="724"/>
                    <a:pt x="685" y="682"/>
                  </a:cubicBezTo>
                  <a:cubicBezTo>
                    <a:pt x="692" y="679"/>
                    <a:pt x="692" y="679"/>
                    <a:pt x="692" y="679"/>
                  </a:cubicBezTo>
                  <a:cubicBezTo>
                    <a:pt x="727" y="492"/>
                    <a:pt x="727" y="492"/>
                    <a:pt x="727" y="492"/>
                  </a:cubicBezTo>
                  <a:cubicBezTo>
                    <a:pt x="703" y="502"/>
                    <a:pt x="703" y="502"/>
                    <a:pt x="703" y="502"/>
                  </a:cubicBezTo>
                  <a:cubicBezTo>
                    <a:pt x="604" y="543"/>
                    <a:pt x="538" y="568"/>
                    <a:pt x="450" y="568"/>
                  </a:cubicBezTo>
                  <a:cubicBezTo>
                    <a:pt x="372" y="568"/>
                    <a:pt x="308" y="545"/>
                    <a:pt x="269" y="502"/>
                  </a:cubicBezTo>
                  <a:cubicBezTo>
                    <a:pt x="239" y="467"/>
                    <a:pt x="227" y="422"/>
                    <a:pt x="235" y="372"/>
                  </a:cubicBezTo>
                  <a:cubicBezTo>
                    <a:pt x="254" y="255"/>
                    <a:pt x="372" y="173"/>
                    <a:pt x="523" y="173"/>
                  </a:cubicBezTo>
                  <a:cubicBezTo>
                    <a:pt x="600" y="173"/>
                    <a:pt x="674" y="194"/>
                    <a:pt x="755" y="240"/>
                  </a:cubicBezTo>
                  <a:cubicBezTo>
                    <a:pt x="773" y="250"/>
                    <a:pt x="773" y="250"/>
                    <a:pt x="773" y="250"/>
                  </a:cubicBezTo>
                  <a:cubicBezTo>
                    <a:pt x="807" y="68"/>
                    <a:pt x="807" y="68"/>
                    <a:pt x="807" y="68"/>
                  </a:cubicBezTo>
                  <a:cubicBezTo>
                    <a:pt x="799" y="63"/>
                    <a:pt x="799" y="63"/>
                    <a:pt x="799" y="63"/>
                  </a:cubicBezTo>
                  <a:cubicBezTo>
                    <a:pt x="732" y="22"/>
                    <a:pt x="640" y="0"/>
                    <a:pt x="533" y="0"/>
                  </a:cubicBezTo>
                  <a:cubicBezTo>
                    <a:pt x="233" y="0"/>
                    <a:pt x="46" y="187"/>
                    <a:pt x="16"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2" name="Freeform 11"/>
            <p:cNvSpPr>
              <a:spLocks/>
            </p:cNvSpPr>
            <p:nvPr/>
          </p:nvSpPr>
          <p:spPr bwMode="auto">
            <a:xfrm>
              <a:off x="9104992" y="2879163"/>
              <a:ext cx="1044897" cy="850003"/>
            </a:xfrm>
            <a:custGeom>
              <a:avLst/>
              <a:gdLst>
                <a:gd name="T0" fmla="*/ 714 w 831"/>
                <a:gd name="T1" fmla="*/ 676 h 676"/>
                <a:gd name="T2" fmla="*/ 521 w 831"/>
                <a:gd name="T3" fmla="*/ 676 h 676"/>
                <a:gd name="T4" fmla="*/ 571 w 831"/>
                <a:gd name="T5" fmla="*/ 389 h 676"/>
                <a:gd name="T6" fmla="*/ 243 w 831"/>
                <a:gd name="T7" fmla="*/ 389 h 676"/>
                <a:gd name="T8" fmla="*/ 193 w 831"/>
                <a:gd name="T9" fmla="*/ 676 h 676"/>
                <a:gd name="T10" fmla="*/ 0 w 831"/>
                <a:gd name="T11" fmla="*/ 676 h 676"/>
                <a:gd name="T12" fmla="*/ 119 w 831"/>
                <a:gd name="T13" fmla="*/ 0 h 676"/>
                <a:gd name="T14" fmla="*/ 311 w 831"/>
                <a:gd name="T15" fmla="*/ 0 h 676"/>
                <a:gd name="T16" fmla="*/ 265 w 831"/>
                <a:gd name="T17" fmla="*/ 266 h 676"/>
                <a:gd name="T18" fmla="*/ 593 w 831"/>
                <a:gd name="T19" fmla="*/ 266 h 676"/>
                <a:gd name="T20" fmla="*/ 638 w 831"/>
                <a:gd name="T21" fmla="*/ 0 h 676"/>
                <a:gd name="T22" fmla="*/ 831 w 831"/>
                <a:gd name="T23" fmla="*/ 0 h 676"/>
                <a:gd name="T24" fmla="*/ 714 w 831"/>
                <a:gd name="T2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1" h="676">
                  <a:moveTo>
                    <a:pt x="714" y="676"/>
                  </a:moveTo>
                  <a:lnTo>
                    <a:pt x="521" y="676"/>
                  </a:lnTo>
                  <a:lnTo>
                    <a:pt x="571" y="389"/>
                  </a:lnTo>
                  <a:lnTo>
                    <a:pt x="243" y="389"/>
                  </a:lnTo>
                  <a:lnTo>
                    <a:pt x="193" y="676"/>
                  </a:lnTo>
                  <a:lnTo>
                    <a:pt x="0" y="676"/>
                  </a:lnTo>
                  <a:lnTo>
                    <a:pt x="119" y="0"/>
                  </a:lnTo>
                  <a:lnTo>
                    <a:pt x="311" y="0"/>
                  </a:lnTo>
                  <a:lnTo>
                    <a:pt x="265" y="266"/>
                  </a:lnTo>
                  <a:lnTo>
                    <a:pt x="593" y="266"/>
                  </a:lnTo>
                  <a:lnTo>
                    <a:pt x="638" y="0"/>
                  </a:lnTo>
                  <a:lnTo>
                    <a:pt x="831" y="0"/>
                  </a:lnTo>
                  <a:lnTo>
                    <a:pt x="714"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sp>
          <p:nvSpPr>
            <p:cNvPr id="13" name="Freeform 12"/>
            <p:cNvSpPr>
              <a:spLocks noEditPoints="1"/>
            </p:cNvSpPr>
            <p:nvPr/>
          </p:nvSpPr>
          <p:spPr bwMode="auto">
            <a:xfrm>
              <a:off x="5307651" y="2879163"/>
              <a:ext cx="880178" cy="850003"/>
            </a:xfrm>
            <a:custGeom>
              <a:avLst/>
              <a:gdLst>
                <a:gd name="T0" fmla="*/ 311 w 752"/>
                <a:gd name="T1" fmla="*/ 132 h 723"/>
                <a:gd name="T2" fmla="*/ 420 w 752"/>
                <a:gd name="T3" fmla="*/ 132 h 723"/>
                <a:gd name="T4" fmla="*/ 512 w 752"/>
                <a:gd name="T5" fmla="*/ 209 h 723"/>
                <a:gd name="T6" fmla="*/ 393 w 752"/>
                <a:gd name="T7" fmla="*/ 287 h 723"/>
                <a:gd name="T8" fmla="*/ 284 w 752"/>
                <a:gd name="T9" fmla="*/ 287 h 723"/>
                <a:gd name="T10" fmla="*/ 311 w 752"/>
                <a:gd name="T11" fmla="*/ 132 h 723"/>
                <a:gd name="T12" fmla="*/ 127 w 752"/>
                <a:gd name="T13" fmla="*/ 0 h 723"/>
                <a:gd name="T14" fmla="*/ 0 w 752"/>
                <a:gd name="T15" fmla="*/ 723 h 723"/>
                <a:gd name="T16" fmla="*/ 405 w 752"/>
                <a:gd name="T17" fmla="*/ 723 h 723"/>
                <a:gd name="T18" fmla="*/ 737 w 752"/>
                <a:gd name="T19" fmla="*/ 511 h 723"/>
                <a:gd name="T20" fmla="*/ 592 w 752"/>
                <a:gd name="T21" fmla="*/ 325 h 723"/>
                <a:gd name="T22" fmla="*/ 731 w 752"/>
                <a:gd name="T23" fmla="*/ 181 h 723"/>
                <a:gd name="T24" fmla="*/ 487 w 752"/>
                <a:gd name="T25" fmla="*/ 0 h 723"/>
                <a:gd name="T26" fmla="*/ 127 w 752"/>
                <a:gd name="T27" fmla="*/ 0 h 723"/>
                <a:gd name="T28" fmla="*/ 261 w 752"/>
                <a:gd name="T29" fmla="*/ 420 h 723"/>
                <a:gd name="T30" fmla="*/ 406 w 752"/>
                <a:gd name="T31" fmla="*/ 420 h 723"/>
                <a:gd name="T32" fmla="*/ 519 w 752"/>
                <a:gd name="T33" fmla="*/ 501 h 723"/>
                <a:gd name="T34" fmla="*/ 348 w 752"/>
                <a:gd name="T35" fmla="*/ 590 h 723"/>
                <a:gd name="T36" fmla="*/ 231 w 752"/>
                <a:gd name="T37" fmla="*/ 590 h 723"/>
                <a:gd name="T38" fmla="*/ 261 w 752"/>
                <a:gd name="T39" fmla="*/ 42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2" h="723">
                  <a:moveTo>
                    <a:pt x="311" y="132"/>
                  </a:moveTo>
                  <a:cubicBezTo>
                    <a:pt x="420" y="132"/>
                    <a:pt x="420" y="132"/>
                    <a:pt x="420" y="132"/>
                  </a:cubicBezTo>
                  <a:cubicBezTo>
                    <a:pt x="495" y="132"/>
                    <a:pt x="519" y="172"/>
                    <a:pt x="512" y="209"/>
                  </a:cubicBezTo>
                  <a:cubicBezTo>
                    <a:pt x="506" y="247"/>
                    <a:pt x="468" y="287"/>
                    <a:pt x="393" y="287"/>
                  </a:cubicBezTo>
                  <a:cubicBezTo>
                    <a:pt x="284" y="287"/>
                    <a:pt x="284" y="287"/>
                    <a:pt x="284" y="287"/>
                  </a:cubicBezTo>
                  <a:lnTo>
                    <a:pt x="311" y="132"/>
                  </a:lnTo>
                  <a:close/>
                  <a:moveTo>
                    <a:pt x="127" y="0"/>
                  </a:moveTo>
                  <a:cubicBezTo>
                    <a:pt x="0" y="723"/>
                    <a:pt x="0" y="723"/>
                    <a:pt x="0" y="723"/>
                  </a:cubicBezTo>
                  <a:cubicBezTo>
                    <a:pt x="405" y="723"/>
                    <a:pt x="405" y="723"/>
                    <a:pt x="405" y="723"/>
                  </a:cubicBezTo>
                  <a:cubicBezTo>
                    <a:pt x="648" y="723"/>
                    <a:pt x="722" y="594"/>
                    <a:pt x="737" y="511"/>
                  </a:cubicBezTo>
                  <a:cubicBezTo>
                    <a:pt x="752" y="426"/>
                    <a:pt x="706" y="352"/>
                    <a:pt x="592" y="325"/>
                  </a:cubicBezTo>
                  <a:cubicBezTo>
                    <a:pt x="667" y="296"/>
                    <a:pt x="720" y="242"/>
                    <a:pt x="731" y="181"/>
                  </a:cubicBezTo>
                  <a:cubicBezTo>
                    <a:pt x="745" y="101"/>
                    <a:pt x="683" y="0"/>
                    <a:pt x="487" y="0"/>
                  </a:cubicBezTo>
                  <a:lnTo>
                    <a:pt x="127" y="0"/>
                  </a:lnTo>
                  <a:close/>
                  <a:moveTo>
                    <a:pt x="261" y="420"/>
                  </a:moveTo>
                  <a:cubicBezTo>
                    <a:pt x="406" y="420"/>
                    <a:pt x="406" y="420"/>
                    <a:pt x="406" y="420"/>
                  </a:cubicBezTo>
                  <a:cubicBezTo>
                    <a:pt x="479" y="420"/>
                    <a:pt x="528" y="448"/>
                    <a:pt x="519" y="501"/>
                  </a:cubicBezTo>
                  <a:cubicBezTo>
                    <a:pt x="508" y="564"/>
                    <a:pt x="463" y="590"/>
                    <a:pt x="348" y="590"/>
                  </a:cubicBezTo>
                  <a:cubicBezTo>
                    <a:pt x="231" y="590"/>
                    <a:pt x="231" y="590"/>
                    <a:pt x="231" y="590"/>
                  </a:cubicBezTo>
                  <a:lnTo>
                    <a:pt x="261"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solidFill>
                  <a:srgbClr val="000000"/>
                </a:solidFill>
              </a:endParaRPr>
            </a:p>
          </p:txBody>
        </p:sp>
      </p:grpSp>
    </p:spTree>
    <p:extLst>
      <p:ext uri="{BB962C8B-B14F-4D97-AF65-F5344CB8AC3E}">
        <p14:creationId xmlns:p14="http://schemas.microsoft.com/office/powerpoint/2010/main" val="4042038535"/>
      </p:ext>
    </p:extLst>
  </p:cSld>
  <p:clrMap bg1="lt1" tx1="dk1" bg2="lt2" tx2="dk2" accent1="accent1" accent2="accent2" accent3="accent3" accent4="accent4" accent5="accent5" accent6="accent6" hlink="hlink" folHlink="folHlink"/>
  <p:sldLayoutIdLst>
    <p:sldLayoutId id="2147483804" r:id="rId1"/>
    <p:sldLayoutId id="214748380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web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43.emf"/><Relationship Id="rId4" Type="http://schemas.openxmlformats.org/officeDocument/2006/relationships/package" Target="../embeddings/Microsoft_Excel_Worksheet.xlsx"/></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70.png"/><Relationship Id="rId5" Type="http://schemas.openxmlformats.org/officeDocument/2006/relationships/customXml" Target="../ink/ink1.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2.gif"/></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2.webp"/><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7.svg"/><Relationship Id="rId4" Type="http://schemas.openxmlformats.org/officeDocument/2006/relationships/image" Target="../media/image70.jpe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sv-SE" dirty="0"/>
          </a:p>
        </p:txBody>
      </p:sp>
      <p:sp>
        <p:nvSpPr>
          <p:cNvPr id="3" name="Title 2"/>
          <p:cNvSpPr>
            <a:spLocks noGrp="1"/>
          </p:cNvSpPr>
          <p:nvPr>
            <p:ph type="title"/>
          </p:nvPr>
        </p:nvSpPr>
        <p:spPr>
          <a:xfrm>
            <a:off x="774951" y="3933850"/>
            <a:ext cx="11083276" cy="1512168"/>
          </a:xfrm>
        </p:spPr>
        <p:txBody>
          <a:bodyPr/>
          <a:lstStyle/>
          <a:p>
            <a:r>
              <a:rPr lang="en-US" dirty="0"/>
              <a:t/>
            </a:r>
            <a:br>
              <a:rPr lang="en-US" dirty="0"/>
            </a:br>
            <a:r>
              <a:rPr lang="en-US" sz="1800" dirty="0"/>
              <a:t>LNU 2022</a:t>
            </a:r>
            <a:r>
              <a:rPr lang="en-US" dirty="0"/>
              <a:t/>
            </a:r>
            <a:br>
              <a:rPr lang="en-US" dirty="0"/>
            </a:br>
            <a:r>
              <a:rPr lang="en-US" dirty="0"/>
              <a:t>GUEST LECTURE:</a:t>
            </a:r>
            <a:br>
              <a:rPr lang="en-US" dirty="0"/>
            </a:br>
            <a:r>
              <a:rPr lang="en-US" dirty="0"/>
              <a:t>Cyber &amp; FORENSICS</a:t>
            </a:r>
            <a:endParaRPr lang="sv-SE" dirty="0"/>
          </a:p>
        </p:txBody>
      </p:sp>
      <p:sp>
        <p:nvSpPr>
          <p:cNvPr id="14" name="Text Placeholder 13"/>
          <p:cNvSpPr>
            <a:spLocks noGrp="1"/>
          </p:cNvSpPr>
          <p:nvPr>
            <p:ph type="body" sz="quarter" idx="11"/>
          </p:nvPr>
        </p:nvSpPr>
        <p:spPr/>
        <p:txBody>
          <a:bodyPr/>
          <a:lstStyle/>
          <a:p>
            <a:r>
              <a:rPr lang="sv-SE" dirty="0" err="1"/>
              <a:t>Cybersecurity</a:t>
            </a:r>
            <a:r>
              <a:rPr lang="sv-SE" dirty="0"/>
              <a:t> </a:t>
            </a:r>
            <a:r>
              <a:rPr lang="sv-SE" dirty="0" err="1"/>
              <a:t>consultant</a:t>
            </a:r>
            <a:endParaRPr lang="sv-SE" dirty="0"/>
          </a:p>
          <a:p>
            <a:endParaRPr lang="sv-SE" dirty="0"/>
          </a:p>
        </p:txBody>
      </p:sp>
      <p:sp>
        <p:nvSpPr>
          <p:cNvPr id="15" name="Text Placeholder 14"/>
          <p:cNvSpPr>
            <a:spLocks noGrp="1"/>
          </p:cNvSpPr>
          <p:nvPr>
            <p:ph type="body" sz="quarter" idx="10"/>
          </p:nvPr>
        </p:nvSpPr>
        <p:spPr/>
        <p:txBody>
          <a:bodyPr/>
          <a:lstStyle/>
          <a:p>
            <a:r>
              <a:rPr lang="sv-SE" dirty="0"/>
              <a:t>Amer Tica</a:t>
            </a:r>
          </a:p>
        </p:txBody>
      </p:sp>
      <p:pic>
        <p:nvPicPr>
          <p:cNvPr id="16" name="Picture Placeholder 15">
            <a:extLst>
              <a:ext uri="{FF2B5EF4-FFF2-40B4-BE49-F238E27FC236}">
                <a16:creationId xmlns:a16="http://schemas.microsoft.com/office/drawing/2014/main" id="{4F83F618-A81C-4E59-8A87-5751B97281B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013" b="5013"/>
          <a:stretch>
            <a:fillRect/>
          </a:stretch>
        </p:blipFill>
        <p:spPr/>
      </p:pic>
      <p:sp>
        <p:nvSpPr>
          <p:cNvPr id="7" name="Text Placeholder 13">
            <a:extLst>
              <a:ext uri="{FF2B5EF4-FFF2-40B4-BE49-F238E27FC236}">
                <a16:creationId xmlns:a16="http://schemas.microsoft.com/office/drawing/2014/main" id="{DFCB31AC-DD63-2C9A-AC33-6A655FB57E1E}"/>
              </a:ext>
            </a:extLst>
          </p:cNvPr>
          <p:cNvSpPr txBox="1">
            <a:spLocks/>
          </p:cNvSpPr>
          <p:nvPr/>
        </p:nvSpPr>
        <p:spPr>
          <a:xfrm>
            <a:off x="9161024" y="5613468"/>
            <a:ext cx="3060058" cy="68833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lang="sv-SE" sz="14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Cybersecurity evangelist</a:t>
            </a:r>
          </a:p>
          <a:p>
            <a:endParaRPr lang="en-US" dirty="0"/>
          </a:p>
        </p:txBody>
      </p:sp>
      <p:sp>
        <p:nvSpPr>
          <p:cNvPr id="8" name="Text Placeholder 14">
            <a:extLst>
              <a:ext uri="{FF2B5EF4-FFF2-40B4-BE49-F238E27FC236}">
                <a16:creationId xmlns:a16="http://schemas.microsoft.com/office/drawing/2014/main" id="{89B2C0CB-02B0-CC4E-4153-806893029577}"/>
              </a:ext>
            </a:extLst>
          </p:cNvPr>
          <p:cNvSpPr txBox="1">
            <a:spLocks/>
          </p:cNvSpPr>
          <p:nvPr/>
        </p:nvSpPr>
        <p:spPr>
          <a:xfrm>
            <a:off x="9161024" y="5231203"/>
            <a:ext cx="3060058" cy="385142"/>
          </a:xfrm>
          <a:prstGeom prst="rect">
            <a:avLst/>
          </a:prstGeom>
        </p:spPr>
        <p:txBody>
          <a:bodyPr/>
          <a:lstStyle>
            <a:lvl1pPr marL="0" indent="0" algn="ctr" defTabSz="914400" rtl="0" eaLnBrk="1" latinLnBrk="0" hangingPunct="1">
              <a:lnSpc>
                <a:spcPct val="90000"/>
              </a:lnSpc>
              <a:spcBef>
                <a:spcPct val="20000"/>
              </a:spcBef>
              <a:buFont typeface="Arial" panose="020B0604020202020204" pitchFamily="34" charset="0"/>
              <a:buNone/>
              <a:defRPr lang="sv-SE" sz="2000" b="1" kern="1200" dirty="0">
                <a:solidFill>
                  <a:schemeClr val="tx1"/>
                </a:solidFill>
                <a:latin typeface="Arial" panose="020B0604020202020204" pitchFamily="34" charset="0"/>
                <a:ea typeface="Roboto" pitchFamily="2"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Aniss Nazerian</a:t>
            </a:r>
          </a:p>
        </p:txBody>
      </p:sp>
      <p:pic>
        <p:nvPicPr>
          <p:cNvPr id="9" name="Picture Placeholder 15">
            <a:extLst>
              <a:ext uri="{FF2B5EF4-FFF2-40B4-BE49-F238E27FC236}">
                <a16:creationId xmlns:a16="http://schemas.microsoft.com/office/drawing/2014/main" id="{7C7CDCB7-2D95-A094-65F0-79EFA842F43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512" b="3512"/>
          <a:stretch/>
        </p:blipFill>
        <p:spPr>
          <a:xfrm>
            <a:off x="9890632" y="3436708"/>
            <a:ext cx="1600200" cy="1600200"/>
          </a:xfrm>
          <a:prstGeom prst="ellipse">
            <a:avLst/>
          </a:prstGeom>
          <a:noFill/>
        </p:spPr>
      </p:pic>
    </p:spTree>
    <p:extLst>
      <p:ext uri="{BB962C8B-B14F-4D97-AF65-F5344CB8AC3E}">
        <p14:creationId xmlns:p14="http://schemas.microsoft.com/office/powerpoint/2010/main" val="175661495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9847-A133-B4B8-FAF0-FE0954AD3F4F}"/>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04D79FEB-A57F-D17E-F3C2-6735D13AC07A}"/>
              </a:ext>
            </a:extLst>
          </p:cNvPr>
          <p:cNvSpPr>
            <a:spLocks noGrp="1"/>
          </p:cNvSpPr>
          <p:nvPr>
            <p:ph type="subTitle" idx="1"/>
          </p:nvPr>
        </p:nvSpPr>
        <p:spPr/>
        <p:txBody>
          <a:bodyPr/>
          <a:lstStyle/>
          <a:p>
            <a:endParaRPr lang="en-SE" dirty="0"/>
          </a:p>
        </p:txBody>
      </p:sp>
      <p:pic>
        <p:nvPicPr>
          <p:cNvPr id="5" name="Picture 4">
            <a:extLst>
              <a:ext uri="{FF2B5EF4-FFF2-40B4-BE49-F238E27FC236}">
                <a16:creationId xmlns:a16="http://schemas.microsoft.com/office/drawing/2014/main" id="{45685498-D895-7845-A145-6ABC1960F378}"/>
              </a:ext>
            </a:extLst>
          </p:cNvPr>
          <p:cNvPicPr>
            <a:picLocks noChangeAspect="1"/>
          </p:cNvPicPr>
          <p:nvPr/>
        </p:nvPicPr>
        <p:blipFill>
          <a:blip r:embed="rId3"/>
          <a:stretch>
            <a:fillRect/>
          </a:stretch>
        </p:blipFill>
        <p:spPr>
          <a:xfrm>
            <a:off x="1587" y="10319"/>
            <a:ext cx="12192000" cy="6838950"/>
          </a:xfrm>
          <a:prstGeom prst="rect">
            <a:avLst/>
          </a:prstGeom>
        </p:spPr>
      </p:pic>
    </p:spTree>
    <p:extLst>
      <p:ext uri="{BB962C8B-B14F-4D97-AF65-F5344CB8AC3E}">
        <p14:creationId xmlns:p14="http://schemas.microsoft.com/office/powerpoint/2010/main" val="244381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C7B5-56E4-FF4F-5FD9-506555DA0C84}"/>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018EA0A4-DAB3-86BF-A117-1AF241BC1AA1}"/>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FD774A8E-F86C-10FF-BB00-E5D87A9E6166}"/>
              </a:ext>
            </a:extLst>
          </p:cNvPr>
          <p:cNvPicPr>
            <a:picLocks noChangeAspect="1"/>
          </p:cNvPicPr>
          <p:nvPr/>
        </p:nvPicPr>
        <p:blipFill>
          <a:blip r:embed="rId2"/>
          <a:stretch>
            <a:fillRect/>
          </a:stretch>
        </p:blipFill>
        <p:spPr>
          <a:xfrm>
            <a:off x="1587" y="10319"/>
            <a:ext cx="12192000" cy="6838950"/>
          </a:xfrm>
          <a:prstGeom prst="rect">
            <a:avLst/>
          </a:prstGeom>
        </p:spPr>
      </p:pic>
    </p:spTree>
    <p:extLst>
      <p:ext uri="{BB962C8B-B14F-4D97-AF65-F5344CB8AC3E}">
        <p14:creationId xmlns:p14="http://schemas.microsoft.com/office/powerpoint/2010/main" val="80716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5479-6F1D-E53C-22AF-29D810722B5E}"/>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D7EBEE81-909C-E4F1-B3BD-F89FFAD95D59}"/>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598C7262-BCA9-E7CC-B779-D2D5DB230DFA}"/>
              </a:ext>
            </a:extLst>
          </p:cNvPr>
          <p:cNvPicPr>
            <a:picLocks noChangeAspect="1"/>
          </p:cNvPicPr>
          <p:nvPr/>
        </p:nvPicPr>
        <p:blipFill>
          <a:blip r:embed="rId3"/>
          <a:stretch>
            <a:fillRect/>
          </a:stretch>
        </p:blipFill>
        <p:spPr>
          <a:xfrm>
            <a:off x="15988" y="0"/>
            <a:ext cx="12163198" cy="6859588"/>
          </a:xfrm>
          <a:prstGeom prst="rect">
            <a:avLst/>
          </a:prstGeom>
        </p:spPr>
      </p:pic>
    </p:spTree>
    <p:extLst>
      <p:ext uri="{BB962C8B-B14F-4D97-AF65-F5344CB8AC3E}">
        <p14:creationId xmlns:p14="http://schemas.microsoft.com/office/powerpoint/2010/main" val="305210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7C0C8-B9B5-7C75-BA1D-7DAE197DF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079" y="1075249"/>
            <a:ext cx="7297729" cy="4058192"/>
          </a:xfrm>
          <a:prstGeom prst="rect">
            <a:avLst/>
          </a:prstGeom>
        </p:spPr>
      </p:pic>
      <p:pic>
        <p:nvPicPr>
          <p:cNvPr id="5" name="Picture 4">
            <a:extLst>
              <a:ext uri="{FF2B5EF4-FFF2-40B4-BE49-F238E27FC236}">
                <a16:creationId xmlns:a16="http://schemas.microsoft.com/office/drawing/2014/main" id="{10F70E71-0227-2A71-FC5B-2D5CED726DAF}"/>
              </a:ext>
            </a:extLst>
          </p:cNvPr>
          <p:cNvPicPr>
            <a:picLocks noChangeAspect="1"/>
          </p:cNvPicPr>
          <p:nvPr/>
        </p:nvPicPr>
        <p:blipFill>
          <a:blip r:embed="rId4"/>
          <a:stretch>
            <a:fillRect/>
          </a:stretch>
        </p:blipFill>
        <p:spPr>
          <a:xfrm>
            <a:off x="4131" y="-17223"/>
            <a:ext cx="12192000" cy="1047750"/>
          </a:xfrm>
          <a:prstGeom prst="rect">
            <a:avLst/>
          </a:prstGeom>
        </p:spPr>
      </p:pic>
      <p:sp>
        <p:nvSpPr>
          <p:cNvPr id="9" name="TextBox 8">
            <a:extLst>
              <a:ext uri="{FF2B5EF4-FFF2-40B4-BE49-F238E27FC236}">
                <a16:creationId xmlns:a16="http://schemas.microsoft.com/office/drawing/2014/main" id="{32975097-AAD6-0A15-259D-161F22480E94}"/>
              </a:ext>
            </a:extLst>
          </p:cNvPr>
          <p:cNvSpPr txBox="1"/>
          <p:nvPr/>
        </p:nvSpPr>
        <p:spPr>
          <a:xfrm>
            <a:off x="0" y="930385"/>
            <a:ext cx="3312368" cy="2677656"/>
          </a:xfrm>
          <a:prstGeom prst="rect">
            <a:avLst/>
          </a:prstGeom>
          <a:noFill/>
        </p:spPr>
        <p:txBody>
          <a:bodyPr wrap="square" rtlCol="0">
            <a:spAutoFit/>
          </a:bodyPr>
          <a:lstStyle/>
          <a:p>
            <a:pPr marL="342900" indent="-342900">
              <a:buFont typeface="Arial" panose="020B0604020202020204" pitchFamily="34" charset="0"/>
              <a:buChar char="•"/>
            </a:pPr>
            <a:r>
              <a:rPr lang="en-US" dirty="0">
                <a:effectLst/>
              </a:rPr>
              <a:t>Autopsy</a:t>
            </a:r>
          </a:p>
          <a:p>
            <a:pPr marL="342900" indent="-342900">
              <a:buFont typeface="Arial" panose="020B0604020202020204" pitchFamily="34" charset="0"/>
              <a:buChar char="•"/>
            </a:pPr>
            <a:r>
              <a:rPr lang="en-US" dirty="0"/>
              <a:t>XRY</a:t>
            </a:r>
          </a:p>
          <a:p>
            <a:pPr marL="342900" indent="-342900">
              <a:buFont typeface="Arial" panose="020B0604020202020204" pitchFamily="34" charset="0"/>
              <a:buChar char="•"/>
            </a:pPr>
            <a:r>
              <a:rPr lang="en-US" dirty="0"/>
              <a:t>FTK</a:t>
            </a:r>
          </a:p>
          <a:p>
            <a:pPr marL="342900" indent="-342900">
              <a:buFont typeface="Arial" panose="020B0604020202020204" pitchFamily="34" charset="0"/>
              <a:buChar char="•"/>
            </a:pPr>
            <a:r>
              <a:rPr lang="en-US" dirty="0"/>
              <a:t>Encase</a:t>
            </a:r>
          </a:p>
          <a:p>
            <a:pPr marL="342900" indent="-342900">
              <a:buFont typeface="Arial" panose="020B0604020202020204" pitchFamily="34" charset="0"/>
              <a:buChar char="•"/>
            </a:pPr>
            <a:r>
              <a:rPr lang="en-US" dirty="0"/>
              <a:t>X-ways</a:t>
            </a:r>
          </a:p>
          <a:p>
            <a:pPr marL="342900" indent="-342900">
              <a:buFont typeface="Arial" panose="020B0604020202020204" pitchFamily="34" charset="0"/>
              <a:buChar char="•"/>
            </a:pPr>
            <a:r>
              <a:rPr lang="en-US" dirty="0" err="1"/>
              <a:t>Plaso</a:t>
            </a:r>
            <a:endParaRPr lang="en-US" dirty="0"/>
          </a:p>
          <a:p>
            <a:pPr marL="342900" indent="-342900">
              <a:buFont typeface="Arial" panose="020B0604020202020204" pitchFamily="34" charset="0"/>
              <a:buChar char="•"/>
            </a:pPr>
            <a:r>
              <a:rPr lang="en-US" dirty="0"/>
              <a:t>Axiom</a:t>
            </a:r>
          </a:p>
        </p:txBody>
      </p:sp>
      <p:pic>
        <p:nvPicPr>
          <p:cNvPr id="11" name="Picture 10">
            <a:extLst>
              <a:ext uri="{FF2B5EF4-FFF2-40B4-BE49-F238E27FC236}">
                <a16:creationId xmlns:a16="http://schemas.microsoft.com/office/drawing/2014/main" id="{80684C80-7FFE-4020-3822-24B707DD6054}"/>
              </a:ext>
            </a:extLst>
          </p:cNvPr>
          <p:cNvPicPr>
            <a:picLocks noChangeAspect="1"/>
          </p:cNvPicPr>
          <p:nvPr/>
        </p:nvPicPr>
        <p:blipFill>
          <a:blip r:embed="rId5"/>
          <a:stretch>
            <a:fillRect/>
          </a:stretch>
        </p:blipFill>
        <p:spPr>
          <a:xfrm>
            <a:off x="5297266" y="4721481"/>
            <a:ext cx="4215010" cy="2178733"/>
          </a:xfrm>
          <a:prstGeom prst="rect">
            <a:avLst/>
          </a:prstGeom>
        </p:spPr>
      </p:pic>
      <p:pic>
        <p:nvPicPr>
          <p:cNvPr id="15" name="Picture 14">
            <a:extLst>
              <a:ext uri="{FF2B5EF4-FFF2-40B4-BE49-F238E27FC236}">
                <a16:creationId xmlns:a16="http://schemas.microsoft.com/office/drawing/2014/main" id="{1C48AE78-EECB-110D-241B-BF4CC531B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5844" y="1074164"/>
            <a:ext cx="4166226" cy="1195049"/>
          </a:xfrm>
          <a:prstGeom prst="rect">
            <a:avLst/>
          </a:prstGeom>
        </p:spPr>
      </p:pic>
      <p:pic>
        <p:nvPicPr>
          <p:cNvPr id="13" name="Picture 12">
            <a:extLst>
              <a:ext uri="{FF2B5EF4-FFF2-40B4-BE49-F238E27FC236}">
                <a16:creationId xmlns:a16="http://schemas.microsoft.com/office/drawing/2014/main" id="{B9877A65-7DF2-6845-579B-5AC37236682D}"/>
              </a:ext>
            </a:extLst>
          </p:cNvPr>
          <p:cNvPicPr>
            <a:picLocks noChangeAspect="1"/>
          </p:cNvPicPr>
          <p:nvPr/>
        </p:nvPicPr>
        <p:blipFill>
          <a:blip r:embed="rId7"/>
          <a:stretch>
            <a:fillRect/>
          </a:stretch>
        </p:blipFill>
        <p:spPr>
          <a:xfrm>
            <a:off x="9024833" y="2637706"/>
            <a:ext cx="3005211" cy="2837352"/>
          </a:xfrm>
          <a:prstGeom prst="rect">
            <a:avLst/>
          </a:prstGeom>
        </p:spPr>
      </p:pic>
      <p:pic>
        <p:nvPicPr>
          <p:cNvPr id="3" name="Picture 2">
            <a:extLst>
              <a:ext uri="{FF2B5EF4-FFF2-40B4-BE49-F238E27FC236}">
                <a16:creationId xmlns:a16="http://schemas.microsoft.com/office/drawing/2014/main" id="{63036815-B82B-06DE-4920-98008C335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4873" y="4919014"/>
            <a:ext cx="1420368" cy="1981200"/>
          </a:xfrm>
          <a:prstGeom prst="rect">
            <a:avLst/>
          </a:prstGeom>
        </p:spPr>
      </p:pic>
    </p:spTree>
    <p:extLst>
      <p:ext uri="{BB962C8B-B14F-4D97-AF65-F5344CB8AC3E}">
        <p14:creationId xmlns:p14="http://schemas.microsoft.com/office/powerpoint/2010/main" val="268182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456A-126E-86F0-EAE1-9DFC10189506}"/>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7B8B5040-ABED-CF01-5E93-B94C44E43180}"/>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5A0C95AA-235B-E640-90C4-BCD728E9CDAC}"/>
              </a:ext>
            </a:extLst>
          </p:cNvPr>
          <p:cNvPicPr>
            <a:picLocks noChangeAspect="1"/>
          </p:cNvPicPr>
          <p:nvPr/>
        </p:nvPicPr>
        <p:blipFill>
          <a:blip r:embed="rId2"/>
          <a:stretch>
            <a:fillRect/>
          </a:stretch>
        </p:blipFill>
        <p:spPr>
          <a:xfrm>
            <a:off x="11245" y="0"/>
            <a:ext cx="12172685" cy="6859588"/>
          </a:xfrm>
          <a:prstGeom prst="rect">
            <a:avLst/>
          </a:prstGeom>
        </p:spPr>
      </p:pic>
    </p:spTree>
    <p:extLst>
      <p:ext uri="{BB962C8B-B14F-4D97-AF65-F5344CB8AC3E}">
        <p14:creationId xmlns:p14="http://schemas.microsoft.com/office/powerpoint/2010/main" val="836678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0FEF5-BB0B-4BEB-838B-39F56C867640}"/>
              </a:ext>
            </a:extLst>
          </p:cNvPr>
          <p:cNvSpPr>
            <a:spLocks noGrp="1"/>
          </p:cNvSpPr>
          <p:nvPr>
            <p:ph type="title"/>
          </p:nvPr>
        </p:nvSpPr>
        <p:spPr/>
        <p:txBody>
          <a:bodyPr/>
          <a:lstStyle/>
          <a:p>
            <a:r>
              <a:rPr lang="en-US" dirty="0"/>
              <a:t>Hard drive physical &amp; logical</a:t>
            </a:r>
            <a:endParaRPr lang="en-SE" dirty="0"/>
          </a:p>
        </p:txBody>
      </p:sp>
      <p:pic>
        <p:nvPicPr>
          <p:cNvPr id="7" name="Content Placeholder 6">
            <a:extLst>
              <a:ext uri="{FF2B5EF4-FFF2-40B4-BE49-F238E27FC236}">
                <a16:creationId xmlns:a16="http://schemas.microsoft.com/office/drawing/2014/main" id="{0583ECCD-A855-EB46-8110-C5B15341FB71}"/>
              </a:ext>
            </a:extLst>
          </p:cNvPr>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761206" y="1966119"/>
            <a:ext cx="5019675" cy="3686175"/>
          </a:xfrm>
        </p:spPr>
      </p:pic>
      <p:pic>
        <p:nvPicPr>
          <p:cNvPr id="9" name="Picture 8">
            <a:extLst>
              <a:ext uri="{FF2B5EF4-FFF2-40B4-BE49-F238E27FC236}">
                <a16:creationId xmlns:a16="http://schemas.microsoft.com/office/drawing/2014/main" id="{A2DE928E-D25B-EC8F-590C-A615ADD4C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497" y="1053530"/>
            <a:ext cx="5375091" cy="3950692"/>
          </a:xfrm>
          <a:prstGeom prst="rect">
            <a:avLst/>
          </a:prstGeom>
        </p:spPr>
      </p:pic>
      <p:pic>
        <p:nvPicPr>
          <p:cNvPr id="11" name="Picture 10">
            <a:extLst>
              <a:ext uri="{FF2B5EF4-FFF2-40B4-BE49-F238E27FC236}">
                <a16:creationId xmlns:a16="http://schemas.microsoft.com/office/drawing/2014/main" id="{6898C25B-E2E9-4E4F-5E21-7FDB2C2006F1}"/>
              </a:ext>
            </a:extLst>
          </p:cNvPr>
          <p:cNvPicPr>
            <a:picLocks noChangeAspect="1"/>
          </p:cNvPicPr>
          <p:nvPr/>
        </p:nvPicPr>
        <p:blipFill>
          <a:blip r:embed="rId6"/>
          <a:stretch>
            <a:fillRect/>
          </a:stretch>
        </p:blipFill>
        <p:spPr>
          <a:xfrm>
            <a:off x="556442" y="5171281"/>
            <a:ext cx="6143625" cy="962025"/>
          </a:xfrm>
          <a:prstGeom prst="rect">
            <a:avLst/>
          </a:prstGeom>
        </p:spPr>
      </p:pic>
      <p:graphicFrame>
        <p:nvGraphicFramePr>
          <p:cNvPr id="12" name="Object 11">
            <a:extLst>
              <a:ext uri="{FF2B5EF4-FFF2-40B4-BE49-F238E27FC236}">
                <a16:creationId xmlns:a16="http://schemas.microsoft.com/office/drawing/2014/main" id="{01A6AD61-C6CB-5F37-29DE-F51114764FF6}"/>
              </a:ext>
            </a:extLst>
          </p:cNvPr>
          <p:cNvGraphicFramePr>
            <a:graphicFrameLocks noChangeAspect="1"/>
          </p:cNvGraphicFramePr>
          <p:nvPr>
            <p:extLst>
              <p:ext uri="{D42A27DB-BD31-4B8C-83A1-F6EECF244321}">
                <p14:modId xmlns:p14="http://schemas.microsoft.com/office/powerpoint/2010/main" val="555741048"/>
              </p:ext>
            </p:extLst>
          </p:nvPr>
        </p:nvGraphicFramePr>
        <p:xfrm>
          <a:off x="7176294" y="1258961"/>
          <a:ext cx="4257675" cy="3400425"/>
        </p:xfrm>
        <a:graphic>
          <a:graphicData uri="http://schemas.openxmlformats.org/presentationml/2006/ole">
            <mc:AlternateContent xmlns:mc="http://schemas.openxmlformats.org/markup-compatibility/2006">
              <mc:Choice xmlns:v="urn:schemas-microsoft-com:vml" Requires="v">
                <p:oleObj spid="_x0000_s1041" name="Bitmap Image" r:id="rId7" imgW="4257720" imgH="3400560" progId="Paint.Picture">
                  <p:embed/>
                </p:oleObj>
              </mc:Choice>
              <mc:Fallback>
                <p:oleObj name="Bitmap Image" r:id="rId7" imgW="4257720" imgH="3400560" progId="Paint.Picture">
                  <p:embed/>
                  <p:pic>
                    <p:nvPicPr>
                      <p:cNvPr id="0" name=""/>
                      <p:cNvPicPr/>
                      <p:nvPr/>
                    </p:nvPicPr>
                    <p:blipFill>
                      <a:blip r:embed="rId8"/>
                      <a:stretch>
                        <a:fillRect/>
                      </a:stretch>
                    </p:blipFill>
                    <p:spPr>
                      <a:xfrm>
                        <a:off x="7176294" y="1258961"/>
                        <a:ext cx="4257675" cy="3400425"/>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A6289FAA-E521-6BB2-9E6F-68DA871B983C}"/>
              </a:ext>
            </a:extLst>
          </p:cNvPr>
          <p:cNvPicPr>
            <a:picLocks noChangeAspect="1"/>
          </p:cNvPicPr>
          <p:nvPr/>
        </p:nvPicPr>
        <p:blipFill>
          <a:blip r:embed="rId9"/>
          <a:stretch>
            <a:fillRect/>
          </a:stretch>
        </p:blipFill>
        <p:spPr>
          <a:xfrm>
            <a:off x="7176294" y="1320873"/>
            <a:ext cx="4114800" cy="3276600"/>
          </a:xfrm>
          <a:prstGeom prst="rect">
            <a:avLst/>
          </a:prstGeom>
        </p:spPr>
      </p:pic>
    </p:spTree>
    <p:extLst>
      <p:ext uri="{BB962C8B-B14F-4D97-AF65-F5344CB8AC3E}">
        <p14:creationId xmlns:p14="http://schemas.microsoft.com/office/powerpoint/2010/main" val="357028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0A3636-602E-5365-6008-19C1188A98BD}"/>
              </a:ext>
            </a:extLst>
          </p:cNvPr>
          <p:cNvSpPr>
            <a:spLocks noGrp="1"/>
          </p:cNvSpPr>
          <p:nvPr>
            <p:ph type="title"/>
          </p:nvPr>
        </p:nvSpPr>
        <p:spPr/>
        <p:txBody>
          <a:bodyPr/>
          <a:lstStyle/>
          <a:p>
            <a:r>
              <a:rPr lang="en-US" dirty="0"/>
              <a:t>Future of forensics - Cloud</a:t>
            </a:r>
            <a:endParaRPr lang="en-SE" dirty="0"/>
          </a:p>
        </p:txBody>
      </p:sp>
      <p:sp>
        <p:nvSpPr>
          <p:cNvPr id="5" name="Content Placeholder 4">
            <a:extLst>
              <a:ext uri="{FF2B5EF4-FFF2-40B4-BE49-F238E27FC236}">
                <a16:creationId xmlns:a16="http://schemas.microsoft.com/office/drawing/2014/main" id="{E090DD6C-10DC-5299-811F-7BC451B25950}"/>
              </a:ext>
            </a:extLst>
          </p:cNvPr>
          <p:cNvSpPr>
            <a:spLocks noGrp="1"/>
          </p:cNvSpPr>
          <p:nvPr>
            <p:ph sz="quarter" idx="17"/>
          </p:nvPr>
        </p:nvSpPr>
        <p:spPr/>
        <p:txBody>
          <a:bodyPr/>
          <a:lstStyle/>
          <a:p>
            <a:endParaRPr lang="en-SE"/>
          </a:p>
        </p:txBody>
      </p:sp>
      <p:pic>
        <p:nvPicPr>
          <p:cNvPr id="6" name="Picture 5">
            <a:extLst>
              <a:ext uri="{FF2B5EF4-FFF2-40B4-BE49-F238E27FC236}">
                <a16:creationId xmlns:a16="http://schemas.microsoft.com/office/drawing/2014/main" id="{D77D68F7-A95C-18D2-B007-F954135C1EAD}"/>
              </a:ext>
            </a:extLst>
          </p:cNvPr>
          <p:cNvPicPr>
            <a:picLocks noChangeAspect="1"/>
          </p:cNvPicPr>
          <p:nvPr/>
        </p:nvPicPr>
        <p:blipFill>
          <a:blip r:embed="rId3"/>
          <a:stretch>
            <a:fillRect/>
          </a:stretch>
        </p:blipFill>
        <p:spPr>
          <a:xfrm>
            <a:off x="6433263" y="676747"/>
            <a:ext cx="5112568" cy="1926681"/>
          </a:xfrm>
          <a:prstGeom prst="rect">
            <a:avLst/>
          </a:prstGeom>
        </p:spPr>
      </p:pic>
      <p:pic>
        <p:nvPicPr>
          <p:cNvPr id="7" name="Picture 6">
            <a:extLst>
              <a:ext uri="{FF2B5EF4-FFF2-40B4-BE49-F238E27FC236}">
                <a16:creationId xmlns:a16="http://schemas.microsoft.com/office/drawing/2014/main" id="{876B1FFF-27E0-B0F0-7787-17153309D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4" y="3859538"/>
            <a:ext cx="6612937" cy="2903758"/>
          </a:xfrm>
          <a:prstGeom prst="rect">
            <a:avLst/>
          </a:prstGeom>
        </p:spPr>
      </p:pic>
      <p:pic>
        <p:nvPicPr>
          <p:cNvPr id="8" name="Picture 7">
            <a:extLst>
              <a:ext uri="{FF2B5EF4-FFF2-40B4-BE49-F238E27FC236}">
                <a16:creationId xmlns:a16="http://schemas.microsoft.com/office/drawing/2014/main" id="{F2744207-241A-0A85-4337-B7023666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3490"/>
            <a:ext cx="6405055" cy="3561785"/>
          </a:xfrm>
          <a:prstGeom prst="rect">
            <a:avLst/>
          </a:prstGeom>
        </p:spPr>
      </p:pic>
      <p:pic>
        <p:nvPicPr>
          <p:cNvPr id="9" name="Picture 8">
            <a:extLst>
              <a:ext uri="{FF2B5EF4-FFF2-40B4-BE49-F238E27FC236}">
                <a16:creationId xmlns:a16="http://schemas.microsoft.com/office/drawing/2014/main" id="{2336A176-AD11-DC29-5C71-9FF7BB945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349" y="2603428"/>
            <a:ext cx="3425655" cy="3642665"/>
          </a:xfrm>
          <a:prstGeom prst="rect">
            <a:avLst/>
          </a:prstGeom>
        </p:spPr>
      </p:pic>
    </p:spTree>
    <p:extLst>
      <p:ext uri="{BB962C8B-B14F-4D97-AF65-F5344CB8AC3E}">
        <p14:creationId xmlns:p14="http://schemas.microsoft.com/office/powerpoint/2010/main" val="173125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C3A5-6B41-79BF-1664-CA2AD98A3B65}"/>
              </a:ext>
            </a:extLst>
          </p:cNvPr>
          <p:cNvSpPr>
            <a:spLocks noGrp="1"/>
          </p:cNvSpPr>
          <p:nvPr>
            <p:ph type="title"/>
          </p:nvPr>
        </p:nvSpPr>
        <p:spPr/>
        <p:txBody>
          <a:bodyPr/>
          <a:lstStyle/>
          <a:p>
            <a:r>
              <a:rPr lang="en-US" dirty="0"/>
              <a:t>On-prem infra</a:t>
            </a:r>
            <a:endParaRPr lang="en-SE" dirty="0"/>
          </a:p>
        </p:txBody>
      </p:sp>
      <p:pic>
        <p:nvPicPr>
          <p:cNvPr id="13" name="Content Placeholder 12">
            <a:extLst>
              <a:ext uri="{FF2B5EF4-FFF2-40B4-BE49-F238E27FC236}">
                <a16:creationId xmlns:a16="http://schemas.microsoft.com/office/drawing/2014/main" id="{D25B1229-9D66-13C0-8D70-62E25A9A4706}"/>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444500" y="1632744"/>
            <a:ext cx="5653088" cy="4352925"/>
          </a:xfrm>
        </p:spPr>
      </p:pic>
      <p:pic>
        <p:nvPicPr>
          <p:cNvPr id="11" name="Picture 10">
            <a:extLst>
              <a:ext uri="{FF2B5EF4-FFF2-40B4-BE49-F238E27FC236}">
                <a16:creationId xmlns:a16="http://schemas.microsoft.com/office/drawing/2014/main" id="{C6AB100D-D05C-48A3-371B-56CE313679EA}"/>
              </a:ext>
            </a:extLst>
          </p:cNvPr>
          <p:cNvPicPr>
            <a:picLocks noChangeAspect="1"/>
          </p:cNvPicPr>
          <p:nvPr/>
        </p:nvPicPr>
        <p:blipFill>
          <a:blip r:embed="rId3"/>
          <a:stretch>
            <a:fillRect/>
          </a:stretch>
        </p:blipFill>
        <p:spPr>
          <a:xfrm>
            <a:off x="-397426" y="909514"/>
            <a:ext cx="6419850" cy="5762625"/>
          </a:xfrm>
          <a:prstGeom prst="rect">
            <a:avLst/>
          </a:prstGeom>
        </p:spPr>
      </p:pic>
      <p:pic>
        <p:nvPicPr>
          <p:cNvPr id="15" name="Picture 14">
            <a:extLst>
              <a:ext uri="{FF2B5EF4-FFF2-40B4-BE49-F238E27FC236}">
                <a16:creationId xmlns:a16="http://schemas.microsoft.com/office/drawing/2014/main" id="{D71CBF97-FAFA-72C2-635C-8DB99B2C9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424" y="140866"/>
            <a:ext cx="6605094" cy="5085978"/>
          </a:xfrm>
          <a:prstGeom prst="rect">
            <a:avLst/>
          </a:prstGeom>
        </p:spPr>
      </p:pic>
    </p:spTree>
    <p:extLst>
      <p:ext uri="{BB962C8B-B14F-4D97-AF65-F5344CB8AC3E}">
        <p14:creationId xmlns:p14="http://schemas.microsoft.com/office/powerpoint/2010/main" val="593052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907C-A0B0-6B53-B1D2-5974E24C7077}"/>
              </a:ext>
            </a:extLst>
          </p:cNvPr>
          <p:cNvSpPr>
            <a:spLocks noGrp="1"/>
          </p:cNvSpPr>
          <p:nvPr>
            <p:ph type="title"/>
          </p:nvPr>
        </p:nvSpPr>
        <p:spPr/>
        <p:txBody>
          <a:bodyPr/>
          <a:lstStyle/>
          <a:p>
            <a:r>
              <a:rPr lang="en-US" dirty="0"/>
              <a:t>Cloud </a:t>
            </a:r>
            <a:r>
              <a:rPr lang="en-US" dirty="0" err="1"/>
              <a:t>enviroments</a:t>
            </a:r>
            <a:endParaRPr lang="en-SE" dirty="0"/>
          </a:p>
        </p:txBody>
      </p:sp>
      <p:pic>
        <p:nvPicPr>
          <p:cNvPr id="5" name="Content Placeholder 4">
            <a:extLst>
              <a:ext uri="{FF2B5EF4-FFF2-40B4-BE49-F238E27FC236}">
                <a16:creationId xmlns:a16="http://schemas.microsoft.com/office/drawing/2014/main" id="{EF68B631-37A3-DE2C-567B-DA0F19413028}"/>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444500" y="2108864"/>
            <a:ext cx="5653088" cy="3400685"/>
          </a:xfrm>
        </p:spPr>
      </p:pic>
      <p:pic>
        <p:nvPicPr>
          <p:cNvPr id="11" name="Picture 10">
            <a:extLst>
              <a:ext uri="{FF2B5EF4-FFF2-40B4-BE49-F238E27FC236}">
                <a16:creationId xmlns:a16="http://schemas.microsoft.com/office/drawing/2014/main" id="{2255EE35-81F6-4165-F672-C15160FE8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31" y="892503"/>
            <a:ext cx="8856984" cy="5520449"/>
          </a:xfrm>
          <a:prstGeom prst="rect">
            <a:avLst/>
          </a:prstGeom>
        </p:spPr>
      </p:pic>
    </p:spTree>
    <p:extLst>
      <p:ext uri="{BB962C8B-B14F-4D97-AF65-F5344CB8AC3E}">
        <p14:creationId xmlns:p14="http://schemas.microsoft.com/office/powerpoint/2010/main" val="27918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p:txBody>
          <a:bodyPr/>
          <a:lstStyle/>
          <a:p>
            <a:r>
              <a:rPr lang="en-US" dirty="0"/>
              <a:t>What triggers our function, when are we called out?</a:t>
            </a:r>
            <a:endParaRPr lang="en-SE" dirty="0"/>
          </a:p>
        </p:txBody>
      </p:sp>
      <p:sp>
        <p:nvSpPr>
          <p:cNvPr id="3" name="Subtitle 2">
            <a:extLst>
              <a:ext uri="{FF2B5EF4-FFF2-40B4-BE49-F238E27FC236}">
                <a16:creationId xmlns:a16="http://schemas.microsoft.com/office/drawing/2014/main" id="{D72E1748-53F9-4BBF-B390-8543D4F9D03E}"/>
              </a:ext>
            </a:extLst>
          </p:cNvPr>
          <p:cNvSpPr>
            <a:spLocks noGrp="1"/>
          </p:cNvSpPr>
          <p:nvPr>
            <p:ph type="subTitle" idx="1"/>
          </p:nvPr>
        </p:nvSpPr>
        <p:spPr/>
        <p:txBody>
          <a:bodyPr/>
          <a:lstStyle/>
          <a:p>
            <a:endParaRPr lang="en-SE"/>
          </a:p>
        </p:txBody>
      </p:sp>
    </p:spTree>
    <p:extLst>
      <p:ext uri="{BB962C8B-B14F-4D97-AF65-F5344CB8AC3E}">
        <p14:creationId xmlns:p14="http://schemas.microsoft.com/office/powerpoint/2010/main" val="390216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824E89D-D79C-4EFC-B00C-43C0D3363FDE}"/>
              </a:ext>
            </a:extLst>
          </p:cNvPr>
          <p:cNvSpPr txBox="1">
            <a:spLocks/>
          </p:cNvSpPr>
          <p:nvPr/>
        </p:nvSpPr>
        <p:spPr>
          <a:xfrm>
            <a:off x="5881563" y="405458"/>
            <a:ext cx="6174036" cy="5112568"/>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bg1"/>
              </a:buClr>
              <a:buNone/>
            </a:pPr>
            <a:endParaRPr lang="sv-SE" sz="1200" dirty="0">
              <a:solidFill>
                <a:schemeClr val="bg1"/>
              </a:solidFill>
              <a:latin typeface="Arial" panose="020B0604020202020204" pitchFamily="34" charset="0"/>
              <a:ea typeface="Roboto"/>
              <a:cs typeface="Arial" panose="020B0604020202020204" pitchFamily="34" charset="0"/>
            </a:endParaRPr>
          </a:p>
          <a:p>
            <a:pPr marL="0" indent="0">
              <a:lnSpc>
                <a:spcPct val="90000"/>
              </a:lnSpc>
              <a:spcBef>
                <a:spcPts val="300"/>
              </a:spcBef>
              <a:spcAft>
                <a:spcPts val="600"/>
              </a:spcAft>
              <a:buClr>
                <a:schemeClr val="bg1"/>
              </a:buClr>
              <a:buNone/>
            </a:pPr>
            <a:r>
              <a:rPr lang="sv-SE" dirty="0">
                <a:solidFill>
                  <a:schemeClr val="bg1"/>
                </a:solidFill>
                <a:latin typeface="Arial" panose="020B0604020202020204" pitchFamily="34" charset="0"/>
                <a:ea typeface="Roboto"/>
                <a:cs typeface="Arial" panose="020B0604020202020204" pitchFamily="34" charset="0"/>
              </a:rPr>
              <a:t>Agenda</a:t>
            </a:r>
          </a:p>
          <a:p>
            <a:pPr marL="0" indent="0">
              <a:lnSpc>
                <a:spcPct val="90000"/>
              </a:lnSpc>
              <a:spcBef>
                <a:spcPts val="300"/>
              </a:spcBef>
              <a:spcAft>
                <a:spcPts val="600"/>
              </a:spcAft>
              <a:buClr>
                <a:schemeClr val="bg1"/>
              </a:buClr>
              <a:buNone/>
            </a:pPr>
            <a:endParaRPr lang="sv-SE" dirty="0">
              <a:solidFill>
                <a:schemeClr val="bg1"/>
              </a:solidFill>
              <a:latin typeface="Arial" panose="020B0604020202020204" pitchFamily="34" charset="0"/>
              <a:ea typeface="Roboto"/>
              <a:cs typeface="Arial" panose="020B0604020202020204" pitchFamily="34" charset="0"/>
            </a:endParaRPr>
          </a:p>
          <a:p>
            <a:pPr>
              <a:lnSpc>
                <a:spcPct val="90000"/>
              </a:lnSpc>
              <a:spcBef>
                <a:spcPts val="300"/>
              </a:spcBef>
              <a:spcAft>
                <a:spcPts val="600"/>
              </a:spcAft>
              <a:buClr>
                <a:schemeClr val="bg1"/>
              </a:buClr>
            </a:pPr>
            <a:r>
              <a:rPr lang="sv-SE" dirty="0" err="1">
                <a:solidFill>
                  <a:schemeClr val="bg1"/>
                </a:solidFill>
                <a:latin typeface="Arial" panose="020B0604020202020204" pitchFamily="34" charset="0"/>
                <a:ea typeface="Roboto"/>
                <a:cs typeface="Arial" panose="020B0604020202020204" pitchFamily="34" charset="0"/>
              </a:rPr>
              <a:t>Introduction</a:t>
            </a:r>
            <a:endParaRPr lang="sv-SE" dirty="0">
              <a:solidFill>
                <a:schemeClr val="bg1"/>
              </a:solidFill>
              <a:latin typeface="Arial" panose="020B0604020202020204" pitchFamily="34" charset="0"/>
              <a:ea typeface="Roboto"/>
              <a:cs typeface="Arial" panose="020B0604020202020204" pitchFamily="34" charset="0"/>
            </a:endParaRPr>
          </a:p>
          <a:p>
            <a:pPr>
              <a:lnSpc>
                <a:spcPct val="90000"/>
              </a:lnSpc>
              <a:spcBef>
                <a:spcPts val="300"/>
              </a:spcBef>
              <a:spcAft>
                <a:spcPts val="600"/>
              </a:spcAft>
              <a:buClr>
                <a:schemeClr val="bg1"/>
              </a:buClr>
            </a:pPr>
            <a:r>
              <a:rPr lang="sv-SE" dirty="0">
                <a:solidFill>
                  <a:schemeClr val="bg1"/>
                </a:solidFill>
                <a:latin typeface="Arial" panose="020B0604020202020204" pitchFamily="34" charset="0"/>
                <a:ea typeface="Roboto"/>
                <a:cs typeface="Arial" panose="020B0604020202020204" pitchFamily="34" charset="0"/>
              </a:rPr>
              <a:t>Combitech intro</a:t>
            </a:r>
          </a:p>
          <a:p>
            <a:pPr>
              <a:lnSpc>
                <a:spcPct val="90000"/>
              </a:lnSpc>
              <a:spcBef>
                <a:spcPts val="300"/>
              </a:spcBef>
              <a:spcAft>
                <a:spcPts val="600"/>
              </a:spcAft>
              <a:buClr>
                <a:schemeClr val="bg1"/>
              </a:buClr>
            </a:pPr>
            <a:r>
              <a:rPr lang="sv-SE" dirty="0" err="1">
                <a:solidFill>
                  <a:schemeClr val="bg1"/>
                </a:solidFill>
                <a:latin typeface="Arial" panose="020B0604020202020204" pitchFamily="34" charset="0"/>
                <a:ea typeface="Roboto"/>
                <a:cs typeface="Arial" panose="020B0604020202020204" pitchFamily="34" charset="0"/>
              </a:rPr>
              <a:t>Forensic</a:t>
            </a:r>
            <a:r>
              <a:rPr lang="sv-SE" dirty="0">
                <a:solidFill>
                  <a:schemeClr val="bg1"/>
                </a:solidFill>
                <a:latin typeface="Arial" panose="020B0604020202020204" pitchFamily="34" charset="0"/>
                <a:ea typeface="Roboto"/>
                <a:cs typeface="Arial" panose="020B0604020202020204" pitchFamily="34" charset="0"/>
              </a:rPr>
              <a:t> Tools - S &amp; H</a:t>
            </a:r>
          </a:p>
          <a:p>
            <a:pPr>
              <a:lnSpc>
                <a:spcPct val="90000"/>
              </a:lnSpc>
              <a:spcBef>
                <a:spcPts val="300"/>
              </a:spcBef>
              <a:spcAft>
                <a:spcPts val="600"/>
              </a:spcAft>
              <a:buClr>
                <a:schemeClr val="bg1"/>
              </a:buClr>
            </a:pPr>
            <a:r>
              <a:rPr lang="sv-SE" dirty="0" err="1">
                <a:solidFill>
                  <a:schemeClr val="bg1"/>
                </a:solidFill>
                <a:latin typeface="Arial" panose="020B0604020202020204" pitchFamily="34" charset="0"/>
                <a:ea typeface="Roboto"/>
                <a:cs typeface="Arial" panose="020B0604020202020204" pitchFamily="34" charset="0"/>
              </a:rPr>
              <a:t>Darknet</a:t>
            </a:r>
            <a:r>
              <a:rPr lang="sv-SE" dirty="0">
                <a:solidFill>
                  <a:schemeClr val="bg1"/>
                </a:solidFill>
                <a:latin typeface="Arial" panose="020B0604020202020204" pitchFamily="34" charset="0"/>
                <a:ea typeface="Roboto"/>
                <a:cs typeface="Arial" panose="020B0604020202020204" pitchFamily="34" charset="0"/>
              </a:rPr>
              <a:t> </a:t>
            </a:r>
            <a:r>
              <a:rPr lang="sv-SE" dirty="0" err="1">
                <a:solidFill>
                  <a:schemeClr val="bg1"/>
                </a:solidFill>
                <a:latin typeface="Arial" panose="020B0604020202020204" pitchFamily="34" charset="0"/>
                <a:ea typeface="Roboto"/>
                <a:cs typeface="Arial" panose="020B0604020202020204" pitchFamily="34" charset="0"/>
              </a:rPr>
              <a:t>credential</a:t>
            </a:r>
            <a:r>
              <a:rPr lang="sv-SE" dirty="0">
                <a:solidFill>
                  <a:schemeClr val="bg1"/>
                </a:solidFill>
                <a:latin typeface="Arial" panose="020B0604020202020204" pitchFamily="34" charset="0"/>
                <a:ea typeface="Roboto"/>
                <a:cs typeface="Arial" panose="020B0604020202020204" pitchFamily="34" charset="0"/>
              </a:rPr>
              <a:t> </a:t>
            </a:r>
            <a:r>
              <a:rPr lang="sv-SE" dirty="0" err="1">
                <a:solidFill>
                  <a:schemeClr val="bg1"/>
                </a:solidFill>
                <a:latin typeface="Arial" panose="020B0604020202020204" pitchFamily="34" charset="0"/>
                <a:ea typeface="Roboto"/>
                <a:cs typeface="Arial" panose="020B0604020202020204" pitchFamily="34" charset="0"/>
              </a:rPr>
              <a:t>sales</a:t>
            </a:r>
            <a:endParaRPr lang="sv-SE" dirty="0">
              <a:solidFill>
                <a:schemeClr val="bg1"/>
              </a:solidFill>
              <a:latin typeface="Arial" panose="020B0604020202020204" pitchFamily="34" charset="0"/>
              <a:ea typeface="Roboto"/>
              <a:cs typeface="Arial" panose="020B0604020202020204" pitchFamily="34" charset="0"/>
            </a:endParaRPr>
          </a:p>
          <a:p>
            <a:pPr>
              <a:lnSpc>
                <a:spcPct val="90000"/>
              </a:lnSpc>
              <a:spcBef>
                <a:spcPts val="300"/>
              </a:spcBef>
              <a:spcAft>
                <a:spcPts val="600"/>
              </a:spcAft>
              <a:buClr>
                <a:schemeClr val="bg1"/>
              </a:buClr>
            </a:pPr>
            <a:r>
              <a:rPr lang="sv-SE" dirty="0" err="1">
                <a:solidFill>
                  <a:schemeClr val="bg1"/>
                </a:solidFill>
                <a:latin typeface="Arial" panose="020B0604020202020204" pitchFamily="34" charset="0"/>
                <a:ea typeface="Roboto"/>
                <a:cs typeface="Arial" panose="020B0604020202020204" pitchFamily="34" charset="0"/>
              </a:rPr>
              <a:t>Example</a:t>
            </a:r>
            <a:r>
              <a:rPr lang="sv-SE" dirty="0">
                <a:solidFill>
                  <a:schemeClr val="bg1"/>
                </a:solidFill>
                <a:latin typeface="Arial" panose="020B0604020202020204" pitchFamily="34" charset="0"/>
                <a:ea typeface="Roboto"/>
                <a:cs typeface="Arial" panose="020B0604020202020204" pitchFamily="34" charset="0"/>
              </a:rPr>
              <a:t> foothold for hackers</a:t>
            </a:r>
          </a:p>
          <a:p>
            <a:pPr>
              <a:lnSpc>
                <a:spcPct val="90000"/>
              </a:lnSpc>
              <a:spcBef>
                <a:spcPts val="300"/>
              </a:spcBef>
              <a:spcAft>
                <a:spcPts val="600"/>
              </a:spcAft>
              <a:buClr>
                <a:schemeClr val="bg1"/>
              </a:buClr>
            </a:pPr>
            <a:r>
              <a:rPr lang="sv-SE" dirty="0">
                <a:solidFill>
                  <a:schemeClr val="bg1"/>
                </a:solidFill>
                <a:latin typeface="Arial" panose="020B0604020202020204" pitchFamily="34" charset="0"/>
                <a:ea typeface="Roboto"/>
                <a:cs typeface="Arial" panose="020B0604020202020204" pitchFamily="34" charset="0"/>
              </a:rPr>
              <a:t>Quantum </a:t>
            </a:r>
            <a:r>
              <a:rPr lang="sv-SE" dirty="0" err="1">
                <a:solidFill>
                  <a:schemeClr val="bg1"/>
                </a:solidFill>
                <a:latin typeface="Arial" panose="020B0604020202020204" pitchFamily="34" charset="0"/>
                <a:ea typeface="Roboto"/>
                <a:cs typeface="Arial" panose="020B0604020202020204" pitchFamily="34" charset="0"/>
              </a:rPr>
              <a:t>ransomware</a:t>
            </a:r>
            <a:endParaRPr lang="sv-SE" dirty="0">
              <a:solidFill>
                <a:schemeClr val="bg1"/>
              </a:solidFill>
              <a:latin typeface="Arial" panose="020B0604020202020204" pitchFamily="34" charset="0"/>
              <a:ea typeface="Roboto"/>
              <a:cs typeface="Arial" panose="020B0604020202020204" pitchFamily="34" charset="0"/>
            </a:endParaRPr>
          </a:p>
          <a:p>
            <a:pPr>
              <a:lnSpc>
                <a:spcPct val="90000"/>
              </a:lnSpc>
              <a:spcBef>
                <a:spcPts val="300"/>
              </a:spcBef>
              <a:spcAft>
                <a:spcPts val="600"/>
              </a:spcAft>
              <a:buClr>
                <a:schemeClr val="bg1"/>
              </a:buClr>
            </a:pPr>
            <a:r>
              <a:rPr lang="sv-SE" dirty="0">
                <a:solidFill>
                  <a:schemeClr val="bg1"/>
                </a:solidFill>
                <a:latin typeface="Arial" panose="020B0604020202020204" pitchFamily="34" charset="0"/>
                <a:ea typeface="Roboto"/>
                <a:cs typeface="Arial" panose="020B0604020202020204" pitchFamily="34" charset="0"/>
              </a:rPr>
              <a:t>Conti </a:t>
            </a:r>
            <a:r>
              <a:rPr lang="sv-SE" dirty="0" err="1">
                <a:solidFill>
                  <a:schemeClr val="bg1"/>
                </a:solidFill>
                <a:latin typeface="Arial" panose="020B0604020202020204" pitchFamily="34" charset="0"/>
                <a:ea typeface="Roboto"/>
                <a:cs typeface="Arial" panose="020B0604020202020204" pitchFamily="34" charset="0"/>
              </a:rPr>
              <a:t>ransomware</a:t>
            </a:r>
            <a:r>
              <a:rPr lang="sv-SE" dirty="0">
                <a:solidFill>
                  <a:schemeClr val="bg1"/>
                </a:solidFill>
                <a:latin typeface="Arial" panose="020B0604020202020204" pitchFamily="34" charset="0"/>
                <a:ea typeface="Roboto"/>
                <a:cs typeface="Arial" panose="020B0604020202020204" pitchFamily="34" charset="0"/>
              </a:rPr>
              <a:t> </a:t>
            </a:r>
            <a:r>
              <a:rPr lang="sv-SE" dirty="0" err="1">
                <a:solidFill>
                  <a:schemeClr val="bg1"/>
                </a:solidFill>
                <a:latin typeface="Arial" panose="020B0604020202020204" pitchFamily="34" charset="0"/>
                <a:ea typeface="Roboto"/>
                <a:cs typeface="Arial" panose="020B0604020202020204" pitchFamily="34" charset="0"/>
              </a:rPr>
              <a:t>leaked</a:t>
            </a:r>
            <a:r>
              <a:rPr lang="sv-SE" dirty="0">
                <a:solidFill>
                  <a:schemeClr val="bg1"/>
                </a:solidFill>
                <a:latin typeface="Arial" panose="020B0604020202020204" pitchFamily="34" charset="0"/>
                <a:ea typeface="Roboto"/>
                <a:cs typeface="Arial" panose="020B0604020202020204" pitchFamily="34" charset="0"/>
              </a:rPr>
              <a:t> </a:t>
            </a:r>
            <a:r>
              <a:rPr lang="sv-SE" dirty="0" err="1">
                <a:solidFill>
                  <a:schemeClr val="bg1"/>
                </a:solidFill>
                <a:latin typeface="Arial" panose="020B0604020202020204" pitchFamily="34" charset="0"/>
                <a:ea typeface="Roboto"/>
                <a:cs typeface="Arial" panose="020B0604020202020204" pitchFamily="34" charset="0"/>
              </a:rPr>
              <a:t>chat</a:t>
            </a:r>
            <a:endParaRPr lang="sv-SE" dirty="0">
              <a:solidFill>
                <a:schemeClr val="bg1"/>
              </a:solidFill>
              <a:latin typeface="Arial" panose="020B0604020202020204" pitchFamily="34" charset="0"/>
              <a:ea typeface="Roboto"/>
              <a:cs typeface="Arial" panose="020B0604020202020204" pitchFamily="34" charset="0"/>
            </a:endParaRPr>
          </a:p>
          <a:p>
            <a:pPr>
              <a:lnSpc>
                <a:spcPct val="90000"/>
              </a:lnSpc>
              <a:spcBef>
                <a:spcPts val="300"/>
              </a:spcBef>
              <a:spcAft>
                <a:spcPts val="600"/>
              </a:spcAft>
              <a:buClr>
                <a:schemeClr val="bg1"/>
              </a:buClr>
            </a:pPr>
            <a:endParaRPr lang="sv-SE" dirty="0">
              <a:solidFill>
                <a:schemeClr val="bg1"/>
              </a:solidFill>
              <a:latin typeface="Arial" panose="020B0604020202020204" pitchFamily="34" charset="0"/>
              <a:ea typeface="Roboto"/>
              <a:cs typeface="Arial" panose="020B0604020202020204" pitchFamily="34" charset="0"/>
            </a:endParaRPr>
          </a:p>
          <a:p>
            <a:pPr marL="0" indent="0">
              <a:buClr>
                <a:schemeClr val="bg1"/>
              </a:buClr>
              <a:buNone/>
            </a:pPr>
            <a:endParaRPr lang="sv-SE"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5754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a:xfrm>
            <a:off x="4081363" y="-98598"/>
            <a:ext cx="9146381" cy="2388153"/>
          </a:xfrm>
        </p:spPr>
        <p:txBody>
          <a:bodyPr/>
          <a:lstStyle/>
          <a:p>
            <a:r>
              <a:rPr lang="en-US" dirty="0"/>
              <a:t/>
            </a:r>
            <a:br>
              <a:rPr lang="en-US" dirty="0"/>
            </a:br>
            <a:r>
              <a:rPr lang="en-US" dirty="0"/>
              <a:t> Forensic example -</a:t>
            </a:r>
            <a:br>
              <a:rPr lang="en-US" dirty="0"/>
            </a:br>
            <a:r>
              <a:rPr lang="en-US" dirty="0"/>
              <a:t>Malicious domain</a:t>
            </a:r>
            <a:endParaRPr lang="en-SE" dirty="0"/>
          </a:p>
        </p:txBody>
      </p:sp>
      <p:graphicFrame>
        <p:nvGraphicFramePr>
          <p:cNvPr id="4" name="Object 3">
            <a:extLst>
              <a:ext uri="{FF2B5EF4-FFF2-40B4-BE49-F238E27FC236}">
                <a16:creationId xmlns:a16="http://schemas.microsoft.com/office/drawing/2014/main" id="{A56FD881-7297-DD99-1D98-687961D15600}"/>
              </a:ext>
            </a:extLst>
          </p:cNvPr>
          <p:cNvGraphicFramePr>
            <a:graphicFrameLocks noChangeAspect="1"/>
          </p:cNvGraphicFramePr>
          <p:nvPr>
            <p:extLst>
              <p:ext uri="{D42A27DB-BD31-4B8C-83A1-F6EECF244321}">
                <p14:modId xmlns:p14="http://schemas.microsoft.com/office/powerpoint/2010/main" val="2059034418"/>
              </p:ext>
            </p:extLst>
          </p:nvPr>
        </p:nvGraphicFramePr>
        <p:xfrm>
          <a:off x="-15131" y="1862089"/>
          <a:ext cx="5400675" cy="4962525"/>
        </p:xfrm>
        <a:graphic>
          <a:graphicData uri="http://schemas.openxmlformats.org/presentationml/2006/ole">
            <mc:AlternateContent xmlns:mc="http://schemas.openxmlformats.org/markup-compatibility/2006">
              <mc:Choice xmlns:v="urn:schemas-microsoft-com:vml" Requires="v">
                <p:oleObj spid="_x0000_s2061" name="Worksheet" r:id="rId4" imgW="5400643" imgH="4962531" progId="Excel.Sheet.12">
                  <p:embed/>
                </p:oleObj>
              </mc:Choice>
              <mc:Fallback>
                <p:oleObj name="Worksheet" r:id="rId4" imgW="5400643" imgH="4962531" progId="Excel.Sheet.12">
                  <p:embed/>
                  <p:pic>
                    <p:nvPicPr>
                      <p:cNvPr id="0" name=""/>
                      <p:cNvPicPr/>
                      <p:nvPr/>
                    </p:nvPicPr>
                    <p:blipFill>
                      <a:blip r:embed="rId5"/>
                      <a:stretch>
                        <a:fillRect/>
                      </a:stretch>
                    </p:blipFill>
                    <p:spPr>
                      <a:xfrm>
                        <a:off x="-15131" y="1862089"/>
                        <a:ext cx="5400675" cy="4962525"/>
                      </a:xfrm>
                      <a:prstGeom prst="rect">
                        <a:avLst/>
                      </a:prstGeom>
                    </p:spPr>
                  </p:pic>
                </p:oleObj>
              </mc:Fallback>
            </mc:AlternateContent>
          </a:graphicData>
        </a:graphic>
      </p:graphicFrame>
    </p:spTree>
    <p:extLst>
      <p:ext uri="{BB962C8B-B14F-4D97-AF65-F5344CB8AC3E}">
        <p14:creationId xmlns:p14="http://schemas.microsoft.com/office/powerpoint/2010/main" val="199858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9834D-189D-DF2E-AA72-2BE8BBDD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443" y="-314622"/>
            <a:ext cx="7647255" cy="6859588"/>
          </a:xfrm>
          <a:prstGeom prst="rect">
            <a:avLst/>
          </a:prstGeom>
        </p:spPr>
      </p:pic>
      <p:pic>
        <p:nvPicPr>
          <p:cNvPr id="3" name="Picture 2">
            <a:extLst>
              <a:ext uri="{FF2B5EF4-FFF2-40B4-BE49-F238E27FC236}">
                <a16:creationId xmlns:a16="http://schemas.microsoft.com/office/drawing/2014/main" id="{DE98263C-0337-0897-6E89-67D318552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79" y="2637706"/>
            <a:ext cx="3062213" cy="1722495"/>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74C63EB-98E4-D21A-5F47-38E155A447EF}"/>
                  </a:ext>
                </a:extLst>
              </p14:cNvPr>
              <p14:cNvContentPartPr/>
              <p14:nvPr/>
            </p14:nvContentPartPr>
            <p14:xfrm>
              <a:off x="3675975" y="2828700"/>
              <a:ext cx="1820160" cy="702360"/>
            </p14:xfrm>
          </p:contentPart>
        </mc:Choice>
        <mc:Fallback xmlns="">
          <p:pic>
            <p:nvPicPr>
              <p:cNvPr id="7" name="Ink 6">
                <a:extLst>
                  <a:ext uri="{FF2B5EF4-FFF2-40B4-BE49-F238E27FC236}">
                    <a16:creationId xmlns:a16="http://schemas.microsoft.com/office/drawing/2014/main" id="{874C63EB-98E4-D21A-5F47-38E155A447EF}"/>
                  </a:ext>
                </a:extLst>
              </p:cNvPr>
              <p:cNvPicPr/>
              <p:nvPr/>
            </p:nvPicPr>
            <p:blipFill>
              <a:blip r:embed="rId6"/>
              <a:stretch>
                <a:fillRect/>
              </a:stretch>
            </p:blipFill>
            <p:spPr>
              <a:xfrm>
                <a:off x="3666975" y="2819700"/>
                <a:ext cx="1837800" cy="720000"/>
              </a:xfrm>
              <a:prstGeom prst="rect">
                <a:avLst/>
              </a:prstGeom>
            </p:spPr>
          </p:pic>
        </mc:Fallback>
      </mc:AlternateContent>
      <p:sp>
        <p:nvSpPr>
          <p:cNvPr id="8" name="Title 1">
            <a:extLst>
              <a:ext uri="{FF2B5EF4-FFF2-40B4-BE49-F238E27FC236}">
                <a16:creationId xmlns:a16="http://schemas.microsoft.com/office/drawing/2014/main" id="{F9C0D169-4395-5459-FB74-EE396CD30F2F}"/>
              </a:ext>
            </a:extLst>
          </p:cNvPr>
          <p:cNvSpPr>
            <a:spLocks noGrp="1"/>
          </p:cNvSpPr>
          <p:nvPr>
            <p:ph type="ctrTitle"/>
          </p:nvPr>
        </p:nvSpPr>
        <p:spPr>
          <a:xfrm>
            <a:off x="-885999" y="-579588"/>
            <a:ext cx="9146381" cy="2388153"/>
          </a:xfrm>
        </p:spPr>
        <p:txBody>
          <a:bodyPr/>
          <a:lstStyle/>
          <a:p>
            <a:r>
              <a:rPr lang="en-US" dirty="0"/>
              <a:t>Initial foothold through exploit</a:t>
            </a:r>
            <a:endParaRPr lang="en-SE" dirty="0"/>
          </a:p>
        </p:txBody>
      </p:sp>
    </p:spTree>
    <p:extLst>
      <p:ext uri="{BB962C8B-B14F-4D97-AF65-F5344CB8AC3E}">
        <p14:creationId xmlns:p14="http://schemas.microsoft.com/office/powerpoint/2010/main" val="534906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9834D-189D-DF2E-AA72-2BE8BBDD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499" y="-242614"/>
            <a:ext cx="7647255" cy="6859588"/>
          </a:xfrm>
          <a:prstGeom prst="rect">
            <a:avLst/>
          </a:prstGeom>
        </p:spPr>
      </p:pic>
      <p:pic>
        <p:nvPicPr>
          <p:cNvPr id="9" name="Picture 8">
            <a:extLst>
              <a:ext uri="{FF2B5EF4-FFF2-40B4-BE49-F238E27FC236}">
                <a16:creationId xmlns:a16="http://schemas.microsoft.com/office/drawing/2014/main" id="{21751C96-8096-6437-D9F2-B1C741619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23" y="4725938"/>
            <a:ext cx="3062213" cy="1722495"/>
          </a:xfrm>
          <a:prstGeom prst="rect">
            <a:avLst/>
          </a:prstGeom>
        </p:spPr>
      </p:pic>
      <p:pic>
        <p:nvPicPr>
          <p:cNvPr id="11" name="Picture 10">
            <a:extLst>
              <a:ext uri="{FF2B5EF4-FFF2-40B4-BE49-F238E27FC236}">
                <a16:creationId xmlns:a16="http://schemas.microsoft.com/office/drawing/2014/main" id="{6F129AA4-FAD9-F6E1-7EAC-DA1DEFE18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7099" y="4367985"/>
            <a:ext cx="2438400" cy="2438400"/>
          </a:xfrm>
          <a:prstGeom prst="rect">
            <a:avLst/>
          </a:prstGeom>
        </p:spPr>
      </p:pic>
      <p:sp>
        <p:nvSpPr>
          <p:cNvPr id="12" name="Title 1">
            <a:extLst>
              <a:ext uri="{FF2B5EF4-FFF2-40B4-BE49-F238E27FC236}">
                <a16:creationId xmlns:a16="http://schemas.microsoft.com/office/drawing/2014/main" id="{4A7C9640-6D1E-E5E8-38C0-117A6E2CCEFA}"/>
              </a:ext>
            </a:extLst>
          </p:cNvPr>
          <p:cNvSpPr>
            <a:spLocks noGrp="1"/>
          </p:cNvSpPr>
          <p:nvPr>
            <p:ph type="ctrTitle"/>
          </p:nvPr>
        </p:nvSpPr>
        <p:spPr>
          <a:xfrm>
            <a:off x="-521311" y="-1538758"/>
            <a:ext cx="9146381" cy="2388153"/>
          </a:xfrm>
        </p:spPr>
        <p:txBody>
          <a:bodyPr/>
          <a:lstStyle/>
          <a:p>
            <a:r>
              <a:rPr lang="en-US" dirty="0"/>
              <a:t>Initial foothold phishing</a:t>
            </a:r>
            <a:endParaRPr lang="en-SE" dirty="0"/>
          </a:p>
        </p:txBody>
      </p:sp>
      <p:pic>
        <p:nvPicPr>
          <p:cNvPr id="14" name="Picture 13">
            <a:extLst>
              <a:ext uri="{FF2B5EF4-FFF2-40B4-BE49-F238E27FC236}">
                <a16:creationId xmlns:a16="http://schemas.microsoft.com/office/drawing/2014/main" id="{9BD282F3-D5D2-973F-AE53-F000A4948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6" y="2308453"/>
            <a:ext cx="2242682" cy="2242682"/>
          </a:xfrm>
          <a:prstGeom prst="rect">
            <a:avLst/>
          </a:prstGeom>
        </p:spPr>
      </p:pic>
      <p:pic>
        <p:nvPicPr>
          <p:cNvPr id="16" name="Picture 15">
            <a:extLst>
              <a:ext uri="{FF2B5EF4-FFF2-40B4-BE49-F238E27FC236}">
                <a16:creationId xmlns:a16="http://schemas.microsoft.com/office/drawing/2014/main" id="{3401ABF8-E075-C281-A3E2-005DE199EE70}"/>
              </a:ext>
            </a:extLst>
          </p:cNvPr>
          <p:cNvPicPr>
            <a:picLocks noChangeAspect="1"/>
          </p:cNvPicPr>
          <p:nvPr/>
        </p:nvPicPr>
        <p:blipFill>
          <a:blip r:embed="rId7"/>
          <a:stretch>
            <a:fillRect/>
          </a:stretch>
        </p:blipFill>
        <p:spPr>
          <a:xfrm>
            <a:off x="2216104" y="893023"/>
            <a:ext cx="2457450" cy="628650"/>
          </a:xfrm>
          <a:prstGeom prst="rect">
            <a:avLst/>
          </a:prstGeom>
        </p:spPr>
      </p:pic>
      <p:pic>
        <p:nvPicPr>
          <p:cNvPr id="18" name="Picture 17">
            <a:extLst>
              <a:ext uri="{FF2B5EF4-FFF2-40B4-BE49-F238E27FC236}">
                <a16:creationId xmlns:a16="http://schemas.microsoft.com/office/drawing/2014/main" id="{BF2C7114-CC95-44D2-8FF6-DD29A501E02A}"/>
              </a:ext>
            </a:extLst>
          </p:cNvPr>
          <p:cNvPicPr>
            <a:picLocks noChangeAspect="1"/>
          </p:cNvPicPr>
          <p:nvPr/>
        </p:nvPicPr>
        <p:blipFill>
          <a:blip r:embed="rId8"/>
          <a:stretch>
            <a:fillRect/>
          </a:stretch>
        </p:blipFill>
        <p:spPr>
          <a:xfrm>
            <a:off x="2281163" y="1745236"/>
            <a:ext cx="3286125" cy="1524000"/>
          </a:xfrm>
          <a:prstGeom prst="rect">
            <a:avLst/>
          </a:prstGeom>
        </p:spPr>
      </p:pic>
      <p:pic>
        <p:nvPicPr>
          <p:cNvPr id="20" name="Picture 19">
            <a:extLst>
              <a:ext uri="{FF2B5EF4-FFF2-40B4-BE49-F238E27FC236}">
                <a16:creationId xmlns:a16="http://schemas.microsoft.com/office/drawing/2014/main" id="{408081E6-5A72-9E70-506F-854840ADBCD8}"/>
              </a:ext>
            </a:extLst>
          </p:cNvPr>
          <p:cNvPicPr>
            <a:picLocks noChangeAspect="1"/>
          </p:cNvPicPr>
          <p:nvPr/>
        </p:nvPicPr>
        <p:blipFill>
          <a:blip r:embed="rId9"/>
          <a:stretch>
            <a:fillRect/>
          </a:stretch>
        </p:blipFill>
        <p:spPr>
          <a:xfrm>
            <a:off x="2281163" y="713438"/>
            <a:ext cx="3400425" cy="1009650"/>
          </a:xfrm>
          <a:prstGeom prst="rect">
            <a:avLst/>
          </a:prstGeom>
        </p:spPr>
      </p:pic>
    </p:spTree>
    <p:extLst>
      <p:ext uri="{BB962C8B-B14F-4D97-AF65-F5344CB8AC3E}">
        <p14:creationId xmlns:p14="http://schemas.microsoft.com/office/powerpoint/2010/main" val="3630275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27FC-DB87-3C08-9D10-C539D7A2F953}"/>
              </a:ext>
            </a:extLst>
          </p:cNvPr>
          <p:cNvSpPr>
            <a:spLocks noGrp="1"/>
          </p:cNvSpPr>
          <p:nvPr>
            <p:ph type="ctrTitle"/>
          </p:nvPr>
        </p:nvSpPr>
        <p:spPr/>
        <p:txBody>
          <a:bodyPr/>
          <a:lstStyle/>
          <a:p>
            <a:r>
              <a:rPr lang="en-US" dirty="0"/>
              <a:t>Show Tor credential sales</a:t>
            </a:r>
            <a:endParaRPr lang="en-SE" dirty="0"/>
          </a:p>
        </p:txBody>
      </p:sp>
      <p:sp>
        <p:nvSpPr>
          <p:cNvPr id="3" name="Subtitle 2">
            <a:extLst>
              <a:ext uri="{FF2B5EF4-FFF2-40B4-BE49-F238E27FC236}">
                <a16:creationId xmlns:a16="http://schemas.microsoft.com/office/drawing/2014/main" id="{CFC8B085-F102-511C-D049-0270E382ACE4}"/>
              </a:ext>
            </a:extLst>
          </p:cNvPr>
          <p:cNvSpPr>
            <a:spLocks noGrp="1"/>
          </p:cNvSpPr>
          <p:nvPr>
            <p:ph type="subTitle" idx="1"/>
          </p:nvPr>
        </p:nvSpPr>
        <p:spPr/>
        <p:txBody>
          <a:bodyPr/>
          <a:lstStyle/>
          <a:p>
            <a:endParaRPr lang="en-SE" dirty="0"/>
          </a:p>
        </p:txBody>
      </p:sp>
    </p:spTree>
    <p:extLst>
      <p:ext uri="{BB962C8B-B14F-4D97-AF65-F5344CB8AC3E}">
        <p14:creationId xmlns:p14="http://schemas.microsoft.com/office/powerpoint/2010/main" val="2883860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ACDD-F219-90F0-3140-4C1B5E3A7840}"/>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D5112F80-B19C-0363-BBA4-9E8E59CEC2C7}"/>
              </a:ext>
            </a:extLst>
          </p:cNvPr>
          <p:cNvSpPr>
            <a:spLocks noGrp="1"/>
          </p:cNvSpPr>
          <p:nvPr>
            <p:ph type="subTitle" idx="1"/>
          </p:nvPr>
        </p:nvSpPr>
        <p:spPr/>
        <p:txBody>
          <a:bodyPr/>
          <a:lstStyle/>
          <a:p>
            <a:endParaRPr lang="en-SE"/>
          </a:p>
        </p:txBody>
      </p:sp>
      <p:pic>
        <p:nvPicPr>
          <p:cNvPr id="9" name="Picture 8">
            <a:extLst>
              <a:ext uri="{FF2B5EF4-FFF2-40B4-BE49-F238E27FC236}">
                <a16:creationId xmlns:a16="http://schemas.microsoft.com/office/drawing/2014/main" id="{2F4F27B9-7CC6-EF53-CAA4-E4BA72CC3164}"/>
              </a:ext>
            </a:extLst>
          </p:cNvPr>
          <p:cNvPicPr>
            <a:picLocks noChangeAspect="1"/>
          </p:cNvPicPr>
          <p:nvPr/>
        </p:nvPicPr>
        <p:blipFill>
          <a:blip r:embed="rId3"/>
          <a:stretch>
            <a:fillRect/>
          </a:stretch>
        </p:blipFill>
        <p:spPr>
          <a:xfrm>
            <a:off x="0" y="0"/>
            <a:ext cx="12004279" cy="6859588"/>
          </a:xfrm>
          <a:prstGeom prst="rect">
            <a:avLst/>
          </a:prstGeom>
        </p:spPr>
      </p:pic>
      <p:pic>
        <p:nvPicPr>
          <p:cNvPr id="10" name="Picture 9">
            <a:extLst>
              <a:ext uri="{FF2B5EF4-FFF2-40B4-BE49-F238E27FC236}">
                <a16:creationId xmlns:a16="http://schemas.microsoft.com/office/drawing/2014/main" id="{AB376295-B59E-98A2-4811-784A47C72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895" y="0"/>
            <a:ext cx="7050540" cy="6859588"/>
          </a:xfrm>
          <a:prstGeom prst="rect">
            <a:avLst/>
          </a:prstGeom>
        </p:spPr>
      </p:pic>
    </p:spTree>
    <p:extLst>
      <p:ext uri="{BB962C8B-B14F-4D97-AF65-F5344CB8AC3E}">
        <p14:creationId xmlns:p14="http://schemas.microsoft.com/office/powerpoint/2010/main" val="2124063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677B4F-2B81-2053-19D4-533F276EFF41}"/>
              </a:ext>
            </a:extLst>
          </p:cNvPr>
          <p:cNvPicPr>
            <a:picLocks noChangeAspect="1"/>
          </p:cNvPicPr>
          <p:nvPr/>
        </p:nvPicPr>
        <p:blipFill>
          <a:blip r:embed="rId2"/>
          <a:stretch>
            <a:fillRect/>
          </a:stretch>
        </p:blipFill>
        <p:spPr>
          <a:xfrm>
            <a:off x="264939" y="0"/>
            <a:ext cx="11077575" cy="5629275"/>
          </a:xfrm>
          <a:prstGeom prst="rect">
            <a:avLst/>
          </a:prstGeom>
        </p:spPr>
      </p:pic>
    </p:spTree>
    <p:extLst>
      <p:ext uri="{BB962C8B-B14F-4D97-AF65-F5344CB8AC3E}">
        <p14:creationId xmlns:p14="http://schemas.microsoft.com/office/powerpoint/2010/main" val="161381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C1F0-6EAC-AA7D-738D-C0955AD23A99}"/>
              </a:ext>
            </a:extLst>
          </p:cNvPr>
          <p:cNvSpPr>
            <a:spLocks noGrp="1"/>
          </p:cNvSpPr>
          <p:nvPr>
            <p:ph type="ctrTitle"/>
          </p:nvPr>
        </p:nvSpPr>
        <p:spPr/>
        <p:txBody>
          <a:bodyPr/>
          <a:lstStyle/>
          <a:p>
            <a:endParaRPr lang="en-SE" dirty="0"/>
          </a:p>
        </p:txBody>
      </p:sp>
      <p:sp>
        <p:nvSpPr>
          <p:cNvPr id="3" name="Subtitle 2">
            <a:extLst>
              <a:ext uri="{FF2B5EF4-FFF2-40B4-BE49-F238E27FC236}">
                <a16:creationId xmlns:a16="http://schemas.microsoft.com/office/drawing/2014/main" id="{35CAB998-62CF-8B19-2A11-38CFB7459A34}"/>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4F184FF6-0F06-F5DE-5A2D-9737F39DE1F4}"/>
              </a:ext>
            </a:extLst>
          </p:cNvPr>
          <p:cNvPicPr>
            <a:picLocks noChangeAspect="1"/>
          </p:cNvPicPr>
          <p:nvPr/>
        </p:nvPicPr>
        <p:blipFill>
          <a:blip r:embed="rId2"/>
          <a:stretch>
            <a:fillRect/>
          </a:stretch>
        </p:blipFill>
        <p:spPr>
          <a:xfrm>
            <a:off x="82550" y="343694"/>
            <a:ext cx="12030075" cy="6172200"/>
          </a:xfrm>
          <a:prstGeom prst="rect">
            <a:avLst/>
          </a:prstGeom>
        </p:spPr>
      </p:pic>
    </p:spTree>
    <p:extLst>
      <p:ext uri="{BB962C8B-B14F-4D97-AF65-F5344CB8AC3E}">
        <p14:creationId xmlns:p14="http://schemas.microsoft.com/office/powerpoint/2010/main" val="2170487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4346-358E-6928-F017-B358DFB98AF7}"/>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EC20877B-296F-F387-369E-C3F69E9A4111}"/>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B5677702-71ED-BC8B-DBB9-26D23A67472F}"/>
              </a:ext>
            </a:extLst>
          </p:cNvPr>
          <p:cNvPicPr>
            <a:picLocks noChangeAspect="1"/>
          </p:cNvPicPr>
          <p:nvPr/>
        </p:nvPicPr>
        <p:blipFill>
          <a:blip r:embed="rId2"/>
          <a:stretch>
            <a:fillRect/>
          </a:stretch>
        </p:blipFill>
        <p:spPr>
          <a:xfrm>
            <a:off x="2498121" y="0"/>
            <a:ext cx="7198932" cy="6859588"/>
          </a:xfrm>
          <a:prstGeom prst="rect">
            <a:avLst/>
          </a:prstGeom>
        </p:spPr>
      </p:pic>
    </p:spTree>
    <p:extLst>
      <p:ext uri="{BB962C8B-B14F-4D97-AF65-F5344CB8AC3E}">
        <p14:creationId xmlns:p14="http://schemas.microsoft.com/office/powerpoint/2010/main" val="251888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A35E-8691-E62B-4B14-4E423ED8105A}"/>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7C8FE856-40C3-2851-7EC3-E97E47B1E353}"/>
              </a:ext>
            </a:extLst>
          </p:cNvPr>
          <p:cNvSpPr>
            <a:spLocks noGrp="1"/>
          </p:cNvSpPr>
          <p:nvPr>
            <p:ph type="subTitle" idx="1"/>
          </p:nvPr>
        </p:nvSpPr>
        <p:spPr/>
        <p:txBody>
          <a:bodyPr/>
          <a:lstStyle/>
          <a:p>
            <a:endParaRPr lang="en-SE" dirty="0"/>
          </a:p>
        </p:txBody>
      </p:sp>
      <p:pic>
        <p:nvPicPr>
          <p:cNvPr id="5" name="Picture 4">
            <a:extLst>
              <a:ext uri="{FF2B5EF4-FFF2-40B4-BE49-F238E27FC236}">
                <a16:creationId xmlns:a16="http://schemas.microsoft.com/office/drawing/2014/main" id="{6A76FDC0-C812-60F0-80E8-63A67D63C887}"/>
              </a:ext>
            </a:extLst>
          </p:cNvPr>
          <p:cNvPicPr>
            <a:picLocks noChangeAspect="1"/>
          </p:cNvPicPr>
          <p:nvPr/>
        </p:nvPicPr>
        <p:blipFill>
          <a:blip r:embed="rId3"/>
          <a:stretch>
            <a:fillRect/>
          </a:stretch>
        </p:blipFill>
        <p:spPr>
          <a:xfrm>
            <a:off x="0" y="0"/>
            <a:ext cx="10044397" cy="6859588"/>
          </a:xfrm>
          <a:prstGeom prst="rect">
            <a:avLst/>
          </a:prstGeom>
        </p:spPr>
      </p:pic>
      <p:pic>
        <p:nvPicPr>
          <p:cNvPr id="7" name="Picture 6">
            <a:extLst>
              <a:ext uri="{FF2B5EF4-FFF2-40B4-BE49-F238E27FC236}">
                <a16:creationId xmlns:a16="http://schemas.microsoft.com/office/drawing/2014/main" id="{4F7CB51D-E416-3E70-C2AC-B8DD861CBB7A}"/>
              </a:ext>
            </a:extLst>
          </p:cNvPr>
          <p:cNvPicPr>
            <a:picLocks noChangeAspect="1"/>
          </p:cNvPicPr>
          <p:nvPr/>
        </p:nvPicPr>
        <p:blipFill>
          <a:blip r:embed="rId4"/>
          <a:stretch>
            <a:fillRect/>
          </a:stretch>
        </p:blipFill>
        <p:spPr>
          <a:xfrm>
            <a:off x="6097587" y="4329333"/>
            <a:ext cx="5660755" cy="1729969"/>
          </a:xfrm>
          <a:prstGeom prst="rect">
            <a:avLst/>
          </a:prstGeom>
        </p:spPr>
      </p:pic>
      <p:pic>
        <p:nvPicPr>
          <p:cNvPr id="9" name="Picture 8">
            <a:extLst>
              <a:ext uri="{FF2B5EF4-FFF2-40B4-BE49-F238E27FC236}">
                <a16:creationId xmlns:a16="http://schemas.microsoft.com/office/drawing/2014/main" id="{D50D6E73-5FD6-2673-D111-C5BECD0E77CA}"/>
              </a:ext>
            </a:extLst>
          </p:cNvPr>
          <p:cNvPicPr>
            <a:picLocks noChangeAspect="1"/>
          </p:cNvPicPr>
          <p:nvPr/>
        </p:nvPicPr>
        <p:blipFill>
          <a:blip r:embed="rId5"/>
          <a:stretch>
            <a:fillRect/>
          </a:stretch>
        </p:blipFill>
        <p:spPr>
          <a:xfrm>
            <a:off x="2209155" y="4516345"/>
            <a:ext cx="4933950" cy="1943100"/>
          </a:xfrm>
          <a:prstGeom prst="rect">
            <a:avLst/>
          </a:prstGeom>
        </p:spPr>
      </p:pic>
    </p:spTree>
    <p:extLst>
      <p:ext uri="{BB962C8B-B14F-4D97-AF65-F5344CB8AC3E}">
        <p14:creationId xmlns:p14="http://schemas.microsoft.com/office/powerpoint/2010/main" val="4004323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E9CF1-088D-5EA3-D619-77006DF7BE6D}"/>
              </a:ext>
            </a:extLst>
          </p:cNvPr>
          <p:cNvPicPr>
            <a:picLocks noChangeAspect="1"/>
          </p:cNvPicPr>
          <p:nvPr/>
        </p:nvPicPr>
        <p:blipFill>
          <a:blip r:embed="rId3"/>
          <a:stretch>
            <a:fillRect/>
          </a:stretch>
        </p:blipFill>
        <p:spPr>
          <a:xfrm>
            <a:off x="6354429" y="4060046"/>
            <a:ext cx="5840746" cy="1782341"/>
          </a:xfrm>
          <a:prstGeom prst="rect">
            <a:avLst/>
          </a:prstGeom>
        </p:spPr>
      </p:pic>
      <p:pic>
        <p:nvPicPr>
          <p:cNvPr id="7" name="Picture 6">
            <a:extLst>
              <a:ext uri="{FF2B5EF4-FFF2-40B4-BE49-F238E27FC236}">
                <a16:creationId xmlns:a16="http://schemas.microsoft.com/office/drawing/2014/main" id="{012DF564-CFD9-2A64-E855-D4663D3C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 y="-173078"/>
            <a:ext cx="6417623" cy="6859588"/>
          </a:xfrm>
          <a:prstGeom prst="rect">
            <a:avLst/>
          </a:prstGeom>
        </p:spPr>
      </p:pic>
    </p:spTree>
    <p:extLst>
      <p:ext uri="{BB962C8B-B14F-4D97-AF65-F5344CB8AC3E}">
        <p14:creationId xmlns:p14="http://schemas.microsoft.com/office/powerpoint/2010/main" val="3870595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p:txBody>
          <a:bodyPr/>
          <a:lstStyle/>
          <a:p>
            <a:r>
              <a:rPr lang="en-US" dirty="0" err="1"/>
              <a:t>Hårdvara</a:t>
            </a:r>
            <a:endParaRPr lang="en-SE" dirty="0"/>
          </a:p>
        </p:txBody>
      </p:sp>
      <p:sp>
        <p:nvSpPr>
          <p:cNvPr id="3" name="Subtitle 2">
            <a:extLst>
              <a:ext uri="{FF2B5EF4-FFF2-40B4-BE49-F238E27FC236}">
                <a16:creationId xmlns:a16="http://schemas.microsoft.com/office/drawing/2014/main" id="{D72E1748-53F9-4BBF-B390-8543D4F9D03E}"/>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86555EC4-9F5A-3938-3022-A4B5C87FEC27}"/>
              </a:ext>
            </a:extLst>
          </p:cNvPr>
          <p:cNvPicPr>
            <a:picLocks noChangeAspect="1"/>
          </p:cNvPicPr>
          <p:nvPr/>
        </p:nvPicPr>
        <p:blipFill>
          <a:blip r:embed="rId3"/>
          <a:stretch>
            <a:fillRect/>
          </a:stretch>
        </p:blipFill>
        <p:spPr>
          <a:xfrm>
            <a:off x="32765" y="0"/>
            <a:ext cx="12129644" cy="6859588"/>
          </a:xfrm>
          <a:prstGeom prst="rect">
            <a:avLst/>
          </a:prstGeom>
        </p:spPr>
      </p:pic>
      <p:pic>
        <p:nvPicPr>
          <p:cNvPr id="6" name="Picture 5">
            <a:extLst>
              <a:ext uri="{FF2B5EF4-FFF2-40B4-BE49-F238E27FC236}">
                <a16:creationId xmlns:a16="http://schemas.microsoft.com/office/drawing/2014/main" id="{A646F581-0289-1A24-F94F-4D51332BBDC0}"/>
              </a:ext>
            </a:extLst>
          </p:cNvPr>
          <p:cNvPicPr>
            <a:picLocks noChangeAspect="1"/>
          </p:cNvPicPr>
          <p:nvPr/>
        </p:nvPicPr>
        <p:blipFill>
          <a:blip r:embed="rId4"/>
          <a:stretch>
            <a:fillRect/>
          </a:stretch>
        </p:blipFill>
        <p:spPr>
          <a:xfrm>
            <a:off x="841003" y="2183349"/>
            <a:ext cx="1257300" cy="266700"/>
          </a:xfrm>
          <a:prstGeom prst="rect">
            <a:avLst/>
          </a:prstGeom>
        </p:spPr>
      </p:pic>
      <p:pic>
        <p:nvPicPr>
          <p:cNvPr id="8" name="Picture 7">
            <a:extLst>
              <a:ext uri="{FF2B5EF4-FFF2-40B4-BE49-F238E27FC236}">
                <a16:creationId xmlns:a16="http://schemas.microsoft.com/office/drawing/2014/main" id="{6EE88E5E-1E3F-8A85-BE67-62D38E3A8FB1}"/>
              </a:ext>
            </a:extLst>
          </p:cNvPr>
          <p:cNvPicPr>
            <a:picLocks noChangeAspect="1"/>
          </p:cNvPicPr>
          <p:nvPr/>
        </p:nvPicPr>
        <p:blipFill>
          <a:blip r:embed="rId5"/>
          <a:stretch>
            <a:fillRect/>
          </a:stretch>
        </p:blipFill>
        <p:spPr>
          <a:xfrm>
            <a:off x="2098303" y="2256395"/>
            <a:ext cx="666750" cy="285750"/>
          </a:xfrm>
          <a:prstGeom prst="rect">
            <a:avLst/>
          </a:prstGeom>
        </p:spPr>
      </p:pic>
      <p:pic>
        <p:nvPicPr>
          <p:cNvPr id="10" name="Picture 9">
            <a:extLst>
              <a:ext uri="{FF2B5EF4-FFF2-40B4-BE49-F238E27FC236}">
                <a16:creationId xmlns:a16="http://schemas.microsoft.com/office/drawing/2014/main" id="{FD243416-1FC9-61E2-4C64-41F78D08E99D}"/>
              </a:ext>
            </a:extLst>
          </p:cNvPr>
          <p:cNvPicPr>
            <a:picLocks noChangeAspect="1"/>
          </p:cNvPicPr>
          <p:nvPr/>
        </p:nvPicPr>
        <p:blipFill>
          <a:blip r:embed="rId5"/>
          <a:stretch>
            <a:fillRect/>
          </a:stretch>
        </p:blipFill>
        <p:spPr>
          <a:xfrm>
            <a:off x="1746324" y="2450048"/>
            <a:ext cx="666750" cy="96095"/>
          </a:xfrm>
          <a:prstGeom prst="rect">
            <a:avLst/>
          </a:prstGeom>
        </p:spPr>
      </p:pic>
    </p:spTree>
    <p:extLst>
      <p:ext uri="{BB962C8B-B14F-4D97-AF65-F5344CB8AC3E}">
        <p14:creationId xmlns:p14="http://schemas.microsoft.com/office/powerpoint/2010/main" val="315082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5212-6BA5-42C4-BE59-685B67B5D2EB}"/>
              </a:ext>
            </a:extLst>
          </p:cNvPr>
          <p:cNvSpPr>
            <a:spLocks noGrp="1"/>
          </p:cNvSpPr>
          <p:nvPr>
            <p:ph type="title"/>
          </p:nvPr>
        </p:nvSpPr>
        <p:spPr/>
        <p:txBody>
          <a:bodyPr/>
          <a:lstStyle/>
          <a:p>
            <a:r>
              <a:rPr lang="en-US" dirty="0"/>
              <a:t>Ransomware actors</a:t>
            </a:r>
            <a:endParaRPr lang="en-SE" dirty="0"/>
          </a:p>
        </p:txBody>
      </p:sp>
      <p:sp>
        <p:nvSpPr>
          <p:cNvPr id="3" name="Content Placeholder 2">
            <a:extLst>
              <a:ext uri="{FF2B5EF4-FFF2-40B4-BE49-F238E27FC236}">
                <a16:creationId xmlns:a16="http://schemas.microsoft.com/office/drawing/2014/main" id="{FE1624EA-2D04-4DF6-9DE2-814155006033}"/>
              </a:ext>
            </a:extLst>
          </p:cNvPr>
          <p:cNvSpPr>
            <a:spLocks noGrp="1"/>
          </p:cNvSpPr>
          <p:nvPr>
            <p:ph sz="quarter" idx="17"/>
          </p:nvPr>
        </p:nvSpPr>
        <p:spPr/>
        <p:txBody>
          <a:bodyPr/>
          <a:lstStyle/>
          <a:p>
            <a:endParaRPr lang="en-SE"/>
          </a:p>
        </p:txBody>
      </p:sp>
      <p:pic>
        <p:nvPicPr>
          <p:cNvPr id="5" name="Picture 4">
            <a:extLst>
              <a:ext uri="{FF2B5EF4-FFF2-40B4-BE49-F238E27FC236}">
                <a16:creationId xmlns:a16="http://schemas.microsoft.com/office/drawing/2014/main" id="{997630F9-5A24-41F5-8630-EEB92AC65DF8}"/>
              </a:ext>
            </a:extLst>
          </p:cNvPr>
          <p:cNvPicPr>
            <a:picLocks noChangeAspect="1"/>
          </p:cNvPicPr>
          <p:nvPr/>
        </p:nvPicPr>
        <p:blipFill>
          <a:blip r:embed="rId3"/>
          <a:stretch>
            <a:fillRect/>
          </a:stretch>
        </p:blipFill>
        <p:spPr>
          <a:xfrm>
            <a:off x="336947" y="1845618"/>
            <a:ext cx="7429500" cy="3743325"/>
          </a:xfrm>
          <a:prstGeom prst="rect">
            <a:avLst/>
          </a:prstGeom>
        </p:spPr>
      </p:pic>
      <p:pic>
        <p:nvPicPr>
          <p:cNvPr id="6" name="Picture 5">
            <a:extLst>
              <a:ext uri="{FF2B5EF4-FFF2-40B4-BE49-F238E27FC236}">
                <a16:creationId xmlns:a16="http://schemas.microsoft.com/office/drawing/2014/main" id="{072AEFF9-256D-4637-B78D-47FCAB1910E2}"/>
              </a:ext>
            </a:extLst>
          </p:cNvPr>
          <p:cNvPicPr>
            <a:picLocks noChangeAspect="1"/>
          </p:cNvPicPr>
          <p:nvPr/>
        </p:nvPicPr>
        <p:blipFill>
          <a:blip r:embed="rId4"/>
          <a:stretch>
            <a:fillRect/>
          </a:stretch>
        </p:blipFill>
        <p:spPr>
          <a:xfrm>
            <a:off x="7874001" y="1712268"/>
            <a:ext cx="4095750" cy="3876675"/>
          </a:xfrm>
          <a:prstGeom prst="rect">
            <a:avLst/>
          </a:prstGeom>
        </p:spPr>
      </p:pic>
    </p:spTree>
    <p:extLst>
      <p:ext uri="{BB962C8B-B14F-4D97-AF65-F5344CB8AC3E}">
        <p14:creationId xmlns:p14="http://schemas.microsoft.com/office/powerpoint/2010/main" val="102448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C5EB-E838-4636-8A1F-4343D0A2CE98}"/>
              </a:ext>
            </a:extLst>
          </p:cNvPr>
          <p:cNvSpPr>
            <a:spLocks noGrp="1"/>
          </p:cNvSpPr>
          <p:nvPr>
            <p:ph type="title"/>
          </p:nvPr>
        </p:nvSpPr>
        <p:spPr>
          <a:xfrm>
            <a:off x="1129035" y="2637706"/>
            <a:ext cx="11306175" cy="504000"/>
          </a:xfrm>
        </p:spPr>
        <p:txBody>
          <a:bodyPr/>
          <a:lstStyle/>
          <a:p>
            <a:r>
              <a:rPr lang="en-US" dirty="0"/>
              <a:t>Conti leaked</a:t>
            </a:r>
            <a:br>
              <a:rPr lang="en-US" dirty="0"/>
            </a:br>
            <a:r>
              <a:rPr lang="en-US" dirty="0"/>
              <a:t>internal files</a:t>
            </a:r>
            <a:endParaRPr lang="en-SE" dirty="0"/>
          </a:p>
        </p:txBody>
      </p:sp>
      <p:pic>
        <p:nvPicPr>
          <p:cNvPr id="9" name="Picture 8">
            <a:extLst>
              <a:ext uri="{FF2B5EF4-FFF2-40B4-BE49-F238E27FC236}">
                <a16:creationId xmlns:a16="http://schemas.microsoft.com/office/drawing/2014/main" id="{A8DA0D38-DAF8-4254-BCD6-AB468375D438}"/>
              </a:ext>
            </a:extLst>
          </p:cNvPr>
          <p:cNvPicPr>
            <a:picLocks noChangeAspect="1"/>
          </p:cNvPicPr>
          <p:nvPr/>
        </p:nvPicPr>
        <p:blipFill>
          <a:blip r:embed="rId3"/>
          <a:stretch>
            <a:fillRect/>
          </a:stretch>
        </p:blipFill>
        <p:spPr>
          <a:xfrm>
            <a:off x="5881563" y="205581"/>
            <a:ext cx="6143625" cy="6448425"/>
          </a:xfrm>
          <a:prstGeom prst="rect">
            <a:avLst/>
          </a:prstGeom>
        </p:spPr>
      </p:pic>
    </p:spTree>
    <p:extLst>
      <p:ext uri="{BB962C8B-B14F-4D97-AF65-F5344CB8AC3E}">
        <p14:creationId xmlns:p14="http://schemas.microsoft.com/office/powerpoint/2010/main" val="1236322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25AE-7222-4637-8F3C-8B2856557514}"/>
              </a:ext>
            </a:extLst>
          </p:cNvPr>
          <p:cNvSpPr>
            <a:spLocks noGrp="1"/>
          </p:cNvSpPr>
          <p:nvPr>
            <p:ph type="title"/>
          </p:nvPr>
        </p:nvSpPr>
        <p:spPr/>
        <p:txBody>
          <a:bodyPr/>
          <a:lstStyle/>
          <a:p>
            <a:endParaRPr lang="en-SE"/>
          </a:p>
        </p:txBody>
      </p:sp>
      <p:pic>
        <p:nvPicPr>
          <p:cNvPr id="4" name="Content Placeholder 3">
            <a:extLst>
              <a:ext uri="{FF2B5EF4-FFF2-40B4-BE49-F238E27FC236}">
                <a16:creationId xmlns:a16="http://schemas.microsoft.com/office/drawing/2014/main" id="{A631967A-A9DC-4625-9875-452CC7867B65}"/>
              </a:ext>
            </a:extLst>
          </p:cNvPr>
          <p:cNvPicPr>
            <a:picLocks noGrp="1" noChangeAspect="1"/>
          </p:cNvPicPr>
          <p:nvPr>
            <p:ph sz="quarter" idx="17"/>
          </p:nvPr>
        </p:nvPicPr>
        <p:blipFill>
          <a:blip r:embed="rId3"/>
          <a:stretch>
            <a:fillRect/>
          </a:stretch>
        </p:blipFill>
        <p:spPr>
          <a:xfrm>
            <a:off x="0" y="0"/>
            <a:ext cx="5653088" cy="3308762"/>
          </a:xfrm>
          <a:prstGeom prst="rect">
            <a:avLst/>
          </a:prstGeom>
        </p:spPr>
      </p:pic>
      <p:pic>
        <p:nvPicPr>
          <p:cNvPr id="5" name="Picture 4">
            <a:extLst>
              <a:ext uri="{FF2B5EF4-FFF2-40B4-BE49-F238E27FC236}">
                <a16:creationId xmlns:a16="http://schemas.microsoft.com/office/drawing/2014/main" id="{A9F493B9-4672-4485-A191-317BB6C2E2AB}"/>
              </a:ext>
            </a:extLst>
          </p:cNvPr>
          <p:cNvPicPr>
            <a:picLocks noChangeAspect="1"/>
          </p:cNvPicPr>
          <p:nvPr/>
        </p:nvPicPr>
        <p:blipFill>
          <a:blip r:embed="rId4"/>
          <a:stretch>
            <a:fillRect/>
          </a:stretch>
        </p:blipFill>
        <p:spPr>
          <a:xfrm>
            <a:off x="-12805" y="4811359"/>
            <a:ext cx="4510038" cy="2101193"/>
          </a:xfrm>
          <a:prstGeom prst="rect">
            <a:avLst/>
          </a:prstGeom>
        </p:spPr>
      </p:pic>
      <p:pic>
        <p:nvPicPr>
          <p:cNvPr id="7" name="Picture 6">
            <a:extLst>
              <a:ext uri="{FF2B5EF4-FFF2-40B4-BE49-F238E27FC236}">
                <a16:creationId xmlns:a16="http://schemas.microsoft.com/office/drawing/2014/main" id="{81941A48-0773-4CBB-9D83-B9F0DBB961E8}"/>
              </a:ext>
            </a:extLst>
          </p:cNvPr>
          <p:cNvPicPr>
            <a:picLocks noChangeAspect="1"/>
          </p:cNvPicPr>
          <p:nvPr/>
        </p:nvPicPr>
        <p:blipFill>
          <a:blip r:embed="rId5"/>
          <a:stretch>
            <a:fillRect/>
          </a:stretch>
        </p:blipFill>
        <p:spPr>
          <a:xfrm>
            <a:off x="0" y="3308763"/>
            <a:ext cx="5593531" cy="1497760"/>
          </a:xfrm>
          <a:prstGeom prst="rect">
            <a:avLst/>
          </a:prstGeom>
        </p:spPr>
      </p:pic>
      <p:pic>
        <p:nvPicPr>
          <p:cNvPr id="9" name="Picture 8">
            <a:extLst>
              <a:ext uri="{FF2B5EF4-FFF2-40B4-BE49-F238E27FC236}">
                <a16:creationId xmlns:a16="http://schemas.microsoft.com/office/drawing/2014/main" id="{2B08AAA0-91C8-41A8-8584-E5E995356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526" y="0"/>
            <a:ext cx="4093219" cy="5603811"/>
          </a:xfrm>
          <a:prstGeom prst="rect">
            <a:avLst/>
          </a:prstGeom>
        </p:spPr>
      </p:pic>
      <p:pic>
        <p:nvPicPr>
          <p:cNvPr id="11" name="Picture 10">
            <a:extLst>
              <a:ext uri="{FF2B5EF4-FFF2-40B4-BE49-F238E27FC236}">
                <a16:creationId xmlns:a16="http://schemas.microsoft.com/office/drawing/2014/main" id="{4177321B-1192-4CDF-8E5E-C65201F5AA46}"/>
              </a:ext>
            </a:extLst>
          </p:cNvPr>
          <p:cNvPicPr>
            <a:picLocks noChangeAspect="1"/>
          </p:cNvPicPr>
          <p:nvPr/>
        </p:nvPicPr>
        <p:blipFill>
          <a:blip r:embed="rId7"/>
          <a:stretch>
            <a:fillRect/>
          </a:stretch>
        </p:blipFill>
        <p:spPr>
          <a:xfrm>
            <a:off x="4521308" y="5913086"/>
            <a:ext cx="7343775" cy="914400"/>
          </a:xfrm>
          <a:prstGeom prst="rect">
            <a:avLst/>
          </a:prstGeom>
        </p:spPr>
      </p:pic>
    </p:spTree>
    <p:extLst>
      <p:ext uri="{BB962C8B-B14F-4D97-AF65-F5344CB8AC3E}">
        <p14:creationId xmlns:p14="http://schemas.microsoft.com/office/powerpoint/2010/main" val="136909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a:xfrm>
            <a:off x="1092348" y="-897682"/>
            <a:ext cx="9146381" cy="2388153"/>
          </a:xfrm>
        </p:spPr>
        <p:txBody>
          <a:bodyPr/>
          <a:lstStyle/>
          <a:p>
            <a:r>
              <a:rPr lang="en-US" dirty="0"/>
              <a:t>Pentest tools</a:t>
            </a:r>
            <a:endParaRPr lang="en-SE" dirty="0"/>
          </a:p>
        </p:txBody>
      </p:sp>
      <p:pic>
        <p:nvPicPr>
          <p:cNvPr id="5" name="Picture 4">
            <a:extLst>
              <a:ext uri="{FF2B5EF4-FFF2-40B4-BE49-F238E27FC236}">
                <a16:creationId xmlns:a16="http://schemas.microsoft.com/office/drawing/2014/main" id="{4E9198D7-351B-A475-F426-BEFDE3374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4811"/>
            <a:ext cx="3810000" cy="3810000"/>
          </a:xfrm>
          <a:prstGeom prst="rect">
            <a:avLst/>
          </a:prstGeom>
        </p:spPr>
      </p:pic>
      <p:pic>
        <p:nvPicPr>
          <p:cNvPr id="3074" name="Picture 2" descr="IEMLabs - Tool Number - 4:- Name - DirBuster | Penetration Testing Tools  Description - DirBuster is a multi threaded java application designed to  brute force directories and files names on web/application">
            <a:extLst>
              <a:ext uri="{FF2B5EF4-FFF2-40B4-BE49-F238E27FC236}">
                <a16:creationId xmlns:a16="http://schemas.microsoft.com/office/drawing/2014/main" id="{B852D08D-865C-3906-771F-9E4EBAA5C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363" y="508597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70DD3D-E933-9967-9987-7576E28A9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41" y="693490"/>
            <a:ext cx="6715125" cy="4029075"/>
          </a:xfrm>
          <a:prstGeom prst="rect">
            <a:avLst/>
          </a:prstGeom>
        </p:spPr>
      </p:pic>
      <p:pic>
        <p:nvPicPr>
          <p:cNvPr id="13" name="Picture 12">
            <a:extLst>
              <a:ext uri="{FF2B5EF4-FFF2-40B4-BE49-F238E27FC236}">
                <a16:creationId xmlns:a16="http://schemas.microsoft.com/office/drawing/2014/main" id="{76B31586-A52B-B2C8-9CC8-C17A31D99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5539" y="1513838"/>
            <a:ext cx="4871534" cy="2841728"/>
          </a:xfrm>
          <a:prstGeom prst="rect">
            <a:avLst/>
          </a:prstGeom>
        </p:spPr>
      </p:pic>
      <p:pic>
        <p:nvPicPr>
          <p:cNvPr id="15" name="Picture 14">
            <a:extLst>
              <a:ext uri="{FF2B5EF4-FFF2-40B4-BE49-F238E27FC236}">
                <a16:creationId xmlns:a16="http://schemas.microsoft.com/office/drawing/2014/main" id="{F12A39FB-56FF-3428-0CCD-2204061693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9315" y="3081643"/>
            <a:ext cx="1714500" cy="1714500"/>
          </a:xfrm>
          <a:prstGeom prst="rect">
            <a:avLst/>
          </a:prstGeom>
        </p:spPr>
      </p:pic>
      <p:pic>
        <p:nvPicPr>
          <p:cNvPr id="18" name="Picture 17">
            <a:extLst>
              <a:ext uri="{FF2B5EF4-FFF2-40B4-BE49-F238E27FC236}">
                <a16:creationId xmlns:a16="http://schemas.microsoft.com/office/drawing/2014/main" id="{89C88A22-1525-EC95-B5E1-F716219CEB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3506" y="3906810"/>
            <a:ext cx="3233936" cy="1778665"/>
          </a:xfrm>
          <a:prstGeom prst="rect">
            <a:avLst/>
          </a:prstGeom>
        </p:spPr>
      </p:pic>
      <p:pic>
        <p:nvPicPr>
          <p:cNvPr id="20" name="Graphic 19">
            <a:extLst>
              <a:ext uri="{FF2B5EF4-FFF2-40B4-BE49-F238E27FC236}">
                <a16:creationId xmlns:a16="http://schemas.microsoft.com/office/drawing/2014/main" id="{F4C78DC1-1384-D38D-CB1E-AEA1BB025F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61083" y="100960"/>
            <a:ext cx="1778665" cy="1778665"/>
          </a:xfrm>
          <a:prstGeom prst="rect">
            <a:avLst/>
          </a:prstGeom>
        </p:spPr>
      </p:pic>
      <p:pic>
        <p:nvPicPr>
          <p:cNvPr id="22" name="Picture 21">
            <a:extLst>
              <a:ext uri="{FF2B5EF4-FFF2-40B4-BE49-F238E27FC236}">
                <a16:creationId xmlns:a16="http://schemas.microsoft.com/office/drawing/2014/main" id="{9BE79732-906A-82B0-F872-EBD6032F7608}"/>
              </a:ext>
            </a:extLst>
          </p:cNvPr>
          <p:cNvPicPr>
            <a:picLocks noChangeAspect="1"/>
          </p:cNvPicPr>
          <p:nvPr/>
        </p:nvPicPr>
        <p:blipFill>
          <a:blip r:embed="rId11"/>
          <a:stretch>
            <a:fillRect/>
          </a:stretch>
        </p:blipFill>
        <p:spPr>
          <a:xfrm>
            <a:off x="8128000" y="394207"/>
            <a:ext cx="4067175" cy="1562100"/>
          </a:xfrm>
          <a:prstGeom prst="rect">
            <a:avLst/>
          </a:prstGeom>
        </p:spPr>
      </p:pic>
    </p:spTree>
    <p:extLst>
      <p:ext uri="{BB962C8B-B14F-4D97-AF65-F5344CB8AC3E}">
        <p14:creationId xmlns:p14="http://schemas.microsoft.com/office/powerpoint/2010/main" val="1670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p:txBody>
          <a:bodyPr/>
          <a:lstStyle/>
          <a:p>
            <a:r>
              <a:rPr lang="en-US" dirty="0"/>
              <a:t>Questions</a:t>
            </a:r>
            <a:endParaRPr lang="en-SE" dirty="0"/>
          </a:p>
        </p:txBody>
      </p:sp>
      <p:sp>
        <p:nvSpPr>
          <p:cNvPr id="3" name="Subtitle 2">
            <a:extLst>
              <a:ext uri="{FF2B5EF4-FFF2-40B4-BE49-F238E27FC236}">
                <a16:creationId xmlns:a16="http://schemas.microsoft.com/office/drawing/2014/main" id="{D72E1748-53F9-4BBF-B390-8543D4F9D03E}"/>
              </a:ext>
            </a:extLst>
          </p:cNvPr>
          <p:cNvSpPr>
            <a:spLocks noGrp="1"/>
          </p:cNvSpPr>
          <p:nvPr>
            <p:ph type="subTitle" idx="1"/>
          </p:nvPr>
        </p:nvSpPr>
        <p:spPr/>
        <p:txBody>
          <a:bodyPr/>
          <a:lstStyle/>
          <a:p>
            <a:endParaRPr lang="en-SE"/>
          </a:p>
        </p:txBody>
      </p:sp>
    </p:spTree>
    <p:extLst>
      <p:ext uri="{BB962C8B-B14F-4D97-AF65-F5344CB8AC3E}">
        <p14:creationId xmlns:p14="http://schemas.microsoft.com/office/powerpoint/2010/main" val="2737837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The End</a:t>
            </a:r>
          </a:p>
        </p:txBody>
      </p:sp>
      <p:sp>
        <p:nvSpPr>
          <p:cNvPr id="4" name="Text Placeholder 14">
            <a:extLst>
              <a:ext uri="{FF2B5EF4-FFF2-40B4-BE49-F238E27FC236}">
                <a16:creationId xmlns:a16="http://schemas.microsoft.com/office/drawing/2014/main" id="{4134AD38-65C2-0EB8-E300-3ED4612A17DA}"/>
              </a:ext>
            </a:extLst>
          </p:cNvPr>
          <p:cNvSpPr txBox="1">
            <a:spLocks/>
          </p:cNvSpPr>
          <p:nvPr/>
        </p:nvSpPr>
        <p:spPr>
          <a:xfrm>
            <a:off x="-21818" y="1591056"/>
            <a:ext cx="3060058" cy="3851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dirty="0"/>
              <a:t>Amer Tica</a:t>
            </a:r>
          </a:p>
        </p:txBody>
      </p:sp>
      <p:pic>
        <p:nvPicPr>
          <p:cNvPr id="5" name="Picture Placeholder 15">
            <a:extLst>
              <a:ext uri="{FF2B5EF4-FFF2-40B4-BE49-F238E27FC236}">
                <a16:creationId xmlns:a16="http://schemas.microsoft.com/office/drawing/2014/main" id="{9015EC53-F850-7E1A-3A06-9B86A4E259B1}"/>
              </a:ext>
            </a:extLst>
          </p:cNvPr>
          <p:cNvPicPr>
            <a:picLocks noChangeAspect="1"/>
          </p:cNvPicPr>
          <p:nvPr/>
        </p:nvPicPr>
        <p:blipFill>
          <a:blip r:embed="rId3">
            <a:extLst>
              <a:ext uri="{28A0092B-C50C-407E-A947-70E740481C1C}">
                <a14:useLocalDpi xmlns:a14="http://schemas.microsoft.com/office/drawing/2010/main" val="0"/>
              </a:ext>
            </a:extLst>
          </a:blip>
          <a:srcRect t="5013" b="5013"/>
          <a:stretch>
            <a:fillRect/>
          </a:stretch>
        </p:blipFill>
        <p:spPr>
          <a:xfrm>
            <a:off x="-7092" y="0"/>
            <a:ext cx="1600200" cy="1600200"/>
          </a:xfrm>
          <a:prstGeom prst="ellipse">
            <a:avLst/>
          </a:prstGeom>
        </p:spPr>
      </p:pic>
      <p:sp>
        <p:nvSpPr>
          <p:cNvPr id="6" name="Text Placeholder 13">
            <a:extLst>
              <a:ext uri="{FF2B5EF4-FFF2-40B4-BE49-F238E27FC236}">
                <a16:creationId xmlns:a16="http://schemas.microsoft.com/office/drawing/2014/main" id="{C8F5A1BE-0CDC-0A1F-881E-005206B6EB23}"/>
              </a:ext>
            </a:extLst>
          </p:cNvPr>
          <p:cNvSpPr txBox="1">
            <a:spLocks/>
          </p:cNvSpPr>
          <p:nvPr/>
        </p:nvSpPr>
        <p:spPr>
          <a:xfrm>
            <a:off x="9135117" y="2061902"/>
            <a:ext cx="3060058" cy="68833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lang="sv-SE" sz="14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Aniss.nazerian@combitech.com</a:t>
            </a:r>
          </a:p>
          <a:p>
            <a:endParaRPr lang="en-US" b="1" dirty="0"/>
          </a:p>
        </p:txBody>
      </p:sp>
      <p:sp>
        <p:nvSpPr>
          <p:cNvPr id="7" name="Text Placeholder 14">
            <a:extLst>
              <a:ext uri="{FF2B5EF4-FFF2-40B4-BE49-F238E27FC236}">
                <a16:creationId xmlns:a16="http://schemas.microsoft.com/office/drawing/2014/main" id="{DC4F9AFD-16ED-7D6A-D650-DB3A1B9E58DD}"/>
              </a:ext>
            </a:extLst>
          </p:cNvPr>
          <p:cNvSpPr txBox="1">
            <a:spLocks/>
          </p:cNvSpPr>
          <p:nvPr/>
        </p:nvSpPr>
        <p:spPr>
          <a:xfrm>
            <a:off x="9625979" y="1700417"/>
            <a:ext cx="3060058" cy="385142"/>
          </a:xfrm>
          <a:prstGeom prst="rect">
            <a:avLst/>
          </a:prstGeom>
        </p:spPr>
        <p:txBody>
          <a:bodyPr/>
          <a:lstStyle>
            <a:lvl1pPr marL="0" indent="0" algn="ctr" defTabSz="914400" rtl="0" eaLnBrk="1" latinLnBrk="0" hangingPunct="1">
              <a:lnSpc>
                <a:spcPct val="90000"/>
              </a:lnSpc>
              <a:spcBef>
                <a:spcPct val="20000"/>
              </a:spcBef>
              <a:buFont typeface="Arial" panose="020B0604020202020204" pitchFamily="34" charset="0"/>
              <a:buNone/>
              <a:defRPr lang="sv-SE" sz="2000" b="1" kern="1200" dirty="0">
                <a:solidFill>
                  <a:schemeClr val="tx1"/>
                </a:solidFill>
                <a:latin typeface="Arial" panose="020B0604020202020204" pitchFamily="34" charset="0"/>
                <a:ea typeface="Roboto" pitchFamily="2"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Aniss Nazerian</a:t>
            </a:r>
          </a:p>
        </p:txBody>
      </p:sp>
      <p:pic>
        <p:nvPicPr>
          <p:cNvPr id="8" name="Picture Placeholder 15">
            <a:extLst>
              <a:ext uri="{FF2B5EF4-FFF2-40B4-BE49-F238E27FC236}">
                <a16:creationId xmlns:a16="http://schemas.microsoft.com/office/drawing/2014/main" id="{A38986DD-11F9-8DFE-CD0B-A29F0F7F6E0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512" b="3512"/>
          <a:stretch/>
        </p:blipFill>
        <p:spPr>
          <a:xfrm>
            <a:off x="10580874" y="23689"/>
            <a:ext cx="1600200" cy="1600200"/>
          </a:xfrm>
          <a:prstGeom prst="ellipse">
            <a:avLst/>
          </a:prstGeom>
          <a:noFill/>
        </p:spPr>
      </p:pic>
      <p:sp>
        <p:nvSpPr>
          <p:cNvPr id="9" name="Text Placeholder 13">
            <a:extLst>
              <a:ext uri="{FF2B5EF4-FFF2-40B4-BE49-F238E27FC236}">
                <a16:creationId xmlns:a16="http://schemas.microsoft.com/office/drawing/2014/main" id="{CFC6A7D3-6CD3-05FD-07EB-A9D979820BE2}"/>
              </a:ext>
            </a:extLst>
          </p:cNvPr>
          <p:cNvSpPr txBox="1">
            <a:spLocks/>
          </p:cNvSpPr>
          <p:nvPr/>
        </p:nvSpPr>
        <p:spPr>
          <a:xfrm>
            <a:off x="-311125" y="2085559"/>
            <a:ext cx="3060058" cy="68833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lang="sv-SE" sz="140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Amer.tica@combitech.com</a:t>
            </a:r>
          </a:p>
          <a:p>
            <a:endParaRPr lang="en-US" b="1" dirty="0"/>
          </a:p>
        </p:txBody>
      </p:sp>
    </p:spTree>
    <p:extLst>
      <p:ext uri="{BB962C8B-B14F-4D97-AF65-F5344CB8AC3E}">
        <p14:creationId xmlns:p14="http://schemas.microsoft.com/office/powerpoint/2010/main" val="310139993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0D64-6282-D9DC-B507-7D7B4003CC36}"/>
              </a:ext>
            </a:extLst>
          </p:cNvPr>
          <p:cNvSpPr>
            <a:spLocks noGrp="1"/>
          </p:cNvSpPr>
          <p:nvPr>
            <p:ph type="title"/>
          </p:nvPr>
        </p:nvSpPr>
        <p:spPr>
          <a:xfrm>
            <a:off x="879343" y="1996440"/>
            <a:ext cx="8818644" cy="1430229"/>
          </a:xfrm>
        </p:spPr>
        <p:txBody>
          <a:bodyPr/>
          <a:lstStyle/>
          <a:p>
            <a:r>
              <a:rPr lang="en-US" dirty="0"/>
              <a:t>Forensic</a:t>
            </a:r>
            <a:br>
              <a:rPr lang="en-US" dirty="0"/>
            </a:br>
            <a:r>
              <a:rPr lang="en-US" dirty="0"/>
              <a:t>Hardware &amp; software</a:t>
            </a:r>
            <a:endParaRPr lang="en-SE" dirty="0"/>
          </a:p>
        </p:txBody>
      </p:sp>
    </p:spTree>
    <p:extLst>
      <p:ext uri="{BB962C8B-B14F-4D97-AF65-F5344CB8AC3E}">
        <p14:creationId xmlns:p14="http://schemas.microsoft.com/office/powerpoint/2010/main" val="289855603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4FC9-052F-4275-1B83-018BB9908EEC}"/>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9503F7A4-B89E-6DF7-3CE5-75DEECD3291D}"/>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C7453332-6D2A-A9C9-C8D0-43E43C75E6EF}"/>
              </a:ext>
            </a:extLst>
          </p:cNvPr>
          <p:cNvPicPr>
            <a:picLocks noChangeAspect="1"/>
          </p:cNvPicPr>
          <p:nvPr/>
        </p:nvPicPr>
        <p:blipFill>
          <a:blip r:embed="rId2"/>
          <a:stretch>
            <a:fillRect/>
          </a:stretch>
        </p:blipFill>
        <p:spPr>
          <a:xfrm>
            <a:off x="0" y="3756"/>
            <a:ext cx="12195175" cy="6852075"/>
          </a:xfrm>
          <a:prstGeom prst="rect">
            <a:avLst/>
          </a:prstGeom>
        </p:spPr>
      </p:pic>
    </p:spTree>
    <p:extLst>
      <p:ext uri="{BB962C8B-B14F-4D97-AF65-F5344CB8AC3E}">
        <p14:creationId xmlns:p14="http://schemas.microsoft.com/office/powerpoint/2010/main" val="259045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F7D4-6E78-A7F0-DFF9-EBDE3C9CD187}"/>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CFB4DDFF-1A09-B489-5FBA-369A9D8A1D55}"/>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FE2EB75B-3BA8-ABA9-97AD-E74C18041CDE}"/>
              </a:ext>
            </a:extLst>
          </p:cNvPr>
          <p:cNvPicPr>
            <a:picLocks noChangeAspect="1"/>
          </p:cNvPicPr>
          <p:nvPr/>
        </p:nvPicPr>
        <p:blipFill>
          <a:blip r:embed="rId2"/>
          <a:stretch>
            <a:fillRect/>
          </a:stretch>
        </p:blipFill>
        <p:spPr>
          <a:xfrm>
            <a:off x="3876" y="0"/>
            <a:ext cx="12187423" cy="6859588"/>
          </a:xfrm>
          <a:prstGeom prst="rect">
            <a:avLst/>
          </a:prstGeom>
        </p:spPr>
      </p:pic>
    </p:spTree>
    <p:extLst>
      <p:ext uri="{BB962C8B-B14F-4D97-AF65-F5344CB8AC3E}">
        <p14:creationId xmlns:p14="http://schemas.microsoft.com/office/powerpoint/2010/main" val="296339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7CFF-711B-0B9B-6D47-1F90C5F2264C}"/>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7C77398B-F319-0210-53E9-5968E46CDD66}"/>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923779FF-59BC-80C1-A7C7-9BF23A0B5989}"/>
              </a:ext>
            </a:extLst>
          </p:cNvPr>
          <p:cNvPicPr>
            <a:picLocks noChangeAspect="1"/>
          </p:cNvPicPr>
          <p:nvPr/>
        </p:nvPicPr>
        <p:blipFill>
          <a:blip r:embed="rId2"/>
          <a:stretch>
            <a:fillRect/>
          </a:stretch>
        </p:blipFill>
        <p:spPr>
          <a:xfrm>
            <a:off x="0" y="2578"/>
            <a:ext cx="12195175" cy="6854431"/>
          </a:xfrm>
          <a:prstGeom prst="rect">
            <a:avLst/>
          </a:prstGeom>
        </p:spPr>
      </p:pic>
    </p:spTree>
    <p:extLst>
      <p:ext uri="{BB962C8B-B14F-4D97-AF65-F5344CB8AC3E}">
        <p14:creationId xmlns:p14="http://schemas.microsoft.com/office/powerpoint/2010/main" val="219964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76E3-3F69-371D-778A-37CB70EE308A}"/>
              </a:ext>
            </a:extLst>
          </p:cNvPr>
          <p:cNvSpPr>
            <a:spLocks noGrp="1"/>
          </p:cNvSpPr>
          <p:nvPr>
            <p:ph type="ctrTitle"/>
          </p:nvPr>
        </p:nvSpPr>
        <p:spPr/>
        <p:txBody>
          <a:bodyPr/>
          <a:lstStyle/>
          <a:p>
            <a:endParaRPr lang="en-SE"/>
          </a:p>
        </p:txBody>
      </p:sp>
      <p:sp>
        <p:nvSpPr>
          <p:cNvPr id="3" name="Subtitle 2">
            <a:extLst>
              <a:ext uri="{FF2B5EF4-FFF2-40B4-BE49-F238E27FC236}">
                <a16:creationId xmlns:a16="http://schemas.microsoft.com/office/drawing/2014/main" id="{A1BEE631-9AA7-6B72-FFB5-F30709E7CD96}"/>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5D994E87-AE4C-A2B7-67AE-5AC8CE8A3BB8}"/>
              </a:ext>
            </a:extLst>
          </p:cNvPr>
          <p:cNvPicPr>
            <a:picLocks noChangeAspect="1"/>
          </p:cNvPicPr>
          <p:nvPr/>
        </p:nvPicPr>
        <p:blipFill>
          <a:blip r:embed="rId2"/>
          <a:stretch>
            <a:fillRect/>
          </a:stretch>
        </p:blipFill>
        <p:spPr>
          <a:xfrm>
            <a:off x="0" y="495"/>
            <a:ext cx="12195175" cy="6858597"/>
          </a:xfrm>
          <a:prstGeom prst="rect">
            <a:avLst/>
          </a:prstGeom>
        </p:spPr>
      </p:pic>
    </p:spTree>
    <p:extLst>
      <p:ext uri="{BB962C8B-B14F-4D97-AF65-F5344CB8AC3E}">
        <p14:creationId xmlns:p14="http://schemas.microsoft.com/office/powerpoint/2010/main" val="134991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013C-D8EC-44E3-B1E3-5D5D65CEC5DA}"/>
              </a:ext>
            </a:extLst>
          </p:cNvPr>
          <p:cNvSpPr>
            <a:spLocks noGrp="1"/>
          </p:cNvSpPr>
          <p:nvPr>
            <p:ph type="ctrTitle"/>
          </p:nvPr>
        </p:nvSpPr>
        <p:spPr/>
        <p:txBody>
          <a:bodyPr/>
          <a:lstStyle/>
          <a:p>
            <a:r>
              <a:rPr lang="en-US" dirty="0" err="1"/>
              <a:t>Mjukvara</a:t>
            </a:r>
            <a:endParaRPr lang="en-SE" dirty="0"/>
          </a:p>
        </p:txBody>
      </p:sp>
      <p:sp>
        <p:nvSpPr>
          <p:cNvPr id="3" name="Subtitle 2">
            <a:extLst>
              <a:ext uri="{FF2B5EF4-FFF2-40B4-BE49-F238E27FC236}">
                <a16:creationId xmlns:a16="http://schemas.microsoft.com/office/drawing/2014/main" id="{D72E1748-53F9-4BBF-B390-8543D4F9D03E}"/>
              </a:ext>
            </a:extLst>
          </p:cNvPr>
          <p:cNvSpPr>
            <a:spLocks noGrp="1"/>
          </p:cNvSpPr>
          <p:nvPr>
            <p:ph type="subTitle" idx="1"/>
          </p:nvPr>
        </p:nvSpPr>
        <p:spPr/>
        <p:txBody>
          <a:bodyPr/>
          <a:lstStyle/>
          <a:p>
            <a:endParaRPr lang="en-SE"/>
          </a:p>
        </p:txBody>
      </p:sp>
      <p:pic>
        <p:nvPicPr>
          <p:cNvPr id="5" name="Picture 4">
            <a:extLst>
              <a:ext uri="{FF2B5EF4-FFF2-40B4-BE49-F238E27FC236}">
                <a16:creationId xmlns:a16="http://schemas.microsoft.com/office/drawing/2014/main" id="{26727531-65C7-8D8D-F2A7-C06527D79F3E}"/>
              </a:ext>
            </a:extLst>
          </p:cNvPr>
          <p:cNvPicPr>
            <a:picLocks noChangeAspect="1"/>
          </p:cNvPicPr>
          <p:nvPr/>
        </p:nvPicPr>
        <p:blipFill>
          <a:blip r:embed="rId2"/>
          <a:stretch>
            <a:fillRect/>
          </a:stretch>
        </p:blipFill>
        <p:spPr>
          <a:xfrm>
            <a:off x="0" y="24277"/>
            <a:ext cx="12195175" cy="6811034"/>
          </a:xfrm>
          <a:prstGeom prst="rect">
            <a:avLst/>
          </a:prstGeom>
        </p:spPr>
      </p:pic>
      <p:pic>
        <p:nvPicPr>
          <p:cNvPr id="6" name="Picture 5">
            <a:extLst>
              <a:ext uri="{FF2B5EF4-FFF2-40B4-BE49-F238E27FC236}">
                <a16:creationId xmlns:a16="http://schemas.microsoft.com/office/drawing/2014/main" id="{BCCB56AB-B47C-61B1-3EEF-A2F6A6821E75}"/>
              </a:ext>
            </a:extLst>
          </p:cNvPr>
          <p:cNvPicPr>
            <a:picLocks noChangeAspect="1"/>
          </p:cNvPicPr>
          <p:nvPr/>
        </p:nvPicPr>
        <p:blipFill>
          <a:blip r:embed="rId3"/>
          <a:stretch>
            <a:fillRect/>
          </a:stretch>
        </p:blipFill>
        <p:spPr>
          <a:xfrm>
            <a:off x="11112" y="24606"/>
            <a:ext cx="12172950" cy="6810375"/>
          </a:xfrm>
          <a:prstGeom prst="rect">
            <a:avLst/>
          </a:prstGeom>
        </p:spPr>
      </p:pic>
    </p:spTree>
    <p:extLst>
      <p:ext uri="{BB962C8B-B14F-4D97-AF65-F5344CB8AC3E}">
        <p14:creationId xmlns:p14="http://schemas.microsoft.com/office/powerpoint/2010/main" val="1698079221"/>
      </p:ext>
    </p:extLst>
  </p:cSld>
  <p:clrMapOvr>
    <a:masterClrMapping/>
  </p:clrMapOvr>
</p:sld>
</file>

<file path=ppt/theme/theme1.xml><?xml version="1.0" encoding="utf-8"?>
<a:theme xmlns:a="http://schemas.openxmlformats.org/drawingml/2006/main" name="Start and End">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3E20E978-E034-48BB-A638-01835DC76C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White 1">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47079473-1F53-425F-8A1E-012EA4749718}"/>
    </a:ext>
  </a:extLst>
</a:theme>
</file>

<file path=ppt/theme/theme3.xml><?xml version="1.0" encoding="utf-8"?>
<a:theme xmlns:a="http://schemas.openxmlformats.org/drawingml/2006/main" name="Standard White 2">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E2529D85-569C-4E6F-8B35-FA936A41DCA4}"/>
    </a:ext>
  </a:extLst>
</a:theme>
</file>

<file path=ppt/theme/theme4.xml><?xml version="1.0" encoding="utf-8"?>
<a:theme xmlns:a="http://schemas.openxmlformats.org/drawingml/2006/main" name="Fullscreen Image">
  <a:themeElements>
    <a:clrScheme name="Combitech Colors">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C55F0388-76F6-4766-95BB-96A562C4515D}"/>
    </a:ext>
  </a:extLst>
</a:theme>
</file>

<file path=ppt/theme/theme5.xml><?xml version="1.0" encoding="utf-8"?>
<a:theme xmlns:a="http://schemas.openxmlformats.org/drawingml/2006/main" name="1_Standard White 1">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47079473-1F53-425F-8A1E-012EA4749718}"/>
    </a:ext>
  </a:extLst>
</a:theme>
</file>

<file path=ppt/theme/theme6.xml><?xml version="1.0" encoding="utf-8"?>
<a:theme xmlns:a="http://schemas.openxmlformats.org/drawingml/2006/main" name="Combitech_PP_Template_1.1">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5832611-E380-4485-A9A9-794E9B74EF34}" vid="{841AA311-DF03-47DF-81D5-FD610B36BC53}"/>
    </a:ext>
  </a:extLst>
</a:theme>
</file>

<file path=ppt/theme/theme7.xml><?xml version="1.0" encoding="utf-8"?>
<a:theme xmlns:a="http://schemas.openxmlformats.org/drawingml/2006/main" name="1_Fullscreen Image">
  <a:themeElements>
    <a:clrScheme name="Combitech Colors">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tandard White 1">
  <a:themeElements>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bitech_PP_Template_1.3.potx" id="{5B382C9C-2569-47CF-A4A8-29B7BB62FAD1}" vid="{47079473-1F53-425F-8A1E-012EA474971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themeOverride>
</file>

<file path=ppt/theme/themeOverride2.xml><?xml version="1.0" encoding="utf-8"?>
<a:themeOverride xmlns:a="http://schemas.openxmlformats.org/drawingml/2006/main">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themeOverride>
</file>

<file path=ppt/theme/themeOverride3.xml><?xml version="1.0" encoding="utf-8"?>
<a:themeOverride xmlns:a="http://schemas.openxmlformats.org/drawingml/2006/main">
  <a:clrScheme name="Combitech 2017">
    <a:dk1>
      <a:srgbClr val="000000"/>
    </a:dk1>
    <a:lt1>
      <a:srgbClr val="FFFFFF"/>
    </a:lt1>
    <a:dk2>
      <a:srgbClr val="000000"/>
    </a:dk2>
    <a:lt2>
      <a:srgbClr val="F2F2F2"/>
    </a:lt2>
    <a:accent1>
      <a:srgbClr val="004182"/>
    </a:accent1>
    <a:accent2>
      <a:srgbClr val="CD0C59"/>
    </a:accent2>
    <a:accent3>
      <a:srgbClr val="FF901E"/>
    </a:accent3>
    <a:accent4>
      <a:srgbClr val="65B11E"/>
    </a:accent4>
    <a:accent5>
      <a:srgbClr val="000000"/>
    </a:accent5>
    <a:accent6>
      <a:srgbClr val="FFFFFF"/>
    </a:accent6>
    <a:hlink>
      <a:srgbClr val="004182"/>
    </a:hlink>
    <a:folHlink>
      <a:srgbClr val="004182"/>
    </a:folHlink>
  </a:clrScheme>
</a:themeOverride>
</file>

<file path=docProps/app.xml><?xml version="1.0" encoding="utf-8"?>
<Properties xmlns="http://schemas.openxmlformats.org/officeDocument/2006/extended-properties" xmlns:vt="http://schemas.openxmlformats.org/officeDocument/2006/docPropsVTypes">
  <Template>Combitech_PP_Template</Template>
  <TotalTime>4794</TotalTime>
  <Words>854</Words>
  <Application>Microsoft Office PowerPoint</Application>
  <PresentationFormat>Custom</PresentationFormat>
  <Paragraphs>116</Paragraphs>
  <Slides>35</Slides>
  <Notes>20</Notes>
  <HiddenSlides>0</HiddenSlides>
  <MMClips>0</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2</vt:i4>
      </vt:variant>
      <vt:variant>
        <vt:lpstr>Slide Titles</vt:lpstr>
      </vt:variant>
      <vt:variant>
        <vt:i4>35</vt:i4>
      </vt:variant>
    </vt:vector>
  </HeadingPairs>
  <TitlesOfParts>
    <vt:vector size="52" baseType="lpstr">
      <vt:lpstr>Arial</vt:lpstr>
      <vt:lpstr>Calibri</vt:lpstr>
      <vt:lpstr>Roboto</vt:lpstr>
      <vt:lpstr>Roboto Bold</vt:lpstr>
      <vt:lpstr>Roboto Light</vt:lpstr>
      <vt:lpstr>Roboto Medium</vt:lpstr>
      <vt:lpstr>Wingdings</vt:lpstr>
      <vt:lpstr>Start and End</vt:lpstr>
      <vt:lpstr>Standard White 1</vt:lpstr>
      <vt:lpstr>Standard White 2</vt:lpstr>
      <vt:lpstr>Fullscreen Image</vt:lpstr>
      <vt:lpstr>1_Standard White 1</vt:lpstr>
      <vt:lpstr>Combitech_PP_Template_1.1</vt:lpstr>
      <vt:lpstr>1_Fullscreen Image</vt:lpstr>
      <vt:lpstr>2_Standard White 1</vt:lpstr>
      <vt:lpstr>Bitmap Image</vt:lpstr>
      <vt:lpstr>Worksheet</vt:lpstr>
      <vt:lpstr> LNU 2022 GUEST LECTURE: Cyber &amp; FORENSICS</vt:lpstr>
      <vt:lpstr>PowerPoint Presentation</vt:lpstr>
      <vt:lpstr>Hårdvara</vt:lpstr>
      <vt:lpstr>Forensic Hardware &amp; software</vt:lpstr>
      <vt:lpstr>PowerPoint Presentation</vt:lpstr>
      <vt:lpstr>PowerPoint Presentation</vt:lpstr>
      <vt:lpstr>PowerPoint Presentation</vt:lpstr>
      <vt:lpstr>PowerPoint Presentation</vt:lpstr>
      <vt:lpstr>Mjukvara</vt:lpstr>
      <vt:lpstr>PowerPoint Presentation</vt:lpstr>
      <vt:lpstr>PowerPoint Presentation</vt:lpstr>
      <vt:lpstr>PowerPoint Presentation</vt:lpstr>
      <vt:lpstr>PowerPoint Presentation</vt:lpstr>
      <vt:lpstr>PowerPoint Presentation</vt:lpstr>
      <vt:lpstr>Hard drive physical &amp; logical</vt:lpstr>
      <vt:lpstr>Future of forensics - Cloud</vt:lpstr>
      <vt:lpstr>On-prem infra</vt:lpstr>
      <vt:lpstr>Cloud enviroments</vt:lpstr>
      <vt:lpstr>What triggers our function, when are we called out?</vt:lpstr>
      <vt:lpstr>  Forensic example - Malicious domain</vt:lpstr>
      <vt:lpstr>Initial foothold through exploit</vt:lpstr>
      <vt:lpstr>Initial foothold phishing</vt:lpstr>
      <vt:lpstr>Show Tor credential sales</vt:lpstr>
      <vt:lpstr>PowerPoint Presentation</vt:lpstr>
      <vt:lpstr>PowerPoint Presentation</vt:lpstr>
      <vt:lpstr>PowerPoint Presentation</vt:lpstr>
      <vt:lpstr>PowerPoint Presentation</vt:lpstr>
      <vt:lpstr>PowerPoint Presentation</vt:lpstr>
      <vt:lpstr>PowerPoint Presentation</vt:lpstr>
      <vt:lpstr>Ransomware actors</vt:lpstr>
      <vt:lpstr>Conti leaked internal files</vt:lpstr>
      <vt:lpstr>PowerPoint Presentation</vt:lpstr>
      <vt:lpstr>Pentest tools</vt:lpstr>
      <vt:lpstr>Questions</vt:lpstr>
      <vt:lpstr>The End</vt:lpstr>
    </vt:vector>
  </TitlesOfParts>
  <Company>SAAB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Staaf Anders</dc:creator>
  <dc:description>Combitech_PP_Template, utgåva 1.3_x000d_
2020-04-15</dc:description>
  <cp:lastModifiedBy>Tica Amer</cp:lastModifiedBy>
  <cp:revision>120</cp:revision>
  <dcterms:created xsi:type="dcterms:W3CDTF">2022-02-08T12:28:03Z</dcterms:created>
  <dcterms:modified xsi:type="dcterms:W3CDTF">2022-05-11T07:21:09Z</dcterms:modified>
</cp:coreProperties>
</file>