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embeddedFontLst>
    <p:embeddedFont>
      <p:font typeface="Average" panose="020B0604020202020204" charset="0"/>
      <p:regular r:id="rId13"/>
    </p:embeddedFont>
    <p:embeddedFont>
      <p:font typeface="Oswald" panose="020B0604020202020204" charset="0"/>
      <p:regular r:id="rId14"/>
      <p:bold r:id="rId15"/>
    </p:embeddedFont>
    <p:embeddedFont>
      <p:font typeface="Calibri" panose="020F0502020204030204" pitchFamily="34" charset="0"/>
      <p:regular r:id="rId16"/>
      <p:bold r:id="rId17"/>
      <p:italic r:id="rId18"/>
      <p:boldItalic r:id="rId19"/>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43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6741676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I’m starting by announcing that this very presentation is under a Creative Commons </a:t>
            </a:r>
            <a:r>
              <a:rPr lang="en-US" dirty="0" smtClean="0"/>
              <a:t>license!  </a:t>
            </a:r>
            <a:r>
              <a:rPr lang="en-US" dirty="0"/>
              <a:t>I’ll get more into what you can and cannot do to my work here- I just wanted to point this feature out! </a:t>
            </a:r>
          </a:p>
        </p:txBody>
      </p:sp>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552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245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Creative Commons is a nonprofit organization that enables the sharing and use of creativity and knowledge through free legal tools.  The free, easy to use </a:t>
            </a:r>
            <a:r>
              <a:rPr lang="en-US" dirty="0" err="1"/>
              <a:t>licences</a:t>
            </a:r>
            <a:r>
              <a:rPr lang="en-US" dirty="0"/>
              <a:t> provide a way to give the public permission to use or share your work within the limits that you choose. It changes the automatic term from “All Rights Reserved” to “Some rights reserved.”  It works alongside copyright to help suit the creator’s needs. It’s great for creators- giving people permission to use your work within certain terms can save time (no more having to wade through “Can I use this?” e-mails) and increases your work’s exposure.  It protects people who use your work- they no longer have to worry about copyright infringement, provided that they use the work within the limits set out but the creator of the work. </a:t>
            </a:r>
          </a:p>
        </p:txBody>
      </p:sp>
    </p:spTree>
    <p:extLst>
      <p:ext uri="{BB962C8B-B14F-4D97-AF65-F5344CB8AC3E}">
        <p14:creationId xmlns:p14="http://schemas.microsoft.com/office/powerpoint/2010/main" val="337337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a:t>Creative Commons is a great way to make sure that the items used are safe to use!  Many people think that everything on the internet is public domain and can be used for anything, but this is incorrect.  Copyright exists when something is created- All Rights Reserved is the default!  Just because something is freely available, such as on the internet, does not mean that it is always free to use. Saying “no copyright infringement intended” does NOT protect you.   Creative Commons was designed to help share information in a controlled way.  It applies to works that are subject to copyright.  THis does not include works that are already in the public domain per current copyright law.  Creative Commons allows a creator to define how they want their work to be used.  </a:t>
            </a:r>
          </a:p>
        </p:txBody>
      </p:sp>
    </p:spTree>
    <p:extLst>
      <p:ext uri="{BB962C8B-B14F-4D97-AF65-F5344CB8AC3E}">
        <p14:creationId xmlns:p14="http://schemas.microsoft.com/office/powerpoint/2010/main" val="214393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sz="1400"/>
              <a:t>Each licence has different levels of allowable use.  It can be as free as CC Zero, which means no attribution is required and the user can do whatever they want with the work, do CC BY NC ND, which means that  a user can only share a work, credit the author, and not change them, make money off them, or use them commercially in any way.  You will see that I pulled this example from the Creative Commons webpage and attributed it to them under the CC:BY licence. </a:t>
            </a:r>
          </a:p>
          <a:p>
            <a:pPr>
              <a:spcBef>
                <a:spcPts val="0"/>
              </a:spcBef>
              <a:buNone/>
            </a:pPr>
            <a:endParaRPr/>
          </a:p>
        </p:txBody>
      </p:sp>
    </p:spTree>
    <p:extLst>
      <p:ext uri="{BB962C8B-B14F-4D97-AF65-F5344CB8AC3E}">
        <p14:creationId xmlns:p14="http://schemas.microsoft.com/office/powerpoint/2010/main" val="1681374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2589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a:spcBef>
                <a:spcPts val="0"/>
              </a:spcBef>
              <a:buAutoNum type="arabicPeriod"/>
            </a:pPr>
            <a:r>
              <a:rPr lang="en-US"/>
              <a:t>CC: BY- this means that others may use the work, remix, change, etc- but they must attribute it.  This is reccomended by Creative Commons for maximum distrubution and use. </a:t>
            </a:r>
          </a:p>
        </p:txBody>
      </p:sp>
    </p:spTree>
    <p:extLst>
      <p:ext uri="{BB962C8B-B14F-4D97-AF65-F5344CB8AC3E}">
        <p14:creationId xmlns:p14="http://schemas.microsoft.com/office/powerpoint/2010/main" val="338607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a:t>Creative Commons mentioned several, but I’m going to highlight a few here. Wikipedia, MIT Open Coursewear, PLOS, Flickr, and the White House!  Nine Inch Nails also used CC licensure- and still managed to make a fortune via a sold out tour! </a:t>
            </a:r>
          </a:p>
          <a:p>
            <a:pPr>
              <a:spcBef>
                <a:spcPts val="0"/>
              </a:spcBef>
              <a:buNone/>
            </a:pPr>
            <a:endParaRPr/>
          </a:p>
        </p:txBody>
      </p:sp>
    </p:spTree>
    <p:extLst>
      <p:ext uri="{BB962C8B-B14F-4D97-AF65-F5344CB8AC3E}">
        <p14:creationId xmlns:p14="http://schemas.microsoft.com/office/powerpoint/2010/main" val="28839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smtClean="0"/>
              <a:t>Cite as much information as possible, including</a:t>
            </a:r>
            <a:r>
              <a:rPr lang="en-US" baseline="0" dirty="0" smtClean="0"/>
              <a:t> links when possible.  You want to be sure that the information can be found by others easily! </a:t>
            </a:r>
            <a:endParaRPr dirty="0"/>
          </a:p>
        </p:txBody>
      </p:sp>
    </p:spTree>
    <p:extLst>
      <p:ext uri="{BB962C8B-B14F-4D97-AF65-F5344CB8AC3E}">
        <p14:creationId xmlns:p14="http://schemas.microsoft.com/office/powerpoint/2010/main" val="3676553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a:t>I love the Open Washington attribution builder. It walks you through all the steps and has great help.  If you are ever unsure of what any of the entries mean, simply click the question mark next to it and it will pop up some easy to understand information.    A good attribution cites the title, the author, the source, and the licence.  The Open WA attribution builder accounts for all of these parts of a good attribution. </a:t>
            </a:r>
          </a:p>
        </p:txBody>
      </p:sp>
    </p:spTree>
    <p:extLst>
      <p:ext uri="{BB962C8B-B14F-4D97-AF65-F5344CB8AC3E}">
        <p14:creationId xmlns:p14="http://schemas.microsoft.com/office/powerpoint/2010/main" val="197507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grpSp>
        <p:nvGrpSpPr>
          <p:cNvPr id="9" name="Shape 9"/>
          <p:cNvGrpSpPr/>
          <p:nvPr/>
        </p:nvGrpSpPr>
        <p:grpSpPr>
          <a:xfrm>
            <a:off x="5800233" y="3807169"/>
            <a:ext cx="591422" cy="140842"/>
            <a:chOff x="4137525" y="2915950"/>
            <a:chExt cx="869099" cy="206999"/>
          </a:xfrm>
        </p:grpSpPr>
        <p:sp>
          <p:nvSpPr>
            <p:cNvPr id="10" name="Shape 10"/>
            <p:cNvSpPr/>
            <p:nvPr/>
          </p:nvSpPr>
          <p:spPr>
            <a:xfrm>
              <a:off x="4468575" y="2915950"/>
              <a:ext cx="206999" cy="206999"/>
            </a:xfrm>
            <a:prstGeom prst="ellipse">
              <a:avLst/>
            </a:prstGeom>
            <a:solidFill>
              <a:schemeClr val="dk1"/>
            </a:solidFill>
            <a:ln>
              <a:noFill/>
            </a:ln>
          </p:spPr>
          <p:txBody>
            <a:bodyPr lIns="121900" tIns="121900" rIns="121900" bIns="121900" anchor="ctr" anchorCtr="0">
              <a:noAutofit/>
            </a:bodyPr>
            <a:lstStyle/>
            <a:p>
              <a:pPr>
                <a:spcBef>
                  <a:spcPts val="0"/>
                </a:spcBef>
                <a:buNone/>
              </a:pPr>
              <a:endParaRPr/>
            </a:p>
          </p:txBody>
        </p:sp>
        <p:sp>
          <p:nvSpPr>
            <p:cNvPr id="11" name="Shape 11"/>
            <p:cNvSpPr/>
            <p:nvPr/>
          </p:nvSpPr>
          <p:spPr>
            <a:xfrm>
              <a:off x="4799625" y="2915950"/>
              <a:ext cx="206999" cy="206999"/>
            </a:xfrm>
            <a:prstGeom prst="ellipse">
              <a:avLst/>
            </a:prstGeom>
            <a:solidFill>
              <a:schemeClr val="dk1"/>
            </a:solidFill>
            <a:ln>
              <a:noFill/>
            </a:ln>
          </p:spPr>
          <p:txBody>
            <a:bodyPr lIns="121900" tIns="121900" rIns="121900" bIns="121900" anchor="ctr" anchorCtr="0">
              <a:noAutofit/>
            </a:bodyPr>
            <a:lstStyle/>
            <a:p>
              <a:pPr>
                <a:spcBef>
                  <a:spcPts val="0"/>
                </a:spcBef>
                <a:buNone/>
              </a:pPr>
              <a:endParaRPr/>
            </a:p>
          </p:txBody>
        </p:sp>
        <p:sp>
          <p:nvSpPr>
            <p:cNvPr id="12" name="Shape 12"/>
            <p:cNvSpPr/>
            <p:nvPr/>
          </p:nvSpPr>
          <p:spPr>
            <a:xfrm>
              <a:off x="4137525" y="2915950"/>
              <a:ext cx="206999" cy="206999"/>
            </a:xfrm>
            <a:prstGeom prst="ellipse">
              <a:avLst/>
            </a:prstGeom>
            <a:solidFill>
              <a:schemeClr val="dk1"/>
            </a:solidFill>
            <a:ln>
              <a:noFill/>
            </a:ln>
          </p:spPr>
          <p:txBody>
            <a:bodyPr lIns="121900" tIns="121900" rIns="121900" bIns="121900" anchor="ctr" anchorCtr="0">
              <a:noAutofit/>
            </a:bodyPr>
            <a:lstStyle/>
            <a:p>
              <a:pPr>
                <a:spcBef>
                  <a:spcPts val="0"/>
                </a:spcBef>
                <a:buNone/>
              </a:pPr>
              <a:endParaRPr/>
            </a:p>
          </p:txBody>
        </p:sp>
      </p:grpSp>
      <p:sp>
        <p:nvSpPr>
          <p:cNvPr id="13" name="Shape 13"/>
          <p:cNvSpPr txBox="1">
            <a:spLocks noGrp="1"/>
          </p:cNvSpPr>
          <p:nvPr>
            <p:ph type="ctrTitle"/>
          </p:nvPr>
        </p:nvSpPr>
        <p:spPr>
          <a:xfrm>
            <a:off x="895010" y="1321066"/>
            <a:ext cx="10401899" cy="2306699"/>
          </a:xfrm>
          <a:prstGeom prst="rect">
            <a:avLst/>
          </a:prstGeom>
        </p:spPr>
        <p:txBody>
          <a:bodyPr lIns="121900" tIns="121900" rIns="121900" bIns="121900" anchor="b" anchorCtr="0"/>
          <a:lstStyle>
            <a:lvl1pPr algn="ctr">
              <a:spcBef>
                <a:spcPts val="0"/>
              </a:spcBef>
              <a:buSzPct val="100000"/>
              <a:defRPr sz="6400"/>
            </a:lvl1pPr>
            <a:lvl2pPr algn="ctr">
              <a:spcBef>
                <a:spcPts val="0"/>
              </a:spcBef>
              <a:buSzPct val="100000"/>
              <a:defRPr sz="6400"/>
            </a:lvl2pPr>
            <a:lvl3pPr algn="ctr">
              <a:spcBef>
                <a:spcPts val="0"/>
              </a:spcBef>
              <a:buSzPct val="100000"/>
              <a:defRPr sz="6400"/>
            </a:lvl3pPr>
            <a:lvl4pPr algn="ctr">
              <a:spcBef>
                <a:spcPts val="0"/>
              </a:spcBef>
              <a:buSzPct val="100000"/>
              <a:defRPr sz="6400"/>
            </a:lvl4pPr>
            <a:lvl5pPr algn="ctr">
              <a:spcBef>
                <a:spcPts val="0"/>
              </a:spcBef>
              <a:buSzPct val="100000"/>
              <a:defRPr sz="6400"/>
            </a:lvl5pPr>
            <a:lvl6pPr algn="ctr">
              <a:spcBef>
                <a:spcPts val="0"/>
              </a:spcBef>
              <a:buSzPct val="100000"/>
              <a:defRPr sz="6400"/>
            </a:lvl6pPr>
            <a:lvl7pPr algn="ctr">
              <a:spcBef>
                <a:spcPts val="0"/>
              </a:spcBef>
              <a:buSzPct val="100000"/>
              <a:defRPr sz="6400"/>
            </a:lvl7pPr>
            <a:lvl8pPr algn="ctr">
              <a:spcBef>
                <a:spcPts val="0"/>
              </a:spcBef>
              <a:buSzPct val="100000"/>
              <a:defRPr sz="6400"/>
            </a:lvl8pPr>
            <a:lvl9pPr algn="ctr">
              <a:spcBef>
                <a:spcPts val="0"/>
              </a:spcBef>
              <a:buSzPct val="100000"/>
              <a:defRPr sz="6400"/>
            </a:lvl9pPr>
          </a:lstStyle>
          <a:p>
            <a:endParaRPr/>
          </a:p>
        </p:txBody>
      </p:sp>
      <p:sp>
        <p:nvSpPr>
          <p:cNvPr id="14" name="Shape 14"/>
          <p:cNvSpPr txBox="1">
            <a:spLocks noGrp="1"/>
          </p:cNvSpPr>
          <p:nvPr>
            <p:ph type="subTitle" idx="1"/>
          </p:nvPr>
        </p:nvSpPr>
        <p:spPr>
          <a:xfrm>
            <a:off x="895000" y="4233167"/>
            <a:ext cx="10401899" cy="1056899"/>
          </a:xfrm>
          <a:prstGeom prst="rect">
            <a:avLst/>
          </a:prstGeom>
        </p:spPr>
        <p:txBody>
          <a:bodyPr lIns="121900" tIns="121900" rIns="121900" bIns="121900"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5" name="Shape 15"/>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15600" y="1673700"/>
            <a:ext cx="11360700" cy="2520900"/>
          </a:xfrm>
          <a:prstGeom prst="rect">
            <a:avLst/>
          </a:prstGeom>
        </p:spPr>
        <p:txBody>
          <a:bodyPr lIns="121900" tIns="121900" rIns="121900" bIns="121900" anchor="b" anchorCtr="0"/>
          <a:lstStyle>
            <a:lvl1pPr algn="ctr">
              <a:spcBef>
                <a:spcPts val="0"/>
              </a:spcBef>
              <a:buSzPct val="100000"/>
              <a:defRPr sz="16000"/>
            </a:lvl1pPr>
            <a:lvl2pPr algn="ctr">
              <a:spcBef>
                <a:spcPts val="0"/>
              </a:spcBef>
              <a:buSzPct val="100000"/>
              <a:defRPr sz="16000"/>
            </a:lvl2pPr>
            <a:lvl3pPr algn="ctr">
              <a:spcBef>
                <a:spcPts val="0"/>
              </a:spcBef>
              <a:buSzPct val="100000"/>
              <a:defRPr sz="16000"/>
            </a:lvl3pPr>
            <a:lvl4pPr algn="ctr">
              <a:spcBef>
                <a:spcPts val="0"/>
              </a:spcBef>
              <a:buSzPct val="100000"/>
              <a:defRPr sz="16000"/>
            </a:lvl4pPr>
            <a:lvl5pPr algn="ctr">
              <a:spcBef>
                <a:spcPts val="0"/>
              </a:spcBef>
              <a:buSzPct val="100000"/>
              <a:defRPr sz="16000"/>
            </a:lvl5pPr>
            <a:lvl6pPr algn="ctr">
              <a:spcBef>
                <a:spcPts val="0"/>
              </a:spcBef>
              <a:buSzPct val="100000"/>
              <a:defRPr sz="16000"/>
            </a:lvl6pPr>
            <a:lvl7pPr algn="ctr">
              <a:spcBef>
                <a:spcPts val="0"/>
              </a:spcBef>
              <a:buSzPct val="100000"/>
              <a:defRPr sz="16000"/>
            </a:lvl7pPr>
            <a:lvl8pPr algn="ctr">
              <a:spcBef>
                <a:spcPts val="0"/>
              </a:spcBef>
              <a:buSzPct val="100000"/>
              <a:defRPr sz="16000"/>
            </a:lvl8pPr>
            <a:lvl9pPr algn="ctr">
              <a:spcBef>
                <a:spcPts val="0"/>
              </a:spcBef>
              <a:buSzPct val="100000"/>
              <a:defRPr sz="16000"/>
            </a:lvl9pPr>
          </a:lstStyle>
          <a:p>
            <a:endParaRPr/>
          </a:p>
        </p:txBody>
      </p:sp>
      <p:sp>
        <p:nvSpPr>
          <p:cNvPr id="50" name="Shape 50"/>
          <p:cNvSpPr txBox="1">
            <a:spLocks noGrp="1"/>
          </p:cNvSpPr>
          <p:nvPr>
            <p:ph type="body" idx="1"/>
          </p:nvPr>
        </p:nvSpPr>
        <p:spPr>
          <a:xfrm>
            <a:off x="415600" y="4304566"/>
            <a:ext cx="11360700" cy="1734300"/>
          </a:xfrm>
          <a:prstGeom prst="rect">
            <a:avLst/>
          </a:prstGeom>
        </p:spPr>
        <p:txBody>
          <a:bodyPr lIns="121900" tIns="121900" rIns="121900" bIns="121900"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1" name="Shape 51"/>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8200" y="365125"/>
            <a:ext cx="10515599" cy="1325700"/>
          </a:xfrm>
          <a:prstGeom prst="rect">
            <a:avLst/>
          </a:prstGeom>
          <a:noFill/>
          <a:ln>
            <a:noFill/>
          </a:ln>
        </p:spPr>
        <p:txBody>
          <a:bodyPr lIns="121900" tIns="121900" rIns="121900" bIns="121900"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1"/>
          </p:nvPr>
        </p:nvSpPr>
        <p:spPr>
          <a:xfrm>
            <a:off x="838200" y="1825625"/>
            <a:ext cx="10515599" cy="4351199"/>
          </a:xfrm>
          <a:prstGeom prst="rect">
            <a:avLst/>
          </a:prstGeom>
          <a:noFill/>
          <a:ln>
            <a:noFill/>
          </a:ln>
        </p:spPr>
        <p:txBody>
          <a:bodyPr lIns="121900" tIns="121900" rIns="121900" bIns="121900"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57" name="Shape 57"/>
          <p:cNvSpPr txBox="1">
            <a:spLocks noGrp="1"/>
          </p:cNvSpPr>
          <p:nvPr>
            <p:ph type="dt" idx="10"/>
          </p:nvPr>
        </p:nvSpPr>
        <p:spPr>
          <a:xfrm>
            <a:off x="838200" y="6356350"/>
            <a:ext cx="27431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4038600" y="6356350"/>
            <a:ext cx="41148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8610600" y="6356350"/>
            <a:ext cx="27431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838200" y="365125"/>
            <a:ext cx="10515599" cy="1325700"/>
          </a:xfrm>
          <a:prstGeom prst="rect">
            <a:avLst/>
          </a:prstGeom>
          <a:noFill/>
          <a:ln>
            <a:noFill/>
          </a:ln>
        </p:spPr>
        <p:txBody>
          <a:bodyPr lIns="121900" tIns="121900" rIns="121900" bIns="121900"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838200" y="1825625"/>
            <a:ext cx="5181600" cy="4351199"/>
          </a:xfrm>
          <a:prstGeom prst="rect">
            <a:avLst/>
          </a:prstGeom>
          <a:noFill/>
          <a:ln>
            <a:noFill/>
          </a:ln>
        </p:spPr>
        <p:txBody>
          <a:bodyPr lIns="121900" tIns="121900" rIns="121900" bIns="121900"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3" name="Shape 63"/>
          <p:cNvSpPr txBox="1">
            <a:spLocks noGrp="1"/>
          </p:cNvSpPr>
          <p:nvPr>
            <p:ph type="body" idx="2"/>
          </p:nvPr>
        </p:nvSpPr>
        <p:spPr>
          <a:xfrm>
            <a:off x="6172200" y="1825625"/>
            <a:ext cx="5181600" cy="4351199"/>
          </a:xfrm>
          <a:prstGeom prst="rect">
            <a:avLst/>
          </a:prstGeom>
          <a:noFill/>
          <a:ln>
            <a:noFill/>
          </a:ln>
        </p:spPr>
        <p:txBody>
          <a:bodyPr lIns="121900" tIns="121900" rIns="121900" bIns="121900" anchor="t" anchorCtr="0"/>
          <a:lstStyle>
            <a:lvl1pPr marL="228600" indent="-50800" algn="l" rtl="0">
              <a:lnSpc>
                <a:spcPct val="90000"/>
              </a:lnSpc>
              <a:spcBef>
                <a:spcPts val="1000"/>
              </a:spcBef>
              <a:buClr>
                <a:schemeClr val="dk1"/>
              </a:buClr>
              <a:buFont typeface="Arial"/>
              <a:buChar char="•"/>
              <a:defRPr/>
            </a:lvl1pPr>
            <a:lvl2pPr marL="685800" indent="-76200" algn="l" rtl="0">
              <a:lnSpc>
                <a:spcPct val="90000"/>
              </a:lnSpc>
              <a:spcBef>
                <a:spcPts val="500"/>
              </a:spcBef>
              <a:buClr>
                <a:schemeClr val="dk1"/>
              </a:buClr>
              <a:buFont typeface="Arial"/>
              <a:buChar char="•"/>
              <a:defRPr/>
            </a:lvl2pPr>
            <a:lvl3pPr marL="1143000" indent="-101600" algn="l" rtl="0">
              <a:lnSpc>
                <a:spcPct val="90000"/>
              </a:lnSpc>
              <a:spcBef>
                <a:spcPts val="500"/>
              </a:spcBef>
              <a:buClr>
                <a:schemeClr val="dk1"/>
              </a:buClr>
              <a:buFont typeface="Arial"/>
              <a:buChar char="•"/>
              <a:defRPr/>
            </a:lvl3pPr>
            <a:lvl4pPr marL="1600200" indent="-114300" algn="l" rtl="0">
              <a:lnSpc>
                <a:spcPct val="90000"/>
              </a:lnSpc>
              <a:spcBef>
                <a:spcPts val="500"/>
              </a:spcBef>
              <a:buClr>
                <a:schemeClr val="dk1"/>
              </a:buClr>
              <a:buFont typeface="Arial"/>
              <a:buChar char="•"/>
              <a:defRPr/>
            </a:lvl4pPr>
            <a:lvl5pPr marL="2057400" indent="-114300" algn="l" rtl="0">
              <a:lnSpc>
                <a:spcPct val="90000"/>
              </a:lnSpc>
              <a:spcBef>
                <a:spcPts val="500"/>
              </a:spcBef>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4" name="Shape 64"/>
          <p:cNvSpPr txBox="1">
            <a:spLocks noGrp="1"/>
          </p:cNvSpPr>
          <p:nvPr>
            <p:ph type="dt" idx="10"/>
          </p:nvPr>
        </p:nvSpPr>
        <p:spPr>
          <a:xfrm>
            <a:off x="838200" y="6356350"/>
            <a:ext cx="2743199"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ftr" idx="11"/>
          </p:nvPr>
        </p:nvSpPr>
        <p:spPr>
          <a:xfrm>
            <a:off x="4038600" y="6356350"/>
            <a:ext cx="4114800" cy="365099"/>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8610600" y="6356350"/>
            <a:ext cx="27431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88888"/>
                </a:solidFill>
                <a:latin typeface="Calibri"/>
                <a:ea typeface="Calibri"/>
                <a:cs typeface="Calibri"/>
                <a:sym typeface="Calibri"/>
              </a:rPr>
              <a:t>‹#›</a:t>
            </a:fld>
            <a:endParaRPr lang="en-US" sz="1200" b="0" i="0" u="none" strike="noStrike" cap="none" baseline="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95000" y="2855000"/>
            <a:ext cx="10469700" cy="1148099"/>
          </a:xfrm>
          <a:prstGeom prst="rect">
            <a:avLst/>
          </a:prstGeom>
        </p:spPr>
        <p:txBody>
          <a:bodyPr lIns="121900" tIns="121900" rIns="121900" bIns="121900" anchor="ctr"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8" name="Shape 18"/>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415600" y="1536633"/>
            <a:ext cx="11360700" cy="4555199"/>
          </a:xfrm>
          <a:prstGeom prst="rect">
            <a:avLst/>
          </a:prstGeom>
        </p:spPr>
        <p:txBody>
          <a:bodyPr lIns="121900" tIns="121900" rIns="121900" bIns="12190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1"/>
          </p:nvPr>
        </p:nvSpPr>
        <p:spPr>
          <a:xfrm>
            <a:off x="415600" y="1536633"/>
            <a:ext cx="5333099" cy="4555199"/>
          </a:xfrm>
          <a:prstGeom prst="rect">
            <a:avLst/>
          </a:prstGeom>
        </p:spPr>
        <p:txBody>
          <a:bodyPr lIns="121900" tIns="121900" rIns="121900" bIns="121900" anchor="t" anchorCtr="0"/>
          <a:lstStyle>
            <a:lvl1pPr>
              <a:spcBef>
                <a:spcPts val="0"/>
              </a:spcBef>
              <a:buSzPct val="100000"/>
              <a:defRPr sz="1900"/>
            </a:lvl1pPr>
            <a:lvl2pPr>
              <a:spcBef>
                <a:spcPts val="0"/>
              </a:spcBef>
              <a:buSzPct val="100000"/>
              <a:defRPr sz="1600"/>
            </a:lvl2pPr>
            <a:lvl3pPr>
              <a:spcBef>
                <a:spcPts val="0"/>
              </a:spcBef>
              <a:buSzPct val="100000"/>
              <a:defRPr sz="1600"/>
            </a:lvl3pPr>
            <a:lvl4pPr>
              <a:spcBef>
                <a:spcPts val="0"/>
              </a:spcBef>
              <a:buSzPct val="100000"/>
              <a:defRPr sz="1600"/>
            </a:lvl4pPr>
            <a:lvl5pPr>
              <a:spcBef>
                <a:spcPts val="0"/>
              </a:spcBef>
              <a:buSzPct val="100000"/>
              <a:defRPr sz="1600"/>
            </a:lvl5pPr>
            <a:lvl6pPr>
              <a:spcBef>
                <a:spcPts val="0"/>
              </a:spcBef>
              <a:buSzPct val="100000"/>
              <a:defRPr sz="1600"/>
            </a:lvl6pPr>
            <a:lvl7pPr>
              <a:spcBef>
                <a:spcPts val="0"/>
              </a:spcBef>
              <a:buSzPct val="100000"/>
              <a:defRPr sz="1600"/>
            </a:lvl7pPr>
            <a:lvl8pPr>
              <a:spcBef>
                <a:spcPts val="0"/>
              </a:spcBef>
              <a:buSzPct val="100000"/>
              <a:defRPr sz="1600"/>
            </a:lvl8pPr>
            <a:lvl9pPr>
              <a:spcBef>
                <a:spcPts val="0"/>
              </a:spcBef>
              <a:buSzPct val="100000"/>
              <a:defRPr sz="1600"/>
            </a:lvl9pPr>
          </a:lstStyle>
          <a:p>
            <a:endParaRPr/>
          </a:p>
        </p:txBody>
      </p:sp>
      <p:sp>
        <p:nvSpPr>
          <p:cNvPr id="26" name="Shape 26"/>
          <p:cNvSpPr txBox="1">
            <a:spLocks noGrp="1"/>
          </p:cNvSpPr>
          <p:nvPr>
            <p:ph type="body" idx="2"/>
          </p:nvPr>
        </p:nvSpPr>
        <p:spPr>
          <a:xfrm>
            <a:off x="6443200" y="1536633"/>
            <a:ext cx="5333099" cy="4555199"/>
          </a:xfrm>
          <a:prstGeom prst="rect">
            <a:avLst/>
          </a:prstGeom>
        </p:spPr>
        <p:txBody>
          <a:bodyPr lIns="121900" tIns="121900" rIns="121900" bIns="121900" anchor="t" anchorCtr="0"/>
          <a:lstStyle>
            <a:lvl1pPr>
              <a:spcBef>
                <a:spcPts val="0"/>
              </a:spcBef>
              <a:buSzPct val="100000"/>
              <a:defRPr sz="1900"/>
            </a:lvl1pPr>
            <a:lvl2pPr>
              <a:spcBef>
                <a:spcPts val="0"/>
              </a:spcBef>
              <a:buSzPct val="100000"/>
              <a:defRPr sz="1600"/>
            </a:lvl2pPr>
            <a:lvl3pPr>
              <a:spcBef>
                <a:spcPts val="0"/>
              </a:spcBef>
              <a:buSzPct val="100000"/>
              <a:defRPr sz="1600"/>
            </a:lvl3pPr>
            <a:lvl4pPr>
              <a:spcBef>
                <a:spcPts val="0"/>
              </a:spcBef>
              <a:buSzPct val="100000"/>
              <a:defRPr sz="1600"/>
            </a:lvl4pPr>
            <a:lvl5pPr>
              <a:spcBef>
                <a:spcPts val="0"/>
              </a:spcBef>
              <a:buSzPct val="100000"/>
              <a:defRPr sz="1600"/>
            </a:lvl5pPr>
            <a:lvl6pPr>
              <a:spcBef>
                <a:spcPts val="0"/>
              </a:spcBef>
              <a:buSzPct val="100000"/>
              <a:defRPr sz="1600"/>
            </a:lvl6pPr>
            <a:lvl7pPr>
              <a:spcBef>
                <a:spcPts val="0"/>
              </a:spcBef>
              <a:buSzPct val="100000"/>
              <a:defRPr sz="1600"/>
            </a:lvl7pPr>
            <a:lvl8pPr>
              <a:spcBef>
                <a:spcPts val="0"/>
              </a:spcBef>
              <a:buSzPct val="100000"/>
              <a:defRPr sz="1600"/>
            </a:lvl8pPr>
            <a:lvl9pPr>
              <a:spcBef>
                <a:spcPts val="0"/>
              </a:spcBef>
              <a:buSzPct val="100000"/>
              <a:defRPr sz="1600"/>
            </a:lvl9pPr>
          </a:lstStyle>
          <a:p>
            <a:endParaRPr/>
          </a:p>
        </p:txBody>
      </p:sp>
      <p:sp>
        <p:nvSpPr>
          <p:cNvPr id="27" name="Shape 27"/>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15600" y="740800"/>
            <a:ext cx="3744000" cy="1007700"/>
          </a:xfrm>
          <a:prstGeom prst="rect">
            <a:avLst/>
          </a:prstGeom>
        </p:spPr>
        <p:txBody>
          <a:bodyPr lIns="121900" tIns="121900" rIns="121900" bIns="121900" anchor="b" anchorCtr="0"/>
          <a:lstStyle>
            <a:lvl1pPr>
              <a:spcBef>
                <a:spcPts val="0"/>
              </a:spcBef>
              <a:buSzPct val="100000"/>
              <a:defRPr sz="3200"/>
            </a:lvl1pPr>
            <a:lvl2pPr>
              <a:spcBef>
                <a:spcPts val="0"/>
              </a:spcBef>
              <a:buSzPct val="100000"/>
              <a:defRPr sz="3200"/>
            </a:lvl2pPr>
            <a:lvl3pPr>
              <a:spcBef>
                <a:spcPts val="0"/>
              </a:spcBef>
              <a:buSzPct val="100000"/>
              <a:defRPr sz="3200"/>
            </a:lvl3pPr>
            <a:lvl4pPr>
              <a:spcBef>
                <a:spcPts val="0"/>
              </a:spcBef>
              <a:buSzPct val="100000"/>
              <a:defRPr sz="3200"/>
            </a:lvl4pPr>
            <a:lvl5pPr>
              <a:spcBef>
                <a:spcPts val="0"/>
              </a:spcBef>
              <a:buSzPct val="100000"/>
              <a:defRPr sz="3200"/>
            </a:lvl5pPr>
            <a:lvl6pPr>
              <a:spcBef>
                <a:spcPts val="0"/>
              </a:spcBef>
              <a:buSzPct val="100000"/>
              <a:defRPr sz="3200"/>
            </a:lvl6pPr>
            <a:lvl7pPr>
              <a:spcBef>
                <a:spcPts val="0"/>
              </a:spcBef>
              <a:buSzPct val="100000"/>
              <a:defRPr sz="3200"/>
            </a:lvl7pPr>
            <a:lvl8pPr>
              <a:spcBef>
                <a:spcPts val="0"/>
              </a:spcBef>
              <a:buSzPct val="100000"/>
              <a:defRPr sz="3200"/>
            </a:lvl8pPr>
            <a:lvl9pPr>
              <a:spcBef>
                <a:spcPts val="0"/>
              </a:spcBef>
              <a:buSzPct val="100000"/>
              <a:defRPr sz="3200"/>
            </a:lvl9pPr>
          </a:lstStyle>
          <a:p>
            <a:endParaRPr/>
          </a:p>
        </p:txBody>
      </p:sp>
      <p:sp>
        <p:nvSpPr>
          <p:cNvPr id="33" name="Shape 33"/>
          <p:cNvSpPr txBox="1">
            <a:spLocks noGrp="1"/>
          </p:cNvSpPr>
          <p:nvPr>
            <p:ph type="body" idx="1"/>
          </p:nvPr>
        </p:nvSpPr>
        <p:spPr>
          <a:xfrm>
            <a:off x="415600" y="1852800"/>
            <a:ext cx="3744000" cy="4239300"/>
          </a:xfrm>
          <a:prstGeom prst="rect">
            <a:avLst/>
          </a:prstGeom>
        </p:spPr>
        <p:txBody>
          <a:bodyPr lIns="121900" tIns="121900" rIns="121900" bIns="121900" anchor="t" anchorCtr="0"/>
          <a:lstStyle>
            <a:lvl1pPr>
              <a:spcBef>
                <a:spcPts val="0"/>
              </a:spcBef>
              <a:buSzPct val="100000"/>
              <a:defRPr sz="1600"/>
            </a:lvl1pPr>
            <a:lvl2pPr>
              <a:spcBef>
                <a:spcPts val="0"/>
              </a:spcBef>
              <a:buSzPct val="100000"/>
              <a:defRPr sz="1600"/>
            </a:lvl2pPr>
            <a:lvl3pPr>
              <a:spcBef>
                <a:spcPts val="0"/>
              </a:spcBef>
              <a:buSzPct val="100000"/>
              <a:defRPr sz="1600"/>
            </a:lvl3pPr>
            <a:lvl4pPr>
              <a:spcBef>
                <a:spcPts val="0"/>
              </a:spcBef>
              <a:buSzPct val="100000"/>
              <a:defRPr sz="1600"/>
            </a:lvl4pPr>
            <a:lvl5pPr>
              <a:spcBef>
                <a:spcPts val="0"/>
              </a:spcBef>
              <a:buSzPct val="100000"/>
              <a:defRPr sz="1600"/>
            </a:lvl5pPr>
            <a:lvl6pPr>
              <a:spcBef>
                <a:spcPts val="0"/>
              </a:spcBef>
              <a:buSzPct val="100000"/>
              <a:defRPr sz="1600"/>
            </a:lvl6pPr>
            <a:lvl7pPr>
              <a:spcBef>
                <a:spcPts val="0"/>
              </a:spcBef>
              <a:buSzPct val="100000"/>
              <a:defRPr sz="1600"/>
            </a:lvl7pPr>
            <a:lvl8pPr>
              <a:spcBef>
                <a:spcPts val="0"/>
              </a:spcBef>
              <a:buSzPct val="100000"/>
              <a:defRPr sz="1600"/>
            </a:lvl8pPr>
            <a:lvl9pPr>
              <a:spcBef>
                <a:spcPts val="0"/>
              </a:spcBef>
              <a:buSzPct val="100000"/>
              <a:defRPr sz="1600"/>
            </a:lvl9pPr>
          </a:lstStyle>
          <a:p>
            <a:endParaRPr/>
          </a:p>
        </p:txBody>
      </p:sp>
      <p:sp>
        <p:nvSpPr>
          <p:cNvPr id="34" name="Shape 34"/>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53666" y="701800"/>
            <a:ext cx="8302800" cy="5454299"/>
          </a:xfrm>
          <a:prstGeom prst="rect">
            <a:avLst/>
          </a:prstGeom>
        </p:spPr>
        <p:txBody>
          <a:bodyPr lIns="121900" tIns="121900" rIns="121900" bIns="121900" anchor="ctr" anchorCtr="0"/>
          <a:lstStyle>
            <a:lvl1pPr>
              <a:spcBef>
                <a:spcPts val="0"/>
              </a:spcBef>
              <a:buClr>
                <a:schemeClr val="lt1"/>
              </a:buClr>
              <a:buSzPct val="100000"/>
              <a:defRPr sz="6400">
                <a:solidFill>
                  <a:schemeClr val="lt1"/>
                </a:solidFill>
              </a:defRPr>
            </a:lvl1pPr>
            <a:lvl2pPr>
              <a:spcBef>
                <a:spcPts val="0"/>
              </a:spcBef>
              <a:buClr>
                <a:schemeClr val="lt1"/>
              </a:buClr>
              <a:buSzPct val="100000"/>
              <a:defRPr sz="6400">
                <a:solidFill>
                  <a:schemeClr val="lt1"/>
                </a:solidFill>
              </a:defRPr>
            </a:lvl2pPr>
            <a:lvl3pPr>
              <a:spcBef>
                <a:spcPts val="0"/>
              </a:spcBef>
              <a:buClr>
                <a:schemeClr val="lt1"/>
              </a:buClr>
              <a:buSzPct val="100000"/>
              <a:defRPr sz="6400">
                <a:solidFill>
                  <a:schemeClr val="lt1"/>
                </a:solidFill>
              </a:defRPr>
            </a:lvl3pPr>
            <a:lvl4pPr>
              <a:spcBef>
                <a:spcPts val="0"/>
              </a:spcBef>
              <a:buClr>
                <a:schemeClr val="lt1"/>
              </a:buClr>
              <a:buSzPct val="100000"/>
              <a:defRPr sz="6400">
                <a:solidFill>
                  <a:schemeClr val="lt1"/>
                </a:solidFill>
              </a:defRPr>
            </a:lvl4pPr>
            <a:lvl5pPr>
              <a:spcBef>
                <a:spcPts val="0"/>
              </a:spcBef>
              <a:buClr>
                <a:schemeClr val="lt1"/>
              </a:buClr>
              <a:buSzPct val="100000"/>
              <a:defRPr sz="6400">
                <a:solidFill>
                  <a:schemeClr val="lt1"/>
                </a:solidFill>
              </a:defRPr>
            </a:lvl5pPr>
            <a:lvl6pPr>
              <a:spcBef>
                <a:spcPts val="0"/>
              </a:spcBef>
              <a:buClr>
                <a:schemeClr val="lt1"/>
              </a:buClr>
              <a:buSzPct val="100000"/>
              <a:defRPr sz="6400">
                <a:solidFill>
                  <a:schemeClr val="lt1"/>
                </a:solidFill>
              </a:defRPr>
            </a:lvl6pPr>
            <a:lvl7pPr>
              <a:spcBef>
                <a:spcPts val="0"/>
              </a:spcBef>
              <a:buClr>
                <a:schemeClr val="lt1"/>
              </a:buClr>
              <a:buSzPct val="100000"/>
              <a:defRPr sz="6400">
                <a:solidFill>
                  <a:schemeClr val="lt1"/>
                </a:solidFill>
              </a:defRPr>
            </a:lvl7pPr>
            <a:lvl8pPr>
              <a:spcBef>
                <a:spcPts val="0"/>
              </a:spcBef>
              <a:buClr>
                <a:schemeClr val="lt1"/>
              </a:buClr>
              <a:buSzPct val="100000"/>
              <a:defRPr sz="6400">
                <a:solidFill>
                  <a:schemeClr val="lt1"/>
                </a:solidFill>
              </a:defRPr>
            </a:lvl8pPr>
            <a:lvl9pPr>
              <a:spcBef>
                <a:spcPts val="0"/>
              </a:spcBef>
              <a:buClr>
                <a:schemeClr val="lt1"/>
              </a:buClr>
              <a:buSzPct val="100000"/>
              <a:defRPr sz="6400">
                <a:solidFill>
                  <a:schemeClr val="lt1"/>
                </a:solidFill>
              </a:defRPr>
            </a:lvl9pPr>
          </a:lstStyle>
          <a:p>
            <a:endParaRPr/>
          </a:p>
        </p:txBody>
      </p:sp>
      <p:sp>
        <p:nvSpPr>
          <p:cNvPr id="37" name="Shape 37"/>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6096000" y="0"/>
            <a:ext cx="6096000" cy="6858000"/>
          </a:xfrm>
          <a:prstGeom prst="rect">
            <a:avLst/>
          </a:prstGeom>
          <a:solidFill>
            <a:schemeClr val="dk1"/>
          </a:solidFill>
          <a:ln>
            <a:noFill/>
          </a:ln>
        </p:spPr>
        <p:txBody>
          <a:bodyPr lIns="121900" tIns="121900" rIns="121900" bIns="121900" anchor="ctr" anchorCtr="0">
            <a:noAutofit/>
          </a:bodyPr>
          <a:lstStyle/>
          <a:p>
            <a:pPr>
              <a:spcBef>
                <a:spcPts val="0"/>
              </a:spcBef>
              <a:buNone/>
            </a:pPr>
            <a:endParaRPr/>
          </a:p>
        </p:txBody>
      </p:sp>
      <p:cxnSp>
        <p:nvCxnSpPr>
          <p:cNvPr id="40" name="Shape 40"/>
          <p:cNvCxnSpPr/>
          <p:nvPr/>
        </p:nvCxnSpPr>
        <p:spPr>
          <a:xfrm>
            <a:off x="6706233" y="5994000"/>
            <a:ext cx="624300" cy="0"/>
          </a:xfrm>
          <a:prstGeom prst="straightConnector1">
            <a:avLst/>
          </a:prstGeom>
          <a:noFill/>
          <a:ln w="19050" cap="flat" cmpd="sng">
            <a:solidFill>
              <a:schemeClr val="lt1"/>
            </a:solidFill>
            <a:prstDash val="solid"/>
            <a:round/>
            <a:headEnd type="none" w="med" len="med"/>
            <a:tailEnd type="none" w="med" len="med"/>
          </a:ln>
        </p:spPr>
      </p:cxnSp>
      <p:sp>
        <p:nvSpPr>
          <p:cNvPr id="41" name="Shape 41"/>
          <p:cNvSpPr txBox="1">
            <a:spLocks noGrp="1"/>
          </p:cNvSpPr>
          <p:nvPr>
            <p:ph type="title"/>
          </p:nvPr>
        </p:nvSpPr>
        <p:spPr>
          <a:xfrm>
            <a:off x="354000" y="1441866"/>
            <a:ext cx="5393699" cy="2280300"/>
          </a:xfrm>
          <a:prstGeom prst="rect">
            <a:avLst/>
          </a:prstGeom>
        </p:spPr>
        <p:txBody>
          <a:bodyPr lIns="121900" tIns="121900" rIns="121900" bIns="121900" anchor="b" anchorCtr="0"/>
          <a:lstStyle>
            <a:lvl1pPr algn="ctr">
              <a:spcBef>
                <a:spcPts val="0"/>
              </a:spcBef>
              <a:buSzPct val="100000"/>
              <a:defRPr sz="5600"/>
            </a:lvl1pPr>
            <a:lvl2pPr algn="ctr">
              <a:spcBef>
                <a:spcPts val="0"/>
              </a:spcBef>
              <a:buSzPct val="100000"/>
              <a:defRPr sz="5600"/>
            </a:lvl2pPr>
            <a:lvl3pPr algn="ctr">
              <a:spcBef>
                <a:spcPts val="0"/>
              </a:spcBef>
              <a:buSzPct val="100000"/>
              <a:defRPr sz="5600"/>
            </a:lvl3pPr>
            <a:lvl4pPr algn="ctr">
              <a:spcBef>
                <a:spcPts val="0"/>
              </a:spcBef>
              <a:buSzPct val="100000"/>
              <a:defRPr sz="5600"/>
            </a:lvl4pPr>
            <a:lvl5pPr algn="ctr">
              <a:spcBef>
                <a:spcPts val="0"/>
              </a:spcBef>
              <a:buSzPct val="100000"/>
              <a:defRPr sz="5600"/>
            </a:lvl5pPr>
            <a:lvl6pPr algn="ctr">
              <a:spcBef>
                <a:spcPts val="0"/>
              </a:spcBef>
              <a:buSzPct val="100000"/>
              <a:defRPr sz="5600"/>
            </a:lvl6pPr>
            <a:lvl7pPr algn="ctr">
              <a:spcBef>
                <a:spcPts val="0"/>
              </a:spcBef>
              <a:buSzPct val="100000"/>
              <a:defRPr sz="5600"/>
            </a:lvl7pPr>
            <a:lvl8pPr algn="ctr">
              <a:spcBef>
                <a:spcPts val="0"/>
              </a:spcBef>
              <a:buSzPct val="100000"/>
              <a:defRPr sz="5600"/>
            </a:lvl8pPr>
            <a:lvl9pPr algn="ctr">
              <a:spcBef>
                <a:spcPts val="0"/>
              </a:spcBef>
              <a:buSzPct val="100000"/>
              <a:defRPr sz="5600"/>
            </a:lvl9pPr>
          </a:lstStyle>
          <a:p>
            <a:endParaRPr/>
          </a:p>
        </p:txBody>
      </p:sp>
      <p:sp>
        <p:nvSpPr>
          <p:cNvPr id="42" name="Shape 42"/>
          <p:cNvSpPr txBox="1">
            <a:spLocks noGrp="1"/>
          </p:cNvSpPr>
          <p:nvPr>
            <p:ph type="subTitle" idx="1"/>
          </p:nvPr>
        </p:nvSpPr>
        <p:spPr>
          <a:xfrm>
            <a:off x="354000" y="3793601"/>
            <a:ext cx="5393699" cy="1793999"/>
          </a:xfrm>
          <a:prstGeom prst="rect">
            <a:avLst/>
          </a:prstGeom>
        </p:spPr>
        <p:txBody>
          <a:bodyPr lIns="121900" tIns="121900" rIns="121900" bIns="121900" anchor="t" anchorCtr="0"/>
          <a:lstStyle>
            <a:lvl1pPr algn="ctr">
              <a:lnSpc>
                <a:spcPct val="100000"/>
              </a:lnSpc>
              <a:spcBef>
                <a:spcPts val="0"/>
              </a:spcBef>
              <a:spcAft>
                <a:spcPts val="0"/>
              </a:spcAft>
              <a:buClr>
                <a:schemeClr val="dk1"/>
              </a:buClr>
              <a:buSzPct val="100000"/>
              <a:buNone/>
              <a:defRPr sz="2800">
                <a:solidFill>
                  <a:schemeClr val="dk1"/>
                </a:solidFill>
              </a:defRPr>
            </a:lvl1pPr>
            <a:lvl2pPr algn="ctr">
              <a:lnSpc>
                <a:spcPct val="100000"/>
              </a:lnSpc>
              <a:spcBef>
                <a:spcPts val="0"/>
              </a:spcBef>
              <a:spcAft>
                <a:spcPts val="0"/>
              </a:spcAft>
              <a:buClr>
                <a:schemeClr val="dk1"/>
              </a:buClr>
              <a:buSzPct val="100000"/>
              <a:buNone/>
              <a:defRPr sz="2800">
                <a:solidFill>
                  <a:schemeClr val="dk1"/>
                </a:solidFill>
              </a:defRPr>
            </a:lvl2pPr>
            <a:lvl3pPr algn="ctr">
              <a:lnSpc>
                <a:spcPct val="100000"/>
              </a:lnSpc>
              <a:spcBef>
                <a:spcPts val="0"/>
              </a:spcBef>
              <a:spcAft>
                <a:spcPts val="0"/>
              </a:spcAft>
              <a:buClr>
                <a:schemeClr val="dk1"/>
              </a:buClr>
              <a:buSzPct val="100000"/>
              <a:buNone/>
              <a:defRPr sz="2800">
                <a:solidFill>
                  <a:schemeClr val="dk1"/>
                </a:solidFill>
              </a:defRPr>
            </a:lvl3pPr>
            <a:lvl4pPr algn="ctr">
              <a:lnSpc>
                <a:spcPct val="100000"/>
              </a:lnSpc>
              <a:spcBef>
                <a:spcPts val="0"/>
              </a:spcBef>
              <a:spcAft>
                <a:spcPts val="0"/>
              </a:spcAft>
              <a:buClr>
                <a:schemeClr val="dk1"/>
              </a:buClr>
              <a:buSzPct val="100000"/>
              <a:buNone/>
              <a:defRPr sz="2800">
                <a:solidFill>
                  <a:schemeClr val="dk1"/>
                </a:solidFill>
              </a:defRPr>
            </a:lvl4pPr>
            <a:lvl5pPr algn="ctr">
              <a:lnSpc>
                <a:spcPct val="100000"/>
              </a:lnSpc>
              <a:spcBef>
                <a:spcPts val="0"/>
              </a:spcBef>
              <a:spcAft>
                <a:spcPts val="0"/>
              </a:spcAft>
              <a:buClr>
                <a:schemeClr val="dk1"/>
              </a:buClr>
              <a:buSzPct val="100000"/>
              <a:buNone/>
              <a:defRPr sz="2800">
                <a:solidFill>
                  <a:schemeClr val="dk1"/>
                </a:solidFill>
              </a:defRPr>
            </a:lvl5pPr>
            <a:lvl6pPr algn="ctr">
              <a:lnSpc>
                <a:spcPct val="100000"/>
              </a:lnSpc>
              <a:spcBef>
                <a:spcPts val="0"/>
              </a:spcBef>
              <a:spcAft>
                <a:spcPts val="0"/>
              </a:spcAft>
              <a:buClr>
                <a:schemeClr val="dk1"/>
              </a:buClr>
              <a:buSzPct val="100000"/>
              <a:buNone/>
              <a:defRPr sz="2800">
                <a:solidFill>
                  <a:schemeClr val="dk1"/>
                </a:solidFill>
              </a:defRPr>
            </a:lvl6pPr>
            <a:lvl7pPr algn="ctr">
              <a:lnSpc>
                <a:spcPct val="100000"/>
              </a:lnSpc>
              <a:spcBef>
                <a:spcPts val="0"/>
              </a:spcBef>
              <a:spcAft>
                <a:spcPts val="0"/>
              </a:spcAft>
              <a:buClr>
                <a:schemeClr val="dk1"/>
              </a:buClr>
              <a:buSzPct val="100000"/>
              <a:buNone/>
              <a:defRPr sz="2800">
                <a:solidFill>
                  <a:schemeClr val="dk1"/>
                </a:solidFill>
              </a:defRPr>
            </a:lvl7pPr>
            <a:lvl8pPr algn="ctr">
              <a:lnSpc>
                <a:spcPct val="100000"/>
              </a:lnSpc>
              <a:spcBef>
                <a:spcPts val="0"/>
              </a:spcBef>
              <a:spcAft>
                <a:spcPts val="0"/>
              </a:spcAft>
              <a:buClr>
                <a:schemeClr val="dk1"/>
              </a:buClr>
              <a:buSzPct val="100000"/>
              <a:buNone/>
              <a:defRPr sz="2800">
                <a:solidFill>
                  <a:schemeClr val="dk1"/>
                </a:solidFill>
              </a:defRPr>
            </a:lvl8pPr>
            <a:lvl9pPr algn="ctr">
              <a:lnSpc>
                <a:spcPct val="100000"/>
              </a:lnSpc>
              <a:spcBef>
                <a:spcPts val="0"/>
              </a:spcBef>
              <a:spcAft>
                <a:spcPts val="0"/>
              </a:spcAft>
              <a:buClr>
                <a:schemeClr val="dk1"/>
              </a:buClr>
              <a:buSzPct val="100000"/>
              <a:buNone/>
              <a:defRPr sz="2800">
                <a:solidFill>
                  <a:schemeClr val="dk1"/>
                </a:solidFill>
              </a:defRPr>
            </a:lvl9pPr>
          </a:lstStyle>
          <a:p>
            <a:endParaRPr/>
          </a:p>
        </p:txBody>
      </p:sp>
      <p:sp>
        <p:nvSpPr>
          <p:cNvPr id="43" name="Shape 43"/>
          <p:cNvSpPr txBox="1">
            <a:spLocks noGrp="1"/>
          </p:cNvSpPr>
          <p:nvPr>
            <p:ph type="body" idx="2"/>
          </p:nvPr>
        </p:nvSpPr>
        <p:spPr>
          <a:xfrm>
            <a:off x="6586000" y="965600"/>
            <a:ext cx="5115899" cy="4926900"/>
          </a:xfrm>
          <a:prstGeom prst="rect">
            <a:avLst/>
          </a:prstGeom>
        </p:spPr>
        <p:txBody>
          <a:bodyPr lIns="121900" tIns="121900" rIns="121900" bIns="121900"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415600" y="5640766"/>
            <a:ext cx="7998300" cy="806700"/>
          </a:xfrm>
          <a:prstGeom prst="rect">
            <a:avLst/>
          </a:prstGeom>
        </p:spPr>
        <p:txBody>
          <a:bodyPr lIns="121900" tIns="121900" rIns="121900" bIns="121900" anchor="ctr" anchorCtr="0"/>
          <a:lstStyle>
            <a:lvl1pPr>
              <a:lnSpc>
                <a:spcPct val="100000"/>
              </a:lnSpc>
              <a:spcBef>
                <a:spcPts val="0"/>
              </a:spcBef>
              <a:spcAft>
                <a:spcPts val="0"/>
              </a:spcAft>
              <a:buClr>
                <a:schemeClr val="dk1"/>
              </a:buClr>
              <a:buSzPct val="100000"/>
              <a:buFont typeface="Oswald"/>
              <a:buNone/>
              <a:defRPr sz="2800">
                <a:solidFill>
                  <a:schemeClr val="dk1"/>
                </a:solidFill>
                <a:latin typeface="Oswald"/>
                <a:ea typeface="Oswald"/>
                <a:cs typeface="Oswald"/>
                <a:sym typeface="Oswald"/>
              </a:defRPr>
            </a:lvl1pPr>
          </a:lstStyle>
          <a:p>
            <a:endParaRPr/>
          </a:p>
        </p:txBody>
      </p:sp>
      <p:sp>
        <p:nvSpPr>
          <p:cNvPr id="47" name="Shape 47"/>
          <p:cNvSpPr txBox="1">
            <a:spLocks noGrp="1"/>
          </p:cNvSpPr>
          <p:nvPr>
            <p:ph type="sldNum" idx="12"/>
          </p:nvPr>
        </p:nvSpPr>
        <p:spPr>
          <a:xfrm>
            <a:off x="11320333" y="6241345"/>
            <a:ext cx="731700" cy="524699"/>
          </a:xfrm>
          <a:prstGeom prst="rect">
            <a:avLst/>
          </a:prstGeom>
        </p:spPr>
        <p:txBody>
          <a:bodyPr lIns="121900" tIns="121900" rIns="121900" bIns="121900" anchor="ctr" anchorCtr="0">
            <a:noAutofit/>
          </a:bodyPr>
          <a:lstStyle/>
          <a:p>
            <a:pPr>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a:spcBef>
                <a:spcPts val="0"/>
              </a:spcBef>
              <a:buClr>
                <a:schemeClr val="dk1"/>
              </a:buClr>
              <a:buSzPct val="100000"/>
              <a:buFont typeface="Oswald"/>
              <a:buNone/>
              <a:defRPr sz="4000">
                <a:solidFill>
                  <a:schemeClr val="dk1"/>
                </a:solidFill>
                <a:latin typeface="Oswald"/>
                <a:ea typeface="Oswald"/>
                <a:cs typeface="Oswald"/>
                <a:sym typeface="Oswald"/>
              </a:defRPr>
            </a:lvl1pPr>
            <a:lvl2pPr>
              <a:spcBef>
                <a:spcPts val="0"/>
              </a:spcBef>
              <a:buClr>
                <a:schemeClr val="dk1"/>
              </a:buClr>
              <a:buSzPct val="100000"/>
              <a:buFont typeface="Oswald"/>
              <a:buNone/>
              <a:defRPr sz="4000">
                <a:solidFill>
                  <a:schemeClr val="dk1"/>
                </a:solidFill>
                <a:latin typeface="Oswald"/>
                <a:ea typeface="Oswald"/>
                <a:cs typeface="Oswald"/>
                <a:sym typeface="Oswald"/>
              </a:defRPr>
            </a:lvl2pPr>
            <a:lvl3pPr>
              <a:spcBef>
                <a:spcPts val="0"/>
              </a:spcBef>
              <a:buClr>
                <a:schemeClr val="dk1"/>
              </a:buClr>
              <a:buSzPct val="100000"/>
              <a:buFont typeface="Oswald"/>
              <a:buNone/>
              <a:defRPr sz="4000">
                <a:solidFill>
                  <a:schemeClr val="dk1"/>
                </a:solidFill>
                <a:latin typeface="Oswald"/>
                <a:ea typeface="Oswald"/>
                <a:cs typeface="Oswald"/>
                <a:sym typeface="Oswald"/>
              </a:defRPr>
            </a:lvl3pPr>
            <a:lvl4pPr>
              <a:spcBef>
                <a:spcPts val="0"/>
              </a:spcBef>
              <a:buClr>
                <a:schemeClr val="dk1"/>
              </a:buClr>
              <a:buSzPct val="100000"/>
              <a:buFont typeface="Oswald"/>
              <a:buNone/>
              <a:defRPr sz="4000">
                <a:solidFill>
                  <a:schemeClr val="dk1"/>
                </a:solidFill>
                <a:latin typeface="Oswald"/>
                <a:ea typeface="Oswald"/>
                <a:cs typeface="Oswald"/>
                <a:sym typeface="Oswald"/>
              </a:defRPr>
            </a:lvl4pPr>
            <a:lvl5pPr>
              <a:spcBef>
                <a:spcPts val="0"/>
              </a:spcBef>
              <a:buClr>
                <a:schemeClr val="dk1"/>
              </a:buClr>
              <a:buSzPct val="100000"/>
              <a:buFont typeface="Oswald"/>
              <a:buNone/>
              <a:defRPr sz="4000">
                <a:solidFill>
                  <a:schemeClr val="dk1"/>
                </a:solidFill>
                <a:latin typeface="Oswald"/>
                <a:ea typeface="Oswald"/>
                <a:cs typeface="Oswald"/>
                <a:sym typeface="Oswald"/>
              </a:defRPr>
            </a:lvl5pPr>
            <a:lvl6pPr>
              <a:spcBef>
                <a:spcPts val="0"/>
              </a:spcBef>
              <a:buClr>
                <a:schemeClr val="dk1"/>
              </a:buClr>
              <a:buSzPct val="100000"/>
              <a:buFont typeface="Oswald"/>
              <a:buNone/>
              <a:defRPr sz="4000">
                <a:solidFill>
                  <a:schemeClr val="dk1"/>
                </a:solidFill>
                <a:latin typeface="Oswald"/>
                <a:ea typeface="Oswald"/>
                <a:cs typeface="Oswald"/>
                <a:sym typeface="Oswald"/>
              </a:defRPr>
            </a:lvl6pPr>
            <a:lvl7pPr>
              <a:spcBef>
                <a:spcPts val="0"/>
              </a:spcBef>
              <a:buClr>
                <a:schemeClr val="dk1"/>
              </a:buClr>
              <a:buSzPct val="100000"/>
              <a:buFont typeface="Oswald"/>
              <a:buNone/>
              <a:defRPr sz="4000">
                <a:solidFill>
                  <a:schemeClr val="dk1"/>
                </a:solidFill>
                <a:latin typeface="Oswald"/>
                <a:ea typeface="Oswald"/>
                <a:cs typeface="Oswald"/>
                <a:sym typeface="Oswald"/>
              </a:defRPr>
            </a:lvl7pPr>
            <a:lvl8pPr>
              <a:spcBef>
                <a:spcPts val="0"/>
              </a:spcBef>
              <a:buClr>
                <a:schemeClr val="dk1"/>
              </a:buClr>
              <a:buSzPct val="100000"/>
              <a:buFont typeface="Oswald"/>
              <a:buNone/>
              <a:defRPr sz="4000">
                <a:solidFill>
                  <a:schemeClr val="dk1"/>
                </a:solidFill>
                <a:latin typeface="Oswald"/>
                <a:ea typeface="Oswald"/>
                <a:cs typeface="Oswald"/>
                <a:sym typeface="Oswald"/>
              </a:defRPr>
            </a:lvl8pPr>
            <a:lvl9pPr>
              <a:spcBef>
                <a:spcPts val="0"/>
              </a:spcBef>
              <a:buClr>
                <a:schemeClr val="dk1"/>
              </a:buClr>
              <a:buSzPct val="100000"/>
              <a:buFont typeface="Oswald"/>
              <a:buNone/>
              <a:defRPr sz="4000">
                <a:solidFill>
                  <a:schemeClr val="dk1"/>
                </a:solidFill>
                <a:latin typeface="Oswald"/>
                <a:ea typeface="Oswald"/>
                <a:cs typeface="Oswald"/>
                <a:sym typeface="Oswald"/>
              </a:defRPr>
            </a:lvl9pPr>
          </a:lstStyle>
          <a:p>
            <a:endParaRPr/>
          </a:p>
        </p:txBody>
      </p:sp>
      <p:sp>
        <p:nvSpPr>
          <p:cNvPr id="6" name="Shape 6"/>
          <p:cNvSpPr txBox="1">
            <a:spLocks noGrp="1"/>
          </p:cNvSpPr>
          <p:nvPr>
            <p:ph type="body" idx="1"/>
          </p:nvPr>
        </p:nvSpPr>
        <p:spPr>
          <a:xfrm>
            <a:off x="415600" y="1536633"/>
            <a:ext cx="11360700" cy="4555199"/>
          </a:xfrm>
          <a:prstGeom prst="rect">
            <a:avLst/>
          </a:prstGeom>
          <a:noFill/>
          <a:ln>
            <a:noFill/>
          </a:ln>
        </p:spPr>
        <p:txBody>
          <a:bodyPr lIns="121900" tIns="121900" rIns="121900" bIns="121900" anchor="t" anchorCtr="0"/>
          <a:lstStyle>
            <a:lvl1pPr>
              <a:lnSpc>
                <a:spcPct val="115000"/>
              </a:lnSpc>
              <a:spcBef>
                <a:spcPts val="0"/>
              </a:spcBef>
              <a:spcAft>
                <a:spcPts val="2100"/>
              </a:spcAft>
              <a:buClr>
                <a:schemeClr val="accent3"/>
              </a:buClr>
              <a:buSzPct val="100000"/>
              <a:buFont typeface="Average"/>
              <a:defRPr sz="2400">
                <a:solidFill>
                  <a:schemeClr val="accent3"/>
                </a:solidFill>
                <a:latin typeface="Average"/>
                <a:ea typeface="Average"/>
                <a:cs typeface="Average"/>
                <a:sym typeface="Average"/>
              </a:defRPr>
            </a:lvl1pPr>
            <a:lvl2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2pPr>
            <a:lvl3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3pPr>
            <a:lvl4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4pPr>
            <a:lvl5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5pPr>
            <a:lvl6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6pPr>
            <a:lvl7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7pPr>
            <a:lvl8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8pPr>
            <a:lvl9pPr>
              <a:lnSpc>
                <a:spcPct val="115000"/>
              </a:lnSpc>
              <a:spcBef>
                <a:spcPts val="0"/>
              </a:spcBef>
              <a:spcAft>
                <a:spcPts val="2100"/>
              </a:spcAft>
              <a:buClr>
                <a:schemeClr val="accent3"/>
              </a:buClr>
              <a:buSzPct val="100000"/>
              <a:buFont typeface="Average"/>
              <a:defRPr sz="1900">
                <a:solidFill>
                  <a:schemeClr val="accent3"/>
                </a:solidFill>
                <a:latin typeface="Average"/>
                <a:ea typeface="Average"/>
                <a:cs typeface="Average"/>
                <a:sym typeface="Average"/>
              </a:defRPr>
            </a:lvl9pPr>
          </a:lstStyle>
          <a:p>
            <a:endParaRPr/>
          </a:p>
        </p:txBody>
      </p:sp>
      <p:sp>
        <p:nvSpPr>
          <p:cNvPr id="7" name="Shape 7"/>
          <p:cNvSpPr txBox="1">
            <a:spLocks noGrp="1"/>
          </p:cNvSpPr>
          <p:nvPr>
            <p:ph type="sldNum" idx="12"/>
          </p:nvPr>
        </p:nvSpPr>
        <p:spPr>
          <a:xfrm>
            <a:off x="11320333" y="6241345"/>
            <a:ext cx="731700" cy="524699"/>
          </a:xfrm>
          <a:prstGeom prst="rect">
            <a:avLst/>
          </a:prstGeom>
          <a:noFill/>
          <a:ln>
            <a:noFill/>
          </a:ln>
        </p:spPr>
        <p:txBody>
          <a:bodyPr lIns="121900" tIns="121900" rIns="121900" bIns="121900" anchor="ctr" anchorCtr="0">
            <a:noAutofit/>
          </a:bodyPr>
          <a:lstStyle/>
          <a:p>
            <a:pPr algn="r">
              <a:spcBef>
                <a:spcPts val="0"/>
              </a:spcBef>
              <a:buNone/>
            </a:pPr>
            <a:fld id="{00000000-1234-1234-1234-123412341234}" type="slidenum">
              <a:rPr lang="en-US" sz="1300">
                <a:solidFill>
                  <a:schemeClr val="accent3"/>
                </a:solidFill>
                <a:latin typeface="Average"/>
                <a:ea typeface="Average"/>
                <a:cs typeface="Average"/>
                <a:sym typeface="Average"/>
              </a:rPr>
              <a:t>‹#›</a:t>
            </a:fld>
            <a:endParaRPr lang="en-US" sz="13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http://creativecommons.org/licenses/by-nc-sa/4.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ocs.google.com/presentation/d/1433oCAiQblX5DwlOlgDsuQsU0khZ4E__WJRRit77ibQ/edit#slide=id.g7270ba030_0_327" TargetMode="External"/><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 TargetMode="External"/><Relationship Id="rId3" Type="http://schemas.openxmlformats.org/officeDocument/2006/relationships/slideLayout" Target="../slideLayouts/slideLayout12.xml"/><Relationship Id="rId7" Type="http://schemas.openxmlformats.org/officeDocument/2006/relationships/hyperlink" Target="https://www.flickr.com/photos/kitty-kat/"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flickr.com/photos/kitty-kat/6049220331/in/photolist-adxQsg-brfpyt-72euWr-e39MVz-6mGnBx-7KjjUa-yP6Nv9-7t6x1w-82iUui-gi2Y8-7YLToc-rv5BBz-7ZhZny-6kNWxw-7vALtD-a7nCTX-ajCMFJ-7fSgv3-xvXYnN-76XUCA-m4z9od-7wqoRX-bBkSEv-8q82pN-auSLHB-9mMnFv-8SaKB4-a17CEN-7vB9L2-7d1Kcz-aReqQ6-m48pdq-a14NiH-aygfSD-9sg3u8-7yRaQT-dqTT7E-auVHF5-D7LMt-7xy5V4-dYC4gL-azVume-pzhdDL-7E1oG2-8aGAAf-m2SUoX-ioRQsZ-7DqTFa-7zAst1-6w7PxC" TargetMode="External"/><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hyperlink" Target="http://creativecommons.org/licenses/by/2.0"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creativecommons.org/publicdomain/zero/1.0/" TargetMode="External"/><Relationship Id="rId3" Type="http://schemas.openxmlformats.org/officeDocument/2006/relationships/slideLayout" Target="../slideLayouts/slideLayout3.xml"/><Relationship Id="rId7" Type="http://schemas.openxmlformats.org/officeDocument/2006/relationships/hyperlink" Target="http://bossfight.co/hello/"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bossfight.co/macbook-pro-ipad-iphone/" TargetMode="External"/><Relationship Id="rId5" Type="http://schemas.openxmlformats.org/officeDocument/2006/relationships/image" Target="../media/image4.jp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creativecommons.org/licenses/by/4.0" TargetMode="External"/><Relationship Id="rId3" Type="http://schemas.openxmlformats.org/officeDocument/2006/relationships/slideLayout" Target="../slideLayouts/slideLayout11.xml"/><Relationship Id="rId7" Type="http://schemas.openxmlformats.org/officeDocument/2006/relationships/hyperlink" Target="http://creativecommons.org/"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creativecommons.org/examples" TargetMode="External"/><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www.flickr.com/" TargetMode="Externa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8.png"/><Relationship Id="rId12" Type="http://schemas.openxmlformats.org/officeDocument/2006/relationships/hyperlink" Target="https://www.flickr.com/photos/topgold/" TargetMode="External"/><Relationship Id="rId17" Type="http://schemas.openxmlformats.org/officeDocument/2006/relationships/hyperlink" Target="http://creativecommons.org/licenses/by/4.0" TargetMode="External"/><Relationship Id="rId2" Type="http://schemas.openxmlformats.org/officeDocument/2006/relationships/audio" Target="../media/media7.m4a"/><Relationship Id="rId16" Type="http://schemas.openxmlformats.org/officeDocument/2006/relationships/hyperlink" Target="http://creativecommons.org/" TargetMode="External"/><Relationship Id="rId1" Type="http://schemas.microsoft.com/office/2007/relationships/media" Target="../media/media7.m4a"/><Relationship Id="rId6" Type="http://schemas.openxmlformats.org/officeDocument/2006/relationships/image" Target="../media/image17.png"/><Relationship Id="rId11" Type="http://schemas.openxmlformats.org/officeDocument/2006/relationships/hyperlink" Target="https://www.flickr.com/photos/topgold/3341035111/in/photolist-66eFkD-zEnBu-4jf8j6-5HDcDo-7pLDt-8Qb93z-7xkD-bJorT2-zhq9Kq-qeZBvn-7xkA-zxVGaW-7yELUH-4Fwqb-5tkX6H-5hzRFr-4YBUU-399Qbt-2fY7Qk-8DJTNC-pmh4RA-2c9Fu-95NF2-6evake-7rVvkZ-4J6B3S-6Sg6VG-dS7uV8-zdD9eU-aJkAFZ-dDwjdX-owwvkn-6xgTAy-atkVjh-6jwetA-aDUz21-erE7n-89fm3S-9MWpS6-zggV88-9p6vTf-26eSr-6xFjAz-xceyPf-bwSEPg-cV1en5-3HgKTR-8GpKXr-8iMjFB-5SxPLy" TargetMode="External"/><Relationship Id="rId5" Type="http://schemas.openxmlformats.org/officeDocument/2006/relationships/image" Target="../media/image16.png"/><Relationship Id="rId15" Type="http://schemas.openxmlformats.org/officeDocument/2006/relationships/hyperlink" Target="http://creativecommons.org/who-uses-cc" TargetMode="External"/><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0.png"/><Relationship Id="rId14" Type="http://schemas.openxmlformats.org/officeDocument/2006/relationships/hyperlink" Target="http://creativecommons.org/licenses/by/2.0"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hyperlink" Target="http://www.sbctc.edu"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creativecommons.org/licenses/by/4.0/" TargetMode="External"/><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Shape 68"/>
          <p:cNvPicPr preferRelativeResize="0"/>
          <p:nvPr/>
        </p:nvPicPr>
        <p:blipFill rotWithShape="1">
          <a:blip r:embed="rId5">
            <a:alphaModFix/>
          </a:blip>
          <a:srcRect/>
          <a:stretch/>
        </p:blipFill>
        <p:spPr>
          <a:xfrm>
            <a:off x="0" y="0"/>
            <a:ext cx="13490231" cy="7227735"/>
          </a:xfrm>
          <a:prstGeom prst="rect">
            <a:avLst/>
          </a:prstGeom>
          <a:noFill/>
          <a:ln>
            <a:noFill/>
          </a:ln>
        </p:spPr>
      </p:pic>
      <p:sp>
        <p:nvSpPr>
          <p:cNvPr id="69" name="Shape 69"/>
          <p:cNvSpPr txBox="1">
            <a:spLocks noGrp="1"/>
          </p:cNvSpPr>
          <p:nvPr>
            <p:ph type="ctrTitle"/>
          </p:nvPr>
        </p:nvSpPr>
        <p:spPr>
          <a:xfrm>
            <a:off x="5118700" y="2000547"/>
            <a:ext cx="5609699" cy="1835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6000" dirty="0">
                <a:solidFill>
                  <a:srgbClr val="000000"/>
                </a:solidFill>
                <a:latin typeface="Calibri"/>
                <a:ea typeface="Calibri"/>
                <a:cs typeface="Calibri"/>
                <a:sym typeface="Calibri"/>
              </a:rPr>
              <a:t>Creative Commons</a:t>
            </a:r>
          </a:p>
        </p:txBody>
      </p:sp>
      <p:sp>
        <p:nvSpPr>
          <p:cNvPr id="70" name="Shape 70"/>
          <p:cNvSpPr txBox="1">
            <a:spLocks noGrp="1"/>
          </p:cNvSpPr>
          <p:nvPr>
            <p:ph type="subTitle" idx="1"/>
          </p:nvPr>
        </p:nvSpPr>
        <p:spPr>
          <a:xfrm>
            <a:off x="5941125" y="3911625"/>
            <a:ext cx="3843899" cy="12131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400" dirty="0">
                <a:solidFill>
                  <a:srgbClr val="000000"/>
                </a:solidFill>
                <a:latin typeface="Calibri"/>
                <a:ea typeface="Calibri"/>
                <a:cs typeface="Calibri"/>
                <a:sym typeface="Calibri"/>
              </a:rPr>
              <a:t>By </a:t>
            </a:r>
            <a:r>
              <a:rPr lang="en-US" sz="2400" b="0" i="0" u="none" strike="noStrike" cap="none" baseline="0" dirty="0">
                <a:solidFill>
                  <a:srgbClr val="000000"/>
                </a:solidFill>
                <a:latin typeface="Calibri"/>
                <a:ea typeface="Calibri"/>
                <a:cs typeface="Calibri"/>
                <a:sym typeface="Calibri"/>
              </a:rPr>
              <a:t>Catherine Zoerb</a:t>
            </a:r>
          </a:p>
          <a:p>
            <a:pPr marL="0" marR="0" lvl="0" indent="0" algn="ctr" rtl="0">
              <a:lnSpc>
                <a:spcPct val="90000"/>
              </a:lnSpc>
              <a:spcBef>
                <a:spcPts val="1000"/>
              </a:spcBef>
              <a:buClr>
                <a:schemeClr val="dk1"/>
              </a:buClr>
              <a:buSzPct val="25000"/>
              <a:buFont typeface="Arial"/>
              <a:buNone/>
            </a:pPr>
            <a:r>
              <a:rPr lang="en-US" sz="2400" dirty="0">
                <a:solidFill>
                  <a:srgbClr val="000000"/>
                </a:solidFill>
                <a:latin typeface="Calibri"/>
                <a:ea typeface="Calibri"/>
                <a:cs typeface="Calibri"/>
                <a:sym typeface="Calibri"/>
              </a:rPr>
              <a:t>Emporia State University</a:t>
            </a:r>
          </a:p>
          <a:p>
            <a:pPr marL="0" marR="0" lvl="0" indent="0" algn="ctr" rtl="0">
              <a:lnSpc>
                <a:spcPct val="90000"/>
              </a:lnSpc>
              <a:spcBef>
                <a:spcPts val="1000"/>
              </a:spcBef>
              <a:buClr>
                <a:schemeClr val="dk1"/>
              </a:buClr>
              <a:buSzPct val="25000"/>
              <a:buFont typeface="Arial"/>
              <a:buNone/>
            </a:pPr>
            <a:r>
              <a:rPr lang="en-US" sz="2400" dirty="0">
                <a:solidFill>
                  <a:srgbClr val="000000"/>
                </a:solidFill>
                <a:latin typeface="Calibri"/>
                <a:ea typeface="Calibri"/>
                <a:cs typeface="Calibri"/>
                <a:sym typeface="Calibri"/>
              </a:rPr>
              <a:t>November 2015</a:t>
            </a:r>
          </a:p>
        </p:txBody>
      </p:sp>
      <p:sp>
        <p:nvSpPr>
          <p:cNvPr id="5" name="Rectangle 4"/>
          <p:cNvSpPr/>
          <p:nvPr/>
        </p:nvSpPr>
        <p:spPr>
          <a:xfrm>
            <a:off x="10612315" y="6058184"/>
            <a:ext cx="2839916" cy="116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99630" y="6058184"/>
            <a:ext cx="2984740" cy="1169551"/>
          </a:xfrm>
          <a:prstGeom prst="rect">
            <a:avLst/>
          </a:prstGeom>
          <a:noFill/>
        </p:spPr>
        <p:txBody>
          <a:bodyPr wrap="square" rtlCol="0">
            <a:spAutoFit/>
          </a:bodyPr>
          <a:lstStyle/>
          <a:p>
            <a:r>
              <a:rPr lang="en-US" dirty="0"/>
              <a:t>Creative Commons by </a:t>
            </a:r>
            <a:r>
              <a:rPr lang="en-US" dirty="0">
                <a:solidFill>
                  <a:schemeClr val="accent4"/>
                </a:solidFill>
                <a:hlinkClick r:id="rId6"/>
              </a:rPr>
              <a:t>Catherine Zoerb</a:t>
            </a:r>
            <a:r>
              <a:rPr lang="en-US" dirty="0">
                <a:solidFill>
                  <a:schemeClr val="accent4"/>
                </a:solidFill>
              </a:rPr>
              <a:t> </a:t>
            </a:r>
            <a:r>
              <a:rPr lang="en-US" dirty="0"/>
              <a:t>is licensed under a </a:t>
            </a:r>
            <a:r>
              <a:rPr lang="en-US" dirty="0">
                <a:hlinkClick r:id="rId7"/>
              </a:rPr>
              <a:t>Creative Commons Attribution-</a:t>
            </a:r>
            <a:r>
              <a:rPr lang="en-US" dirty="0" err="1">
                <a:hlinkClick r:id="rId7"/>
              </a:rPr>
              <a:t>NonCommercial</a:t>
            </a:r>
            <a:r>
              <a:rPr lang="en-US" dirty="0">
                <a:hlinkClick r:id="rId7"/>
              </a:rPr>
              <a:t>-</a:t>
            </a:r>
            <a:r>
              <a:rPr lang="en-US" dirty="0" err="1">
                <a:hlinkClick r:id="rId7"/>
              </a:rPr>
              <a:t>ShareAlike</a:t>
            </a:r>
            <a:r>
              <a:rPr lang="en-US" dirty="0">
                <a:hlinkClick r:id="rId7"/>
              </a:rPr>
              <a:t> 4.0 International License</a:t>
            </a:r>
            <a:r>
              <a:rPr lang="en-US" dirty="0"/>
              <a:t>.</a:t>
            </a:r>
            <a:endParaRPr lang="en-US" dirty="0">
              <a:solidFill>
                <a:schemeClr val="bg1"/>
              </a:solidFill>
            </a:endParaRPr>
          </a:p>
        </p:txBody>
      </p:sp>
      <p:pic>
        <p:nvPicPr>
          <p:cNvPr id="7" name="Introductio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5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Questions? </a:t>
            </a:r>
          </a:p>
        </p:txBody>
      </p:sp>
      <p:sp>
        <p:nvSpPr>
          <p:cNvPr id="154" name="Shape 15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4800" b="0" i="0" u="none" strike="noStrike" cap="none" baseline="0">
                <a:solidFill>
                  <a:schemeClr val="dk1"/>
                </a:solidFill>
                <a:latin typeface="Calibri"/>
                <a:ea typeface="Calibri"/>
                <a:cs typeface="Calibri"/>
                <a:sym typeface="Calibri"/>
              </a:rPr>
              <a:t>For an instant copy of this presentation and additional resources, e-mail CWildmanZoer+</a:t>
            </a:r>
            <a:r>
              <a:rPr lang="en-US" sz="4800">
                <a:solidFill>
                  <a:schemeClr val="dk1"/>
                </a:solidFill>
                <a:latin typeface="Calibri"/>
                <a:ea typeface="Calibri"/>
                <a:cs typeface="Calibri"/>
                <a:sym typeface="Calibri"/>
              </a:rPr>
              <a:t>CC</a:t>
            </a:r>
            <a:r>
              <a:rPr lang="en-US" sz="4800" b="0" i="0" u="none" strike="noStrike" cap="none" baseline="0">
                <a:solidFill>
                  <a:schemeClr val="dk1"/>
                </a:solidFill>
                <a:latin typeface="Calibri"/>
                <a:ea typeface="Calibri"/>
                <a:cs typeface="Calibri"/>
                <a:sym typeface="Calibri"/>
              </a:rPr>
              <a:t>@gmail.com</a:t>
            </a:r>
          </a:p>
        </p:txBody>
      </p:sp>
      <p:pic>
        <p:nvPicPr>
          <p:cNvPr id="2" name="Ques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prstGeom prst="rect">
            <a:avLst/>
          </a:prstGeom>
        </p:spPr>
        <p:txBody>
          <a:bodyPr lIns="121900" tIns="121900" rIns="121900" bIns="121900" anchor="ctr" anchorCtr="0">
            <a:noAutofit/>
          </a:bodyPr>
          <a:lstStyle/>
          <a:p>
            <a:pPr algn="ctr">
              <a:spcBef>
                <a:spcPts val="0"/>
              </a:spcBef>
              <a:buNone/>
            </a:pPr>
            <a:r>
              <a:rPr lang="en-US"/>
              <a:t>What is Creative Commons? </a:t>
            </a:r>
          </a:p>
        </p:txBody>
      </p:sp>
      <p:sp>
        <p:nvSpPr>
          <p:cNvPr id="76" name="Shape 76"/>
          <p:cNvSpPr txBox="1">
            <a:spLocks noGrp="1"/>
          </p:cNvSpPr>
          <p:nvPr>
            <p:ph type="body" idx="1"/>
          </p:nvPr>
        </p:nvSpPr>
        <p:spPr>
          <a:prstGeom prst="rect">
            <a:avLst/>
          </a:prstGeom>
        </p:spPr>
        <p:txBody>
          <a:bodyPr lIns="121900" tIns="121900" rIns="121900" bIns="121900" anchor="t" anchorCtr="0">
            <a:noAutofit/>
          </a:bodyPr>
          <a:lstStyle/>
          <a:p>
            <a:pPr>
              <a:spcBef>
                <a:spcPts val="0"/>
              </a:spcBef>
              <a:buNone/>
            </a:pPr>
            <a:endParaRPr/>
          </a:p>
        </p:txBody>
      </p:sp>
      <p:pic>
        <p:nvPicPr>
          <p:cNvPr id="77" name="Shape 77"/>
          <p:cNvPicPr preferRelativeResize="0"/>
          <p:nvPr/>
        </p:nvPicPr>
        <p:blipFill>
          <a:blip r:embed="rId5">
            <a:alphaModFix/>
          </a:blip>
          <a:stretch>
            <a:fillRect/>
          </a:stretch>
        </p:blipFill>
        <p:spPr>
          <a:xfrm>
            <a:off x="1311125" y="2048862"/>
            <a:ext cx="9569748" cy="4127975"/>
          </a:xfrm>
          <a:prstGeom prst="rect">
            <a:avLst/>
          </a:prstGeom>
          <a:noFill/>
          <a:ln>
            <a:noFill/>
          </a:ln>
        </p:spPr>
      </p:pic>
      <p:sp>
        <p:nvSpPr>
          <p:cNvPr id="78" name="Shape 78"/>
          <p:cNvSpPr txBox="1"/>
          <p:nvPr/>
        </p:nvSpPr>
        <p:spPr>
          <a:xfrm>
            <a:off x="3664800" y="6311625"/>
            <a:ext cx="4862400" cy="254100"/>
          </a:xfrm>
          <a:prstGeom prst="rect">
            <a:avLst/>
          </a:prstGeom>
          <a:noFill/>
          <a:ln>
            <a:noFill/>
          </a:ln>
        </p:spPr>
        <p:txBody>
          <a:bodyPr lIns="91425" tIns="91425" rIns="91425" bIns="91425" anchor="t" anchorCtr="0">
            <a:noAutofit/>
          </a:bodyPr>
          <a:lstStyle/>
          <a:p>
            <a:pPr>
              <a:spcBef>
                <a:spcPts val="0"/>
              </a:spcBef>
              <a:buNone/>
            </a:pPr>
            <a:r>
              <a:rPr lang="en-US" sz="1100" u="sng">
                <a:solidFill>
                  <a:schemeClr val="hlink"/>
                </a:solidFill>
                <a:hlinkClick r:id="rId6"/>
              </a:rPr>
              <a:t>" Desktop Summit group photo"</a:t>
            </a:r>
            <a:r>
              <a:rPr lang="en-US" sz="1100"/>
              <a:t> </a:t>
            </a:r>
            <a:r>
              <a:rPr lang="en-US" sz="1100">
                <a:solidFill>
                  <a:srgbClr val="FFFFFF"/>
                </a:solidFill>
              </a:rPr>
              <a:t>by</a:t>
            </a:r>
            <a:r>
              <a:rPr lang="en-US" sz="1100">
                <a:hlinkClick r:id="rId7"/>
              </a:rPr>
              <a:t> </a:t>
            </a:r>
            <a:r>
              <a:rPr lang="en-US" sz="1100" u="sng">
                <a:solidFill>
                  <a:schemeClr val="hlink"/>
                </a:solidFill>
                <a:hlinkClick r:id="rId7"/>
              </a:rPr>
              <a:t>Kat</a:t>
            </a:r>
            <a:r>
              <a:rPr lang="en-US" sz="1100"/>
              <a:t>,</a:t>
            </a:r>
            <a:r>
              <a:rPr lang="en-US" sz="1100">
                <a:hlinkClick r:id="rId8"/>
              </a:rPr>
              <a:t> </a:t>
            </a:r>
            <a:r>
              <a:rPr lang="en-US" sz="1100" u="sng">
                <a:solidFill>
                  <a:schemeClr val="hlink"/>
                </a:solidFill>
                <a:hlinkClick r:id="rId8"/>
              </a:rPr>
              <a:t>Flickr</a:t>
            </a:r>
            <a:r>
              <a:rPr lang="en-US" sz="1100"/>
              <a:t> </a:t>
            </a:r>
            <a:r>
              <a:rPr lang="en-US" sz="1100">
                <a:solidFill>
                  <a:srgbClr val="FFFFFF"/>
                </a:solidFill>
              </a:rPr>
              <a:t>is licensed under</a:t>
            </a:r>
            <a:r>
              <a:rPr lang="en-US" sz="1100">
                <a:hlinkClick r:id="rId9"/>
              </a:rPr>
              <a:t> </a:t>
            </a:r>
            <a:r>
              <a:rPr lang="en-US" sz="1100" u="sng">
                <a:solidFill>
                  <a:schemeClr val="hlink"/>
                </a:solidFill>
                <a:hlinkClick r:id="rId9"/>
              </a:rPr>
              <a:t>CC BY 2.0</a:t>
            </a:r>
          </a:p>
        </p:txBody>
      </p:sp>
      <p:pic>
        <p:nvPicPr>
          <p:cNvPr id="2" name="What is C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prstGeom prst="rect">
            <a:avLst/>
          </a:prstGeom>
        </p:spPr>
        <p:txBody>
          <a:bodyPr lIns="121900" tIns="121900" rIns="121900" bIns="121900" anchor="t" anchorCtr="0">
            <a:noAutofit/>
          </a:bodyPr>
          <a:lstStyle/>
          <a:p>
            <a:pPr algn="ctr">
              <a:spcBef>
                <a:spcPts val="0"/>
              </a:spcBef>
              <a:buNone/>
            </a:pPr>
            <a:r>
              <a:rPr lang="en-US"/>
              <a:t>Why Creative Commons?  Can’t I just Google things?</a:t>
            </a:r>
          </a:p>
        </p:txBody>
      </p:sp>
      <p:sp>
        <p:nvSpPr>
          <p:cNvPr id="84" name="Shape 84"/>
          <p:cNvSpPr txBox="1">
            <a:spLocks noGrp="1"/>
          </p:cNvSpPr>
          <p:nvPr>
            <p:ph type="body" idx="1"/>
          </p:nvPr>
        </p:nvSpPr>
        <p:spPr>
          <a:prstGeom prst="rect">
            <a:avLst/>
          </a:prstGeom>
        </p:spPr>
        <p:txBody>
          <a:bodyPr lIns="121900" tIns="121900" rIns="121900" bIns="121900" anchor="t" anchorCtr="0">
            <a:noAutofit/>
          </a:bodyPr>
          <a:lstStyle/>
          <a:p>
            <a:pPr>
              <a:spcBef>
                <a:spcPts val="0"/>
              </a:spcBef>
              <a:buNone/>
            </a:pPr>
            <a:endParaRPr/>
          </a:p>
        </p:txBody>
      </p:sp>
      <p:pic>
        <p:nvPicPr>
          <p:cNvPr id="85" name="Shape 85"/>
          <p:cNvPicPr preferRelativeResize="0"/>
          <p:nvPr/>
        </p:nvPicPr>
        <p:blipFill>
          <a:blip r:embed="rId5">
            <a:alphaModFix/>
          </a:blip>
          <a:stretch>
            <a:fillRect/>
          </a:stretch>
        </p:blipFill>
        <p:spPr>
          <a:xfrm>
            <a:off x="3507064" y="2094612"/>
            <a:ext cx="5177776" cy="3439224"/>
          </a:xfrm>
          <a:prstGeom prst="rect">
            <a:avLst/>
          </a:prstGeom>
          <a:noFill/>
          <a:ln>
            <a:noFill/>
          </a:ln>
        </p:spPr>
      </p:pic>
      <p:sp>
        <p:nvSpPr>
          <p:cNvPr id="86" name="Shape 86"/>
          <p:cNvSpPr txBox="1"/>
          <p:nvPr/>
        </p:nvSpPr>
        <p:spPr>
          <a:xfrm>
            <a:off x="3637500" y="5533825"/>
            <a:ext cx="4917000" cy="399900"/>
          </a:xfrm>
          <a:prstGeom prst="rect">
            <a:avLst/>
          </a:prstGeom>
          <a:noFill/>
          <a:ln>
            <a:noFill/>
          </a:ln>
        </p:spPr>
        <p:txBody>
          <a:bodyPr lIns="91425" tIns="91425" rIns="91425" bIns="91425" anchor="t" anchorCtr="0">
            <a:noAutofit/>
          </a:bodyPr>
          <a:lstStyle/>
          <a:p>
            <a:pPr>
              <a:spcBef>
                <a:spcPts val="0"/>
              </a:spcBef>
              <a:buNone/>
            </a:pPr>
            <a:r>
              <a:rPr lang="en-US" sz="1100" u="sng">
                <a:solidFill>
                  <a:schemeClr val="hlink"/>
                </a:solidFill>
                <a:hlinkClick r:id="rId6"/>
              </a:rPr>
              <a:t>"MacBook Pro, iPad, iPhone"</a:t>
            </a:r>
            <a:r>
              <a:rPr lang="en-US" sz="1100"/>
              <a:t> by</a:t>
            </a:r>
            <a:r>
              <a:rPr lang="en-US" sz="1100">
                <a:hlinkClick r:id="rId7"/>
              </a:rPr>
              <a:t> </a:t>
            </a:r>
            <a:r>
              <a:rPr lang="en-US" sz="1100" u="sng">
                <a:solidFill>
                  <a:schemeClr val="hlink"/>
                </a:solidFill>
                <a:hlinkClick r:id="rId7"/>
              </a:rPr>
              <a:t>Boss Fight!</a:t>
            </a:r>
            <a:r>
              <a:rPr lang="en-US" sz="1100" u="sng">
                <a:solidFill>
                  <a:schemeClr val="hlink"/>
                </a:solidFill>
              </a:rPr>
              <a:t> </a:t>
            </a:r>
            <a:r>
              <a:rPr lang="en-US" sz="1100"/>
              <a:t>is in the</a:t>
            </a:r>
            <a:r>
              <a:rPr lang="en-US" sz="1100">
                <a:hlinkClick r:id="rId8"/>
              </a:rPr>
              <a:t> </a:t>
            </a:r>
            <a:r>
              <a:rPr lang="en-US" sz="1100" u="sng">
                <a:solidFill>
                  <a:schemeClr val="hlink"/>
                </a:solidFill>
                <a:hlinkClick r:id="rId8"/>
              </a:rPr>
              <a:t>Public Domain, CC0</a:t>
            </a:r>
          </a:p>
        </p:txBody>
      </p:sp>
      <p:pic>
        <p:nvPicPr>
          <p:cNvPr id="2" name="Why CC? Can't I Goog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a:blip r:embed="rId5">
            <a:alphaModFix/>
          </a:blip>
          <a:stretch>
            <a:fillRect/>
          </a:stretch>
        </p:blipFill>
        <p:spPr>
          <a:xfrm>
            <a:off x="4662300" y="150001"/>
            <a:ext cx="2867400" cy="5514200"/>
          </a:xfrm>
          <a:prstGeom prst="rect">
            <a:avLst/>
          </a:prstGeom>
          <a:noFill/>
          <a:ln>
            <a:noFill/>
          </a:ln>
        </p:spPr>
      </p:pic>
      <p:sp>
        <p:nvSpPr>
          <p:cNvPr id="92" name="Shape 92"/>
          <p:cNvSpPr txBox="1"/>
          <p:nvPr/>
        </p:nvSpPr>
        <p:spPr>
          <a:xfrm>
            <a:off x="4688550" y="5834775"/>
            <a:ext cx="2814900" cy="580499"/>
          </a:xfrm>
          <a:prstGeom prst="rect">
            <a:avLst/>
          </a:prstGeom>
          <a:noFill/>
          <a:ln>
            <a:noFill/>
          </a:ln>
        </p:spPr>
        <p:txBody>
          <a:bodyPr lIns="91425" tIns="91425" rIns="91425" bIns="91425" anchor="t" anchorCtr="0">
            <a:noAutofit/>
          </a:bodyPr>
          <a:lstStyle/>
          <a:p>
            <a:pPr>
              <a:spcBef>
                <a:spcPts val="0"/>
              </a:spcBef>
              <a:buNone/>
            </a:pPr>
            <a:r>
              <a:rPr lang="en-US" sz="1100" u="sng">
                <a:solidFill>
                  <a:schemeClr val="hlink"/>
                </a:solidFill>
                <a:hlinkClick r:id="rId6"/>
              </a:rPr>
              <a:t>"Examples of Creative Commons Licence Use"</a:t>
            </a:r>
            <a:r>
              <a:rPr lang="en-US" sz="1100"/>
              <a:t> by</a:t>
            </a:r>
            <a:r>
              <a:rPr lang="en-US" sz="1100">
                <a:hlinkClick r:id="rId7"/>
              </a:rPr>
              <a:t> </a:t>
            </a:r>
            <a:r>
              <a:rPr lang="en-US" sz="1100" u="sng">
                <a:solidFill>
                  <a:schemeClr val="hlink"/>
                </a:solidFill>
                <a:hlinkClick r:id="rId7"/>
              </a:rPr>
              <a:t>Creative Commons</a:t>
            </a:r>
            <a:r>
              <a:rPr lang="en-US" sz="1100"/>
              <a:t> is licensed under</a:t>
            </a:r>
            <a:r>
              <a:rPr lang="en-US" sz="1100">
                <a:hlinkClick r:id="rId8"/>
              </a:rPr>
              <a:t> </a:t>
            </a:r>
            <a:r>
              <a:rPr lang="en-US" sz="1100" u="sng">
                <a:solidFill>
                  <a:schemeClr val="hlink"/>
                </a:solidFill>
                <a:hlinkClick r:id="rId8"/>
              </a:rPr>
              <a:t>CC BY 4.0</a:t>
            </a:r>
            <a:r>
              <a:rPr lang="en-US" sz="1100"/>
              <a:t> / A derivative from the</a:t>
            </a:r>
            <a:r>
              <a:rPr lang="en-US" sz="1100">
                <a:hlinkClick r:id="rId6"/>
              </a:rPr>
              <a:t> </a:t>
            </a:r>
            <a:r>
              <a:rPr lang="en-US" sz="1100" u="sng">
                <a:solidFill>
                  <a:schemeClr val="hlink"/>
                </a:solidFill>
                <a:hlinkClick r:id="rId6"/>
              </a:rPr>
              <a:t>original work</a:t>
            </a:r>
          </a:p>
        </p:txBody>
      </p:sp>
      <p:pic>
        <p:nvPicPr>
          <p:cNvPr id="2" name="Most Open Least Op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prstGeom prst="rect">
            <a:avLst/>
          </a:prstGeom>
        </p:spPr>
        <p:txBody>
          <a:bodyPr lIns="121900" tIns="121900" rIns="121900" bIns="121900" anchor="t" anchorCtr="0">
            <a:noAutofit/>
          </a:bodyPr>
          <a:lstStyle/>
          <a:p>
            <a:pPr algn="ctr">
              <a:spcBef>
                <a:spcPts val="0"/>
              </a:spcBef>
              <a:buNone/>
            </a:pPr>
            <a:r>
              <a:rPr lang="en-US"/>
              <a:t>Key Terminology for Creative Commons </a:t>
            </a:r>
          </a:p>
        </p:txBody>
      </p:sp>
      <p:sp>
        <p:nvSpPr>
          <p:cNvPr id="98" name="Shape 98"/>
          <p:cNvSpPr txBox="1">
            <a:spLocks noGrp="1"/>
          </p:cNvSpPr>
          <p:nvPr>
            <p:ph type="body" idx="1"/>
          </p:nvPr>
        </p:nvSpPr>
        <p:spPr>
          <a:xfrm>
            <a:off x="330925" y="1536633"/>
            <a:ext cx="5333099" cy="4555199"/>
          </a:xfrm>
          <a:prstGeom prst="rect">
            <a:avLst/>
          </a:prstGeom>
        </p:spPr>
        <p:txBody>
          <a:bodyPr lIns="121900" tIns="121900" rIns="121900" bIns="121900" anchor="t" anchorCtr="0">
            <a:noAutofit/>
          </a:bodyPr>
          <a:lstStyle/>
          <a:p>
            <a:pPr>
              <a:spcBef>
                <a:spcPts val="0"/>
              </a:spcBef>
              <a:buNone/>
            </a:pPr>
            <a:r>
              <a:rPr lang="en-US"/>
              <a:t>C   f</a:t>
            </a:r>
          </a:p>
        </p:txBody>
      </p:sp>
      <p:sp>
        <p:nvSpPr>
          <p:cNvPr id="99" name="Shape 99"/>
          <p:cNvSpPr txBox="1">
            <a:spLocks noGrp="1"/>
          </p:cNvSpPr>
          <p:nvPr>
            <p:ph type="body" idx="2"/>
          </p:nvPr>
        </p:nvSpPr>
        <p:spPr>
          <a:prstGeom prst="rect">
            <a:avLst/>
          </a:prstGeom>
        </p:spPr>
        <p:txBody>
          <a:bodyPr lIns="121900" tIns="121900" rIns="121900" bIns="121900" anchor="t" anchorCtr="0">
            <a:noAutofit/>
          </a:bodyPr>
          <a:lstStyle/>
          <a:p>
            <a:pPr>
              <a:spcBef>
                <a:spcPts val="0"/>
              </a:spcBef>
              <a:buNone/>
            </a:pPr>
            <a:endParaRPr/>
          </a:p>
        </p:txBody>
      </p:sp>
      <p:sp>
        <p:nvSpPr>
          <p:cNvPr id="100" name="Shape 100"/>
          <p:cNvSpPr txBox="1"/>
          <p:nvPr/>
        </p:nvSpPr>
        <p:spPr>
          <a:xfrm>
            <a:off x="1376800" y="1536625"/>
            <a:ext cx="3463800" cy="2350799"/>
          </a:xfrm>
          <a:prstGeom prst="rect">
            <a:avLst/>
          </a:prstGeom>
          <a:noFill/>
          <a:ln>
            <a:noFill/>
          </a:ln>
        </p:spPr>
        <p:txBody>
          <a:bodyPr lIns="91425" tIns="91425" rIns="91425" bIns="91425" anchor="t" anchorCtr="0">
            <a:noAutofit/>
          </a:bodyPr>
          <a:lstStyle/>
          <a:p>
            <a:pPr rtl="0">
              <a:spcBef>
                <a:spcPts val="0"/>
              </a:spcBef>
              <a:buNone/>
            </a:pPr>
            <a:r>
              <a:rPr lang="en-US" sz="2400">
                <a:solidFill>
                  <a:srgbClr val="FFFFFF"/>
                </a:solidFill>
              </a:rPr>
              <a:t>By means that others can copy/distribute/display/</a:t>
            </a:r>
          </a:p>
          <a:p>
            <a:pPr>
              <a:spcBef>
                <a:spcPts val="0"/>
              </a:spcBef>
              <a:buNone/>
            </a:pPr>
            <a:r>
              <a:rPr lang="en-US" sz="2400">
                <a:solidFill>
                  <a:srgbClr val="FFFFFF"/>
                </a:solidFill>
              </a:rPr>
              <a:t>remix your work- but only if they give you credit.</a:t>
            </a:r>
          </a:p>
        </p:txBody>
      </p:sp>
      <p:pic>
        <p:nvPicPr>
          <p:cNvPr id="101" name="Shape 101"/>
          <p:cNvPicPr preferRelativeResize="0"/>
          <p:nvPr/>
        </p:nvPicPr>
        <p:blipFill>
          <a:blip r:embed="rId5">
            <a:alphaModFix/>
          </a:blip>
          <a:stretch>
            <a:fillRect/>
          </a:stretch>
        </p:blipFill>
        <p:spPr>
          <a:xfrm>
            <a:off x="415587" y="1628862"/>
            <a:ext cx="628650" cy="866775"/>
          </a:xfrm>
          <a:prstGeom prst="rect">
            <a:avLst/>
          </a:prstGeom>
          <a:noFill/>
          <a:ln>
            <a:noFill/>
          </a:ln>
        </p:spPr>
      </p:pic>
      <p:sp>
        <p:nvSpPr>
          <p:cNvPr id="102" name="Shape 102"/>
          <p:cNvSpPr txBox="1"/>
          <p:nvPr/>
        </p:nvSpPr>
        <p:spPr>
          <a:xfrm>
            <a:off x="1369175" y="4080925"/>
            <a:ext cx="3302100" cy="2600400"/>
          </a:xfrm>
          <a:prstGeom prst="rect">
            <a:avLst/>
          </a:prstGeom>
          <a:noFill/>
          <a:ln>
            <a:noFill/>
          </a:ln>
        </p:spPr>
        <p:txBody>
          <a:bodyPr lIns="91425" tIns="91425" rIns="91425" bIns="91425" anchor="t" anchorCtr="0">
            <a:noAutofit/>
          </a:bodyPr>
          <a:lstStyle/>
          <a:p>
            <a:pPr>
              <a:spcBef>
                <a:spcPts val="0"/>
              </a:spcBef>
              <a:buNone/>
            </a:pPr>
            <a:r>
              <a:rPr lang="en-US" sz="2400">
                <a:solidFill>
                  <a:srgbClr val="FFFFFF"/>
                </a:solidFill>
              </a:rPr>
              <a:t>No Derivis means that the work can be used commercially or non-commercially- but it cannot be changed in any way. It must be used as-is. </a:t>
            </a:r>
          </a:p>
        </p:txBody>
      </p:sp>
      <p:pic>
        <p:nvPicPr>
          <p:cNvPr id="103" name="Shape 103"/>
          <p:cNvPicPr preferRelativeResize="0"/>
          <p:nvPr/>
        </p:nvPicPr>
        <p:blipFill>
          <a:blip r:embed="rId6">
            <a:alphaModFix/>
          </a:blip>
          <a:stretch>
            <a:fillRect/>
          </a:stretch>
        </p:blipFill>
        <p:spPr>
          <a:xfrm>
            <a:off x="6443200" y="1536612"/>
            <a:ext cx="666750" cy="885825"/>
          </a:xfrm>
          <a:prstGeom prst="rect">
            <a:avLst/>
          </a:prstGeom>
          <a:noFill/>
          <a:ln>
            <a:noFill/>
          </a:ln>
        </p:spPr>
      </p:pic>
      <p:pic>
        <p:nvPicPr>
          <p:cNvPr id="104" name="Shape 104"/>
          <p:cNvPicPr preferRelativeResize="0"/>
          <p:nvPr/>
        </p:nvPicPr>
        <p:blipFill>
          <a:blip r:embed="rId7">
            <a:alphaModFix/>
          </a:blip>
          <a:stretch>
            <a:fillRect/>
          </a:stretch>
        </p:blipFill>
        <p:spPr>
          <a:xfrm>
            <a:off x="330925" y="4183512"/>
            <a:ext cx="628650" cy="885825"/>
          </a:xfrm>
          <a:prstGeom prst="rect">
            <a:avLst/>
          </a:prstGeom>
          <a:noFill/>
          <a:ln>
            <a:noFill/>
          </a:ln>
        </p:spPr>
      </p:pic>
      <p:sp>
        <p:nvSpPr>
          <p:cNvPr id="105" name="Shape 105"/>
          <p:cNvSpPr txBox="1"/>
          <p:nvPr/>
        </p:nvSpPr>
        <p:spPr>
          <a:xfrm>
            <a:off x="7428900" y="1625600"/>
            <a:ext cx="3761700" cy="2080499"/>
          </a:xfrm>
          <a:prstGeom prst="rect">
            <a:avLst/>
          </a:prstGeom>
          <a:noFill/>
          <a:ln>
            <a:noFill/>
          </a:ln>
        </p:spPr>
        <p:txBody>
          <a:bodyPr lIns="91425" tIns="91425" rIns="91425" bIns="91425" anchor="t" anchorCtr="0">
            <a:noAutofit/>
          </a:bodyPr>
          <a:lstStyle/>
          <a:p>
            <a:pPr>
              <a:spcBef>
                <a:spcPts val="0"/>
              </a:spcBef>
              <a:buNone/>
            </a:pPr>
            <a:r>
              <a:rPr lang="en-US" sz="2400">
                <a:solidFill>
                  <a:srgbClr val="FFFFFF"/>
                </a:solidFill>
              </a:rPr>
              <a:t>Noncommercial means that you can remix and build on the work, but cannot sell it or use it for commercial purposes. </a:t>
            </a:r>
          </a:p>
        </p:txBody>
      </p:sp>
      <p:pic>
        <p:nvPicPr>
          <p:cNvPr id="106" name="Shape 106"/>
          <p:cNvPicPr preferRelativeResize="0"/>
          <p:nvPr/>
        </p:nvPicPr>
        <p:blipFill>
          <a:blip r:embed="rId8">
            <a:alphaModFix/>
          </a:blip>
          <a:stretch>
            <a:fillRect/>
          </a:stretch>
        </p:blipFill>
        <p:spPr>
          <a:xfrm>
            <a:off x="6443200" y="4263425"/>
            <a:ext cx="666750" cy="895350"/>
          </a:xfrm>
          <a:prstGeom prst="rect">
            <a:avLst/>
          </a:prstGeom>
          <a:noFill/>
          <a:ln>
            <a:noFill/>
          </a:ln>
        </p:spPr>
      </p:pic>
      <p:sp>
        <p:nvSpPr>
          <p:cNvPr id="107" name="Shape 107"/>
          <p:cNvSpPr txBox="1"/>
          <p:nvPr/>
        </p:nvSpPr>
        <p:spPr>
          <a:xfrm>
            <a:off x="7428900" y="4250275"/>
            <a:ext cx="3894600" cy="1463400"/>
          </a:xfrm>
          <a:prstGeom prst="rect">
            <a:avLst/>
          </a:prstGeom>
          <a:noFill/>
          <a:ln>
            <a:noFill/>
          </a:ln>
        </p:spPr>
        <p:txBody>
          <a:bodyPr lIns="91425" tIns="91425" rIns="91425" bIns="91425" anchor="t" anchorCtr="0">
            <a:noAutofit/>
          </a:bodyPr>
          <a:lstStyle/>
          <a:p>
            <a:pPr>
              <a:spcBef>
                <a:spcPts val="0"/>
              </a:spcBef>
              <a:buNone/>
            </a:pPr>
            <a:r>
              <a:rPr lang="en-US" sz="2400">
                <a:solidFill>
                  <a:srgbClr val="FFFFFF"/>
                </a:solidFill>
              </a:rPr>
              <a:t>Work can be adapted/remixed/built on, as long as the original author is credited and the new creation is licenced under identical terms.</a:t>
            </a:r>
            <a:r>
              <a:rPr lang="en-US"/>
              <a:t> </a:t>
            </a:r>
          </a:p>
        </p:txBody>
      </p:sp>
      <p:pic>
        <p:nvPicPr>
          <p:cNvPr id="2" name="Key Ter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prstGeom prst="rect">
            <a:avLst/>
          </a:prstGeom>
        </p:spPr>
        <p:txBody>
          <a:bodyPr lIns="121900" tIns="121900" rIns="121900" bIns="121900" anchor="ctr" anchorCtr="0">
            <a:noAutofit/>
          </a:bodyPr>
          <a:lstStyle/>
          <a:p>
            <a:pPr>
              <a:spcBef>
                <a:spcPts val="0"/>
              </a:spcBef>
              <a:buNone/>
            </a:pPr>
            <a:r>
              <a:rPr lang="en-US"/>
              <a:t>The terms are then used in the way the original author  wishes.</a:t>
            </a:r>
          </a:p>
        </p:txBody>
      </p:sp>
      <p:sp>
        <p:nvSpPr>
          <p:cNvPr id="113" name="Shape 113"/>
          <p:cNvSpPr txBox="1">
            <a:spLocks noGrp="1"/>
          </p:cNvSpPr>
          <p:nvPr>
            <p:ph type="body" idx="1"/>
          </p:nvPr>
        </p:nvSpPr>
        <p:spPr>
          <a:prstGeom prst="rect">
            <a:avLst/>
          </a:prstGeom>
        </p:spPr>
        <p:txBody>
          <a:bodyPr lIns="121900" tIns="121900" rIns="121900" bIns="121900" anchor="t" anchorCtr="0">
            <a:noAutofit/>
          </a:bodyPr>
          <a:lstStyle/>
          <a:p>
            <a:pPr rtl="0">
              <a:spcBef>
                <a:spcPts val="0"/>
              </a:spcBef>
              <a:buNone/>
            </a:pPr>
            <a:endParaRPr/>
          </a:p>
          <a:p>
            <a:pPr>
              <a:spcBef>
                <a:spcPts val="0"/>
              </a:spcBef>
              <a:buNone/>
            </a:pPr>
            <a:endParaRPr/>
          </a:p>
        </p:txBody>
      </p:sp>
      <p:sp>
        <p:nvSpPr>
          <p:cNvPr id="114" name="Shape 114"/>
          <p:cNvSpPr txBox="1">
            <a:spLocks noGrp="1"/>
          </p:cNvSpPr>
          <p:nvPr>
            <p:ph type="body" idx="2"/>
          </p:nvPr>
        </p:nvSpPr>
        <p:spPr>
          <a:prstGeom prst="rect">
            <a:avLst/>
          </a:prstGeom>
        </p:spPr>
        <p:txBody>
          <a:bodyPr lIns="121900" tIns="121900" rIns="121900" bIns="121900" anchor="t" anchorCtr="0">
            <a:noAutofit/>
          </a:bodyPr>
          <a:lstStyle/>
          <a:p>
            <a:pPr>
              <a:spcBef>
                <a:spcPts val="0"/>
              </a:spcBef>
              <a:buNone/>
            </a:pPr>
            <a:endParaRPr/>
          </a:p>
        </p:txBody>
      </p:sp>
      <p:pic>
        <p:nvPicPr>
          <p:cNvPr id="115" name="Shape 115"/>
          <p:cNvPicPr preferRelativeResize="0"/>
          <p:nvPr/>
        </p:nvPicPr>
        <p:blipFill>
          <a:blip r:embed="rId5">
            <a:alphaModFix/>
          </a:blip>
          <a:stretch>
            <a:fillRect/>
          </a:stretch>
        </p:blipFill>
        <p:spPr>
          <a:xfrm>
            <a:off x="2900350" y="2147375"/>
            <a:ext cx="1057275" cy="361950"/>
          </a:xfrm>
          <a:prstGeom prst="rect">
            <a:avLst/>
          </a:prstGeom>
          <a:noFill/>
          <a:ln>
            <a:noFill/>
          </a:ln>
        </p:spPr>
      </p:pic>
      <p:pic>
        <p:nvPicPr>
          <p:cNvPr id="116" name="Shape 116"/>
          <p:cNvPicPr preferRelativeResize="0"/>
          <p:nvPr/>
        </p:nvPicPr>
        <p:blipFill>
          <a:blip r:embed="rId6">
            <a:alphaModFix/>
          </a:blip>
          <a:stretch>
            <a:fillRect/>
          </a:stretch>
        </p:blipFill>
        <p:spPr>
          <a:xfrm>
            <a:off x="2914650" y="3182787"/>
            <a:ext cx="1028700" cy="371475"/>
          </a:xfrm>
          <a:prstGeom prst="rect">
            <a:avLst/>
          </a:prstGeom>
          <a:noFill/>
          <a:ln>
            <a:noFill/>
          </a:ln>
        </p:spPr>
      </p:pic>
      <p:pic>
        <p:nvPicPr>
          <p:cNvPr id="117" name="Shape 117"/>
          <p:cNvPicPr preferRelativeResize="0"/>
          <p:nvPr/>
        </p:nvPicPr>
        <p:blipFill>
          <a:blip r:embed="rId7">
            <a:alphaModFix/>
          </a:blip>
          <a:stretch>
            <a:fillRect/>
          </a:stretch>
        </p:blipFill>
        <p:spPr>
          <a:xfrm>
            <a:off x="2895600" y="4363375"/>
            <a:ext cx="1066800" cy="381000"/>
          </a:xfrm>
          <a:prstGeom prst="rect">
            <a:avLst/>
          </a:prstGeom>
          <a:noFill/>
          <a:ln>
            <a:noFill/>
          </a:ln>
        </p:spPr>
      </p:pic>
      <p:pic>
        <p:nvPicPr>
          <p:cNvPr id="118" name="Shape 118"/>
          <p:cNvPicPr preferRelativeResize="0"/>
          <p:nvPr/>
        </p:nvPicPr>
        <p:blipFill>
          <a:blip r:embed="rId8">
            <a:alphaModFix/>
          </a:blip>
          <a:stretch>
            <a:fillRect/>
          </a:stretch>
        </p:blipFill>
        <p:spPr>
          <a:xfrm>
            <a:off x="8239125" y="2142600"/>
            <a:ext cx="1047750" cy="371475"/>
          </a:xfrm>
          <a:prstGeom prst="rect">
            <a:avLst/>
          </a:prstGeom>
          <a:noFill/>
          <a:ln>
            <a:noFill/>
          </a:ln>
        </p:spPr>
      </p:pic>
      <p:pic>
        <p:nvPicPr>
          <p:cNvPr id="119" name="Shape 119"/>
          <p:cNvPicPr preferRelativeResize="0"/>
          <p:nvPr/>
        </p:nvPicPr>
        <p:blipFill>
          <a:blip r:embed="rId9">
            <a:alphaModFix/>
          </a:blip>
          <a:stretch>
            <a:fillRect/>
          </a:stretch>
        </p:blipFill>
        <p:spPr>
          <a:xfrm>
            <a:off x="8234350" y="3187562"/>
            <a:ext cx="1057275" cy="361950"/>
          </a:xfrm>
          <a:prstGeom prst="rect">
            <a:avLst/>
          </a:prstGeom>
          <a:noFill/>
          <a:ln>
            <a:noFill/>
          </a:ln>
        </p:spPr>
      </p:pic>
      <p:pic>
        <p:nvPicPr>
          <p:cNvPr id="120" name="Shape 120"/>
          <p:cNvPicPr preferRelativeResize="0"/>
          <p:nvPr/>
        </p:nvPicPr>
        <p:blipFill>
          <a:blip r:embed="rId10">
            <a:alphaModFix/>
          </a:blip>
          <a:stretch>
            <a:fillRect/>
          </a:stretch>
        </p:blipFill>
        <p:spPr>
          <a:xfrm>
            <a:off x="8248650" y="4363375"/>
            <a:ext cx="1028700" cy="381000"/>
          </a:xfrm>
          <a:prstGeom prst="rect">
            <a:avLst/>
          </a:prstGeom>
          <a:noFill/>
          <a:ln>
            <a:noFill/>
          </a:ln>
        </p:spPr>
      </p:pic>
      <p:pic>
        <p:nvPicPr>
          <p:cNvPr id="2" name="Terms are U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1000"/>
                                        <p:tgtEl>
                                          <p:spTgt spid="115"/>
                                        </p:tgtEl>
                                        <p:attrNameLst>
                                          <p:attrName>ppt_w</p:attrName>
                                        </p:attrNameLst>
                                      </p:cBhvr>
                                      <p:tavLst>
                                        <p:tav tm="0">
                                          <p:val>
                                            <p:strVal val="0"/>
                                          </p:val>
                                        </p:tav>
                                        <p:tav tm="100000">
                                          <p:val>
                                            <p:strVal val="#ppt_w"/>
                                          </p:val>
                                        </p:tav>
                                      </p:tavLst>
                                    </p:anim>
                                    <p:anim calcmode="lin" valueType="num">
                                      <p:cBhvr additive="base">
                                        <p:cTn id="8" dur="1000"/>
                                        <p:tgtEl>
                                          <p:spTgt spid="115"/>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1000"/>
                                        <p:tgtEl>
                                          <p:spTgt spid="116"/>
                                        </p:tgtEl>
                                        <p:attrNameLst>
                                          <p:attrName>ppt_w</p:attrName>
                                        </p:attrNameLst>
                                      </p:cBhvr>
                                      <p:tavLst>
                                        <p:tav tm="0">
                                          <p:val>
                                            <p:strVal val="0"/>
                                          </p:val>
                                        </p:tav>
                                        <p:tav tm="100000">
                                          <p:val>
                                            <p:strVal val="#ppt_w"/>
                                          </p:val>
                                        </p:tav>
                                      </p:tavLst>
                                    </p:anim>
                                    <p:anim calcmode="lin" valueType="num">
                                      <p:cBhvr additive="base">
                                        <p:cTn id="12" dur="1000"/>
                                        <p:tgtEl>
                                          <p:spTgt spid="116"/>
                                        </p:tgtEl>
                                        <p:attrNameLst>
                                          <p:attrName>ppt_h</p:attrName>
                                        </p:attrNameLst>
                                      </p:cBhvr>
                                      <p:tavLst>
                                        <p:tav tm="0">
                                          <p:val>
                                            <p:str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1000"/>
                                        <p:tgtEl>
                                          <p:spTgt spid="117"/>
                                        </p:tgtEl>
                                        <p:attrNameLst>
                                          <p:attrName>ppt_w</p:attrName>
                                        </p:attrNameLst>
                                      </p:cBhvr>
                                      <p:tavLst>
                                        <p:tav tm="0">
                                          <p:val>
                                            <p:strVal val="0"/>
                                          </p:val>
                                        </p:tav>
                                        <p:tav tm="100000">
                                          <p:val>
                                            <p:strVal val="#ppt_w"/>
                                          </p:val>
                                        </p:tav>
                                      </p:tavLst>
                                    </p:anim>
                                    <p:anim calcmode="lin" valueType="num">
                                      <p:cBhvr additive="base">
                                        <p:cTn id="17" dur="1000"/>
                                        <p:tgtEl>
                                          <p:spTgt spid="117"/>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18"/>
                                        </p:tgtEl>
                                        <p:attrNameLst>
                                          <p:attrName>style.visibility</p:attrName>
                                        </p:attrNameLst>
                                      </p:cBhvr>
                                      <p:to>
                                        <p:strVal val="visible"/>
                                      </p:to>
                                    </p:set>
                                    <p:anim calcmode="lin" valueType="num">
                                      <p:cBhvr additive="base">
                                        <p:cTn id="20" dur="1000"/>
                                        <p:tgtEl>
                                          <p:spTgt spid="118"/>
                                        </p:tgtEl>
                                        <p:attrNameLst>
                                          <p:attrName>ppt_w</p:attrName>
                                        </p:attrNameLst>
                                      </p:cBhvr>
                                      <p:tavLst>
                                        <p:tav tm="0">
                                          <p:val>
                                            <p:strVal val="0"/>
                                          </p:val>
                                        </p:tav>
                                        <p:tav tm="100000">
                                          <p:val>
                                            <p:strVal val="#ppt_w"/>
                                          </p:val>
                                        </p:tav>
                                      </p:tavLst>
                                    </p:anim>
                                    <p:anim calcmode="lin" valueType="num">
                                      <p:cBhvr additive="base">
                                        <p:cTn id="21" dur="1000"/>
                                        <p:tgtEl>
                                          <p:spTgt spid="118"/>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19"/>
                                        </p:tgtEl>
                                        <p:attrNameLst>
                                          <p:attrName>style.visibility</p:attrName>
                                        </p:attrNameLst>
                                      </p:cBhvr>
                                      <p:to>
                                        <p:strVal val="visible"/>
                                      </p:to>
                                    </p:set>
                                    <p:anim calcmode="lin" valueType="num">
                                      <p:cBhvr additive="base">
                                        <p:cTn id="24" dur="1000"/>
                                        <p:tgtEl>
                                          <p:spTgt spid="119"/>
                                        </p:tgtEl>
                                        <p:attrNameLst>
                                          <p:attrName>ppt_w</p:attrName>
                                        </p:attrNameLst>
                                      </p:cBhvr>
                                      <p:tavLst>
                                        <p:tav tm="0">
                                          <p:val>
                                            <p:strVal val="0"/>
                                          </p:val>
                                        </p:tav>
                                        <p:tav tm="100000">
                                          <p:val>
                                            <p:strVal val="#ppt_w"/>
                                          </p:val>
                                        </p:tav>
                                      </p:tavLst>
                                    </p:anim>
                                    <p:anim calcmode="lin" valueType="num">
                                      <p:cBhvr additive="base">
                                        <p:cTn id="25" dur="1000"/>
                                        <p:tgtEl>
                                          <p:spTgt spid="119"/>
                                        </p:tgtEl>
                                        <p:attrNameLst>
                                          <p:attrName>ppt_h</p:attrName>
                                        </p:attrNameLst>
                                      </p:cBhvr>
                                      <p:tavLst>
                                        <p:tav tm="0">
                                          <p:val>
                                            <p:str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 calcmode="lin" valueType="num">
                                      <p:cBhvr additive="base">
                                        <p:cTn id="28" dur="1000"/>
                                        <p:tgtEl>
                                          <p:spTgt spid="120"/>
                                        </p:tgtEl>
                                        <p:attrNameLst>
                                          <p:attrName>ppt_w</p:attrName>
                                        </p:attrNameLst>
                                      </p:cBhvr>
                                      <p:tavLst>
                                        <p:tav tm="0">
                                          <p:val>
                                            <p:strVal val="0"/>
                                          </p:val>
                                        </p:tav>
                                        <p:tav tm="100000">
                                          <p:val>
                                            <p:strVal val="#ppt_w"/>
                                          </p:val>
                                        </p:tav>
                                      </p:tavLst>
                                    </p:anim>
                                    <p:anim calcmode="lin" valueType="num">
                                      <p:cBhvr additive="base">
                                        <p:cTn id="29" dur="1000"/>
                                        <p:tgtEl>
                                          <p:spTgt spid="1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6000"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prstGeom prst="rect">
            <a:avLst/>
          </a:prstGeom>
        </p:spPr>
        <p:txBody>
          <a:bodyPr lIns="121900" tIns="121900" rIns="121900" bIns="121900" anchor="t" anchorCtr="0">
            <a:noAutofit/>
          </a:bodyPr>
          <a:lstStyle/>
          <a:p>
            <a:pPr algn="ctr">
              <a:spcBef>
                <a:spcPts val="0"/>
              </a:spcBef>
              <a:buNone/>
            </a:pPr>
            <a:r>
              <a:rPr lang="en-US"/>
              <a:t>Who Uses Creative Commons?</a:t>
            </a:r>
          </a:p>
        </p:txBody>
      </p:sp>
      <p:sp>
        <p:nvSpPr>
          <p:cNvPr id="126" name="Shape 126"/>
          <p:cNvSpPr txBox="1">
            <a:spLocks noGrp="1"/>
          </p:cNvSpPr>
          <p:nvPr>
            <p:ph type="body" idx="1"/>
          </p:nvPr>
        </p:nvSpPr>
        <p:spPr>
          <a:prstGeom prst="rect">
            <a:avLst/>
          </a:prstGeom>
        </p:spPr>
        <p:txBody>
          <a:bodyPr lIns="121900" tIns="121900" rIns="121900" bIns="121900" anchor="t" anchorCtr="0">
            <a:noAutofit/>
          </a:bodyPr>
          <a:lstStyle/>
          <a:p>
            <a:pPr rtl="0">
              <a:spcBef>
                <a:spcPts val="0"/>
              </a:spcBef>
              <a:buNone/>
            </a:pPr>
            <a:r>
              <a:rPr lang="en-US"/>
              <a:t>Teachers, artists, photographers, musicians- everyday people!  </a:t>
            </a:r>
          </a:p>
          <a:p>
            <a:pPr>
              <a:spcBef>
                <a:spcPts val="0"/>
              </a:spcBef>
              <a:buNone/>
            </a:pPr>
            <a:r>
              <a:rPr lang="en-US"/>
              <a:t>There are many companies that use CC licensure as well.  </a:t>
            </a:r>
          </a:p>
        </p:txBody>
      </p:sp>
      <p:pic>
        <p:nvPicPr>
          <p:cNvPr id="127" name="Shape 127"/>
          <p:cNvPicPr preferRelativeResize="0"/>
          <p:nvPr/>
        </p:nvPicPr>
        <p:blipFill>
          <a:blip r:embed="rId5">
            <a:alphaModFix/>
          </a:blip>
          <a:stretch>
            <a:fillRect/>
          </a:stretch>
        </p:blipFill>
        <p:spPr>
          <a:xfrm>
            <a:off x="3800175" y="2976550"/>
            <a:ext cx="1809750" cy="904875"/>
          </a:xfrm>
          <a:prstGeom prst="rect">
            <a:avLst/>
          </a:prstGeom>
          <a:noFill/>
          <a:ln>
            <a:noFill/>
          </a:ln>
        </p:spPr>
      </p:pic>
      <p:pic>
        <p:nvPicPr>
          <p:cNvPr id="128" name="Shape 128"/>
          <p:cNvPicPr preferRelativeResize="0"/>
          <p:nvPr/>
        </p:nvPicPr>
        <p:blipFill>
          <a:blip r:embed="rId6">
            <a:alphaModFix/>
          </a:blip>
          <a:stretch>
            <a:fillRect/>
          </a:stretch>
        </p:blipFill>
        <p:spPr>
          <a:xfrm>
            <a:off x="6006287" y="2976550"/>
            <a:ext cx="1800225" cy="1066800"/>
          </a:xfrm>
          <a:prstGeom prst="rect">
            <a:avLst/>
          </a:prstGeom>
          <a:noFill/>
          <a:ln>
            <a:noFill/>
          </a:ln>
        </p:spPr>
      </p:pic>
      <p:pic>
        <p:nvPicPr>
          <p:cNvPr id="129" name="Shape 129"/>
          <p:cNvPicPr preferRelativeResize="0"/>
          <p:nvPr/>
        </p:nvPicPr>
        <p:blipFill>
          <a:blip r:embed="rId7">
            <a:alphaModFix/>
          </a:blip>
          <a:stretch>
            <a:fillRect/>
          </a:stretch>
        </p:blipFill>
        <p:spPr>
          <a:xfrm>
            <a:off x="1511662" y="4997187"/>
            <a:ext cx="2524125" cy="1000125"/>
          </a:xfrm>
          <a:prstGeom prst="rect">
            <a:avLst/>
          </a:prstGeom>
          <a:noFill/>
          <a:ln>
            <a:noFill/>
          </a:ln>
        </p:spPr>
      </p:pic>
      <p:pic>
        <p:nvPicPr>
          <p:cNvPr id="130" name="Shape 130"/>
          <p:cNvPicPr preferRelativeResize="0"/>
          <p:nvPr/>
        </p:nvPicPr>
        <p:blipFill>
          <a:blip r:embed="rId8">
            <a:alphaModFix/>
          </a:blip>
          <a:stretch>
            <a:fillRect/>
          </a:stretch>
        </p:blipFill>
        <p:spPr>
          <a:xfrm>
            <a:off x="1511673" y="2976550"/>
            <a:ext cx="1809750" cy="1572271"/>
          </a:xfrm>
          <a:prstGeom prst="rect">
            <a:avLst/>
          </a:prstGeom>
          <a:noFill/>
          <a:ln>
            <a:noFill/>
          </a:ln>
        </p:spPr>
      </p:pic>
      <p:pic>
        <p:nvPicPr>
          <p:cNvPr id="131" name="Shape 131"/>
          <p:cNvPicPr preferRelativeResize="0"/>
          <p:nvPr/>
        </p:nvPicPr>
        <p:blipFill>
          <a:blip r:embed="rId9">
            <a:alphaModFix/>
          </a:blip>
          <a:stretch>
            <a:fillRect/>
          </a:stretch>
        </p:blipFill>
        <p:spPr>
          <a:xfrm>
            <a:off x="4699900" y="4997200"/>
            <a:ext cx="1485900" cy="1219200"/>
          </a:xfrm>
          <a:prstGeom prst="rect">
            <a:avLst/>
          </a:prstGeom>
          <a:noFill/>
          <a:ln>
            <a:noFill/>
          </a:ln>
        </p:spPr>
      </p:pic>
      <p:pic>
        <p:nvPicPr>
          <p:cNvPr id="132" name="Shape 132"/>
          <p:cNvPicPr preferRelativeResize="0"/>
          <p:nvPr/>
        </p:nvPicPr>
        <p:blipFill>
          <a:blip r:embed="rId10">
            <a:alphaModFix/>
          </a:blip>
          <a:stretch>
            <a:fillRect/>
          </a:stretch>
        </p:blipFill>
        <p:spPr>
          <a:xfrm>
            <a:off x="6849900" y="4644123"/>
            <a:ext cx="1563776" cy="1572275"/>
          </a:xfrm>
          <a:prstGeom prst="rect">
            <a:avLst/>
          </a:prstGeom>
          <a:noFill/>
          <a:ln>
            <a:noFill/>
          </a:ln>
        </p:spPr>
      </p:pic>
      <p:sp>
        <p:nvSpPr>
          <p:cNvPr id="133" name="Shape 133"/>
          <p:cNvSpPr txBox="1"/>
          <p:nvPr/>
        </p:nvSpPr>
        <p:spPr>
          <a:xfrm>
            <a:off x="1695750" y="6112925"/>
            <a:ext cx="2249699" cy="290399"/>
          </a:xfrm>
          <a:prstGeom prst="rect">
            <a:avLst/>
          </a:prstGeom>
          <a:noFill/>
          <a:ln>
            <a:noFill/>
          </a:ln>
        </p:spPr>
        <p:txBody>
          <a:bodyPr lIns="91425" tIns="91425" rIns="91425" bIns="91425" anchor="t" anchorCtr="0">
            <a:noAutofit/>
          </a:bodyPr>
          <a:lstStyle/>
          <a:p>
            <a:pPr>
              <a:spcBef>
                <a:spcPts val="0"/>
              </a:spcBef>
              <a:buNone/>
            </a:pPr>
            <a:r>
              <a:rPr lang="en-US" sz="600" u="sng">
                <a:solidFill>
                  <a:schemeClr val="hlink"/>
                </a:solidFill>
                <a:hlinkClick r:id="rId11"/>
              </a:rPr>
              <a:t>"Logo of Flickr"</a:t>
            </a:r>
            <a:r>
              <a:rPr lang="en-US" sz="600"/>
              <a:t> by</a:t>
            </a:r>
            <a:r>
              <a:rPr lang="en-US" sz="600">
                <a:hlinkClick r:id="rId12"/>
              </a:rPr>
              <a:t> </a:t>
            </a:r>
            <a:r>
              <a:rPr lang="en-US" sz="600" u="sng">
                <a:solidFill>
                  <a:schemeClr val="hlink"/>
                </a:solidFill>
                <a:hlinkClick r:id="rId12"/>
              </a:rPr>
              <a:t>Bernard Goldbach</a:t>
            </a:r>
            <a:r>
              <a:rPr lang="en-US" sz="600"/>
              <a:t>,</a:t>
            </a:r>
            <a:r>
              <a:rPr lang="en-US" sz="600">
                <a:hlinkClick r:id="rId13"/>
              </a:rPr>
              <a:t> </a:t>
            </a:r>
            <a:r>
              <a:rPr lang="en-US" sz="600" u="sng">
                <a:solidFill>
                  <a:schemeClr val="hlink"/>
                </a:solidFill>
                <a:hlinkClick r:id="rId13"/>
              </a:rPr>
              <a:t>Flickr</a:t>
            </a:r>
            <a:r>
              <a:rPr lang="en-US" sz="600" u="sng">
                <a:solidFill>
                  <a:schemeClr val="hlink"/>
                </a:solidFill>
              </a:rPr>
              <a:t> </a:t>
            </a:r>
            <a:r>
              <a:rPr lang="en-US" sz="600"/>
              <a:t>is licensed under</a:t>
            </a:r>
            <a:r>
              <a:rPr lang="en-US" sz="600">
                <a:hlinkClick r:id="rId14"/>
              </a:rPr>
              <a:t> </a:t>
            </a:r>
            <a:r>
              <a:rPr lang="en-US" sz="600" u="sng">
                <a:solidFill>
                  <a:schemeClr val="hlink"/>
                </a:solidFill>
                <a:hlinkClick r:id="rId14"/>
              </a:rPr>
              <a:t>CC BY 2.0</a:t>
            </a:r>
          </a:p>
        </p:txBody>
      </p:sp>
      <p:sp>
        <p:nvSpPr>
          <p:cNvPr id="134" name="Shape 134"/>
          <p:cNvSpPr txBox="1"/>
          <p:nvPr/>
        </p:nvSpPr>
        <p:spPr>
          <a:xfrm>
            <a:off x="9134325" y="6112925"/>
            <a:ext cx="2806200" cy="607800"/>
          </a:xfrm>
          <a:prstGeom prst="rect">
            <a:avLst/>
          </a:prstGeom>
          <a:noFill/>
          <a:ln>
            <a:noFill/>
          </a:ln>
        </p:spPr>
        <p:txBody>
          <a:bodyPr lIns="91425" tIns="91425" rIns="91425" bIns="91425" anchor="t" anchorCtr="0">
            <a:noAutofit/>
          </a:bodyPr>
          <a:lstStyle/>
          <a:p>
            <a:pPr>
              <a:spcBef>
                <a:spcPts val="0"/>
              </a:spcBef>
              <a:buNone/>
            </a:pPr>
            <a:r>
              <a:rPr lang="en-US" sz="1000">
                <a:solidFill>
                  <a:srgbClr val="FFFFFF"/>
                </a:solidFill>
              </a:rPr>
              <a:t>Unless otherwise noted, all pictures are from</a:t>
            </a:r>
            <a:r>
              <a:rPr lang="en-US" sz="1000"/>
              <a:t> </a:t>
            </a:r>
            <a:r>
              <a:rPr lang="en-US" sz="1000" u="sng">
                <a:solidFill>
                  <a:schemeClr val="hlink"/>
                </a:solidFill>
                <a:hlinkClick r:id="rId15"/>
              </a:rPr>
              <a:t>"Who Uses CC"</a:t>
            </a:r>
            <a:r>
              <a:rPr lang="en-US" sz="1000"/>
              <a:t> </a:t>
            </a:r>
            <a:r>
              <a:rPr lang="en-US" sz="1000">
                <a:solidFill>
                  <a:srgbClr val="EFEFEF"/>
                </a:solidFill>
              </a:rPr>
              <a:t>by</a:t>
            </a:r>
            <a:r>
              <a:rPr lang="en-US" sz="1000">
                <a:hlinkClick r:id="rId16"/>
              </a:rPr>
              <a:t> </a:t>
            </a:r>
            <a:r>
              <a:rPr lang="en-US" sz="1000" u="sng">
                <a:solidFill>
                  <a:schemeClr val="hlink"/>
                </a:solidFill>
                <a:hlinkClick r:id="rId16"/>
              </a:rPr>
              <a:t>Creative Commons</a:t>
            </a:r>
            <a:r>
              <a:rPr lang="en-US" sz="1000"/>
              <a:t> is </a:t>
            </a:r>
            <a:r>
              <a:rPr lang="en-US" sz="1000">
                <a:solidFill>
                  <a:srgbClr val="FFFFFF"/>
                </a:solidFill>
              </a:rPr>
              <a:t>licensed under</a:t>
            </a:r>
            <a:r>
              <a:rPr lang="en-US" sz="1000">
                <a:solidFill>
                  <a:srgbClr val="FFFFFF"/>
                </a:solidFill>
                <a:hlinkClick r:id="rId17"/>
              </a:rPr>
              <a:t> </a:t>
            </a:r>
            <a:r>
              <a:rPr lang="en-US" sz="1000" u="sng">
                <a:solidFill>
                  <a:schemeClr val="hlink"/>
                </a:solidFill>
                <a:hlinkClick r:id="rId17"/>
              </a:rPr>
              <a:t>CC BY 4.0</a:t>
            </a:r>
          </a:p>
        </p:txBody>
      </p:sp>
      <p:pic>
        <p:nvPicPr>
          <p:cNvPr id="3" name="Who Uses C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2800"/>
                                        <p:tgtEl>
                                          <p:spTgt spid="130"/>
                                        </p:tgtEl>
                                      </p:cBhvr>
                                    </p:animEffect>
                                  </p:childTnLst>
                                </p:cTn>
                              </p:par>
                            </p:childTnLst>
                          </p:cTn>
                        </p:par>
                        <p:par>
                          <p:cTn id="8" fill="hold">
                            <p:stCondLst>
                              <p:cond delay="28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2800"/>
                                        <p:tgtEl>
                                          <p:spTgt spid="127"/>
                                        </p:tgtEl>
                                      </p:cBhvr>
                                    </p:animEffect>
                                  </p:childTnLst>
                                </p:cTn>
                              </p:par>
                            </p:childTnLst>
                          </p:cTn>
                        </p:par>
                        <p:par>
                          <p:cTn id="12" fill="hold">
                            <p:stCondLst>
                              <p:cond delay="5600"/>
                            </p:stCondLst>
                            <p:childTnLst>
                              <p:par>
                                <p:cTn id="13" presetID="10" presetClass="entr" presetSubtype="0" fill="hold" nodeType="after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2800"/>
                                        <p:tgtEl>
                                          <p:spTgt spid="128"/>
                                        </p:tgtEl>
                                      </p:cBhvr>
                                    </p:animEffect>
                                  </p:childTnLst>
                                </p:cTn>
                              </p:par>
                            </p:childTnLst>
                          </p:cTn>
                        </p:par>
                        <p:par>
                          <p:cTn id="16" fill="hold">
                            <p:stCondLst>
                              <p:cond delay="8400"/>
                            </p:stCondLst>
                            <p:childTnLst>
                              <p:par>
                                <p:cTn id="17" presetID="10" presetClass="entr" presetSubtype="0" fill="hold"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2800"/>
                                        <p:tgtEl>
                                          <p:spTgt spid="129"/>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2800"/>
                                        <p:tgtEl>
                                          <p:spTgt spid="133"/>
                                        </p:tgtEl>
                                      </p:cBhvr>
                                    </p:animEffect>
                                  </p:childTnLst>
                                </p:cTn>
                              </p:par>
                            </p:childTnLst>
                          </p:cTn>
                        </p:par>
                        <p:par>
                          <p:cTn id="23" fill="hold">
                            <p:stCondLst>
                              <p:cond delay="11200"/>
                            </p:stCondLst>
                            <p:childTnLst>
                              <p:par>
                                <p:cTn id="24" presetID="10" presetClass="entr" presetSubtype="0" fill="hold" nodeType="afterEffect">
                                  <p:stCondLst>
                                    <p:cond delay="0"/>
                                  </p:stCondLst>
                                  <p:childTnLst>
                                    <p:set>
                                      <p:cBhvr>
                                        <p:cTn id="25" dur="1" fill="hold">
                                          <p:stCondLst>
                                            <p:cond delay="0"/>
                                          </p:stCondLst>
                                        </p:cTn>
                                        <p:tgtEl>
                                          <p:spTgt spid="131"/>
                                        </p:tgtEl>
                                        <p:attrNameLst>
                                          <p:attrName>style.visibility</p:attrName>
                                        </p:attrNameLst>
                                      </p:cBhvr>
                                      <p:to>
                                        <p:strVal val="visible"/>
                                      </p:to>
                                    </p:set>
                                    <p:animEffect transition="in" filter="fade">
                                      <p:cBhvr>
                                        <p:cTn id="26" dur="2700"/>
                                        <p:tgtEl>
                                          <p:spTgt spid="131"/>
                                        </p:tgtEl>
                                      </p:cBhvr>
                                    </p:animEffect>
                                  </p:childTnLst>
                                </p:cTn>
                              </p:par>
                            </p:childTnLst>
                          </p:cTn>
                        </p:par>
                        <p:par>
                          <p:cTn id="27" fill="hold">
                            <p:stCondLst>
                              <p:cond delay="13900"/>
                            </p:stCondLst>
                            <p:childTnLst>
                              <p:par>
                                <p:cTn id="28" presetID="10" presetClass="entr" presetSubtype="0" fill="hold" nodeType="afterEffect">
                                  <p:stCondLst>
                                    <p:cond delay="0"/>
                                  </p:stCondLst>
                                  <p:childTnLst>
                                    <p:set>
                                      <p:cBhvr>
                                        <p:cTn id="29" dur="1" fill="hold">
                                          <p:stCondLst>
                                            <p:cond delay="0"/>
                                          </p:stCondLst>
                                        </p:cTn>
                                        <p:tgtEl>
                                          <p:spTgt spid="132"/>
                                        </p:tgtEl>
                                        <p:attrNameLst>
                                          <p:attrName>style.visibility</p:attrName>
                                        </p:attrNameLst>
                                      </p:cBhvr>
                                      <p:to>
                                        <p:strVal val="visible"/>
                                      </p:to>
                                    </p:set>
                                    <p:animEffect transition="in" filter="fade">
                                      <p:cBhvr>
                                        <p:cTn id="30" dur="2700"/>
                                        <p:tgtEl>
                                          <p:spTgt spid="132"/>
                                        </p:tgtEl>
                                      </p:cBhvr>
                                    </p:animEffect>
                                  </p:childTnLst>
                                </p:cTn>
                              </p:par>
                            </p:childTnLst>
                          </p:cTn>
                        </p:par>
                        <p:par>
                          <p:cTn id="31" fill="hold">
                            <p:stCondLst>
                              <p:cond delay="16600"/>
                            </p:stCondLst>
                            <p:childTnLst>
                              <p:par>
                                <p:cTn id="32" presetID="23" presetClass="entr" presetSubtype="16" fill="hold" nodeType="afterEffect">
                                  <p:stCondLst>
                                    <p:cond delay="0"/>
                                  </p:stCondLst>
                                  <p:childTnLst>
                                    <p:set>
                                      <p:cBhvr>
                                        <p:cTn id="33" dur="1" fill="hold">
                                          <p:stCondLst>
                                            <p:cond delay="0"/>
                                          </p:stCondLst>
                                        </p:cTn>
                                        <p:tgtEl>
                                          <p:spTgt spid="134"/>
                                        </p:tgtEl>
                                        <p:attrNameLst>
                                          <p:attrName>style.visibility</p:attrName>
                                        </p:attrNameLst>
                                      </p:cBhvr>
                                      <p:to>
                                        <p:strVal val="visible"/>
                                      </p:to>
                                    </p:set>
                                    <p:anim calcmode="lin" valueType="num">
                                      <p:cBhvr additive="base">
                                        <p:cTn id="34" dur="1"/>
                                        <p:tgtEl>
                                          <p:spTgt spid="134"/>
                                        </p:tgtEl>
                                        <p:attrNameLst>
                                          <p:attrName>ppt_w</p:attrName>
                                        </p:attrNameLst>
                                      </p:cBhvr>
                                      <p:tavLst>
                                        <p:tav tm="0">
                                          <p:val>
                                            <p:strVal val="0"/>
                                          </p:val>
                                        </p:tav>
                                        <p:tav tm="100000">
                                          <p:val>
                                            <p:strVal val="#ppt_w"/>
                                          </p:val>
                                        </p:tav>
                                      </p:tavLst>
                                    </p:anim>
                                    <p:anim calcmode="lin" valueType="num">
                                      <p:cBhvr additive="base">
                                        <p:cTn id="35" dur="1"/>
                                        <p:tgtEl>
                                          <p:spTgt spid="1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5095" fill="hold"/>
                                        <p:tgtEl>
                                          <p:spTgt spid="3"/>
                                        </p:tgtEl>
                                      </p:cBhvr>
                                    </p:cmd>
                                  </p:childTnLst>
                                </p:cTn>
                              </p:par>
                            </p:childTnLst>
                          </p:cTn>
                        </p:par>
                      </p:childTnLst>
                    </p:cTn>
                  </p:par>
                </p:childTnLst>
              </p:cTn>
              <p:nextCondLst>
                <p:cond evt="onClick" delay="0">
                  <p:tgtEl>
                    <p:spTgt spid="3"/>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prstGeom prst="rect">
            <a:avLst/>
          </a:prstGeom>
        </p:spPr>
        <p:txBody>
          <a:bodyPr lIns="121900" tIns="121900" rIns="121900" bIns="121900" anchor="t" anchorCtr="0">
            <a:noAutofit/>
          </a:bodyPr>
          <a:lstStyle/>
          <a:p>
            <a:pPr algn="ctr">
              <a:spcBef>
                <a:spcPts val="0"/>
              </a:spcBef>
              <a:buNone/>
            </a:pPr>
            <a:r>
              <a:rPr lang="en-US"/>
              <a:t>Best Practices for Citing Creative Commons Works</a:t>
            </a:r>
          </a:p>
        </p:txBody>
      </p:sp>
      <p:sp>
        <p:nvSpPr>
          <p:cNvPr id="140" name="Shape 140"/>
          <p:cNvSpPr txBox="1">
            <a:spLocks noGrp="1"/>
          </p:cNvSpPr>
          <p:nvPr>
            <p:ph type="body" idx="1"/>
          </p:nvPr>
        </p:nvSpPr>
        <p:spPr>
          <a:prstGeom prst="rect">
            <a:avLst/>
          </a:prstGeom>
        </p:spPr>
        <p:txBody>
          <a:bodyPr lIns="121900" tIns="121900" rIns="121900" bIns="121900" anchor="t" anchorCtr="0">
            <a:noAutofit/>
          </a:bodyPr>
          <a:lstStyle/>
          <a:p>
            <a:pPr lvl="0" rtl="0">
              <a:spcBef>
                <a:spcPts val="0"/>
              </a:spcBef>
              <a:buNone/>
            </a:pPr>
            <a:r>
              <a:rPr lang="en-US" dirty="0"/>
              <a:t>Cite as much information as possible, including</a:t>
            </a:r>
          </a:p>
          <a:p>
            <a:pPr marL="457200" lvl="0" indent="-228600" rtl="0">
              <a:spcBef>
                <a:spcPts val="0"/>
              </a:spcBef>
            </a:pPr>
            <a:r>
              <a:rPr lang="en-US" dirty="0"/>
              <a:t>Title of the Work</a:t>
            </a:r>
          </a:p>
          <a:p>
            <a:pPr marL="457200" lvl="0" indent="-228600" rtl="0">
              <a:spcBef>
                <a:spcPts val="0"/>
              </a:spcBef>
            </a:pPr>
            <a:r>
              <a:rPr lang="en-US" dirty="0"/>
              <a:t>Author’s Name</a:t>
            </a:r>
          </a:p>
          <a:p>
            <a:pPr marL="457200" lvl="0" indent="-228600" rtl="0">
              <a:spcBef>
                <a:spcPts val="0"/>
              </a:spcBef>
            </a:pPr>
            <a:r>
              <a:rPr lang="en-US" dirty="0"/>
              <a:t>Source</a:t>
            </a:r>
          </a:p>
          <a:p>
            <a:pPr marL="457200" lvl="0" indent="-228600" rtl="0">
              <a:spcBef>
                <a:spcPts val="0"/>
              </a:spcBef>
            </a:pPr>
            <a:r>
              <a:rPr lang="en-US" dirty="0" smtClean="0"/>
              <a:t>License </a:t>
            </a:r>
            <a:endParaRPr lang="en-US" dirty="0"/>
          </a:p>
          <a:p>
            <a:pPr rtl="0">
              <a:spcBef>
                <a:spcPts val="0"/>
              </a:spcBef>
              <a:buNone/>
            </a:pPr>
            <a:endParaRPr dirty="0"/>
          </a:p>
          <a:p>
            <a:pPr rtl="0">
              <a:spcBef>
                <a:spcPts val="0"/>
              </a:spcBef>
              <a:buNone/>
            </a:pPr>
            <a:endParaRPr dirty="0"/>
          </a:p>
          <a:p>
            <a:pPr>
              <a:spcBef>
                <a:spcPts val="0"/>
              </a:spcBef>
              <a:buNone/>
            </a:pPr>
            <a:endParaRPr dirty="0"/>
          </a:p>
        </p:txBody>
      </p:sp>
      <p:pic>
        <p:nvPicPr>
          <p:cNvPr id="2" name="Best Practi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0">
                                            <p:txEl>
                                              <p:pRg st="1" end="1"/>
                                            </p:txEl>
                                          </p:spTgt>
                                        </p:tgtEl>
                                        <p:attrNameLst>
                                          <p:attrName>style.visibility</p:attrName>
                                        </p:attrNameLst>
                                      </p:cBhvr>
                                      <p:to>
                                        <p:strVal val="visible"/>
                                      </p:to>
                                    </p:set>
                                    <p:anim calcmode="lin" valueType="num">
                                      <p:cBhvr additive="base">
                                        <p:cTn id="7" dur="500" fill="hold"/>
                                        <p:tgtEl>
                                          <p:spTgt spid="14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0">
                                            <p:txEl>
                                              <p:pRg st="2" end="2"/>
                                            </p:txEl>
                                          </p:spTgt>
                                        </p:tgtEl>
                                        <p:attrNameLst>
                                          <p:attrName>style.visibility</p:attrName>
                                        </p:attrNameLst>
                                      </p:cBhvr>
                                      <p:to>
                                        <p:strVal val="visible"/>
                                      </p:to>
                                    </p:set>
                                    <p:anim calcmode="lin" valueType="num">
                                      <p:cBhvr additive="base">
                                        <p:cTn id="13" dur="500" fill="hold"/>
                                        <p:tgtEl>
                                          <p:spTgt spid="14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0">
                                            <p:txEl>
                                              <p:pRg st="3" end="3"/>
                                            </p:txEl>
                                          </p:spTgt>
                                        </p:tgtEl>
                                        <p:attrNameLst>
                                          <p:attrName>style.visibility</p:attrName>
                                        </p:attrNameLst>
                                      </p:cBhvr>
                                      <p:to>
                                        <p:strVal val="visible"/>
                                      </p:to>
                                    </p:set>
                                    <p:anim calcmode="lin" valueType="num">
                                      <p:cBhvr additive="base">
                                        <p:cTn id="19" dur="500" fill="hold"/>
                                        <p:tgtEl>
                                          <p:spTgt spid="14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0">
                                            <p:txEl>
                                              <p:pRg st="4" end="4"/>
                                            </p:txEl>
                                          </p:spTgt>
                                        </p:tgtEl>
                                        <p:attrNameLst>
                                          <p:attrName>style.visibility</p:attrName>
                                        </p:attrNameLst>
                                      </p:cBhvr>
                                      <p:to>
                                        <p:strVal val="visible"/>
                                      </p:to>
                                    </p:set>
                                    <p:anim calcmode="lin" valueType="num">
                                      <p:cBhvr additive="base">
                                        <p:cTn id="25" dur="500" fill="hold"/>
                                        <p:tgtEl>
                                          <p:spTgt spid="14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7269"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prstGeom prst="rect">
            <a:avLst/>
          </a:prstGeom>
        </p:spPr>
        <p:txBody>
          <a:bodyPr lIns="121900" tIns="121900" rIns="121900" bIns="121900" anchor="t" anchorCtr="0">
            <a:noAutofit/>
          </a:bodyPr>
          <a:lstStyle/>
          <a:p>
            <a:pPr algn="ctr">
              <a:spcBef>
                <a:spcPts val="0"/>
              </a:spcBef>
              <a:buNone/>
            </a:pPr>
            <a:r>
              <a:rPr lang="en-US"/>
              <a:t>My favorite Attribution Builder: Open Washington</a:t>
            </a:r>
          </a:p>
        </p:txBody>
      </p:sp>
      <p:sp>
        <p:nvSpPr>
          <p:cNvPr id="146" name="Shape 146"/>
          <p:cNvSpPr txBox="1">
            <a:spLocks noGrp="1"/>
          </p:cNvSpPr>
          <p:nvPr>
            <p:ph type="body" idx="1"/>
          </p:nvPr>
        </p:nvSpPr>
        <p:spPr>
          <a:xfrm>
            <a:off x="415600" y="1561408"/>
            <a:ext cx="11360700" cy="4555199"/>
          </a:xfrm>
          <a:prstGeom prst="rect">
            <a:avLst/>
          </a:prstGeom>
        </p:spPr>
        <p:txBody>
          <a:bodyPr lIns="121900" tIns="121900" rIns="121900" bIns="121900" anchor="t" anchorCtr="0">
            <a:noAutofit/>
          </a:bodyPr>
          <a:lstStyle/>
          <a:p>
            <a:pPr rtl="0">
              <a:spcBef>
                <a:spcPts val="0"/>
              </a:spcBef>
              <a:buNone/>
            </a:pPr>
            <a:endParaRPr/>
          </a:p>
          <a:p>
            <a:pPr rtl="0">
              <a:spcBef>
                <a:spcPts val="0"/>
              </a:spcBef>
              <a:buNone/>
            </a:pPr>
            <a:endParaRPr/>
          </a:p>
          <a:p>
            <a:pPr>
              <a:spcBef>
                <a:spcPts val="0"/>
              </a:spcBef>
              <a:buNone/>
            </a:pPr>
            <a:endParaRPr/>
          </a:p>
        </p:txBody>
      </p:sp>
      <p:pic>
        <p:nvPicPr>
          <p:cNvPr id="147" name="Shape 147"/>
          <p:cNvPicPr preferRelativeResize="0"/>
          <p:nvPr/>
        </p:nvPicPr>
        <p:blipFill>
          <a:blip r:embed="rId5">
            <a:alphaModFix/>
          </a:blip>
          <a:stretch>
            <a:fillRect/>
          </a:stretch>
        </p:blipFill>
        <p:spPr>
          <a:xfrm>
            <a:off x="3641223" y="1561402"/>
            <a:ext cx="4909551" cy="3735175"/>
          </a:xfrm>
          <a:prstGeom prst="rect">
            <a:avLst/>
          </a:prstGeom>
          <a:noFill/>
          <a:ln>
            <a:noFill/>
          </a:ln>
        </p:spPr>
      </p:pic>
      <p:sp>
        <p:nvSpPr>
          <p:cNvPr id="148" name="Shape 148"/>
          <p:cNvSpPr txBox="1"/>
          <p:nvPr/>
        </p:nvSpPr>
        <p:spPr>
          <a:xfrm>
            <a:off x="3536700" y="5296575"/>
            <a:ext cx="5118600" cy="343500"/>
          </a:xfrm>
          <a:prstGeom prst="rect">
            <a:avLst/>
          </a:prstGeom>
          <a:noFill/>
          <a:ln>
            <a:noFill/>
          </a:ln>
        </p:spPr>
        <p:txBody>
          <a:bodyPr lIns="91425" tIns="91425" rIns="91425" bIns="91425" anchor="t" anchorCtr="0">
            <a:noAutofit/>
          </a:bodyPr>
          <a:lstStyle/>
          <a:p>
            <a:pPr>
              <a:spcBef>
                <a:spcPts val="0"/>
              </a:spcBef>
              <a:buNone/>
            </a:pPr>
            <a:r>
              <a:rPr lang="en-US" sz="1100">
                <a:solidFill>
                  <a:srgbClr val="F3F3F3"/>
                </a:solidFill>
              </a:rPr>
              <a:t>Open Attribution Builder is licensed under</a:t>
            </a:r>
            <a:r>
              <a:rPr lang="en-US" sz="1100">
                <a:hlinkClick r:id="rId6"/>
              </a:rPr>
              <a:t> </a:t>
            </a:r>
            <a:r>
              <a:rPr lang="en-US" sz="1100" u="sng">
                <a:solidFill>
                  <a:schemeClr val="hlink"/>
                </a:solidFill>
                <a:hlinkClick r:id="rId6"/>
              </a:rPr>
              <a:t>CC BY 4.0</a:t>
            </a:r>
            <a:r>
              <a:rPr lang="en-US" sz="1100"/>
              <a:t>. </a:t>
            </a:r>
            <a:r>
              <a:rPr lang="en-US" sz="1100">
                <a:solidFill>
                  <a:srgbClr val="EFEFEF"/>
                </a:solidFill>
              </a:rPr>
              <a:t>Managed by</a:t>
            </a:r>
            <a:r>
              <a:rPr lang="en-US" sz="1100">
                <a:hlinkClick r:id="rId7"/>
              </a:rPr>
              <a:t> </a:t>
            </a:r>
            <a:r>
              <a:rPr lang="en-US" sz="1100" u="sng">
                <a:solidFill>
                  <a:schemeClr val="hlink"/>
                </a:solidFill>
                <a:hlinkClick r:id="rId7"/>
              </a:rPr>
              <a:t>WA SBCTC</a:t>
            </a:r>
            <a:r>
              <a:rPr lang="en-US" sz="1100"/>
              <a:t>. </a:t>
            </a:r>
          </a:p>
        </p:txBody>
      </p:sp>
      <p:pic>
        <p:nvPicPr>
          <p:cNvPr id="2" name="Open WA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TotalTime>
  <Words>964</Words>
  <Application>Microsoft Office PowerPoint</Application>
  <PresentationFormat>Widescreen</PresentationFormat>
  <Paragraphs>43</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Average</vt:lpstr>
      <vt:lpstr>Oswald</vt:lpstr>
      <vt:lpstr>Calibri</vt:lpstr>
      <vt:lpstr>slate</vt:lpstr>
      <vt:lpstr>Creative Commons</vt:lpstr>
      <vt:lpstr>What is Creative Commons? </vt:lpstr>
      <vt:lpstr>Why Creative Commons?  Can’t I just Google things?</vt:lpstr>
      <vt:lpstr>PowerPoint Presentation</vt:lpstr>
      <vt:lpstr>Key Terminology for Creative Commons </vt:lpstr>
      <vt:lpstr>The terms are then used in the way the original author  wishes.</vt:lpstr>
      <vt:lpstr>Who Uses Creative Commons?</vt:lpstr>
      <vt:lpstr>Best Practices for Citing Creative Commons Works</vt:lpstr>
      <vt:lpstr>My favorite Attribution Builder: Open Washington</vt:lpstr>
      <vt:lpstr>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Commons</dc:title>
  <dc:creator>Catherine M. Wildman Zoerb</dc:creator>
  <cp:lastModifiedBy>Catherine Zoerb</cp:lastModifiedBy>
  <cp:revision>7</cp:revision>
  <dcterms:modified xsi:type="dcterms:W3CDTF">2015-11-03T20:11:15Z</dcterms:modified>
</cp:coreProperties>
</file>