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685" r:id="rId5"/>
    <p:sldMasterId id="2147483660" r:id="rId6"/>
    <p:sldMasterId id="2147483665" r:id="rId7"/>
    <p:sldMasterId id="2147483669" r:id="rId8"/>
    <p:sldMasterId id="2147483672" r:id="rId9"/>
    <p:sldMasterId id="2147483676" r:id="rId10"/>
    <p:sldMasterId id="2147483679" r:id="rId11"/>
  </p:sldMasterIdLst>
  <p:notesMasterIdLst>
    <p:notesMasterId r:id="rId25"/>
  </p:notesMasterIdLst>
  <p:handoutMasterIdLst>
    <p:handoutMasterId r:id="rId26"/>
  </p:handoutMasterIdLst>
  <p:sldIdLst>
    <p:sldId id="259" r:id="rId12"/>
    <p:sldId id="260" r:id="rId13"/>
    <p:sldId id="262" r:id="rId14"/>
    <p:sldId id="261" r:id="rId15"/>
    <p:sldId id="263" r:id="rId16"/>
    <p:sldId id="264" r:id="rId17"/>
    <p:sldId id="265" r:id="rId18"/>
    <p:sldId id="266" r:id="rId19"/>
    <p:sldId id="267" r:id="rId20"/>
    <p:sldId id="268" r:id="rId21"/>
    <p:sldId id="269" r:id="rId22"/>
    <p:sldId id="270" r:id="rId23"/>
    <p:sldId id="271" r:id="rId24"/>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A5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F99BF4-E493-444D-31D4-CE88140095EE}" v="64" dt="2020-11-09T13:42:02.420"/>
    <p1510:client id="{B716BA28-EFA8-C662-B37F-922566888660}" v="8" dt="2020-11-09T07:51:18.648"/>
    <p1510:client id="{BDAC2CDA-0490-452E-BEBF-DA39B0DED7E3}" v="241" dt="2020-11-09T16:14:47.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CC9B5F59-95DD-4D3B-8BC7-4E1A598C051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52D31000-B377-43F5-B823-5A4D6A0A8B25}"/>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BF27D75-69EC-4C6C-BCA4-C9A7F8E69D1C}" type="datetimeFigureOut">
              <a:rPr lang="sv-SE" smtClean="0"/>
              <a:t>2020-11-09</a:t>
            </a:fld>
            <a:endParaRPr lang="sv-SE"/>
          </a:p>
        </p:txBody>
      </p:sp>
      <p:sp>
        <p:nvSpPr>
          <p:cNvPr id="4" name="Platshållare för sidfot 3">
            <a:extLst>
              <a:ext uri="{FF2B5EF4-FFF2-40B4-BE49-F238E27FC236}">
                <a16:creationId xmlns:a16="http://schemas.microsoft.com/office/drawing/2014/main" id="{14F0ECBA-8551-416B-B2A7-DB59A16AE770}"/>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4448C6E5-BEA5-4966-8AF0-D27CEDCA33E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D803FDA-AEFA-4A5A-8AAF-D5121EF1B809}" type="slidenum">
              <a:rPr lang="sv-SE" smtClean="0"/>
              <a:t>‹#›</a:t>
            </a:fld>
            <a:endParaRPr lang="sv-SE"/>
          </a:p>
        </p:txBody>
      </p:sp>
    </p:spTree>
    <p:extLst>
      <p:ext uri="{BB962C8B-B14F-4D97-AF65-F5344CB8AC3E}">
        <p14:creationId xmlns:p14="http://schemas.microsoft.com/office/powerpoint/2010/main" val="2525734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57E4FD0-EFD9-446A-96FE-7347DBBA3266}" type="datetimeFigureOut">
              <a:rPr lang="sv-SE" smtClean="0"/>
              <a:t>2020-11-09</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409B14A-B742-4182-A5D4-BE16699FA306}" type="slidenum">
              <a:rPr lang="sv-SE" smtClean="0"/>
              <a:t>‹#›</a:t>
            </a:fld>
            <a:endParaRPr lang="sv-SE"/>
          </a:p>
        </p:txBody>
      </p:sp>
    </p:spTree>
    <p:extLst>
      <p:ext uri="{BB962C8B-B14F-4D97-AF65-F5344CB8AC3E}">
        <p14:creationId xmlns:p14="http://schemas.microsoft.com/office/powerpoint/2010/main" val="151742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todbanken.se/post/open-spa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50000"/>
              </a:lnSpc>
              <a:spcBef>
                <a:spcPts val="1000"/>
              </a:spcBef>
            </a:pPr>
            <a:r>
              <a:rPr lang="sv-SE" b="1"/>
              <a:t>Föreläggande vid vite Skolinspektionen förelägger med stöd av 26 kap. 10 och 27 §§ skollagen (2010:800) Växjö kommun att vid vite av 500 000 senast den 16 maj 2016 vidta åtgärder för att avhjälpa påtalade brister. De vidtagna åtgärderna ska senast samma dag skriftligen redovisas till Skolinspektionen. Om Växjö kommun inte följer detta föreläggande kan Skolinspektionen ansöka hos förvaltningsrätten om utdömande </a:t>
            </a:r>
            <a:endParaRPr lang="en-US"/>
          </a:p>
          <a:p>
            <a:pPr>
              <a:lnSpc>
                <a:spcPct val="150000"/>
              </a:lnSpc>
              <a:spcBef>
                <a:spcPts val="1000"/>
              </a:spcBef>
            </a:pPr>
            <a:r>
              <a:rPr lang="sv-SE" b="1"/>
              <a:t>av vitet. </a:t>
            </a:r>
            <a:endParaRPr lang="en-US"/>
          </a:p>
          <a:p>
            <a:endParaRPr lang="en-US" dirty="0">
              <a:cs typeface="Calibri"/>
            </a:endParaRPr>
          </a:p>
        </p:txBody>
      </p:sp>
      <p:sp>
        <p:nvSpPr>
          <p:cNvPr id="4" name="Platshållare för bildnummer 3"/>
          <p:cNvSpPr>
            <a:spLocks noGrp="1"/>
          </p:cNvSpPr>
          <p:nvPr>
            <p:ph type="sldNum" sz="quarter" idx="5"/>
          </p:nvPr>
        </p:nvSpPr>
        <p:spPr/>
        <p:txBody>
          <a:bodyPr/>
          <a:lstStyle/>
          <a:p>
            <a:fld id="{2409B14A-B742-4182-A5D4-BE16699FA306}" type="slidenum">
              <a:rPr lang="sv-SE" smtClean="0"/>
              <a:t>2</a:t>
            </a:fld>
            <a:endParaRPr lang="sv-SE"/>
          </a:p>
        </p:txBody>
      </p:sp>
    </p:spTree>
    <p:extLst>
      <p:ext uri="{BB962C8B-B14F-4D97-AF65-F5344CB8AC3E}">
        <p14:creationId xmlns:p14="http://schemas.microsoft.com/office/powerpoint/2010/main" val="152027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sz="1200" b="0" i="0" u="none" strike="noStrike" kern="1200">
                <a:solidFill>
                  <a:schemeClr val="tx1"/>
                </a:solidFill>
                <a:effectLst/>
                <a:latin typeface="+mn-lt"/>
                <a:ea typeface="+mn-ea"/>
                <a:cs typeface="+mn-cs"/>
              </a:rPr>
              <a:t>​</a:t>
            </a:r>
          </a:p>
          <a:p>
            <a:pPr rtl="0" fontAlgn="base"/>
            <a:r>
              <a:rPr lang="sv-SE" sz="1200" b="1" i="0" u="none" strike="noStrike" kern="1200">
                <a:solidFill>
                  <a:schemeClr val="tx1"/>
                </a:solidFill>
                <a:effectLst/>
                <a:latin typeface="+mn-lt"/>
                <a:ea typeface="+mn-ea"/>
                <a:cs typeface="+mn-cs"/>
              </a:rPr>
              <a:t>Nulägesbeskrivning (Var är vi)</a:t>
            </a:r>
            <a:r>
              <a:rPr lang="en-US" sz="1200" b="1"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En samlad beskrivning av nuläget för att skapa en samsyn om nuläget för att förbättringsarbetet ska bli framgångsrikt.</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Följ upp resultat och måluppfyllelse</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Följ upp förutsättningar</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a:t>
            </a:r>
          </a:p>
          <a:p>
            <a:pPr rtl="0" fontAlgn="base"/>
            <a:r>
              <a:rPr lang="sv-SE" sz="1200" b="1" i="0" u="none" strike="noStrike" kern="1200">
                <a:solidFill>
                  <a:schemeClr val="tx1"/>
                </a:solidFill>
                <a:effectLst/>
                <a:latin typeface="+mn-lt"/>
                <a:ea typeface="+mn-ea"/>
                <a:cs typeface="+mn-cs"/>
              </a:rPr>
              <a:t>Nulägesbedömning (Vart ska vi?)</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Uppdrag och mål</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Analysera</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Problematisera och kritiskt granska </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Identifiera utvecklingsområden och formulera mål utifrån analys och bedömning</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Besluta strategier med insatser för hur man ska nå dit ex ledningsdeklaration, arbetssätt, rekrytering, förändring av organisation, IT- system, </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Strategier och insatser ska också hjälpa verksamheten att utvecklas i en riktning som hanterar framtiden, konkurrenter och andra förutsättningar</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En verksamhet måste ha tydliga spelregler (värdegrund) för att man tillsammans ska ha det trevligt och behagligt på sin utvecklingsresa. </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Kom ihåg! Medarbetarna är verksamheten</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Analysens uppgift är att på ett trovärdigt sätt bedöma kvaliteten i förhållande till de nationella målen samt att identifiera faktorer som har påverkat.</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Slutligen behöver vi problematisera och kritiskt granska våra förklaringar;</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Hur vet vi det vi vet,</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vad saknar vi kunskap om och hur vi ska ta reda på mer,</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hur kan de ”rimliga” förklaringarna problematiseras i förhållande till aktuell relevant forskning?</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a:t>
            </a:r>
          </a:p>
          <a:p>
            <a:pPr rtl="0" fontAlgn="base"/>
            <a:r>
              <a:rPr lang="sv-SE" sz="1200" b="1" i="0" u="none" strike="noStrike" kern="1200">
                <a:solidFill>
                  <a:schemeClr val="tx1"/>
                </a:solidFill>
                <a:effectLst/>
                <a:latin typeface="+mn-lt"/>
                <a:ea typeface="+mn-ea"/>
                <a:cs typeface="+mn-cs"/>
              </a:rPr>
              <a:t>Verksamhetsidén dokumenteras ner i en Nulägesbedömning med vision, mål och strategier.</a:t>
            </a:r>
            <a:r>
              <a:rPr lang="en-US" sz="1200" b="0" i="0" u="none" strike="noStrike" kern="1200">
                <a:solidFill>
                  <a:schemeClr val="tx1"/>
                </a:solidFill>
                <a:effectLst/>
                <a:latin typeface="+mn-lt"/>
                <a:ea typeface="+mn-ea"/>
                <a:cs typeface="+mn-cs"/>
              </a:rPr>
              <a:t>​</a:t>
            </a:r>
          </a:p>
          <a:p>
            <a:pPr rtl="0" fontAlgn="base"/>
            <a:r>
              <a:rPr lang="sv-SE" sz="1200" b="1" i="0" u="none" strike="noStrike" kern="1200">
                <a:solidFill>
                  <a:schemeClr val="tx1"/>
                </a:solidFill>
                <a:effectLst/>
                <a:latin typeface="+mn-lt"/>
                <a:ea typeface="+mn-ea"/>
                <a:cs typeface="+mn-cs"/>
              </a:rPr>
              <a:t>Men för att förstå och få en gemensam tolkning av det nationella uppdraget som gäller för verksamheten behöver alla vara involverade i kvalitetsarbetet. </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För att skilja ut sin verksamhet behöver man även förstå sin omvärld.</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Trender</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Nya lagkrav</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a:t>
            </a:r>
          </a:p>
          <a:p>
            <a:pPr rtl="0" fontAlgn="base"/>
            <a:r>
              <a:rPr lang="sv-SE" sz="1200" b="1" i="0" u="none" strike="noStrike" kern="1200">
                <a:solidFill>
                  <a:schemeClr val="tx1"/>
                </a:solidFill>
                <a:effectLst/>
                <a:latin typeface="+mn-lt"/>
                <a:ea typeface="+mn-ea"/>
                <a:cs typeface="+mn-cs"/>
              </a:rPr>
              <a:t>Planera genomför och dokumentera (Hur gör vi?)</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Riktningsfokus – De gemensamma krafterna fokuseras i en gemensam riktning</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Ägarskap – All personal känner ett ägarskap. Alltså en vilja att genom konkreta handlingar vara involverad</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Samarbete – Vilja, förmåga och konkret initiativtagande till handlingar som syftar till att hjälpa varandra att lyckas</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a:t>
            </a:r>
          </a:p>
          <a:p>
            <a:pPr rtl="0" fontAlgn="base"/>
            <a:r>
              <a:rPr lang="sv-SE" sz="1200" b="1" i="0" u="none" strike="noStrike" kern="1200">
                <a:solidFill>
                  <a:schemeClr val="tx1"/>
                </a:solidFill>
                <a:effectLst/>
                <a:latin typeface="+mn-lt"/>
                <a:ea typeface="+mn-ea"/>
                <a:cs typeface="+mn-cs"/>
              </a:rPr>
              <a:t>Nulägesanalys (Hur blev det?)</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Uppföljning och utvärdering genererar en nulägesanalys. Denna fastställer ingångsvärdet i nästa period</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a:t>
            </a:r>
          </a:p>
          <a:p>
            <a:pPr rtl="0" fontAlgn="base"/>
            <a:r>
              <a:rPr lang="sv-SE" sz="1200" b="1" i="0" u="none" strike="noStrike" kern="1200">
                <a:solidFill>
                  <a:schemeClr val="tx1"/>
                </a:solidFill>
                <a:effectLst/>
                <a:latin typeface="+mn-lt"/>
                <a:ea typeface="+mn-ea"/>
                <a:cs typeface="+mn-cs"/>
              </a:rPr>
              <a:t>Frågor att ställa:</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Vad vill vi ska hända?</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Har mål och strategi synts i verksamheten?</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Av de tidiga tecken som upptäckts under delperioden, bildar det något mönster?</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Vilken effekt gav de olika strategierna och insatserna?</a:t>
            </a:r>
            <a:r>
              <a:rPr lang="en-US" sz="1200" b="0" i="0" u="none" strike="noStrike" kern="1200">
                <a:solidFill>
                  <a:schemeClr val="tx1"/>
                </a:solidFill>
                <a:effectLst/>
                <a:latin typeface="+mn-lt"/>
                <a:ea typeface="+mn-ea"/>
                <a:cs typeface="+mn-cs"/>
              </a:rPr>
              <a:t>​</a:t>
            </a:r>
          </a:p>
          <a:p>
            <a:pPr rtl="0" fontAlgn="base"/>
            <a:r>
              <a:rPr lang="sv-SE" sz="1200" b="0" i="0" u="none" strike="noStrike" kern="1200">
                <a:solidFill>
                  <a:schemeClr val="tx1"/>
                </a:solidFill>
                <a:effectLst/>
                <a:latin typeface="+mn-lt"/>
                <a:ea typeface="+mn-ea"/>
                <a:cs typeface="+mn-cs"/>
              </a:rPr>
              <a:t>Blev kunden nöjd?</a:t>
            </a:r>
            <a:r>
              <a:rPr lang="en-US" sz="1200" b="0" i="0" u="none" strike="noStrike" kern="1200">
                <a:solidFill>
                  <a:schemeClr val="tx1"/>
                </a:solidFill>
                <a:effectLst/>
                <a:latin typeface="+mn-lt"/>
                <a:ea typeface="+mn-ea"/>
                <a:cs typeface="+mn-cs"/>
              </a:rPr>
              <a:t>​</a:t>
            </a:r>
          </a:p>
          <a:p>
            <a:endParaRPr lang="sv-SE"/>
          </a:p>
        </p:txBody>
      </p:sp>
      <p:sp>
        <p:nvSpPr>
          <p:cNvPr id="4" name="Platshållare för bildnummer 3"/>
          <p:cNvSpPr>
            <a:spLocks noGrp="1"/>
          </p:cNvSpPr>
          <p:nvPr>
            <p:ph type="sldNum" sz="quarter" idx="5"/>
          </p:nvPr>
        </p:nvSpPr>
        <p:spPr/>
        <p:txBody>
          <a:bodyPr/>
          <a:lstStyle/>
          <a:p>
            <a:fld id="{2409B14A-B742-4182-A5D4-BE16699FA306}" type="slidenum">
              <a:rPr lang="sv-SE" smtClean="0"/>
              <a:t>4</a:t>
            </a:fld>
            <a:endParaRPr lang="sv-SE"/>
          </a:p>
        </p:txBody>
      </p:sp>
    </p:spTree>
    <p:extLst>
      <p:ext uri="{BB962C8B-B14F-4D97-AF65-F5344CB8AC3E}">
        <p14:creationId xmlns:p14="http://schemas.microsoft.com/office/powerpoint/2010/main" val="189241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Bild HR personal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a:solidFill>
                  <a:schemeClr val="tx1"/>
                </a:solidFill>
                <a:effectLst/>
                <a:latin typeface="+mn-lt"/>
                <a:ea typeface="+mn-ea"/>
                <a:cs typeface="+mn-cs"/>
              </a:rPr>
              <a:t>För att vetenskapande i skolan ska fungera väl krävs att lärare tar ett stort ansvar i att leda olika delar av skolans vetenskapliga arbete. Även om skolledare har det formella och yttersta ansvaret för en skolas pedagogiska utvecklingsledarskap, så är det i praktiken inte lämpligt eller ens möjligt att axla ett sådant ansvar helt själv för en skolledare.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a:solidFill>
                  <a:schemeClr val="tx1"/>
                </a:solidFill>
                <a:effectLst/>
                <a:latin typeface="+mn-lt"/>
                <a:ea typeface="+mn-ea"/>
                <a:cs typeface="+mn-cs"/>
              </a:rPr>
              <a:t>Det utvecklande ledarskapet behöver fördelas ut på lärare, förstelärare, specialpedagoger och andra som vill utöva informellt ledarskap eller förväntas utöva formellt ledarskap över kollegorna i skolan.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err="1">
                <a:solidFill>
                  <a:schemeClr val="tx1"/>
                </a:solidFill>
                <a:effectLst/>
                <a:latin typeface="+mn-lt"/>
                <a:ea typeface="+mn-ea"/>
                <a:cs typeface="+mn-cs"/>
              </a:rPr>
              <a:t>Vetenskapandet</a:t>
            </a:r>
            <a:r>
              <a:rPr lang="sv-SE" sz="1200" b="0" i="0" u="none" strike="noStrike" kern="1200">
                <a:solidFill>
                  <a:schemeClr val="tx1"/>
                </a:solidFill>
                <a:effectLst/>
                <a:latin typeface="+mn-lt"/>
                <a:ea typeface="+mn-ea"/>
                <a:cs typeface="+mn-cs"/>
              </a:rPr>
              <a:t> kräver också att en majoritet, eller ännu hellre samtliga lärare på en skola, deltar i arbetet. Det duger inte att en liten grupp lärare vetenskapar i isolering. Framgångsrika skolor kännetecknas snarare av prestigelöst och gränsöverskridande utvecklande samarbete där alla lärare är involverade, och där några av lärarna utövar ledarskap över sina kollegor inom ramen för tydliggjorda samarbetsformer15. </a:t>
            </a:r>
            <a:r>
              <a:rPr lang="en-US" sz="1200" b="0" i="0" u="none" strike="noStrike" kern="1200">
                <a:solidFill>
                  <a:schemeClr val="tx1"/>
                </a:solidFill>
                <a:effectLst/>
                <a:latin typeface="+mn-lt"/>
                <a:ea typeface="+mn-ea"/>
                <a:cs typeface="+mn-cs"/>
              </a:rPr>
              <a:t>​</a:t>
            </a:r>
          </a:p>
          <a:p>
            <a:endParaRPr lang="sv-SE"/>
          </a:p>
        </p:txBody>
      </p:sp>
      <p:sp>
        <p:nvSpPr>
          <p:cNvPr id="4" name="Platshållare för bildnummer 3"/>
          <p:cNvSpPr>
            <a:spLocks noGrp="1"/>
          </p:cNvSpPr>
          <p:nvPr>
            <p:ph type="sldNum" sz="quarter" idx="5"/>
          </p:nvPr>
        </p:nvSpPr>
        <p:spPr/>
        <p:txBody>
          <a:bodyPr/>
          <a:lstStyle/>
          <a:p>
            <a:fld id="{2409B14A-B742-4182-A5D4-BE16699FA306}" type="slidenum">
              <a:rPr lang="sv-SE" smtClean="0"/>
              <a:t>5</a:t>
            </a:fld>
            <a:endParaRPr lang="sv-SE"/>
          </a:p>
        </p:txBody>
      </p:sp>
    </p:spTree>
    <p:extLst>
      <p:ext uri="{BB962C8B-B14F-4D97-AF65-F5344CB8AC3E}">
        <p14:creationId xmlns:p14="http://schemas.microsoft.com/office/powerpoint/2010/main" val="412173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cs typeface="Calibri"/>
              </a:rPr>
              <a:t>Tydligt</a:t>
            </a:r>
            <a:r>
              <a:rPr lang="en-US">
                <a:cs typeface="Calibri"/>
              </a:rPr>
              <a:t> </a:t>
            </a:r>
            <a:r>
              <a:rPr lang="en-US" err="1">
                <a:cs typeface="Calibri"/>
              </a:rPr>
              <a:t>mål</a:t>
            </a:r>
            <a:r>
              <a:rPr lang="en-US">
                <a:cs typeface="Calibri"/>
              </a:rPr>
              <a:t> - stark </a:t>
            </a:r>
            <a:r>
              <a:rPr lang="en-US" err="1">
                <a:cs typeface="Calibri"/>
              </a:rPr>
              <a:t>ledning</a:t>
            </a:r>
            <a:r>
              <a:rPr lang="en-US">
                <a:cs typeface="Calibri"/>
              </a:rPr>
              <a:t> - </a:t>
            </a:r>
            <a:r>
              <a:rPr lang="en-US" err="1">
                <a:cs typeface="Calibri"/>
              </a:rPr>
              <a:t>stöd</a:t>
            </a:r>
            <a:r>
              <a:rPr lang="en-US">
                <a:cs typeface="Calibri"/>
              </a:rPr>
              <a:t> </a:t>
            </a:r>
            <a:r>
              <a:rPr lang="en-US" err="1">
                <a:cs typeface="Calibri"/>
              </a:rPr>
              <a:t>och</a:t>
            </a:r>
            <a:r>
              <a:rPr lang="en-US">
                <a:cs typeface="Calibri"/>
              </a:rPr>
              <a:t> </a:t>
            </a:r>
            <a:r>
              <a:rPr lang="en-US" err="1">
                <a:cs typeface="Calibri"/>
              </a:rPr>
              <a:t>krav</a:t>
            </a:r>
          </a:p>
          <a:p>
            <a:r>
              <a:rPr lang="en-US" dirty="0" err="1">
                <a:cs typeface="Calibri"/>
              </a:rPr>
              <a:t>Ej</a:t>
            </a:r>
            <a:r>
              <a:rPr lang="en-US" dirty="0">
                <a:cs typeface="Calibri"/>
              </a:rPr>
              <a:t> </a:t>
            </a:r>
            <a:r>
              <a:rPr lang="en-US" dirty="0" err="1">
                <a:cs typeface="Calibri"/>
              </a:rPr>
              <a:t>förhandlingsbart</a:t>
            </a:r>
            <a:endParaRPr lang="en-US">
              <a:cs typeface="Calibri"/>
            </a:endParaRPr>
          </a:p>
          <a:p>
            <a:r>
              <a:rPr lang="en-US" err="1">
                <a:cs typeface="Calibri"/>
              </a:rPr>
              <a:t>Gemenskap</a:t>
            </a:r>
            <a:r>
              <a:rPr lang="en-US">
                <a:cs typeface="Calibri"/>
              </a:rPr>
              <a:t> </a:t>
            </a:r>
          </a:p>
          <a:p>
            <a:endParaRPr lang="en-US">
              <a:cs typeface="Calibri"/>
            </a:endParaRPr>
          </a:p>
        </p:txBody>
      </p:sp>
      <p:sp>
        <p:nvSpPr>
          <p:cNvPr id="4" name="Platshållare för bildnummer 3"/>
          <p:cNvSpPr>
            <a:spLocks noGrp="1"/>
          </p:cNvSpPr>
          <p:nvPr>
            <p:ph type="sldNum" sz="quarter" idx="5"/>
          </p:nvPr>
        </p:nvSpPr>
        <p:spPr/>
        <p:txBody>
          <a:bodyPr/>
          <a:lstStyle/>
          <a:p>
            <a:fld id="{2409B14A-B742-4182-A5D4-BE16699FA306}" type="slidenum">
              <a:rPr lang="sv-SE" smtClean="0"/>
              <a:t>6</a:t>
            </a:fld>
            <a:endParaRPr lang="sv-SE"/>
          </a:p>
        </p:txBody>
      </p:sp>
    </p:spTree>
    <p:extLst>
      <p:ext uri="{BB962C8B-B14F-4D97-AF65-F5344CB8AC3E}">
        <p14:creationId xmlns:p14="http://schemas.microsoft.com/office/powerpoint/2010/main" val="37955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cs typeface="Calibri"/>
              </a:rPr>
              <a:t>Tät</a:t>
            </a:r>
            <a:r>
              <a:rPr lang="en-US">
                <a:cs typeface="Calibri"/>
              </a:rPr>
              <a:t> dialog </a:t>
            </a:r>
            <a:r>
              <a:rPr lang="en-US" err="1">
                <a:cs typeface="Calibri"/>
              </a:rPr>
              <a:t>mellan</a:t>
            </a:r>
            <a:r>
              <a:rPr lang="en-US">
                <a:cs typeface="Calibri"/>
              </a:rPr>
              <a:t> Anna-Carin/Kattis </a:t>
            </a:r>
            <a:r>
              <a:rPr lang="en-US" err="1">
                <a:cs typeface="Calibri"/>
              </a:rPr>
              <a:t>och</a:t>
            </a:r>
            <a:r>
              <a:rPr lang="en-US">
                <a:cs typeface="Calibri"/>
              </a:rPr>
              <a:t> </a:t>
            </a:r>
            <a:r>
              <a:rPr lang="en-US" err="1">
                <a:cs typeface="Calibri"/>
              </a:rPr>
              <a:t>ledningsgruppen</a:t>
            </a:r>
            <a:r>
              <a:rPr lang="en-US">
                <a:cs typeface="Calibri"/>
              </a:rPr>
              <a:t> </a:t>
            </a:r>
          </a:p>
          <a:p>
            <a:endParaRPr lang="en-US">
              <a:cs typeface="Calibri"/>
            </a:endParaRPr>
          </a:p>
          <a:p>
            <a:r>
              <a:rPr lang="en-US">
                <a:cs typeface="Calibri"/>
              </a:rPr>
              <a:t>"Vi </a:t>
            </a:r>
            <a:r>
              <a:rPr lang="en-US" err="1">
                <a:cs typeface="Calibri"/>
              </a:rPr>
              <a:t>måste</a:t>
            </a:r>
            <a:r>
              <a:rPr lang="en-US">
                <a:cs typeface="Calibri"/>
              </a:rPr>
              <a:t> </a:t>
            </a:r>
            <a:r>
              <a:rPr lang="en-US" err="1">
                <a:cs typeface="Calibri"/>
              </a:rPr>
              <a:t>gasa</a:t>
            </a:r>
            <a:r>
              <a:rPr lang="en-US">
                <a:cs typeface="Calibri"/>
              </a:rPr>
              <a:t> – vi </a:t>
            </a:r>
            <a:r>
              <a:rPr lang="en-US" err="1">
                <a:cs typeface="Calibri"/>
              </a:rPr>
              <a:t>vill</a:t>
            </a:r>
            <a:r>
              <a:rPr lang="en-US">
                <a:cs typeface="Calibri"/>
              </a:rPr>
              <a:t> </a:t>
            </a:r>
            <a:r>
              <a:rPr lang="en-US" err="1">
                <a:cs typeface="Calibri"/>
              </a:rPr>
              <a:t>igång</a:t>
            </a:r>
            <a:r>
              <a:rPr lang="en-US">
                <a:cs typeface="Calibri"/>
              </a:rPr>
              <a:t> nu!"</a:t>
            </a:r>
          </a:p>
        </p:txBody>
      </p:sp>
      <p:sp>
        <p:nvSpPr>
          <p:cNvPr id="4" name="Platshållare för bildnummer 3"/>
          <p:cNvSpPr>
            <a:spLocks noGrp="1"/>
          </p:cNvSpPr>
          <p:nvPr>
            <p:ph type="sldNum" sz="quarter" idx="5"/>
          </p:nvPr>
        </p:nvSpPr>
        <p:spPr/>
        <p:txBody>
          <a:bodyPr/>
          <a:lstStyle/>
          <a:p>
            <a:fld id="{2409B14A-B742-4182-A5D4-BE16699FA306}" type="slidenum">
              <a:rPr lang="sv-SE" smtClean="0"/>
              <a:t>7</a:t>
            </a:fld>
            <a:endParaRPr lang="sv-SE"/>
          </a:p>
        </p:txBody>
      </p:sp>
    </p:spTree>
    <p:extLst>
      <p:ext uri="{BB962C8B-B14F-4D97-AF65-F5344CB8AC3E}">
        <p14:creationId xmlns:p14="http://schemas.microsoft.com/office/powerpoint/2010/main" val="371048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hlinkClick r:id="rId3"/>
              </a:rPr>
              <a:t>https://www.metodbanken.se/post/open-space</a:t>
            </a:r>
            <a:endParaRPr lang="sv-SE">
              <a:cs typeface="Calibri" panose="020F0502020204030204"/>
            </a:endParaRPr>
          </a:p>
          <a:p>
            <a:r>
              <a:rPr lang="en-US" err="1">
                <a:cs typeface="Calibri"/>
              </a:rPr>
              <a:t>Delaktighet</a:t>
            </a:r>
            <a:r>
              <a:rPr lang="en-US">
                <a:cs typeface="Calibri"/>
              </a:rPr>
              <a:t> - </a:t>
            </a:r>
            <a:r>
              <a:rPr lang="en-US"/>
              <a:t>- </a:t>
            </a:r>
            <a:r>
              <a:rPr lang="en-US" err="1"/>
              <a:t>ledarskap</a:t>
            </a:r>
            <a:r>
              <a:rPr lang="en-US"/>
              <a:t> </a:t>
            </a:r>
            <a:r>
              <a:rPr lang="en-US" err="1"/>
              <a:t>i</a:t>
            </a:r>
            <a:r>
              <a:rPr lang="en-US"/>
              <a:t> </a:t>
            </a:r>
            <a:r>
              <a:rPr lang="en-US" err="1"/>
              <a:t>klassrummet</a:t>
            </a:r>
            <a:r>
              <a:rPr lang="en-US"/>
              <a:t> </a:t>
            </a:r>
            <a:r>
              <a:rPr lang="en-US" err="1"/>
              <a:t>viktigt</a:t>
            </a:r>
            <a:endParaRPr lang="en-US" err="1">
              <a:cs typeface="Calibri"/>
            </a:endParaRPr>
          </a:p>
          <a:p>
            <a:r>
              <a:rPr lang="en-US" err="1">
                <a:cs typeface="Calibri"/>
              </a:rPr>
              <a:t>Koppla</a:t>
            </a:r>
            <a:r>
              <a:rPr lang="en-US">
                <a:cs typeface="Calibri"/>
              </a:rPr>
              <a:t> till </a:t>
            </a:r>
            <a:r>
              <a:rPr lang="en-US" err="1">
                <a:cs typeface="Calibri"/>
              </a:rPr>
              <a:t>styrdokument</a:t>
            </a:r>
            <a:r>
              <a:rPr lang="en-US">
                <a:cs typeface="Calibri"/>
              </a:rPr>
              <a:t> – </a:t>
            </a:r>
            <a:r>
              <a:rPr lang="en-US" err="1">
                <a:cs typeface="Calibri"/>
              </a:rPr>
              <a:t>vad</a:t>
            </a:r>
            <a:r>
              <a:rPr lang="en-US">
                <a:cs typeface="Calibri"/>
              </a:rPr>
              <a:t> </a:t>
            </a:r>
            <a:r>
              <a:rPr lang="en-US" err="1">
                <a:cs typeface="Calibri"/>
              </a:rPr>
              <a:t>behöver</a:t>
            </a:r>
            <a:r>
              <a:rPr lang="en-US">
                <a:cs typeface="Calibri"/>
              </a:rPr>
              <a:t> vi </a:t>
            </a:r>
            <a:r>
              <a:rPr lang="en-US" err="1">
                <a:cs typeface="Calibri"/>
              </a:rPr>
              <a:t>jobba</a:t>
            </a:r>
            <a:r>
              <a:rPr lang="en-US">
                <a:cs typeface="Calibri"/>
              </a:rPr>
              <a:t> med (</a:t>
            </a:r>
            <a:r>
              <a:rPr lang="en-US" err="1">
                <a:cs typeface="Calibri"/>
              </a:rPr>
              <a:t>vad</a:t>
            </a:r>
            <a:r>
              <a:rPr lang="en-US">
                <a:cs typeface="Calibri"/>
              </a:rPr>
              <a:t> </a:t>
            </a:r>
            <a:r>
              <a:rPr lang="en-US" err="1">
                <a:cs typeface="Calibri"/>
              </a:rPr>
              <a:t>visade</a:t>
            </a:r>
            <a:r>
              <a:rPr lang="en-US">
                <a:cs typeface="Calibri"/>
              </a:rPr>
              <a:t> </a:t>
            </a:r>
            <a:r>
              <a:rPr lang="en-US" err="1">
                <a:cs typeface="Calibri"/>
              </a:rPr>
              <a:t>tidigare</a:t>
            </a:r>
            <a:r>
              <a:rPr lang="en-US">
                <a:cs typeface="Calibri"/>
              </a:rPr>
              <a:t> </a:t>
            </a:r>
            <a:r>
              <a:rPr lang="en-US" err="1">
                <a:cs typeface="Calibri"/>
              </a:rPr>
              <a:t>analys</a:t>
            </a:r>
            <a:r>
              <a:rPr lang="en-US">
                <a:cs typeface="Calibri"/>
              </a:rPr>
              <a:t>?)</a:t>
            </a:r>
          </a:p>
          <a:p>
            <a:r>
              <a:rPr lang="en-US" err="1">
                <a:cs typeface="Calibri"/>
              </a:rPr>
              <a:t>Jobbade</a:t>
            </a:r>
            <a:r>
              <a:rPr lang="en-US">
                <a:cs typeface="Calibri"/>
              </a:rPr>
              <a:t> I </a:t>
            </a:r>
            <a:r>
              <a:rPr lang="en-US" err="1">
                <a:cs typeface="Calibri"/>
              </a:rPr>
              <a:t>flera</a:t>
            </a:r>
            <a:r>
              <a:rPr lang="en-US">
                <a:cs typeface="Calibri"/>
              </a:rPr>
              <a:t> </a:t>
            </a:r>
            <a:r>
              <a:rPr lang="en-US" err="1">
                <a:cs typeface="Calibri"/>
              </a:rPr>
              <a:t>spår</a:t>
            </a:r>
            <a:r>
              <a:rPr lang="en-US">
                <a:cs typeface="Calibri"/>
              </a:rPr>
              <a:t> </a:t>
            </a:r>
          </a:p>
        </p:txBody>
      </p:sp>
      <p:sp>
        <p:nvSpPr>
          <p:cNvPr id="4" name="Platshållare för bildnummer 3"/>
          <p:cNvSpPr>
            <a:spLocks noGrp="1"/>
          </p:cNvSpPr>
          <p:nvPr>
            <p:ph type="sldNum" sz="quarter" idx="5"/>
          </p:nvPr>
        </p:nvSpPr>
        <p:spPr/>
        <p:txBody>
          <a:bodyPr/>
          <a:lstStyle/>
          <a:p>
            <a:fld id="{2409B14A-B742-4182-A5D4-BE16699FA306}" type="slidenum">
              <a:rPr lang="sv-SE" smtClean="0"/>
              <a:t>8</a:t>
            </a:fld>
            <a:endParaRPr lang="sv-SE"/>
          </a:p>
        </p:txBody>
      </p:sp>
    </p:spTree>
    <p:extLst>
      <p:ext uri="{BB962C8B-B14F-4D97-AF65-F5344CB8AC3E}">
        <p14:creationId xmlns:p14="http://schemas.microsoft.com/office/powerpoint/2010/main" val="1575896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cs typeface="Calibri"/>
              </a:rPr>
              <a:t>Sätta</a:t>
            </a:r>
            <a:r>
              <a:rPr lang="en-US">
                <a:cs typeface="Calibri"/>
              </a:rPr>
              <a:t> deadlines – ha </a:t>
            </a:r>
            <a:r>
              <a:rPr lang="en-US" err="1">
                <a:cs typeface="Calibri"/>
              </a:rPr>
              <a:t>något</a:t>
            </a:r>
            <a:r>
              <a:rPr lang="en-US">
                <a:cs typeface="Calibri"/>
              </a:rPr>
              <a:t> </a:t>
            </a:r>
            <a:r>
              <a:rPr lang="en-US" err="1">
                <a:cs typeface="Calibri"/>
              </a:rPr>
              <a:t>att</a:t>
            </a:r>
            <a:r>
              <a:rPr lang="en-US">
                <a:cs typeface="Calibri"/>
              </a:rPr>
              <a:t> visa </a:t>
            </a:r>
            <a:r>
              <a:rPr lang="en-US" err="1">
                <a:cs typeface="Calibri"/>
              </a:rPr>
              <a:t>upp</a:t>
            </a:r>
            <a:r>
              <a:rPr lang="en-US">
                <a:cs typeface="Calibri"/>
              </a:rPr>
              <a:t> </a:t>
            </a:r>
            <a:r>
              <a:rPr lang="en-US" err="1">
                <a:cs typeface="Calibri"/>
              </a:rPr>
              <a:t>för</a:t>
            </a:r>
            <a:r>
              <a:rPr lang="en-US">
                <a:cs typeface="Calibri"/>
              </a:rPr>
              <a:t> </a:t>
            </a:r>
            <a:r>
              <a:rPr lang="en-US" err="1">
                <a:cs typeface="Calibri"/>
              </a:rPr>
              <a:t>kollegor</a:t>
            </a:r>
            <a:r>
              <a:rPr lang="en-US">
                <a:cs typeface="Calibri"/>
              </a:rPr>
              <a:t> (</a:t>
            </a:r>
            <a:r>
              <a:rPr lang="en-US" err="1">
                <a:cs typeface="Calibri"/>
              </a:rPr>
              <a:t>planeringsdokument</a:t>
            </a:r>
            <a:r>
              <a:rPr lang="en-US">
                <a:cs typeface="Calibri"/>
              </a:rPr>
              <a:t>, </a:t>
            </a:r>
            <a:r>
              <a:rPr lang="en-US" err="1">
                <a:cs typeface="Calibri"/>
              </a:rPr>
              <a:t>filmsnuttar</a:t>
            </a:r>
            <a:r>
              <a:rPr lang="en-US">
                <a:cs typeface="Calibri"/>
              </a:rPr>
              <a:t>, </a:t>
            </a:r>
            <a:r>
              <a:rPr lang="en-US" err="1">
                <a:cs typeface="Calibri"/>
              </a:rPr>
              <a:t>elevmedverkan</a:t>
            </a:r>
            <a:r>
              <a:rPr lang="en-US">
                <a:cs typeface="Calibri"/>
              </a:rPr>
              <a:t>)</a:t>
            </a:r>
            <a:r>
              <a:rPr lang="en-US" dirty="0">
                <a:cs typeface="Calibri"/>
              </a:rPr>
              <a:t> </a:t>
            </a:r>
            <a:r>
              <a:rPr lang="en-US" dirty="0" err="1">
                <a:cs typeface="Calibri"/>
              </a:rPr>
              <a:t>Alla</a:t>
            </a:r>
            <a:r>
              <a:rPr lang="en-US" dirty="0">
                <a:cs typeface="Calibri"/>
              </a:rPr>
              <a:t> </a:t>
            </a:r>
            <a:r>
              <a:rPr lang="en-US" dirty="0" err="1">
                <a:cs typeface="Calibri"/>
              </a:rPr>
              <a:t>fick</a:t>
            </a:r>
            <a:r>
              <a:rPr lang="en-US" dirty="0">
                <a:cs typeface="Calibri"/>
              </a:rPr>
              <a:t> </a:t>
            </a:r>
            <a:r>
              <a:rPr lang="en-US" dirty="0" err="1">
                <a:cs typeface="Calibri"/>
              </a:rPr>
              <a:t>redogöra</a:t>
            </a:r>
            <a:r>
              <a:rPr lang="en-US" dirty="0">
                <a:cs typeface="Calibri"/>
              </a:rPr>
              <a:t> </a:t>
            </a:r>
            <a:r>
              <a:rPr lang="en-US" dirty="0" err="1">
                <a:cs typeface="Calibri"/>
              </a:rPr>
              <a:t>på</a:t>
            </a:r>
            <a:r>
              <a:rPr lang="en-US" dirty="0">
                <a:cs typeface="Calibri"/>
              </a:rPr>
              <a:t> </a:t>
            </a:r>
            <a:r>
              <a:rPr lang="en-US" dirty="0" err="1">
                <a:cs typeface="Calibri"/>
              </a:rPr>
              <a:t>scen</a:t>
            </a:r>
            <a:r>
              <a:rPr lang="en-US" dirty="0">
                <a:cs typeface="Calibri"/>
              </a:rPr>
              <a:t> </a:t>
            </a:r>
            <a:r>
              <a:rPr lang="en-US" dirty="0" err="1">
                <a:cs typeface="Calibri"/>
              </a:rPr>
              <a:t>för</a:t>
            </a:r>
            <a:r>
              <a:rPr lang="en-US" dirty="0">
                <a:cs typeface="Calibri"/>
              </a:rPr>
              <a:t> </a:t>
            </a:r>
            <a:r>
              <a:rPr lang="en-US" dirty="0" err="1">
                <a:cs typeface="Calibri"/>
              </a:rPr>
              <a:t>varandra</a:t>
            </a:r>
            <a:r>
              <a:rPr lang="en-US" dirty="0">
                <a:cs typeface="Calibri"/>
              </a:rPr>
              <a:t>.</a:t>
            </a:r>
          </a:p>
          <a:p>
            <a:r>
              <a:rPr lang="en-US" dirty="0">
                <a:cs typeface="Calibri"/>
              </a:rPr>
              <a:t>Visa </a:t>
            </a:r>
            <a:r>
              <a:rPr lang="en-US" dirty="0" err="1">
                <a:cs typeface="Calibri"/>
              </a:rPr>
              <a:t>upp</a:t>
            </a:r>
            <a:r>
              <a:rPr lang="en-US" dirty="0">
                <a:cs typeface="Calibri"/>
              </a:rPr>
              <a:t> – </a:t>
            </a:r>
            <a:r>
              <a:rPr lang="en-US" dirty="0" err="1">
                <a:cs typeface="Calibri"/>
              </a:rPr>
              <a:t>öppet</a:t>
            </a:r>
            <a:r>
              <a:rPr lang="en-US" dirty="0">
                <a:cs typeface="Calibri"/>
              </a:rPr>
              <a:t> </a:t>
            </a:r>
            <a:r>
              <a:rPr lang="en-US" dirty="0" err="1">
                <a:cs typeface="Calibri"/>
              </a:rPr>
              <a:t>hus</a:t>
            </a:r>
            <a:endParaRPr lang="en-US" dirty="0">
              <a:cs typeface="Calibri"/>
            </a:endParaRPr>
          </a:p>
          <a:p>
            <a:endParaRPr lang="en-US" dirty="0">
              <a:cs typeface="Calibri"/>
            </a:endParaRPr>
          </a:p>
          <a:p>
            <a:r>
              <a:rPr lang="en-US" dirty="0" err="1">
                <a:cs typeface="Calibri"/>
              </a:rPr>
              <a:t>Tidig</a:t>
            </a:r>
            <a:r>
              <a:rPr lang="en-US" dirty="0">
                <a:cs typeface="Calibri"/>
              </a:rPr>
              <a:t> </a:t>
            </a:r>
            <a:r>
              <a:rPr lang="en-US" dirty="0" err="1">
                <a:cs typeface="Calibri"/>
              </a:rPr>
              <a:t>kontakt</a:t>
            </a:r>
            <a:r>
              <a:rPr lang="en-US" dirty="0">
                <a:cs typeface="Calibri"/>
              </a:rPr>
              <a:t> med </a:t>
            </a:r>
            <a:r>
              <a:rPr lang="en-US" dirty="0" err="1">
                <a:cs typeface="Calibri"/>
              </a:rPr>
              <a:t>näringslivet</a:t>
            </a:r>
            <a:r>
              <a:rPr lang="en-US" dirty="0">
                <a:cs typeface="Calibri"/>
              </a:rPr>
              <a:t> I </a:t>
            </a:r>
            <a:r>
              <a:rPr lang="en-US" dirty="0" err="1">
                <a:cs typeface="Calibri"/>
              </a:rPr>
              <a:t>Rottne</a:t>
            </a:r>
            <a:r>
              <a:rPr lang="en-US" dirty="0">
                <a:cs typeface="Calibri"/>
              </a:rPr>
              <a:t>, </a:t>
            </a:r>
            <a:r>
              <a:rPr lang="en-US" dirty="0" err="1">
                <a:cs typeface="Calibri"/>
              </a:rPr>
              <a:t>personalkonferenser</a:t>
            </a:r>
            <a:r>
              <a:rPr lang="en-US" dirty="0">
                <a:cs typeface="Calibri"/>
              </a:rPr>
              <a:t>, </a:t>
            </a:r>
            <a:r>
              <a:rPr lang="en-US" dirty="0" err="1">
                <a:cs typeface="Calibri"/>
              </a:rPr>
              <a:t>inbjudna</a:t>
            </a:r>
            <a:r>
              <a:rPr lang="en-US" dirty="0">
                <a:cs typeface="Calibri"/>
              </a:rPr>
              <a:t> till </a:t>
            </a:r>
            <a:r>
              <a:rPr lang="en-US" dirty="0" err="1">
                <a:cs typeface="Calibri"/>
              </a:rPr>
              <a:t>Öppet</a:t>
            </a:r>
            <a:r>
              <a:rPr lang="en-US" dirty="0">
                <a:cs typeface="Calibri"/>
              </a:rPr>
              <a:t> </a:t>
            </a:r>
            <a:r>
              <a:rPr lang="en-US" dirty="0" err="1">
                <a:cs typeface="Calibri"/>
              </a:rPr>
              <a:t>hus</a:t>
            </a:r>
            <a:r>
              <a:rPr lang="en-US" dirty="0">
                <a:cs typeface="Calibri"/>
              </a:rPr>
              <a:t>, Tomas </a:t>
            </a:r>
            <a:r>
              <a:rPr lang="en-US" dirty="0" err="1">
                <a:cs typeface="Calibri"/>
              </a:rPr>
              <a:t>nätverk</a:t>
            </a:r>
            <a:endParaRPr lang="en-US" dirty="0">
              <a:cs typeface="Calibri"/>
            </a:endParaRPr>
          </a:p>
          <a:p>
            <a:endParaRPr lang="en-US" dirty="0">
              <a:cs typeface="Calibri"/>
            </a:endParaRPr>
          </a:p>
          <a:p>
            <a:endParaRPr lang="en-US">
              <a:cs typeface="Calibri"/>
            </a:endParaRPr>
          </a:p>
        </p:txBody>
      </p:sp>
      <p:sp>
        <p:nvSpPr>
          <p:cNvPr id="4" name="Platshållare för bildnummer 3"/>
          <p:cNvSpPr>
            <a:spLocks noGrp="1"/>
          </p:cNvSpPr>
          <p:nvPr>
            <p:ph type="sldNum" sz="quarter" idx="5"/>
          </p:nvPr>
        </p:nvSpPr>
        <p:spPr/>
        <p:txBody>
          <a:bodyPr/>
          <a:lstStyle/>
          <a:p>
            <a:fld id="{2409B14A-B742-4182-A5D4-BE16699FA306}" type="slidenum">
              <a:rPr lang="sv-SE" smtClean="0"/>
              <a:t>9</a:t>
            </a:fld>
            <a:endParaRPr lang="sv-SE"/>
          </a:p>
        </p:txBody>
      </p:sp>
    </p:spTree>
    <p:extLst>
      <p:ext uri="{BB962C8B-B14F-4D97-AF65-F5344CB8AC3E}">
        <p14:creationId xmlns:p14="http://schemas.microsoft.com/office/powerpoint/2010/main" val="278795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Analys av </a:t>
            </a:r>
            <a:r>
              <a:rPr lang="en-US" err="1">
                <a:cs typeface="Calibri"/>
              </a:rPr>
              <a:t>arbetet</a:t>
            </a:r>
          </a:p>
          <a:p>
            <a:endParaRPr lang="en-US">
              <a:cs typeface="Calibri"/>
            </a:endParaRPr>
          </a:p>
          <a:p>
            <a:r>
              <a:rPr lang="en-US" err="1">
                <a:cs typeface="Calibri"/>
              </a:rPr>
              <a:t>Sätta</a:t>
            </a:r>
            <a:r>
              <a:rPr lang="en-US">
                <a:cs typeface="Calibri"/>
              </a:rPr>
              <a:t> </a:t>
            </a:r>
            <a:r>
              <a:rPr lang="en-US" err="1">
                <a:cs typeface="Calibri"/>
              </a:rPr>
              <a:t>nytt</a:t>
            </a:r>
            <a:r>
              <a:rPr lang="en-US">
                <a:cs typeface="Calibri"/>
              </a:rPr>
              <a:t> </a:t>
            </a:r>
            <a:r>
              <a:rPr lang="en-US" err="1">
                <a:cs typeface="Calibri"/>
              </a:rPr>
              <a:t>tema</a:t>
            </a:r>
          </a:p>
        </p:txBody>
      </p:sp>
      <p:sp>
        <p:nvSpPr>
          <p:cNvPr id="4" name="Platshållare för bildnummer 3"/>
          <p:cNvSpPr>
            <a:spLocks noGrp="1"/>
          </p:cNvSpPr>
          <p:nvPr>
            <p:ph type="sldNum" sz="quarter" idx="5"/>
          </p:nvPr>
        </p:nvSpPr>
        <p:spPr/>
        <p:txBody>
          <a:bodyPr/>
          <a:lstStyle/>
          <a:p>
            <a:fld id="{2409B14A-B742-4182-A5D4-BE16699FA306}" type="slidenum">
              <a:rPr lang="sv-SE" smtClean="0"/>
              <a:t>11</a:t>
            </a:fld>
            <a:endParaRPr lang="sv-SE"/>
          </a:p>
        </p:txBody>
      </p:sp>
    </p:spTree>
    <p:extLst>
      <p:ext uri="{BB962C8B-B14F-4D97-AF65-F5344CB8AC3E}">
        <p14:creationId xmlns:p14="http://schemas.microsoft.com/office/powerpoint/2010/main" val="4129850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Framgångsfaktorer: Styrning, alla var delaktiga, ”kniven mot strupen”, involverade flera förbättringsområden i samma tema – inte för många olika delmål – minskar ”spretigheten”</a:t>
            </a:r>
          </a:p>
        </p:txBody>
      </p:sp>
      <p:sp>
        <p:nvSpPr>
          <p:cNvPr id="4" name="Platshållare för bildnummer 3"/>
          <p:cNvSpPr>
            <a:spLocks noGrp="1"/>
          </p:cNvSpPr>
          <p:nvPr>
            <p:ph type="sldNum" sz="quarter" idx="5"/>
          </p:nvPr>
        </p:nvSpPr>
        <p:spPr/>
        <p:txBody>
          <a:bodyPr/>
          <a:lstStyle/>
          <a:p>
            <a:fld id="{2409B14A-B742-4182-A5D4-BE16699FA306}" type="slidenum">
              <a:rPr lang="sv-SE" smtClean="0"/>
              <a:t>12</a:t>
            </a:fld>
            <a:endParaRPr lang="sv-SE"/>
          </a:p>
        </p:txBody>
      </p:sp>
    </p:spTree>
    <p:extLst>
      <p:ext uri="{BB962C8B-B14F-4D97-AF65-F5344CB8AC3E}">
        <p14:creationId xmlns:p14="http://schemas.microsoft.com/office/powerpoint/2010/main" val="3045969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16BD3B-8998-4474-8135-AF909C260B9D}"/>
              </a:ext>
            </a:extLst>
          </p:cNvPr>
          <p:cNvSpPr>
            <a:spLocks noGrp="1"/>
          </p:cNvSpPr>
          <p:nvPr>
            <p:ph type="ctrTitle"/>
          </p:nvPr>
        </p:nvSpPr>
        <p:spPr>
          <a:xfrm>
            <a:off x="977069" y="267784"/>
            <a:ext cx="9144000" cy="2387600"/>
          </a:xfrm>
          <a:prstGeom prst="rect">
            <a:avLst/>
          </a:prstGeom>
        </p:spPr>
        <p:txBody>
          <a:bodyPr anchor="b"/>
          <a:lstStyle>
            <a:lvl1pPr algn="l">
              <a:defRPr sz="6000" b="1">
                <a:solidFill>
                  <a:schemeClr val="bg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AFBC50F6-5581-4B27-8CB3-A6491DCDF35F}"/>
              </a:ext>
            </a:extLst>
          </p:cNvPr>
          <p:cNvSpPr>
            <a:spLocks noGrp="1"/>
          </p:cNvSpPr>
          <p:nvPr>
            <p:ph type="subTitle" idx="1"/>
          </p:nvPr>
        </p:nvSpPr>
        <p:spPr>
          <a:xfrm>
            <a:off x="977069" y="2655384"/>
            <a:ext cx="9144000" cy="1655762"/>
          </a:xfrm>
          <a:prstGeom prst="rect">
            <a:avLst/>
          </a:prstGeom>
        </p:spPr>
        <p:txBody>
          <a:bodyPr/>
          <a:lstStyle>
            <a:lvl1pPr marL="0" indent="0" algn="l">
              <a:lnSpc>
                <a:spcPct val="90000"/>
              </a:lnSpc>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FD6AEC0-02C2-4B82-832B-3D66A9B0774A}"/>
              </a:ext>
            </a:extLst>
          </p:cNvPr>
          <p:cNvSpPr>
            <a:spLocks noGrp="1"/>
          </p:cNvSpPr>
          <p:nvPr>
            <p:ph type="dt" sz="half" idx="10"/>
          </p:nvPr>
        </p:nvSpPr>
        <p:spPr/>
        <p:txBody>
          <a:bodyPr/>
          <a:lstStyle>
            <a:lvl1pPr>
              <a:defRPr>
                <a:solidFill>
                  <a:schemeClr val="bg1"/>
                </a:solidFill>
              </a:defRPr>
            </a:lvl1pPr>
          </a:lstStyle>
          <a:p>
            <a:fld id="{C3C06C61-4A79-4642-8BF4-4E63ADF85E7E}" type="datetimeFigureOut">
              <a:rPr lang="sv-SE" smtClean="0"/>
              <a:pPr/>
              <a:t>2020-11-09</a:t>
            </a:fld>
            <a:endParaRPr lang="sv-SE"/>
          </a:p>
        </p:txBody>
      </p:sp>
      <p:sp>
        <p:nvSpPr>
          <p:cNvPr id="5" name="Platshållare för sidfot 4">
            <a:extLst>
              <a:ext uri="{FF2B5EF4-FFF2-40B4-BE49-F238E27FC236}">
                <a16:creationId xmlns:a16="http://schemas.microsoft.com/office/drawing/2014/main" id="{1EDFF23C-A6C6-4730-A5DA-2CC976C33E47}"/>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0FC7E42E-4B0D-4DE1-A164-852FE9225514}"/>
              </a:ext>
            </a:extLst>
          </p:cNvPr>
          <p:cNvSpPr>
            <a:spLocks noGrp="1"/>
          </p:cNvSpPr>
          <p:nvPr>
            <p:ph type="sldNum" sz="quarter" idx="12"/>
          </p:nvPr>
        </p:nvSpPr>
        <p:spPr/>
        <p:txBody>
          <a:bodyPr/>
          <a:lstStyle>
            <a:lvl1pPr>
              <a:defRPr>
                <a:solidFill>
                  <a:schemeClr val="bg1"/>
                </a:solidFill>
              </a:defRPr>
            </a:lvl1pPr>
          </a:lstStyle>
          <a:p>
            <a:fld id="{D4EF9FA2-F137-4B9A-A308-AEEF49F744D8}" type="slidenum">
              <a:rPr lang="sv-SE" smtClean="0"/>
              <a:pPr/>
              <a:t>‹#›</a:t>
            </a:fld>
            <a:endParaRPr lang="sv-SE"/>
          </a:p>
        </p:txBody>
      </p:sp>
    </p:spTree>
    <p:extLst>
      <p:ext uri="{BB962C8B-B14F-4D97-AF65-F5344CB8AC3E}">
        <p14:creationId xmlns:p14="http://schemas.microsoft.com/office/powerpoint/2010/main" val="190693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ågrät bild med innehåll">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07EED43E-842D-4052-8D46-1187F216AA15}"/>
              </a:ext>
            </a:extLst>
          </p:cNvPr>
          <p:cNvSpPr>
            <a:spLocks noGrp="1"/>
          </p:cNvSpPr>
          <p:nvPr>
            <p:ph type="pic" sz="quarter" idx="10"/>
          </p:nvPr>
        </p:nvSpPr>
        <p:spPr>
          <a:xfrm>
            <a:off x="0" y="0"/>
            <a:ext cx="12192000" cy="3349625"/>
          </a:xfrm>
          <a:prstGeom prst="rect">
            <a:avLst/>
          </a:prstGeom>
        </p:spPr>
        <p:txBody>
          <a:bodyPr/>
          <a:lstStyle/>
          <a:p>
            <a:r>
              <a:rPr lang="sv-SE"/>
              <a:t>Klicka på ikonen för att lägga till en bild</a:t>
            </a:r>
          </a:p>
        </p:txBody>
      </p:sp>
      <p:sp>
        <p:nvSpPr>
          <p:cNvPr id="6" name="Platshållare för text 5">
            <a:extLst>
              <a:ext uri="{FF2B5EF4-FFF2-40B4-BE49-F238E27FC236}">
                <a16:creationId xmlns:a16="http://schemas.microsoft.com/office/drawing/2014/main" id="{E9484A58-EF86-4261-B694-CF7D71D98E38}"/>
              </a:ext>
            </a:extLst>
          </p:cNvPr>
          <p:cNvSpPr>
            <a:spLocks noGrp="1"/>
          </p:cNvSpPr>
          <p:nvPr>
            <p:ph type="body" sz="quarter" idx="11" hasCustomPrompt="1"/>
          </p:nvPr>
        </p:nvSpPr>
        <p:spPr>
          <a:xfrm>
            <a:off x="664989" y="3814763"/>
            <a:ext cx="7639050" cy="865302"/>
          </a:xfrm>
          <a:prstGeom prst="rect">
            <a:avLst/>
          </a:prstGeom>
        </p:spPr>
        <p:txBody>
          <a:bodyPr/>
          <a:lstStyle>
            <a:lvl1pPr marL="0" indent="0">
              <a:buNone/>
              <a:defRPr sz="3200" b="1">
                <a:solidFill>
                  <a:schemeClr val="accent1"/>
                </a:solidFill>
                <a:latin typeface="+mj-lt"/>
              </a:defRPr>
            </a:lvl1pPr>
          </a:lstStyle>
          <a:p>
            <a:pPr lvl="0"/>
            <a:r>
              <a:rPr lang="sv-SE"/>
              <a:t>Rubrik på en eller två rader</a:t>
            </a:r>
          </a:p>
        </p:txBody>
      </p:sp>
      <p:sp>
        <p:nvSpPr>
          <p:cNvPr id="8" name="Platshållare för text 7">
            <a:extLst>
              <a:ext uri="{FF2B5EF4-FFF2-40B4-BE49-F238E27FC236}">
                <a16:creationId xmlns:a16="http://schemas.microsoft.com/office/drawing/2014/main" id="{1BD35C61-DA37-4083-AB46-FBE3371538C4}"/>
              </a:ext>
            </a:extLst>
          </p:cNvPr>
          <p:cNvSpPr>
            <a:spLocks noGrp="1"/>
          </p:cNvSpPr>
          <p:nvPr>
            <p:ph type="body" sz="quarter" idx="12" hasCustomPrompt="1"/>
          </p:nvPr>
        </p:nvSpPr>
        <p:spPr>
          <a:xfrm>
            <a:off x="657225" y="5070475"/>
            <a:ext cx="7680325" cy="1620838"/>
          </a:xfrm>
          <a:prstGeom prst="rect">
            <a:avLst/>
          </a:prstGeom>
        </p:spPr>
        <p:txBody>
          <a:bodyPr/>
          <a:lstStyle>
            <a:lvl1pPr>
              <a:lnSpc>
                <a:spcPct val="130000"/>
              </a:lnSpc>
              <a:defRPr sz="2400"/>
            </a:lvl1pPr>
            <a:lvl2pPr>
              <a:lnSpc>
                <a:spcPct val="130000"/>
              </a:lnSpc>
              <a:defRPr sz="1800"/>
            </a:lvl2pPr>
          </a:lstStyle>
          <a:p>
            <a:pPr lvl="0"/>
            <a:r>
              <a:rPr lang="sv-SE"/>
              <a:t>Valfri text</a:t>
            </a:r>
          </a:p>
          <a:p>
            <a:pPr lvl="1"/>
            <a:r>
              <a:rPr lang="sv-SE"/>
              <a:t>Nivå två</a:t>
            </a:r>
          </a:p>
        </p:txBody>
      </p:sp>
    </p:spTree>
    <p:extLst>
      <p:ext uri="{BB962C8B-B14F-4D97-AF65-F5344CB8AC3E}">
        <p14:creationId xmlns:p14="http://schemas.microsoft.com/office/powerpoint/2010/main" val="280096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drät bild med innehåll">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E9484A58-EF86-4261-B694-CF7D71D98E38}"/>
              </a:ext>
            </a:extLst>
          </p:cNvPr>
          <p:cNvSpPr>
            <a:spLocks noGrp="1"/>
          </p:cNvSpPr>
          <p:nvPr>
            <p:ph type="body" sz="quarter" idx="11" hasCustomPrompt="1"/>
          </p:nvPr>
        </p:nvSpPr>
        <p:spPr>
          <a:xfrm>
            <a:off x="5752378" y="697491"/>
            <a:ext cx="6168689" cy="865302"/>
          </a:xfrm>
          <a:prstGeom prst="rect">
            <a:avLst/>
          </a:prstGeom>
        </p:spPr>
        <p:txBody>
          <a:bodyPr/>
          <a:lstStyle>
            <a:lvl1pPr marL="0" indent="0">
              <a:buNone/>
              <a:defRPr sz="3200" b="1">
                <a:solidFill>
                  <a:schemeClr val="accent1"/>
                </a:solidFill>
                <a:latin typeface="+mj-lt"/>
              </a:defRPr>
            </a:lvl1pPr>
          </a:lstStyle>
          <a:p>
            <a:pPr lvl="0"/>
            <a:r>
              <a:rPr lang="sv-SE"/>
              <a:t>Rubrik på en eller två rader</a:t>
            </a:r>
          </a:p>
        </p:txBody>
      </p:sp>
      <p:sp>
        <p:nvSpPr>
          <p:cNvPr id="8" name="Platshållare för text 7">
            <a:extLst>
              <a:ext uri="{FF2B5EF4-FFF2-40B4-BE49-F238E27FC236}">
                <a16:creationId xmlns:a16="http://schemas.microsoft.com/office/drawing/2014/main" id="{1BD35C61-DA37-4083-AB46-FBE3371538C4}"/>
              </a:ext>
            </a:extLst>
          </p:cNvPr>
          <p:cNvSpPr>
            <a:spLocks noGrp="1"/>
          </p:cNvSpPr>
          <p:nvPr>
            <p:ph type="body" sz="quarter" idx="12" hasCustomPrompt="1"/>
          </p:nvPr>
        </p:nvSpPr>
        <p:spPr>
          <a:xfrm>
            <a:off x="5744614" y="1953203"/>
            <a:ext cx="6202019" cy="1620838"/>
          </a:xfrm>
          <a:prstGeom prst="rect">
            <a:avLst/>
          </a:prstGeom>
        </p:spPr>
        <p:txBody>
          <a:bodyPr/>
          <a:lstStyle>
            <a:lvl1pPr>
              <a:lnSpc>
                <a:spcPct val="130000"/>
              </a:lnSpc>
              <a:defRPr sz="2400"/>
            </a:lvl1pPr>
            <a:lvl2pPr>
              <a:lnSpc>
                <a:spcPct val="130000"/>
              </a:lnSpc>
              <a:defRPr sz="1800"/>
            </a:lvl2pPr>
          </a:lstStyle>
          <a:p>
            <a:pPr lvl="0"/>
            <a:r>
              <a:rPr lang="sv-SE"/>
              <a:t>Valfri text</a:t>
            </a:r>
          </a:p>
          <a:p>
            <a:pPr lvl="1"/>
            <a:r>
              <a:rPr lang="sv-SE"/>
              <a:t>Nivå två</a:t>
            </a:r>
          </a:p>
        </p:txBody>
      </p:sp>
      <p:sp>
        <p:nvSpPr>
          <p:cNvPr id="3" name="Platshållare för bild 2">
            <a:extLst>
              <a:ext uri="{FF2B5EF4-FFF2-40B4-BE49-F238E27FC236}">
                <a16:creationId xmlns:a16="http://schemas.microsoft.com/office/drawing/2014/main" id="{992B0C10-E65B-43E1-A662-E55494C7356A}"/>
              </a:ext>
            </a:extLst>
          </p:cNvPr>
          <p:cNvSpPr>
            <a:spLocks noGrp="1"/>
          </p:cNvSpPr>
          <p:nvPr>
            <p:ph type="pic" sz="quarter" idx="13"/>
          </p:nvPr>
        </p:nvSpPr>
        <p:spPr>
          <a:xfrm>
            <a:off x="0" y="0"/>
            <a:ext cx="5021263" cy="6856413"/>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143067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57953213-C591-46CE-B167-643637BC9369}"/>
              </a:ext>
            </a:extLst>
          </p:cNvPr>
          <p:cNvSpPr>
            <a:spLocks noGrp="1"/>
          </p:cNvSpPr>
          <p:nvPr>
            <p:ph type="body" sz="quarter" idx="10" hasCustomPrompt="1"/>
          </p:nvPr>
        </p:nvSpPr>
        <p:spPr>
          <a:xfrm>
            <a:off x="0" y="0"/>
            <a:ext cx="12192000" cy="6858000"/>
          </a:xfrm>
          <a:prstGeom prst="rect">
            <a:avLst/>
          </a:prstGeom>
          <a:blipFill>
            <a:blip r:embed="rId2"/>
            <a:stretch>
              <a:fillRect/>
            </a:stretch>
          </a:blipFill>
        </p:spPr>
        <p:txBody>
          <a:bodyPr lIns="0" tIns="0" rIns="0" bIns="900000"/>
          <a:lstStyle>
            <a:lvl1pPr marL="0" indent="0">
              <a:buNone/>
              <a:defRPr sz="100">
                <a:solidFill>
                  <a:schemeClr val="accent1"/>
                </a:solidFill>
              </a:defRPr>
            </a:lvl1pPr>
          </a:lstStyle>
          <a:p>
            <a:pPr lvl="0"/>
            <a:r>
              <a:rPr lang="sv-SE"/>
              <a:t>Skriv ditt innehåll här…</a:t>
            </a:r>
          </a:p>
        </p:txBody>
      </p:sp>
      <p:sp>
        <p:nvSpPr>
          <p:cNvPr id="10" name="Platshållare för text 9">
            <a:extLst>
              <a:ext uri="{FF2B5EF4-FFF2-40B4-BE49-F238E27FC236}">
                <a16:creationId xmlns:a16="http://schemas.microsoft.com/office/drawing/2014/main" id="{4F4643E5-BC5C-4E00-BAF1-B6BF63F0B21B}"/>
              </a:ext>
            </a:extLst>
          </p:cNvPr>
          <p:cNvSpPr>
            <a:spLocks noGrp="1"/>
          </p:cNvSpPr>
          <p:nvPr>
            <p:ph type="body" sz="quarter" idx="11" hasCustomPrompt="1"/>
          </p:nvPr>
        </p:nvSpPr>
        <p:spPr>
          <a:xfrm>
            <a:off x="609022" y="701819"/>
            <a:ext cx="9956800" cy="1035050"/>
          </a:xfrm>
          <a:prstGeom prst="rect">
            <a:avLst/>
          </a:prstGeom>
        </p:spPr>
        <p:txBody>
          <a:bodyPr/>
          <a:lstStyle>
            <a:lvl1pPr marL="0" indent="0">
              <a:buNone/>
              <a:defRPr sz="4400" b="1">
                <a:solidFill>
                  <a:schemeClr val="accent1"/>
                </a:solidFill>
                <a:latin typeface="+mj-lt"/>
              </a:defRPr>
            </a:lvl1pPr>
          </a:lstStyle>
          <a:p>
            <a:pPr lvl="0"/>
            <a:r>
              <a:rPr lang="sv-SE"/>
              <a:t>Skriv din rubrik här på </a:t>
            </a:r>
          </a:p>
          <a:p>
            <a:pPr lvl="0"/>
            <a:r>
              <a:rPr lang="sv-SE"/>
              <a:t>en eller två rader</a:t>
            </a:r>
          </a:p>
        </p:txBody>
      </p:sp>
    </p:spTree>
    <p:extLst>
      <p:ext uri="{BB962C8B-B14F-4D97-AF65-F5344CB8AC3E}">
        <p14:creationId xmlns:p14="http://schemas.microsoft.com/office/powerpoint/2010/main" val="1144175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FD6AEC0-02C2-4B82-832B-3D66A9B0774A}"/>
              </a:ext>
            </a:extLst>
          </p:cNvPr>
          <p:cNvSpPr>
            <a:spLocks noGrp="1"/>
          </p:cNvSpPr>
          <p:nvPr>
            <p:ph type="dt" sz="half" idx="10"/>
          </p:nvPr>
        </p:nvSpPr>
        <p:spPr/>
        <p:txBody>
          <a:bodyPr/>
          <a:lstStyle/>
          <a:p>
            <a:fld id="{C3C06C61-4A79-4642-8BF4-4E63ADF85E7E}" type="datetimeFigureOut">
              <a:rPr lang="sv-SE" smtClean="0"/>
              <a:t>2020-11-09</a:t>
            </a:fld>
            <a:endParaRPr lang="sv-SE"/>
          </a:p>
        </p:txBody>
      </p:sp>
      <p:sp>
        <p:nvSpPr>
          <p:cNvPr id="5" name="Platshållare för sidfot 4">
            <a:extLst>
              <a:ext uri="{FF2B5EF4-FFF2-40B4-BE49-F238E27FC236}">
                <a16:creationId xmlns:a16="http://schemas.microsoft.com/office/drawing/2014/main" id="{1EDFF23C-A6C6-4730-A5DA-2CC976C33E4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C7E42E-4B0D-4DE1-A164-852FE9225514}"/>
              </a:ext>
            </a:extLst>
          </p:cNvPr>
          <p:cNvSpPr>
            <a:spLocks noGrp="1"/>
          </p:cNvSpPr>
          <p:nvPr>
            <p:ph type="sldNum" sz="quarter" idx="12"/>
          </p:nvPr>
        </p:nvSpPr>
        <p:spPr/>
        <p:txBody>
          <a:bodyPr/>
          <a:lstStyle/>
          <a:p>
            <a:fld id="{D4EF9FA2-F137-4B9A-A308-AEEF49F744D8}" type="slidenum">
              <a:rPr lang="sv-SE" smtClean="0"/>
              <a:t>‹#›</a:t>
            </a:fld>
            <a:endParaRPr lang="sv-SE"/>
          </a:p>
        </p:txBody>
      </p:sp>
      <p:sp>
        <p:nvSpPr>
          <p:cNvPr id="7" name="Rubrik 1">
            <a:extLst>
              <a:ext uri="{FF2B5EF4-FFF2-40B4-BE49-F238E27FC236}">
                <a16:creationId xmlns:a16="http://schemas.microsoft.com/office/drawing/2014/main" id="{DD209519-22B6-49FC-B4DA-6357F4C4BC98}"/>
              </a:ext>
            </a:extLst>
          </p:cNvPr>
          <p:cNvSpPr>
            <a:spLocks noGrp="1"/>
          </p:cNvSpPr>
          <p:nvPr>
            <p:ph type="ctrTitle"/>
          </p:nvPr>
        </p:nvSpPr>
        <p:spPr>
          <a:xfrm>
            <a:off x="977069" y="267784"/>
            <a:ext cx="9144000" cy="2387600"/>
          </a:xfrm>
        </p:spPr>
        <p:txBody>
          <a:bodyPr anchor="b"/>
          <a:lstStyle>
            <a:lvl1pPr algn="l">
              <a:defRPr sz="6000" b="1">
                <a:solidFill>
                  <a:schemeClr val="bg1"/>
                </a:solidFill>
              </a:defRPr>
            </a:lvl1pPr>
          </a:lstStyle>
          <a:p>
            <a:r>
              <a:rPr lang="sv-SE"/>
              <a:t>Klicka här för att ändra mall för rubrikformat</a:t>
            </a:r>
          </a:p>
        </p:txBody>
      </p:sp>
      <p:sp>
        <p:nvSpPr>
          <p:cNvPr id="8" name="Underrubrik 2">
            <a:extLst>
              <a:ext uri="{FF2B5EF4-FFF2-40B4-BE49-F238E27FC236}">
                <a16:creationId xmlns:a16="http://schemas.microsoft.com/office/drawing/2014/main" id="{40735D63-0185-49CC-B154-E4B561A92F20}"/>
              </a:ext>
            </a:extLst>
          </p:cNvPr>
          <p:cNvSpPr>
            <a:spLocks noGrp="1"/>
          </p:cNvSpPr>
          <p:nvPr>
            <p:ph type="subTitle" idx="1"/>
          </p:nvPr>
        </p:nvSpPr>
        <p:spPr>
          <a:xfrm>
            <a:off x="977069" y="2655384"/>
            <a:ext cx="9144000" cy="1655762"/>
          </a:xfrm>
        </p:spPr>
        <p:txBody>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083873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57953213-C591-46CE-B167-643637BC9369}"/>
              </a:ext>
            </a:extLst>
          </p:cNvPr>
          <p:cNvSpPr>
            <a:spLocks noGrp="1"/>
          </p:cNvSpPr>
          <p:nvPr>
            <p:ph type="body" sz="quarter" idx="10" hasCustomPrompt="1"/>
          </p:nvPr>
        </p:nvSpPr>
        <p:spPr>
          <a:xfrm>
            <a:off x="0" y="0"/>
            <a:ext cx="12192000" cy="6858000"/>
          </a:xfrm>
          <a:prstGeom prst="rect">
            <a:avLst/>
          </a:prstGeom>
          <a:blipFill>
            <a:blip r:embed="rId2"/>
            <a:stretch>
              <a:fillRect/>
            </a:stretch>
          </a:blipFill>
        </p:spPr>
        <p:txBody>
          <a:bodyPr lIns="0" tIns="0" rIns="0" bIns="900000"/>
          <a:lstStyle>
            <a:lvl1pPr marL="0" indent="0">
              <a:buNone/>
              <a:defRPr sz="100"/>
            </a:lvl1pPr>
          </a:lstStyle>
          <a:p>
            <a:pPr lvl="0"/>
            <a:r>
              <a:rPr lang="sv-SE"/>
              <a:t>Skriv ditt innehåll här…</a:t>
            </a:r>
          </a:p>
        </p:txBody>
      </p:sp>
      <p:sp>
        <p:nvSpPr>
          <p:cNvPr id="10" name="Platshållare för text 9">
            <a:extLst>
              <a:ext uri="{FF2B5EF4-FFF2-40B4-BE49-F238E27FC236}">
                <a16:creationId xmlns:a16="http://schemas.microsoft.com/office/drawing/2014/main" id="{4F4643E5-BC5C-4E00-BAF1-B6BF63F0B21B}"/>
              </a:ext>
            </a:extLst>
          </p:cNvPr>
          <p:cNvSpPr>
            <a:spLocks noGrp="1"/>
          </p:cNvSpPr>
          <p:nvPr>
            <p:ph type="body" sz="quarter" idx="11" hasCustomPrompt="1"/>
          </p:nvPr>
        </p:nvSpPr>
        <p:spPr>
          <a:xfrm>
            <a:off x="609022" y="701819"/>
            <a:ext cx="9956800" cy="1035050"/>
          </a:xfrm>
          <a:prstGeom prst="rect">
            <a:avLst/>
          </a:prstGeom>
        </p:spPr>
        <p:txBody>
          <a:bodyPr/>
          <a:lstStyle>
            <a:lvl1pPr marL="0" indent="0">
              <a:buNone/>
              <a:defRPr sz="4400" b="1">
                <a:solidFill>
                  <a:schemeClr val="accent1"/>
                </a:solidFill>
                <a:latin typeface="+mj-lt"/>
              </a:defRPr>
            </a:lvl1pPr>
          </a:lstStyle>
          <a:p>
            <a:pPr lvl="0"/>
            <a:r>
              <a:rPr lang="sv-SE"/>
              <a:t>Skriv din rubrik här på </a:t>
            </a:r>
          </a:p>
          <a:p>
            <a:pPr lvl="0"/>
            <a:r>
              <a:rPr lang="sv-SE"/>
              <a:t>en eller två rader</a:t>
            </a:r>
          </a:p>
        </p:txBody>
      </p:sp>
      <p:sp>
        <p:nvSpPr>
          <p:cNvPr id="6" name="Platshållare för text 2">
            <a:extLst>
              <a:ext uri="{FF2B5EF4-FFF2-40B4-BE49-F238E27FC236}">
                <a16:creationId xmlns:a16="http://schemas.microsoft.com/office/drawing/2014/main" id="{FBB9AF85-8C2F-409F-B52C-87C90CDED022}"/>
              </a:ext>
            </a:extLst>
          </p:cNvPr>
          <p:cNvSpPr>
            <a:spLocks noGrp="1"/>
          </p:cNvSpPr>
          <p:nvPr>
            <p:ph type="body" sz="quarter" idx="12"/>
          </p:nvPr>
        </p:nvSpPr>
        <p:spPr>
          <a:xfrm>
            <a:off x="609022" y="1991170"/>
            <a:ext cx="9956800" cy="4314591"/>
          </a:xfrm>
          <a:prstGeom prst="rect">
            <a:avLst/>
          </a:prstGeo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97308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ltäckande bi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ACF7CB6-82CF-4146-8B65-6E3DED3A8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03"/>
            <a:ext cx="12191998" cy="6856285"/>
          </a:xfrm>
          <a:prstGeom prst="rect">
            <a:avLst/>
          </a:prstGeom>
        </p:spPr>
      </p:pic>
      <p:sp>
        <p:nvSpPr>
          <p:cNvPr id="6" name="Platshållare för bild 5">
            <a:extLst>
              <a:ext uri="{FF2B5EF4-FFF2-40B4-BE49-F238E27FC236}">
                <a16:creationId xmlns:a16="http://schemas.microsoft.com/office/drawing/2014/main" id="{9B5B2693-2320-4102-9206-ED01919467A0}"/>
              </a:ext>
            </a:extLst>
          </p:cNvPr>
          <p:cNvSpPr>
            <a:spLocks noGrp="1"/>
          </p:cNvSpPr>
          <p:nvPr>
            <p:ph type="pic" sz="quarter" idx="10"/>
          </p:nvPr>
        </p:nvSpPr>
        <p:spPr>
          <a:xfrm>
            <a:off x="-42885" y="-19455"/>
            <a:ext cx="12281486" cy="6884747"/>
          </a:xfrm>
          <a:custGeom>
            <a:avLst/>
            <a:gdLst>
              <a:gd name="connsiteX0" fmla="*/ 0 w 12192000"/>
              <a:gd name="connsiteY0" fmla="*/ 0 h 5956300"/>
              <a:gd name="connsiteX1" fmla="*/ 12192000 w 12192000"/>
              <a:gd name="connsiteY1" fmla="*/ 0 h 5956300"/>
              <a:gd name="connsiteX2" fmla="*/ 12192000 w 12192000"/>
              <a:gd name="connsiteY2" fmla="*/ 5956300 h 5956300"/>
              <a:gd name="connsiteX3" fmla="*/ 0 w 12192000"/>
              <a:gd name="connsiteY3" fmla="*/ 5956300 h 5956300"/>
              <a:gd name="connsiteX4" fmla="*/ 0 w 12192000"/>
              <a:gd name="connsiteY4" fmla="*/ 0 h 5956300"/>
              <a:gd name="connsiteX0" fmla="*/ 0 w 12192000"/>
              <a:gd name="connsiteY0" fmla="*/ 0 h 5956663"/>
              <a:gd name="connsiteX1" fmla="*/ 12192000 w 12192000"/>
              <a:gd name="connsiteY1" fmla="*/ 0 h 5956663"/>
              <a:gd name="connsiteX2" fmla="*/ 12192000 w 12192000"/>
              <a:gd name="connsiteY2" fmla="*/ 5956300 h 5956663"/>
              <a:gd name="connsiteX3" fmla="*/ 8682446 w 12192000"/>
              <a:gd name="connsiteY3" fmla="*/ 5956663 h 5956663"/>
              <a:gd name="connsiteX4" fmla="*/ 0 w 12192000"/>
              <a:gd name="connsiteY4" fmla="*/ 5956300 h 5956663"/>
              <a:gd name="connsiteX5" fmla="*/ 0 w 12192000"/>
              <a:gd name="connsiteY5" fmla="*/ 0 h 5956663"/>
              <a:gd name="connsiteX0" fmla="*/ 0 w 12192000"/>
              <a:gd name="connsiteY0" fmla="*/ 0 h 5956663"/>
              <a:gd name="connsiteX1" fmla="*/ 12192000 w 12192000"/>
              <a:gd name="connsiteY1" fmla="*/ 0 h 5956663"/>
              <a:gd name="connsiteX2" fmla="*/ 12192000 w 12192000"/>
              <a:gd name="connsiteY2" fmla="*/ 5956300 h 5956663"/>
              <a:gd name="connsiteX3" fmla="*/ 10737669 w 12192000"/>
              <a:gd name="connsiteY3" fmla="*/ 5956663 h 5956663"/>
              <a:gd name="connsiteX4" fmla="*/ 8682446 w 12192000"/>
              <a:gd name="connsiteY4" fmla="*/ 5956663 h 5956663"/>
              <a:gd name="connsiteX5" fmla="*/ 0 w 12192000"/>
              <a:gd name="connsiteY5" fmla="*/ 5956300 h 5956663"/>
              <a:gd name="connsiteX6" fmla="*/ 0 w 12192000"/>
              <a:gd name="connsiteY6" fmla="*/ 0 h 5956663"/>
              <a:gd name="connsiteX0" fmla="*/ 0 w 12209417"/>
              <a:gd name="connsiteY0" fmla="*/ 0 h 5956663"/>
              <a:gd name="connsiteX1" fmla="*/ 12192000 w 12209417"/>
              <a:gd name="connsiteY1" fmla="*/ 0 h 5956663"/>
              <a:gd name="connsiteX2" fmla="*/ 12209417 w 12209417"/>
              <a:gd name="connsiteY2" fmla="*/ 4493260 h 5956663"/>
              <a:gd name="connsiteX3" fmla="*/ 10737669 w 12209417"/>
              <a:gd name="connsiteY3" fmla="*/ 5956663 h 5956663"/>
              <a:gd name="connsiteX4" fmla="*/ 8682446 w 12209417"/>
              <a:gd name="connsiteY4" fmla="*/ 5956663 h 5956663"/>
              <a:gd name="connsiteX5" fmla="*/ 0 w 12209417"/>
              <a:gd name="connsiteY5" fmla="*/ 5956300 h 5956663"/>
              <a:gd name="connsiteX6" fmla="*/ 0 w 12209417"/>
              <a:gd name="connsiteY6" fmla="*/ 0 h 5956663"/>
              <a:gd name="connsiteX0" fmla="*/ 0 w 12209417"/>
              <a:gd name="connsiteY0" fmla="*/ 0 h 5956663"/>
              <a:gd name="connsiteX1" fmla="*/ 12192000 w 12209417"/>
              <a:gd name="connsiteY1" fmla="*/ 0 h 5956663"/>
              <a:gd name="connsiteX2" fmla="*/ 12209417 w 12209417"/>
              <a:gd name="connsiteY2" fmla="*/ 4493260 h 5956663"/>
              <a:gd name="connsiteX3" fmla="*/ 10737669 w 12209417"/>
              <a:gd name="connsiteY3" fmla="*/ 5956663 h 5956663"/>
              <a:gd name="connsiteX4" fmla="*/ 8125098 w 12209417"/>
              <a:gd name="connsiteY4" fmla="*/ 5947954 h 5956663"/>
              <a:gd name="connsiteX5" fmla="*/ 0 w 12209417"/>
              <a:gd name="connsiteY5" fmla="*/ 5956300 h 5956663"/>
              <a:gd name="connsiteX6" fmla="*/ 0 w 12209417"/>
              <a:gd name="connsiteY6" fmla="*/ 0 h 5956663"/>
              <a:gd name="connsiteX0" fmla="*/ 0 w 12209417"/>
              <a:gd name="connsiteY0" fmla="*/ 0 h 5956663"/>
              <a:gd name="connsiteX1" fmla="*/ 12192000 w 12209417"/>
              <a:gd name="connsiteY1" fmla="*/ 0 h 5956663"/>
              <a:gd name="connsiteX2" fmla="*/ 12209417 w 12209417"/>
              <a:gd name="connsiteY2" fmla="*/ 4493260 h 5956663"/>
              <a:gd name="connsiteX3" fmla="*/ 10737669 w 12209417"/>
              <a:gd name="connsiteY3" fmla="*/ 5956663 h 5956663"/>
              <a:gd name="connsiteX4" fmla="*/ 9144000 w 12209417"/>
              <a:gd name="connsiteY4" fmla="*/ 5956663 h 5956663"/>
              <a:gd name="connsiteX5" fmla="*/ 8125098 w 12209417"/>
              <a:gd name="connsiteY5" fmla="*/ 5947954 h 5956663"/>
              <a:gd name="connsiteX6" fmla="*/ 0 w 12209417"/>
              <a:gd name="connsiteY6" fmla="*/ 5956300 h 5956663"/>
              <a:gd name="connsiteX7" fmla="*/ 0 w 12209417"/>
              <a:gd name="connsiteY7" fmla="*/ 0 h 5956663"/>
              <a:gd name="connsiteX0" fmla="*/ 0 w 12209417"/>
              <a:gd name="connsiteY0" fmla="*/ 0 h 5956663"/>
              <a:gd name="connsiteX1" fmla="*/ 12192000 w 12209417"/>
              <a:gd name="connsiteY1" fmla="*/ 0 h 5956663"/>
              <a:gd name="connsiteX2" fmla="*/ 12209417 w 12209417"/>
              <a:gd name="connsiteY2" fmla="*/ 4493260 h 5956663"/>
              <a:gd name="connsiteX3" fmla="*/ 10737669 w 12209417"/>
              <a:gd name="connsiteY3" fmla="*/ 5956663 h 5956663"/>
              <a:gd name="connsiteX4" fmla="*/ 9901646 w 12209417"/>
              <a:gd name="connsiteY4" fmla="*/ 5956663 h 5956663"/>
              <a:gd name="connsiteX5" fmla="*/ 9144000 w 12209417"/>
              <a:gd name="connsiteY5" fmla="*/ 5956663 h 5956663"/>
              <a:gd name="connsiteX6" fmla="*/ 8125098 w 12209417"/>
              <a:gd name="connsiteY6" fmla="*/ 5947954 h 5956663"/>
              <a:gd name="connsiteX7" fmla="*/ 0 w 12209417"/>
              <a:gd name="connsiteY7" fmla="*/ 5956300 h 5956663"/>
              <a:gd name="connsiteX8" fmla="*/ 0 w 12209417"/>
              <a:gd name="connsiteY8" fmla="*/ 0 h 5956663"/>
              <a:gd name="connsiteX0" fmla="*/ 0 w 12209417"/>
              <a:gd name="connsiteY0" fmla="*/ 0 h 6888480"/>
              <a:gd name="connsiteX1" fmla="*/ 12192000 w 12209417"/>
              <a:gd name="connsiteY1" fmla="*/ 0 h 6888480"/>
              <a:gd name="connsiteX2" fmla="*/ 12209417 w 12209417"/>
              <a:gd name="connsiteY2" fmla="*/ 4493260 h 6888480"/>
              <a:gd name="connsiteX3" fmla="*/ 10737669 w 12209417"/>
              <a:gd name="connsiteY3" fmla="*/ 5956663 h 6888480"/>
              <a:gd name="connsiteX4" fmla="*/ 9901646 w 12209417"/>
              <a:gd name="connsiteY4" fmla="*/ 5956663 h 6888480"/>
              <a:gd name="connsiteX5" fmla="*/ 9083040 w 12209417"/>
              <a:gd name="connsiteY5" fmla="*/ 6888480 h 6888480"/>
              <a:gd name="connsiteX6" fmla="*/ 8125098 w 12209417"/>
              <a:gd name="connsiteY6" fmla="*/ 5947954 h 6888480"/>
              <a:gd name="connsiteX7" fmla="*/ 0 w 12209417"/>
              <a:gd name="connsiteY7" fmla="*/ 5956300 h 6888480"/>
              <a:gd name="connsiteX8" fmla="*/ 0 w 12209417"/>
              <a:gd name="connsiteY8" fmla="*/ 0 h 6888480"/>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125098 w 12209417"/>
              <a:gd name="connsiteY6" fmla="*/ 5947954 h 6897189"/>
              <a:gd name="connsiteX7" fmla="*/ 0 w 12209417"/>
              <a:gd name="connsiteY7" fmla="*/ 5956300 h 6897189"/>
              <a:gd name="connsiteX8" fmla="*/ 0 w 12209417"/>
              <a:gd name="connsiteY8"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144692 w 12209417"/>
              <a:gd name="connsiteY6" fmla="*/ 5961017 h 6897189"/>
              <a:gd name="connsiteX7" fmla="*/ 0 w 12209417"/>
              <a:gd name="connsiteY7" fmla="*/ 5956300 h 6897189"/>
              <a:gd name="connsiteX8" fmla="*/ 0 w 12209417"/>
              <a:gd name="connsiteY8"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36131 w 12209417"/>
              <a:gd name="connsiteY6" fmla="*/ 6061165 h 6897189"/>
              <a:gd name="connsiteX7" fmla="*/ 8144692 w 12209417"/>
              <a:gd name="connsiteY7" fmla="*/ 5961017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36131 w 12209417"/>
              <a:gd name="connsiteY6" fmla="*/ 6061165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36131 w 12209417"/>
              <a:gd name="connsiteY6" fmla="*/ 6061165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55726 w 12209417"/>
              <a:gd name="connsiteY6" fmla="*/ 6061165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55726 w 12209417"/>
              <a:gd name="connsiteY6" fmla="*/ 6061165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55726 w 12209417"/>
              <a:gd name="connsiteY6" fmla="*/ 6071798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35194 w 12209417"/>
              <a:gd name="connsiteY5" fmla="*/ 6861899 h 6897189"/>
              <a:gd name="connsiteX6" fmla="*/ 8255726 w 12209417"/>
              <a:gd name="connsiteY6" fmla="*/ 6071798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903029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903029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903029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903029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767857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767857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767857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767857 w 12209417"/>
              <a:gd name="connsiteY7" fmla="*/ 5974080 h 6865291"/>
              <a:gd name="connsiteX8" fmla="*/ 0 w 12209417"/>
              <a:gd name="connsiteY8" fmla="*/ 5956300 h 6865291"/>
              <a:gd name="connsiteX9" fmla="*/ 0 w 12209417"/>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6092 w 12213393"/>
              <a:gd name="connsiteY5" fmla="*/ 6864978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6092 w 12213393"/>
              <a:gd name="connsiteY5" fmla="*/ 6864978 h 6865291"/>
              <a:gd name="connsiteX6" fmla="*/ 8253544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6092 w 12213393"/>
              <a:gd name="connsiteY5" fmla="*/ 6864978 h 6865291"/>
              <a:gd name="connsiteX6" fmla="*/ 8253544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45 w 12238645"/>
              <a:gd name="connsiteY0" fmla="*/ 0 h 6884747"/>
              <a:gd name="connsiteX1" fmla="*/ 12221228 w 12238645"/>
              <a:gd name="connsiteY1" fmla="*/ 19456 h 6884747"/>
              <a:gd name="connsiteX2" fmla="*/ 12238645 w 12238645"/>
              <a:gd name="connsiteY2" fmla="*/ 4512716 h 6884747"/>
              <a:gd name="connsiteX3" fmla="*/ 10766897 w 12238645"/>
              <a:gd name="connsiteY3" fmla="*/ 5976119 h 6884747"/>
              <a:gd name="connsiteX4" fmla="*/ 9854876 w 12238645"/>
              <a:gd name="connsiteY4" fmla="*/ 6884747 h 6884747"/>
              <a:gd name="connsiteX5" fmla="*/ 9061344 w 12238645"/>
              <a:gd name="connsiteY5" fmla="*/ 6884434 h 6884747"/>
              <a:gd name="connsiteX6" fmla="*/ 8278796 w 12238645"/>
              <a:gd name="connsiteY6" fmla="*/ 6094785 h 6884747"/>
              <a:gd name="connsiteX7" fmla="*/ 7797085 w 12238645"/>
              <a:gd name="connsiteY7" fmla="*/ 5993536 h 6884747"/>
              <a:gd name="connsiteX8" fmla="*/ 25252 w 12238645"/>
              <a:gd name="connsiteY8" fmla="*/ 5991659 h 6884747"/>
              <a:gd name="connsiteX9" fmla="*/ 45 w 12238645"/>
              <a:gd name="connsiteY9" fmla="*/ 0 h 6884747"/>
              <a:gd name="connsiteX0" fmla="*/ 45 w 12251345"/>
              <a:gd name="connsiteY0" fmla="*/ 0 h 6884747"/>
              <a:gd name="connsiteX1" fmla="*/ 12250411 w 12251345"/>
              <a:gd name="connsiteY1" fmla="*/ 29184 h 6884747"/>
              <a:gd name="connsiteX2" fmla="*/ 12238645 w 12251345"/>
              <a:gd name="connsiteY2" fmla="*/ 4512716 h 6884747"/>
              <a:gd name="connsiteX3" fmla="*/ 10766897 w 12251345"/>
              <a:gd name="connsiteY3" fmla="*/ 5976119 h 6884747"/>
              <a:gd name="connsiteX4" fmla="*/ 9854876 w 12251345"/>
              <a:gd name="connsiteY4" fmla="*/ 6884747 h 6884747"/>
              <a:gd name="connsiteX5" fmla="*/ 9061344 w 12251345"/>
              <a:gd name="connsiteY5" fmla="*/ 6884434 h 6884747"/>
              <a:gd name="connsiteX6" fmla="*/ 8278796 w 12251345"/>
              <a:gd name="connsiteY6" fmla="*/ 6094785 h 6884747"/>
              <a:gd name="connsiteX7" fmla="*/ 7797085 w 12251345"/>
              <a:gd name="connsiteY7" fmla="*/ 5993536 h 6884747"/>
              <a:gd name="connsiteX8" fmla="*/ 25252 w 12251345"/>
              <a:gd name="connsiteY8" fmla="*/ 5991659 h 6884747"/>
              <a:gd name="connsiteX9" fmla="*/ 45 w 12251345"/>
              <a:gd name="connsiteY9" fmla="*/ 0 h 6884747"/>
              <a:gd name="connsiteX0" fmla="*/ 45 w 12267828"/>
              <a:gd name="connsiteY0" fmla="*/ 0 h 6884747"/>
              <a:gd name="connsiteX1" fmla="*/ 12250411 w 12267828"/>
              <a:gd name="connsiteY1" fmla="*/ 29184 h 6884747"/>
              <a:gd name="connsiteX2" fmla="*/ 12267828 w 12267828"/>
              <a:gd name="connsiteY2" fmla="*/ 4493261 h 6884747"/>
              <a:gd name="connsiteX3" fmla="*/ 10766897 w 12267828"/>
              <a:gd name="connsiteY3" fmla="*/ 5976119 h 6884747"/>
              <a:gd name="connsiteX4" fmla="*/ 9854876 w 12267828"/>
              <a:gd name="connsiteY4" fmla="*/ 6884747 h 6884747"/>
              <a:gd name="connsiteX5" fmla="*/ 9061344 w 12267828"/>
              <a:gd name="connsiteY5" fmla="*/ 6884434 h 6884747"/>
              <a:gd name="connsiteX6" fmla="*/ 8278796 w 12267828"/>
              <a:gd name="connsiteY6" fmla="*/ 6094785 h 6884747"/>
              <a:gd name="connsiteX7" fmla="*/ 7797085 w 12267828"/>
              <a:gd name="connsiteY7" fmla="*/ 5993536 h 6884747"/>
              <a:gd name="connsiteX8" fmla="*/ 25252 w 12267828"/>
              <a:gd name="connsiteY8" fmla="*/ 5991659 h 6884747"/>
              <a:gd name="connsiteX9" fmla="*/ 45 w 12267828"/>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61456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1486" h="6884747">
                <a:moveTo>
                  <a:pt x="13703" y="0"/>
                </a:moveTo>
                <a:lnTo>
                  <a:pt x="12264069" y="29184"/>
                </a:lnTo>
                <a:cubicBezTo>
                  <a:pt x="12269875" y="1526937"/>
                  <a:pt x="12275680" y="2963703"/>
                  <a:pt x="12281486" y="4461456"/>
                </a:cubicBezTo>
                <a:lnTo>
                  <a:pt x="10780555" y="5976119"/>
                </a:lnTo>
                <a:lnTo>
                  <a:pt x="9868534" y="6884747"/>
                </a:lnTo>
                <a:lnTo>
                  <a:pt x="9075002" y="6884434"/>
                </a:lnTo>
                <a:lnTo>
                  <a:pt x="8292454" y="6094785"/>
                </a:lnTo>
                <a:cubicBezTo>
                  <a:pt x="8143752" y="5971537"/>
                  <a:pt x="8284681" y="5996723"/>
                  <a:pt x="7810743" y="5993536"/>
                </a:cubicBezTo>
                <a:lnTo>
                  <a:pt x="0" y="5991659"/>
                </a:lnTo>
                <a:cubicBezTo>
                  <a:pt x="1325" y="4000925"/>
                  <a:pt x="12378" y="1990734"/>
                  <a:pt x="13703" y="0"/>
                </a:cubicBezTo>
                <a:close/>
              </a:path>
            </a:pathLst>
          </a:custGeom>
        </p:spPr>
        <p:txBody>
          <a:bodyPr/>
          <a:lstStyle/>
          <a:p>
            <a:r>
              <a:rPr lang="sv-SE"/>
              <a:t>Klicka på ikonen för att lägga till en bild</a:t>
            </a:r>
          </a:p>
        </p:txBody>
      </p:sp>
      <p:sp>
        <p:nvSpPr>
          <p:cNvPr id="9" name="Platshållare för text 8">
            <a:extLst>
              <a:ext uri="{FF2B5EF4-FFF2-40B4-BE49-F238E27FC236}">
                <a16:creationId xmlns:a16="http://schemas.microsoft.com/office/drawing/2014/main" id="{B78A799A-7E69-49A8-99D6-ECB19CD7437A}"/>
              </a:ext>
            </a:extLst>
          </p:cNvPr>
          <p:cNvSpPr>
            <a:spLocks noGrp="1"/>
          </p:cNvSpPr>
          <p:nvPr>
            <p:ph type="body" sz="quarter" idx="11" hasCustomPrompt="1"/>
          </p:nvPr>
        </p:nvSpPr>
        <p:spPr>
          <a:xfrm>
            <a:off x="369380" y="6216042"/>
            <a:ext cx="7442200" cy="496043"/>
          </a:xfrm>
          <a:prstGeom prst="rect">
            <a:avLst/>
          </a:prstGeom>
        </p:spPr>
        <p:txBody>
          <a:bodyPr/>
          <a:lstStyle>
            <a:lvl1pPr marL="0" indent="0">
              <a:buNone/>
              <a:defRPr b="1">
                <a:solidFill>
                  <a:schemeClr val="bg1"/>
                </a:solidFill>
              </a:defRPr>
            </a:lvl1pPr>
          </a:lstStyle>
          <a:p>
            <a:pPr lvl="0"/>
            <a:r>
              <a:rPr lang="sv-SE" b="1"/>
              <a:t>Rubrik på en rad</a:t>
            </a:r>
            <a:endParaRPr lang="sv-SE"/>
          </a:p>
        </p:txBody>
      </p:sp>
    </p:spTree>
    <p:extLst>
      <p:ext uri="{BB962C8B-B14F-4D97-AF65-F5344CB8AC3E}">
        <p14:creationId xmlns:p14="http://schemas.microsoft.com/office/powerpoint/2010/main" val="2423810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ågrät bild med innhåll">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07EED43E-842D-4052-8D46-1187F216AA15}"/>
              </a:ext>
            </a:extLst>
          </p:cNvPr>
          <p:cNvSpPr>
            <a:spLocks noGrp="1"/>
          </p:cNvSpPr>
          <p:nvPr>
            <p:ph type="pic" sz="quarter" idx="10"/>
          </p:nvPr>
        </p:nvSpPr>
        <p:spPr>
          <a:xfrm>
            <a:off x="0" y="0"/>
            <a:ext cx="12192000" cy="3349625"/>
          </a:xfrm>
          <a:prstGeom prst="rect">
            <a:avLst/>
          </a:prstGeom>
        </p:spPr>
        <p:txBody>
          <a:bodyPr/>
          <a:lstStyle/>
          <a:p>
            <a:r>
              <a:rPr lang="sv-SE"/>
              <a:t>Klicka på ikonen för att lägga till en bild</a:t>
            </a:r>
          </a:p>
        </p:txBody>
      </p:sp>
      <p:sp>
        <p:nvSpPr>
          <p:cNvPr id="6" name="Platshållare för text 5">
            <a:extLst>
              <a:ext uri="{FF2B5EF4-FFF2-40B4-BE49-F238E27FC236}">
                <a16:creationId xmlns:a16="http://schemas.microsoft.com/office/drawing/2014/main" id="{E9484A58-EF86-4261-B694-CF7D71D98E38}"/>
              </a:ext>
            </a:extLst>
          </p:cNvPr>
          <p:cNvSpPr>
            <a:spLocks noGrp="1"/>
          </p:cNvSpPr>
          <p:nvPr>
            <p:ph type="body" sz="quarter" idx="11" hasCustomPrompt="1"/>
          </p:nvPr>
        </p:nvSpPr>
        <p:spPr>
          <a:xfrm>
            <a:off x="664989" y="3814763"/>
            <a:ext cx="7639050" cy="865302"/>
          </a:xfrm>
          <a:prstGeom prst="rect">
            <a:avLst/>
          </a:prstGeom>
          <a:noFill/>
        </p:spPr>
        <p:txBody>
          <a:bodyPr/>
          <a:lstStyle>
            <a:lvl1pPr marL="0" indent="0">
              <a:buNone/>
              <a:defRPr sz="3200" b="1">
                <a:solidFill>
                  <a:schemeClr val="accent1"/>
                </a:solidFill>
                <a:latin typeface="+mj-lt"/>
              </a:defRPr>
            </a:lvl1pPr>
          </a:lstStyle>
          <a:p>
            <a:pPr lvl="0"/>
            <a:r>
              <a:rPr lang="sv-SE"/>
              <a:t>Rubrik på en eller två rader</a:t>
            </a:r>
          </a:p>
        </p:txBody>
      </p:sp>
      <p:sp>
        <p:nvSpPr>
          <p:cNvPr id="8" name="Platshållare för text 7">
            <a:extLst>
              <a:ext uri="{FF2B5EF4-FFF2-40B4-BE49-F238E27FC236}">
                <a16:creationId xmlns:a16="http://schemas.microsoft.com/office/drawing/2014/main" id="{1BD35C61-DA37-4083-AB46-FBE3371538C4}"/>
              </a:ext>
            </a:extLst>
          </p:cNvPr>
          <p:cNvSpPr>
            <a:spLocks noGrp="1"/>
          </p:cNvSpPr>
          <p:nvPr>
            <p:ph type="body" sz="quarter" idx="12" hasCustomPrompt="1"/>
          </p:nvPr>
        </p:nvSpPr>
        <p:spPr>
          <a:xfrm>
            <a:off x="657225" y="5070475"/>
            <a:ext cx="7680325" cy="1620838"/>
          </a:xfrm>
          <a:prstGeom prst="rect">
            <a:avLst/>
          </a:prstGeom>
        </p:spPr>
        <p:txBody>
          <a:bodyPr/>
          <a:lstStyle>
            <a:lvl1pPr>
              <a:lnSpc>
                <a:spcPct val="130000"/>
              </a:lnSpc>
              <a:defRPr sz="2400"/>
            </a:lvl1pPr>
            <a:lvl2pPr>
              <a:lnSpc>
                <a:spcPct val="130000"/>
              </a:lnSpc>
              <a:defRPr sz="1800"/>
            </a:lvl2pPr>
          </a:lstStyle>
          <a:p>
            <a:pPr lvl="0"/>
            <a:r>
              <a:rPr lang="sv-SE"/>
              <a:t>Valfri text</a:t>
            </a:r>
          </a:p>
          <a:p>
            <a:pPr lvl="1"/>
            <a:r>
              <a:rPr lang="sv-SE"/>
              <a:t>Nivå två</a:t>
            </a:r>
          </a:p>
        </p:txBody>
      </p:sp>
    </p:spTree>
    <p:extLst>
      <p:ext uri="{BB962C8B-B14F-4D97-AF65-F5344CB8AC3E}">
        <p14:creationId xmlns:p14="http://schemas.microsoft.com/office/powerpoint/2010/main" val="2614630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drät bild med innehåll">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E9484A58-EF86-4261-B694-CF7D71D98E38}"/>
              </a:ext>
            </a:extLst>
          </p:cNvPr>
          <p:cNvSpPr>
            <a:spLocks noGrp="1"/>
          </p:cNvSpPr>
          <p:nvPr>
            <p:ph type="body" sz="quarter" idx="11" hasCustomPrompt="1"/>
          </p:nvPr>
        </p:nvSpPr>
        <p:spPr>
          <a:xfrm>
            <a:off x="5752378" y="697491"/>
            <a:ext cx="6168689" cy="865302"/>
          </a:xfrm>
          <a:prstGeom prst="rect">
            <a:avLst/>
          </a:prstGeom>
        </p:spPr>
        <p:txBody>
          <a:bodyPr/>
          <a:lstStyle>
            <a:lvl1pPr marL="0" indent="0">
              <a:buNone/>
              <a:defRPr sz="3200" b="1">
                <a:solidFill>
                  <a:schemeClr val="accent1"/>
                </a:solidFill>
              </a:defRPr>
            </a:lvl1pPr>
          </a:lstStyle>
          <a:p>
            <a:pPr lvl="0"/>
            <a:r>
              <a:rPr lang="sv-SE"/>
              <a:t>Rubrik på en eller två rader</a:t>
            </a:r>
          </a:p>
        </p:txBody>
      </p:sp>
      <p:sp>
        <p:nvSpPr>
          <p:cNvPr id="8" name="Platshållare för text 7">
            <a:extLst>
              <a:ext uri="{FF2B5EF4-FFF2-40B4-BE49-F238E27FC236}">
                <a16:creationId xmlns:a16="http://schemas.microsoft.com/office/drawing/2014/main" id="{1BD35C61-DA37-4083-AB46-FBE3371538C4}"/>
              </a:ext>
            </a:extLst>
          </p:cNvPr>
          <p:cNvSpPr>
            <a:spLocks noGrp="1"/>
          </p:cNvSpPr>
          <p:nvPr>
            <p:ph type="body" sz="quarter" idx="12" hasCustomPrompt="1"/>
          </p:nvPr>
        </p:nvSpPr>
        <p:spPr>
          <a:xfrm>
            <a:off x="5744614" y="1953203"/>
            <a:ext cx="6202019" cy="1620838"/>
          </a:xfrm>
          <a:prstGeom prst="rect">
            <a:avLst/>
          </a:prstGeom>
        </p:spPr>
        <p:txBody>
          <a:bodyPr/>
          <a:lstStyle>
            <a:lvl1pPr>
              <a:lnSpc>
                <a:spcPct val="130000"/>
              </a:lnSpc>
              <a:defRPr sz="2400"/>
            </a:lvl1pPr>
            <a:lvl2pPr>
              <a:lnSpc>
                <a:spcPct val="130000"/>
              </a:lnSpc>
              <a:defRPr sz="1800"/>
            </a:lvl2pPr>
          </a:lstStyle>
          <a:p>
            <a:pPr lvl="0"/>
            <a:r>
              <a:rPr lang="sv-SE"/>
              <a:t>Valfri text</a:t>
            </a:r>
          </a:p>
          <a:p>
            <a:pPr lvl="1"/>
            <a:r>
              <a:rPr lang="sv-SE"/>
              <a:t>Nivå två</a:t>
            </a:r>
          </a:p>
        </p:txBody>
      </p:sp>
      <p:sp>
        <p:nvSpPr>
          <p:cNvPr id="3" name="Platshållare för bild 2">
            <a:extLst>
              <a:ext uri="{FF2B5EF4-FFF2-40B4-BE49-F238E27FC236}">
                <a16:creationId xmlns:a16="http://schemas.microsoft.com/office/drawing/2014/main" id="{992B0C10-E65B-43E1-A662-E55494C7356A}"/>
              </a:ext>
            </a:extLst>
          </p:cNvPr>
          <p:cNvSpPr>
            <a:spLocks noGrp="1"/>
          </p:cNvSpPr>
          <p:nvPr>
            <p:ph type="pic" sz="quarter" idx="13"/>
          </p:nvPr>
        </p:nvSpPr>
        <p:spPr>
          <a:xfrm>
            <a:off x="0" y="0"/>
            <a:ext cx="5021263" cy="6856413"/>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222646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57953213-C591-46CE-B167-643637BC9369}"/>
              </a:ext>
            </a:extLst>
          </p:cNvPr>
          <p:cNvSpPr>
            <a:spLocks noGrp="1"/>
          </p:cNvSpPr>
          <p:nvPr>
            <p:ph type="body" sz="quarter" idx="10" hasCustomPrompt="1"/>
          </p:nvPr>
        </p:nvSpPr>
        <p:spPr>
          <a:xfrm>
            <a:off x="0" y="0"/>
            <a:ext cx="12192000" cy="6858000"/>
          </a:xfrm>
          <a:prstGeom prst="rect">
            <a:avLst/>
          </a:prstGeom>
          <a:blipFill>
            <a:blip r:embed="rId2"/>
            <a:stretch>
              <a:fillRect/>
            </a:stretch>
          </a:blipFill>
        </p:spPr>
        <p:txBody>
          <a:bodyPr lIns="0" tIns="0" rIns="0" bIns="900000"/>
          <a:lstStyle>
            <a:lvl1pPr marL="0" indent="0">
              <a:buNone/>
              <a:defRPr sz="100"/>
            </a:lvl1pPr>
          </a:lstStyle>
          <a:p>
            <a:pPr lvl="0"/>
            <a:r>
              <a:rPr lang="sv-SE"/>
              <a:t>Skriv ditt innehåll här…</a:t>
            </a:r>
          </a:p>
        </p:txBody>
      </p:sp>
      <p:sp>
        <p:nvSpPr>
          <p:cNvPr id="10" name="Platshållare för text 9">
            <a:extLst>
              <a:ext uri="{FF2B5EF4-FFF2-40B4-BE49-F238E27FC236}">
                <a16:creationId xmlns:a16="http://schemas.microsoft.com/office/drawing/2014/main" id="{4F4643E5-BC5C-4E00-BAF1-B6BF63F0B21B}"/>
              </a:ext>
            </a:extLst>
          </p:cNvPr>
          <p:cNvSpPr>
            <a:spLocks noGrp="1"/>
          </p:cNvSpPr>
          <p:nvPr>
            <p:ph type="body" sz="quarter" idx="11" hasCustomPrompt="1"/>
          </p:nvPr>
        </p:nvSpPr>
        <p:spPr>
          <a:xfrm>
            <a:off x="609022" y="701819"/>
            <a:ext cx="9956800" cy="1035050"/>
          </a:xfrm>
          <a:prstGeom prst="rect">
            <a:avLst/>
          </a:prstGeom>
        </p:spPr>
        <p:txBody>
          <a:bodyPr/>
          <a:lstStyle>
            <a:lvl1pPr marL="0" indent="0">
              <a:buNone/>
              <a:defRPr sz="4400" b="1">
                <a:solidFill>
                  <a:schemeClr val="accent1"/>
                </a:solidFill>
                <a:latin typeface="+mj-lt"/>
              </a:defRPr>
            </a:lvl1pPr>
          </a:lstStyle>
          <a:p>
            <a:pPr lvl="0"/>
            <a:r>
              <a:rPr lang="sv-SE"/>
              <a:t>Skriv din rubrik här på </a:t>
            </a:r>
          </a:p>
          <a:p>
            <a:pPr lvl="0"/>
            <a:r>
              <a:rPr lang="sv-SE"/>
              <a:t>en eller två rader</a:t>
            </a:r>
          </a:p>
        </p:txBody>
      </p:sp>
    </p:spTree>
    <p:extLst>
      <p:ext uri="{BB962C8B-B14F-4D97-AF65-F5344CB8AC3E}">
        <p14:creationId xmlns:p14="http://schemas.microsoft.com/office/powerpoint/2010/main" val="246065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FD6AEC0-02C2-4B82-832B-3D66A9B0774A}"/>
              </a:ext>
            </a:extLst>
          </p:cNvPr>
          <p:cNvSpPr>
            <a:spLocks noGrp="1"/>
          </p:cNvSpPr>
          <p:nvPr>
            <p:ph type="dt" sz="half" idx="10"/>
          </p:nvPr>
        </p:nvSpPr>
        <p:spPr/>
        <p:txBody>
          <a:bodyPr/>
          <a:lstStyle/>
          <a:p>
            <a:fld id="{C3C06C61-4A79-4642-8BF4-4E63ADF85E7E}" type="datetimeFigureOut">
              <a:rPr lang="sv-SE" smtClean="0"/>
              <a:t>2020-11-09</a:t>
            </a:fld>
            <a:endParaRPr lang="sv-SE"/>
          </a:p>
        </p:txBody>
      </p:sp>
      <p:sp>
        <p:nvSpPr>
          <p:cNvPr id="5" name="Platshållare för sidfot 4">
            <a:extLst>
              <a:ext uri="{FF2B5EF4-FFF2-40B4-BE49-F238E27FC236}">
                <a16:creationId xmlns:a16="http://schemas.microsoft.com/office/drawing/2014/main" id="{1EDFF23C-A6C6-4730-A5DA-2CC976C33E4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C7E42E-4B0D-4DE1-A164-852FE9225514}"/>
              </a:ext>
            </a:extLst>
          </p:cNvPr>
          <p:cNvSpPr>
            <a:spLocks noGrp="1"/>
          </p:cNvSpPr>
          <p:nvPr>
            <p:ph type="sldNum" sz="quarter" idx="12"/>
          </p:nvPr>
        </p:nvSpPr>
        <p:spPr/>
        <p:txBody>
          <a:bodyPr/>
          <a:lstStyle/>
          <a:p>
            <a:fld id="{D4EF9FA2-F137-4B9A-A308-AEEF49F744D8}" type="slidenum">
              <a:rPr lang="sv-SE" smtClean="0"/>
              <a:t>‹#›</a:t>
            </a:fld>
            <a:endParaRPr lang="sv-SE"/>
          </a:p>
        </p:txBody>
      </p:sp>
      <p:sp>
        <p:nvSpPr>
          <p:cNvPr id="7" name="Rubrik 1">
            <a:extLst>
              <a:ext uri="{FF2B5EF4-FFF2-40B4-BE49-F238E27FC236}">
                <a16:creationId xmlns:a16="http://schemas.microsoft.com/office/drawing/2014/main" id="{0D1CD38F-6E65-47DE-885B-AEA4A3AE7EA7}"/>
              </a:ext>
            </a:extLst>
          </p:cNvPr>
          <p:cNvSpPr>
            <a:spLocks noGrp="1"/>
          </p:cNvSpPr>
          <p:nvPr>
            <p:ph type="ctrTitle"/>
          </p:nvPr>
        </p:nvSpPr>
        <p:spPr>
          <a:xfrm>
            <a:off x="977069" y="267784"/>
            <a:ext cx="9144000" cy="2387600"/>
          </a:xfrm>
        </p:spPr>
        <p:txBody>
          <a:bodyPr anchor="b"/>
          <a:lstStyle>
            <a:lvl1pPr algn="l">
              <a:defRPr sz="6000" b="1">
                <a:solidFill>
                  <a:schemeClr val="bg1"/>
                </a:solidFill>
              </a:defRPr>
            </a:lvl1pPr>
          </a:lstStyle>
          <a:p>
            <a:r>
              <a:rPr lang="sv-SE"/>
              <a:t>Klicka här för att ändra mall för rubrikformat</a:t>
            </a:r>
          </a:p>
        </p:txBody>
      </p:sp>
      <p:sp>
        <p:nvSpPr>
          <p:cNvPr id="8" name="Underrubrik 2">
            <a:extLst>
              <a:ext uri="{FF2B5EF4-FFF2-40B4-BE49-F238E27FC236}">
                <a16:creationId xmlns:a16="http://schemas.microsoft.com/office/drawing/2014/main" id="{912D7B95-0DA1-4332-B455-C2607C18E70C}"/>
              </a:ext>
            </a:extLst>
          </p:cNvPr>
          <p:cNvSpPr>
            <a:spLocks noGrp="1"/>
          </p:cNvSpPr>
          <p:nvPr>
            <p:ph type="subTitle" idx="1"/>
          </p:nvPr>
        </p:nvSpPr>
        <p:spPr>
          <a:xfrm>
            <a:off x="977069" y="2655384"/>
            <a:ext cx="9144000" cy="1655762"/>
          </a:xfrm>
        </p:spPr>
        <p:txBody>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113557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51780B58-ADE8-4B71-99B3-BDCDFD06A558}"/>
              </a:ext>
            </a:extLst>
          </p:cNvPr>
          <p:cNvSpPr>
            <a:spLocks noGrp="1"/>
          </p:cNvSpPr>
          <p:nvPr>
            <p:ph type="body" sz="quarter" idx="13"/>
          </p:nvPr>
        </p:nvSpPr>
        <p:spPr>
          <a:xfrm>
            <a:off x="0" y="0"/>
            <a:ext cx="12192000" cy="6858000"/>
          </a:xfrm>
          <a:prstGeom prst="rect">
            <a:avLst/>
          </a:prstGeom>
          <a:blipFill>
            <a:blip r:embed="rId3"/>
            <a:stretch>
              <a:fillRect/>
            </a:stretch>
          </a:blipFill>
        </p:spPr>
        <p:txBody>
          <a:bodyPr/>
          <a:lstStyle>
            <a:lvl1pPr marL="0" indent="0">
              <a:buNone/>
              <a:defRPr sz="100"/>
            </a:lvl1pPr>
          </a:lstStyle>
          <a:p>
            <a:pPr lvl="0"/>
            <a:r>
              <a:rPr lang="sv-SE"/>
              <a:t>Klicka här för att ändra format på bakgrundstexten</a:t>
            </a:r>
          </a:p>
        </p:txBody>
      </p:sp>
      <p:sp>
        <p:nvSpPr>
          <p:cNvPr id="10" name="Platshållare för text 9">
            <a:extLst>
              <a:ext uri="{FF2B5EF4-FFF2-40B4-BE49-F238E27FC236}">
                <a16:creationId xmlns:a16="http://schemas.microsoft.com/office/drawing/2014/main" id="{4F4643E5-BC5C-4E00-BAF1-B6BF63F0B21B}"/>
              </a:ext>
            </a:extLst>
          </p:cNvPr>
          <p:cNvSpPr>
            <a:spLocks noGrp="1"/>
          </p:cNvSpPr>
          <p:nvPr>
            <p:ph type="body" sz="quarter" idx="11" hasCustomPrompt="1"/>
          </p:nvPr>
        </p:nvSpPr>
        <p:spPr>
          <a:xfrm>
            <a:off x="609022" y="701819"/>
            <a:ext cx="9956800" cy="1035050"/>
          </a:xfrm>
          <a:prstGeom prst="rect">
            <a:avLst/>
          </a:prstGeom>
        </p:spPr>
        <p:txBody>
          <a:bodyPr/>
          <a:lstStyle>
            <a:lvl1pPr marL="0" indent="0">
              <a:lnSpc>
                <a:spcPct val="90000"/>
              </a:lnSpc>
              <a:buNone/>
              <a:defRPr sz="4400" b="1">
                <a:solidFill>
                  <a:schemeClr val="accent1"/>
                </a:solidFill>
                <a:latin typeface="+mj-lt"/>
              </a:defRPr>
            </a:lvl1pPr>
          </a:lstStyle>
          <a:p>
            <a:pPr lvl="0"/>
            <a:r>
              <a:rPr lang="sv-SE"/>
              <a:t>Skriv din rubrik här på </a:t>
            </a:r>
          </a:p>
          <a:p>
            <a:pPr lvl="0"/>
            <a:r>
              <a:rPr lang="sv-SE"/>
              <a:t>en eller två rader</a:t>
            </a:r>
          </a:p>
        </p:txBody>
      </p:sp>
      <p:sp>
        <p:nvSpPr>
          <p:cNvPr id="6" name="Platshållare för text 2">
            <a:extLst>
              <a:ext uri="{FF2B5EF4-FFF2-40B4-BE49-F238E27FC236}">
                <a16:creationId xmlns:a16="http://schemas.microsoft.com/office/drawing/2014/main" id="{41E5BFE6-FB2C-4148-ACBD-8F9227721FB4}"/>
              </a:ext>
            </a:extLst>
          </p:cNvPr>
          <p:cNvSpPr>
            <a:spLocks noGrp="1"/>
          </p:cNvSpPr>
          <p:nvPr>
            <p:ph type="body" sz="quarter" idx="12"/>
          </p:nvPr>
        </p:nvSpPr>
        <p:spPr>
          <a:xfrm>
            <a:off x="609022" y="1991170"/>
            <a:ext cx="9956800" cy="4314591"/>
          </a:xfrm>
          <a:prstGeom prst="rect">
            <a:avLst/>
          </a:prstGeo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02984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57953213-C591-46CE-B167-643637BC9369}"/>
              </a:ext>
            </a:extLst>
          </p:cNvPr>
          <p:cNvSpPr>
            <a:spLocks noGrp="1"/>
          </p:cNvSpPr>
          <p:nvPr>
            <p:ph type="body" sz="quarter" idx="10" hasCustomPrompt="1"/>
          </p:nvPr>
        </p:nvSpPr>
        <p:spPr>
          <a:xfrm>
            <a:off x="0" y="0"/>
            <a:ext cx="12192000" cy="6858000"/>
          </a:xfrm>
          <a:prstGeom prst="rect">
            <a:avLst/>
          </a:prstGeom>
          <a:blipFill>
            <a:blip r:embed="rId2"/>
            <a:stretch>
              <a:fillRect/>
            </a:stretch>
          </a:blipFill>
        </p:spPr>
        <p:txBody>
          <a:bodyPr lIns="36000" tIns="0" rIns="468000" bIns="900000"/>
          <a:lstStyle>
            <a:lvl1pPr marL="0" indent="0">
              <a:buNone/>
              <a:defRPr sz="100"/>
            </a:lvl1pPr>
          </a:lstStyle>
          <a:p>
            <a:pPr lvl="0"/>
            <a:r>
              <a:rPr lang="sv-SE"/>
              <a:t>Skriv ditt innehåll här…</a:t>
            </a:r>
          </a:p>
        </p:txBody>
      </p:sp>
      <p:sp>
        <p:nvSpPr>
          <p:cNvPr id="10" name="Platshållare för text 9">
            <a:extLst>
              <a:ext uri="{FF2B5EF4-FFF2-40B4-BE49-F238E27FC236}">
                <a16:creationId xmlns:a16="http://schemas.microsoft.com/office/drawing/2014/main" id="{4F4643E5-BC5C-4E00-BAF1-B6BF63F0B21B}"/>
              </a:ext>
            </a:extLst>
          </p:cNvPr>
          <p:cNvSpPr>
            <a:spLocks noGrp="1"/>
          </p:cNvSpPr>
          <p:nvPr>
            <p:ph type="body" sz="quarter" idx="11" hasCustomPrompt="1"/>
          </p:nvPr>
        </p:nvSpPr>
        <p:spPr>
          <a:xfrm>
            <a:off x="609022" y="701819"/>
            <a:ext cx="9956800" cy="1035050"/>
          </a:xfrm>
          <a:prstGeom prst="rect">
            <a:avLst/>
          </a:prstGeom>
        </p:spPr>
        <p:txBody>
          <a:bodyPr/>
          <a:lstStyle>
            <a:lvl1pPr marL="0" indent="0">
              <a:buNone/>
              <a:defRPr sz="4400" b="1">
                <a:solidFill>
                  <a:schemeClr val="accent1"/>
                </a:solidFill>
                <a:latin typeface="+mj-lt"/>
              </a:defRPr>
            </a:lvl1pPr>
          </a:lstStyle>
          <a:p>
            <a:pPr lvl="0"/>
            <a:r>
              <a:rPr lang="sv-SE"/>
              <a:t>Skriv din rubrik här på </a:t>
            </a:r>
          </a:p>
          <a:p>
            <a:pPr lvl="0"/>
            <a:r>
              <a:rPr lang="sv-SE"/>
              <a:t>en eller två rader</a:t>
            </a:r>
          </a:p>
        </p:txBody>
      </p:sp>
      <p:sp>
        <p:nvSpPr>
          <p:cNvPr id="6" name="Platshållare för text 2">
            <a:extLst>
              <a:ext uri="{FF2B5EF4-FFF2-40B4-BE49-F238E27FC236}">
                <a16:creationId xmlns:a16="http://schemas.microsoft.com/office/drawing/2014/main" id="{83F40414-59B0-48F7-ADE8-0B64BEE8C82F}"/>
              </a:ext>
            </a:extLst>
          </p:cNvPr>
          <p:cNvSpPr>
            <a:spLocks noGrp="1"/>
          </p:cNvSpPr>
          <p:nvPr>
            <p:ph type="body" sz="quarter" idx="12"/>
          </p:nvPr>
        </p:nvSpPr>
        <p:spPr>
          <a:xfrm>
            <a:off x="609022" y="1991170"/>
            <a:ext cx="9956800" cy="4314591"/>
          </a:xfrm>
          <a:prstGeom prst="rect">
            <a:avLst/>
          </a:prstGeo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98693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ltäckande bi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ACF7CB6-82CF-4146-8B65-6E3DED3A8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03"/>
            <a:ext cx="12191998" cy="6856285"/>
          </a:xfrm>
          <a:prstGeom prst="rect">
            <a:avLst/>
          </a:prstGeom>
        </p:spPr>
      </p:pic>
      <p:sp>
        <p:nvSpPr>
          <p:cNvPr id="6" name="Platshållare för bild 5">
            <a:extLst>
              <a:ext uri="{FF2B5EF4-FFF2-40B4-BE49-F238E27FC236}">
                <a16:creationId xmlns:a16="http://schemas.microsoft.com/office/drawing/2014/main" id="{9B5B2693-2320-4102-9206-ED01919467A0}"/>
              </a:ext>
            </a:extLst>
          </p:cNvPr>
          <p:cNvSpPr>
            <a:spLocks noGrp="1"/>
          </p:cNvSpPr>
          <p:nvPr>
            <p:ph type="pic" sz="quarter" idx="10"/>
          </p:nvPr>
        </p:nvSpPr>
        <p:spPr>
          <a:xfrm>
            <a:off x="-42885" y="-19455"/>
            <a:ext cx="12281486" cy="6884747"/>
          </a:xfrm>
          <a:custGeom>
            <a:avLst/>
            <a:gdLst>
              <a:gd name="connsiteX0" fmla="*/ 0 w 12192000"/>
              <a:gd name="connsiteY0" fmla="*/ 0 h 5956300"/>
              <a:gd name="connsiteX1" fmla="*/ 12192000 w 12192000"/>
              <a:gd name="connsiteY1" fmla="*/ 0 h 5956300"/>
              <a:gd name="connsiteX2" fmla="*/ 12192000 w 12192000"/>
              <a:gd name="connsiteY2" fmla="*/ 5956300 h 5956300"/>
              <a:gd name="connsiteX3" fmla="*/ 0 w 12192000"/>
              <a:gd name="connsiteY3" fmla="*/ 5956300 h 5956300"/>
              <a:gd name="connsiteX4" fmla="*/ 0 w 12192000"/>
              <a:gd name="connsiteY4" fmla="*/ 0 h 5956300"/>
              <a:gd name="connsiteX0" fmla="*/ 0 w 12192000"/>
              <a:gd name="connsiteY0" fmla="*/ 0 h 5956663"/>
              <a:gd name="connsiteX1" fmla="*/ 12192000 w 12192000"/>
              <a:gd name="connsiteY1" fmla="*/ 0 h 5956663"/>
              <a:gd name="connsiteX2" fmla="*/ 12192000 w 12192000"/>
              <a:gd name="connsiteY2" fmla="*/ 5956300 h 5956663"/>
              <a:gd name="connsiteX3" fmla="*/ 8682446 w 12192000"/>
              <a:gd name="connsiteY3" fmla="*/ 5956663 h 5956663"/>
              <a:gd name="connsiteX4" fmla="*/ 0 w 12192000"/>
              <a:gd name="connsiteY4" fmla="*/ 5956300 h 5956663"/>
              <a:gd name="connsiteX5" fmla="*/ 0 w 12192000"/>
              <a:gd name="connsiteY5" fmla="*/ 0 h 5956663"/>
              <a:gd name="connsiteX0" fmla="*/ 0 w 12192000"/>
              <a:gd name="connsiteY0" fmla="*/ 0 h 5956663"/>
              <a:gd name="connsiteX1" fmla="*/ 12192000 w 12192000"/>
              <a:gd name="connsiteY1" fmla="*/ 0 h 5956663"/>
              <a:gd name="connsiteX2" fmla="*/ 12192000 w 12192000"/>
              <a:gd name="connsiteY2" fmla="*/ 5956300 h 5956663"/>
              <a:gd name="connsiteX3" fmla="*/ 10737669 w 12192000"/>
              <a:gd name="connsiteY3" fmla="*/ 5956663 h 5956663"/>
              <a:gd name="connsiteX4" fmla="*/ 8682446 w 12192000"/>
              <a:gd name="connsiteY4" fmla="*/ 5956663 h 5956663"/>
              <a:gd name="connsiteX5" fmla="*/ 0 w 12192000"/>
              <a:gd name="connsiteY5" fmla="*/ 5956300 h 5956663"/>
              <a:gd name="connsiteX6" fmla="*/ 0 w 12192000"/>
              <a:gd name="connsiteY6" fmla="*/ 0 h 5956663"/>
              <a:gd name="connsiteX0" fmla="*/ 0 w 12209417"/>
              <a:gd name="connsiteY0" fmla="*/ 0 h 5956663"/>
              <a:gd name="connsiteX1" fmla="*/ 12192000 w 12209417"/>
              <a:gd name="connsiteY1" fmla="*/ 0 h 5956663"/>
              <a:gd name="connsiteX2" fmla="*/ 12209417 w 12209417"/>
              <a:gd name="connsiteY2" fmla="*/ 4493260 h 5956663"/>
              <a:gd name="connsiteX3" fmla="*/ 10737669 w 12209417"/>
              <a:gd name="connsiteY3" fmla="*/ 5956663 h 5956663"/>
              <a:gd name="connsiteX4" fmla="*/ 8682446 w 12209417"/>
              <a:gd name="connsiteY4" fmla="*/ 5956663 h 5956663"/>
              <a:gd name="connsiteX5" fmla="*/ 0 w 12209417"/>
              <a:gd name="connsiteY5" fmla="*/ 5956300 h 5956663"/>
              <a:gd name="connsiteX6" fmla="*/ 0 w 12209417"/>
              <a:gd name="connsiteY6" fmla="*/ 0 h 5956663"/>
              <a:gd name="connsiteX0" fmla="*/ 0 w 12209417"/>
              <a:gd name="connsiteY0" fmla="*/ 0 h 5956663"/>
              <a:gd name="connsiteX1" fmla="*/ 12192000 w 12209417"/>
              <a:gd name="connsiteY1" fmla="*/ 0 h 5956663"/>
              <a:gd name="connsiteX2" fmla="*/ 12209417 w 12209417"/>
              <a:gd name="connsiteY2" fmla="*/ 4493260 h 5956663"/>
              <a:gd name="connsiteX3" fmla="*/ 10737669 w 12209417"/>
              <a:gd name="connsiteY3" fmla="*/ 5956663 h 5956663"/>
              <a:gd name="connsiteX4" fmla="*/ 8125098 w 12209417"/>
              <a:gd name="connsiteY4" fmla="*/ 5947954 h 5956663"/>
              <a:gd name="connsiteX5" fmla="*/ 0 w 12209417"/>
              <a:gd name="connsiteY5" fmla="*/ 5956300 h 5956663"/>
              <a:gd name="connsiteX6" fmla="*/ 0 w 12209417"/>
              <a:gd name="connsiteY6" fmla="*/ 0 h 5956663"/>
              <a:gd name="connsiteX0" fmla="*/ 0 w 12209417"/>
              <a:gd name="connsiteY0" fmla="*/ 0 h 5956663"/>
              <a:gd name="connsiteX1" fmla="*/ 12192000 w 12209417"/>
              <a:gd name="connsiteY1" fmla="*/ 0 h 5956663"/>
              <a:gd name="connsiteX2" fmla="*/ 12209417 w 12209417"/>
              <a:gd name="connsiteY2" fmla="*/ 4493260 h 5956663"/>
              <a:gd name="connsiteX3" fmla="*/ 10737669 w 12209417"/>
              <a:gd name="connsiteY3" fmla="*/ 5956663 h 5956663"/>
              <a:gd name="connsiteX4" fmla="*/ 9144000 w 12209417"/>
              <a:gd name="connsiteY4" fmla="*/ 5956663 h 5956663"/>
              <a:gd name="connsiteX5" fmla="*/ 8125098 w 12209417"/>
              <a:gd name="connsiteY5" fmla="*/ 5947954 h 5956663"/>
              <a:gd name="connsiteX6" fmla="*/ 0 w 12209417"/>
              <a:gd name="connsiteY6" fmla="*/ 5956300 h 5956663"/>
              <a:gd name="connsiteX7" fmla="*/ 0 w 12209417"/>
              <a:gd name="connsiteY7" fmla="*/ 0 h 5956663"/>
              <a:gd name="connsiteX0" fmla="*/ 0 w 12209417"/>
              <a:gd name="connsiteY0" fmla="*/ 0 h 5956663"/>
              <a:gd name="connsiteX1" fmla="*/ 12192000 w 12209417"/>
              <a:gd name="connsiteY1" fmla="*/ 0 h 5956663"/>
              <a:gd name="connsiteX2" fmla="*/ 12209417 w 12209417"/>
              <a:gd name="connsiteY2" fmla="*/ 4493260 h 5956663"/>
              <a:gd name="connsiteX3" fmla="*/ 10737669 w 12209417"/>
              <a:gd name="connsiteY3" fmla="*/ 5956663 h 5956663"/>
              <a:gd name="connsiteX4" fmla="*/ 9901646 w 12209417"/>
              <a:gd name="connsiteY4" fmla="*/ 5956663 h 5956663"/>
              <a:gd name="connsiteX5" fmla="*/ 9144000 w 12209417"/>
              <a:gd name="connsiteY5" fmla="*/ 5956663 h 5956663"/>
              <a:gd name="connsiteX6" fmla="*/ 8125098 w 12209417"/>
              <a:gd name="connsiteY6" fmla="*/ 5947954 h 5956663"/>
              <a:gd name="connsiteX7" fmla="*/ 0 w 12209417"/>
              <a:gd name="connsiteY7" fmla="*/ 5956300 h 5956663"/>
              <a:gd name="connsiteX8" fmla="*/ 0 w 12209417"/>
              <a:gd name="connsiteY8" fmla="*/ 0 h 5956663"/>
              <a:gd name="connsiteX0" fmla="*/ 0 w 12209417"/>
              <a:gd name="connsiteY0" fmla="*/ 0 h 6888480"/>
              <a:gd name="connsiteX1" fmla="*/ 12192000 w 12209417"/>
              <a:gd name="connsiteY1" fmla="*/ 0 h 6888480"/>
              <a:gd name="connsiteX2" fmla="*/ 12209417 w 12209417"/>
              <a:gd name="connsiteY2" fmla="*/ 4493260 h 6888480"/>
              <a:gd name="connsiteX3" fmla="*/ 10737669 w 12209417"/>
              <a:gd name="connsiteY3" fmla="*/ 5956663 h 6888480"/>
              <a:gd name="connsiteX4" fmla="*/ 9901646 w 12209417"/>
              <a:gd name="connsiteY4" fmla="*/ 5956663 h 6888480"/>
              <a:gd name="connsiteX5" fmla="*/ 9083040 w 12209417"/>
              <a:gd name="connsiteY5" fmla="*/ 6888480 h 6888480"/>
              <a:gd name="connsiteX6" fmla="*/ 8125098 w 12209417"/>
              <a:gd name="connsiteY6" fmla="*/ 5947954 h 6888480"/>
              <a:gd name="connsiteX7" fmla="*/ 0 w 12209417"/>
              <a:gd name="connsiteY7" fmla="*/ 5956300 h 6888480"/>
              <a:gd name="connsiteX8" fmla="*/ 0 w 12209417"/>
              <a:gd name="connsiteY8" fmla="*/ 0 h 6888480"/>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125098 w 12209417"/>
              <a:gd name="connsiteY6" fmla="*/ 5947954 h 6897189"/>
              <a:gd name="connsiteX7" fmla="*/ 0 w 12209417"/>
              <a:gd name="connsiteY7" fmla="*/ 5956300 h 6897189"/>
              <a:gd name="connsiteX8" fmla="*/ 0 w 12209417"/>
              <a:gd name="connsiteY8"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144692 w 12209417"/>
              <a:gd name="connsiteY6" fmla="*/ 5961017 h 6897189"/>
              <a:gd name="connsiteX7" fmla="*/ 0 w 12209417"/>
              <a:gd name="connsiteY7" fmla="*/ 5956300 h 6897189"/>
              <a:gd name="connsiteX8" fmla="*/ 0 w 12209417"/>
              <a:gd name="connsiteY8"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36131 w 12209417"/>
              <a:gd name="connsiteY6" fmla="*/ 6061165 h 6897189"/>
              <a:gd name="connsiteX7" fmla="*/ 8144692 w 12209417"/>
              <a:gd name="connsiteY7" fmla="*/ 5961017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36131 w 12209417"/>
              <a:gd name="connsiteY6" fmla="*/ 6061165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36131 w 12209417"/>
              <a:gd name="connsiteY6" fmla="*/ 6061165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55726 w 12209417"/>
              <a:gd name="connsiteY6" fmla="*/ 6061165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55726 w 12209417"/>
              <a:gd name="connsiteY6" fmla="*/ 6061165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55726 w 12209417"/>
              <a:gd name="connsiteY6" fmla="*/ 6071798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35194 w 12209417"/>
              <a:gd name="connsiteY5" fmla="*/ 6861899 h 6897189"/>
              <a:gd name="connsiteX6" fmla="*/ 8255726 w 12209417"/>
              <a:gd name="connsiteY6" fmla="*/ 6071798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903029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903029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903029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903029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767857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767857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767857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767857 w 12209417"/>
              <a:gd name="connsiteY7" fmla="*/ 5974080 h 6865291"/>
              <a:gd name="connsiteX8" fmla="*/ 0 w 12209417"/>
              <a:gd name="connsiteY8" fmla="*/ 5956300 h 6865291"/>
              <a:gd name="connsiteX9" fmla="*/ 0 w 12209417"/>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6092 w 12213393"/>
              <a:gd name="connsiteY5" fmla="*/ 6864978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6092 w 12213393"/>
              <a:gd name="connsiteY5" fmla="*/ 6864978 h 6865291"/>
              <a:gd name="connsiteX6" fmla="*/ 8253544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6092 w 12213393"/>
              <a:gd name="connsiteY5" fmla="*/ 6864978 h 6865291"/>
              <a:gd name="connsiteX6" fmla="*/ 8253544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45 w 12238645"/>
              <a:gd name="connsiteY0" fmla="*/ 0 h 6884747"/>
              <a:gd name="connsiteX1" fmla="*/ 12221228 w 12238645"/>
              <a:gd name="connsiteY1" fmla="*/ 19456 h 6884747"/>
              <a:gd name="connsiteX2" fmla="*/ 12238645 w 12238645"/>
              <a:gd name="connsiteY2" fmla="*/ 4512716 h 6884747"/>
              <a:gd name="connsiteX3" fmla="*/ 10766897 w 12238645"/>
              <a:gd name="connsiteY3" fmla="*/ 5976119 h 6884747"/>
              <a:gd name="connsiteX4" fmla="*/ 9854876 w 12238645"/>
              <a:gd name="connsiteY4" fmla="*/ 6884747 h 6884747"/>
              <a:gd name="connsiteX5" fmla="*/ 9061344 w 12238645"/>
              <a:gd name="connsiteY5" fmla="*/ 6884434 h 6884747"/>
              <a:gd name="connsiteX6" fmla="*/ 8278796 w 12238645"/>
              <a:gd name="connsiteY6" fmla="*/ 6094785 h 6884747"/>
              <a:gd name="connsiteX7" fmla="*/ 7797085 w 12238645"/>
              <a:gd name="connsiteY7" fmla="*/ 5993536 h 6884747"/>
              <a:gd name="connsiteX8" fmla="*/ 25252 w 12238645"/>
              <a:gd name="connsiteY8" fmla="*/ 5991659 h 6884747"/>
              <a:gd name="connsiteX9" fmla="*/ 45 w 12238645"/>
              <a:gd name="connsiteY9" fmla="*/ 0 h 6884747"/>
              <a:gd name="connsiteX0" fmla="*/ 45 w 12251345"/>
              <a:gd name="connsiteY0" fmla="*/ 0 h 6884747"/>
              <a:gd name="connsiteX1" fmla="*/ 12250411 w 12251345"/>
              <a:gd name="connsiteY1" fmla="*/ 29184 h 6884747"/>
              <a:gd name="connsiteX2" fmla="*/ 12238645 w 12251345"/>
              <a:gd name="connsiteY2" fmla="*/ 4512716 h 6884747"/>
              <a:gd name="connsiteX3" fmla="*/ 10766897 w 12251345"/>
              <a:gd name="connsiteY3" fmla="*/ 5976119 h 6884747"/>
              <a:gd name="connsiteX4" fmla="*/ 9854876 w 12251345"/>
              <a:gd name="connsiteY4" fmla="*/ 6884747 h 6884747"/>
              <a:gd name="connsiteX5" fmla="*/ 9061344 w 12251345"/>
              <a:gd name="connsiteY5" fmla="*/ 6884434 h 6884747"/>
              <a:gd name="connsiteX6" fmla="*/ 8278796 w 12251345"/>
              <a:gd name="connsiteY6" fmla="*/ 6094785 h 6884747"/>
              <a:gd name="connsiteX7" fmla="*/ 7797085 w 12251345"/>
              <a:gd name="connsiteY7" fmla="*/ 5993536 h 6884747"/>
              <a:gd name="connsiteX8" fmla="*/ 25252 w 12251345"/>
              <a:gd name="connsiteY8" fmla="*/ 5991659 h 6884747"/>
              <a:gd name="connsiteX9" fmla="*/ 45 w 12251345"/>
              <a:gd name="connsiteY9" fmla="*/ 0 h 6884747"/>
              <a:gd name="connsiteX0" fmla="*/ 45 w 12267828"/>
              <a:gd name="connsiteY0" fmla="*/ 0 h 6884747"/>
              <a:gd name="connsiteX1" fmla="*/ 12250411 w 12267828"/>
              <a:gd name="connsiteY1" fmla="*/ 29184 h 6884747"/>
              <a:gd name="connsiteX2" fmla="*/ 12267828 w 12267828"/>
              <a:gd name="connsiteY2" fmla="*/ 4493261 h 6884747"/>
              <a:gd name="connsiteX3" fmla="*/ 10766897 w 12267828"/>
              <a:gd name="connsiteY3" fmla="*/ 5976119 h 6884747"/>
              <a:gd name="connsiteX4" fmla="*/ 9854876 w 12267828"/>
              <a:gd name="connsiteY4" fmla="*/ 6884747 h 6884747"/>
              <a:gd name="connsiteX5" fmla="*/ 9061344 w 12267828"/>
              <a:gd name="connsiteY5" fmla="*/ 6884434 h 6884747"/>
              <a:gd name="connsiteX6" fmla="*/ 8278796 w 12267828"/>
              <a:gd name="connsiteY6" fmla="*/ 6094785 h 6884747"/>
              <a:gd name="connsiteX7" fmla="*/ 7797085 w 12267828"/>
              <a:gd name="connsiteY7" fmla="*/ 5993536 h 6884747"/>
              <a:gd name="connsiteX8" fmla="*/ 25252 w 12267828"/>
              <a:gd name="connsiteY8" fmla="*/ 5991659 h 6884747"/>
              <a:gd name="connsiteX9" fmla="*/ 45 w 12267828"/>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61456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1486" h="6884747">
                <a:moveTo>
                  <a:pt x="13703" y="0"/>
                </a:moveTo>
                <a:lnTo>
                  <a:pt x="12264069" y="29184"/>
                </a:lnTo>
                <a:cubicBezTo>
                  <a:pt x="12269875" y="1526937"/>
                  <a:pt x="12275680" y="2963703"/>
                  <a:pt x="12281486" y="4461456"/>
                </a:cubicBezTo>
                <a:lnTo>
                  <a:pt x="10780555" y="5976119"/>
                </a:lnTo>
                <a:lnTo>
                  <a:pt x="9868534" y="6884747"/>
                </a:lnTo>
                <a:lnTo>
                  <a:pt x="9075002" y="6884434"/>
                </a:lnTo>
                <a:lnTo>
                  <a:pt x="8292454" y="6094785"/>
                </a:lnTo>
                <a:cubicBezTo>
                  <a:pt x="8143752" y="5971537"/>
                  <a:pt x="8284681" y="5996723"/>
                  <a:pt x="7810743" y="5993536"/>
                </a:cubicBezTo>
                <a:lnTo>
                  <a:pt x="0" y="5991659"/>
                </a:lnTo>
                <a:cubicBezTo>
                  <a:pt x="1325" y="4000925"/>
                  <a:pt x="12378" y="1990734"/>
                  <a:pt x="13703" y="0"/>
                </a:cubicBezTo>
                <a:close/>
              </a:path>
            </a:pathLst>
          </a:custGeom>
        </p:spPr>
        <p:txBody>
          <a:bodyPr/>
          <a:lstStyle/>
          <a:p>
            <a:r>
              <a:rPr lang="sv-SE"/>
              <a:t>Klicka på ikonen för att lägga till en bild</a:t>
            </a:r>
          </a:p>
        </p:txBody>
      </p:sp>
      <p:sp>
        <p:nvSpPr>
          <p:cNvPr id="9" name="Platshållare för text 8">
            <a:extLst>
              <a:ext uri="{FF2B5EF4-FFF2-40B4-BE49-F238E27FC236}">
                <a16:creationId xmlns:a16="http://schemas.microsoft.com/office/drawing/2014/main" id="{B78A799A-7E69-49A8-99D6-ECB19CD7437A}"/>
              </a:ext>
            </a:extLst>
          </p:cNvPr>
          <p:cNvSpPr>
            <a:spLocks noGrp="1"/>
          </p:cNvSpPr>
          <p:nvPr>
            <p:ph type="body" sz="quarter" idx="11" hasCustomPrompt="1"/>
          </p:nvPr>
        </p:nvSpPr>
        <p:spPr>
          <a:xfrm>
            <a:off x="369380" y="6216042"/>
            <a:ext cx="7442200" cy="496043"/>
          </a:xfrm>
          <a:prstGeom prst="rect">
            <a:avLst/>
          </a:prstGeom>
        </p:spPr>
        <p:txBody>
          <a:bodyPr/>
          <a:lstStyle>
            <a:lvl1pPr marL="0" indent="0">
              <a:buNone/>
              <a:defRPr b="1">
                <a:solidFill>
                  <a:schemeClr val="bg1"/>
                </a:solidFill>
              </a:defRPr>
            </a:lvl1pPr>
          </a:lstStyle>
          <a:p>
            <a:pPr lvl="0"/>
            <a:r>
              <a:rPr lang="sv-SE" b="1"/>
              <a:t>Rubrik på en rad</a:t>
            </a:r>
            <a:endParaRPr lang="sv-SE"/>
          </a:p>
        </p:txBody>
      </p:sp>
    </p:spTree>
    <p:extLst>
      <p:ext uri="{BB962C8B-B14F-4D97-AF65-F5344CB8AC3E}">
        <p14:creationId xmlns:p14="http://schemas.microsoft.com/office/powerpoint/2010/main" val="2011349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ågrät bild med innehåll">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07EED43E-842D-4052-8D46-1187F216AA15}"/>
              </a:ext>
            </a:extLst>
          </p:cNvPr>
          <p:cNvSpPr>
            <a:spLocks noGrp="1"/>
          </p:cNvSpPr>
          <p:nvPr>
            <p:ph type="pic" sz="quarter" idx="10"/>
          </p:nvPr>
        </p:nvSpPr>
        <p:spPr>
          <a:xfrm>
            <a:off x="0" y="0"/>
            <a:ext cx="12192000" cy="3349625"/>
          </a:xfrm>
          <a:prstGeom prst="rect">
            <a:avLst/>
          </a:prstGeom>
        </p:spPr>
        <p:txBody>
          <a:bodyPr/>
          <a:lstStyle/>
          <a:p>
            <a:r>
              <a:rPr lang="sv-SE"/>
              <a:t>Klicka på ikonen för att lägga till en bild</a:t>
            </a:r>
          </a:p>
        </p:txBody>
      </p:sp>
      <p:sp>
        <p:nvSpPr>
          <p:cNvPr id="6" name="Platshållare för text 5">
            <a:extLst>
              <a:ext uri="{FF2B5EF4-FFF2-40B4-BE49-F238E27FC236}">
                <a16:creationId xmlns:a16="http://schemas.microsoft.com/office/drawing/2014/main" id="{E9484A58-EF86-4261-B694-CF7D71D98E38}"/>
              </a:ext>
            </a:extLst>
          </p:cNvPr>
          <p:cNvSpPr>
            <a:spLocks noGrp="1"/>
          </p:cNvSpPr>
          <p:nvPr>
            <p:ph type="body" sz="quarter" idx="11" hasCustomPrompt="1"/>
          </p:nvPr>
        </p:nvSpPr>
        <p:spPr>
          <a:xfrm>
            <a:off x="664989" y="3814763"/>
            <a:ext cx="7639050" cy="865302"/>
          </a:xfrm>
          <a:prstGeom prst="rect">
            <a:avLst/>
          </a:prstGeom>
        </p:spPr>
        <p:txBody>
          <a:bodyPr/>
          <a:lstStyle>
            <a:lvl1pPr marL="0" indent="0">
              <a:buNone/>
              <a:defRPr sz="3200" b="1">
                <a:solidFill>
                  <a:schemeClr val="accent1"/>
                </a:solidFill>
                <a:latin typeface="+mj-lt"/>
              </a:defRPr>
            </a:lvl1pPr>
          </a:lstStyle>
          <a:p>
            <a:pPr lvl="0"/>
            <a:r>
              <a:rPr lang="sv-SE"/>
              <a:t>Rubrik på en eller två rader</a:t>
            </a:r>
          </a:p>
        </p:txBody>
      </p:sp>
      <p:sp>
        <p:nvSpPr>
          <p:cNvPr id="8" name="Platshållare för text 7">
            <a:extLst>
              <a:ext uri="{FF2B5EF4-FFF2-40B4-BE49-F238E27FC236}">
                <a16:creationId xmlns:a16="http://schemas.microsoft.com/office/drawing/2014/main" id="{1BD35C61-DA37-4083-AB46-FBE3371538C4}"/>
              </a:ext>
            </a:extLst>
          </p:cNvPr>
          <p:cNvSpPr>
            <a:spLocks noGrp="1"/>
          </p:cNvSpPr>
          <p:nvPr>
            <p:ph type="body" sz="quarter" idx="12" hasCustomPrompt="1"/>
          </p:nvPr>
        </p:nvSpPr>
        <p:spPr>
          <a:xfrm>
            <a:off x="657225" y="5070475"/>
            <a:ext cx="7680325" cy="1620838"/>
          </a:xfrm>
          <a:prstGeom prst="rect">
            <a:avLst/>
          </a:prstGeom>
        </p:spPr>
        <p:txBody>
          <a:bodyPr/>
          <a:lstStyle>
            <a:lvl1pPr>
              <a:lnSpc>
                <a:spcPct val="130000"/>
              </a:lnSpc>
              <a:defRPr sz="2400"/>
            </a:lvl1pPr>
            <a:lvl2pPr>
              <a:lnSpc>
                <a:spcPct val="130000"/>
              </a:lnSpc>
              <a:defRPr sz="1800"/>
            </a:lvl2pPr>
          </a:lstStyle>
          <a:p>
            <a:pPr lvl="0"/>
            <a:r>
              <a:rPr lang="sv-SE"/>
              <a:t>Valfri text</a:t>
            </a:r>
          </a:p>
          <a:p>
            <a:pPr lvl="1"/>
            <a:r>
              <a:rPr lang="sv-SE"/>
              <a:t>Nivå två</a:t>
            </a:r>
          </a:p>
        </p:txBody>
      </p:sp>
    </p:spTree>
    <p:extLst>
      <p:ext uri="{BB962C8B-B14F-4D97-AF65-F5344CB8AC3E}">
        <p14:creationId xmlns:p14="http://schemas.microsoft.com/office/powerpoint/2010/main" val="474215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odrät bild med innhåll">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E9484A58-EF86-4261-B694-CF7D71D98E38}"/>
              </a:ext>
            </a:extLst>
          </p:cNvPr>
          <p:cNvSpPr>
            <a:spLocks noGrp="1"/>
          </p:cNvSpPr>
          <p:nvPr>
            <p:ph type="body" sz="quarter" idx="11" hasCustomPrompt="1"/>
          </p:nvPr>
        </p:nvSpPr>
        <p:spPr>
          <a:xfrm>
            <a:off x="5752378" y="697491"/>
            <a:ext cx="6168689" cy="865302"/>
          </a:xfrm>
          <a:prstGeom prst="rect">
            <a:avLst/>
          </a:prstGeom>
        </p:spPr>
        <p:txBody>
          <a:bodyPr/>
          <a:lstStyle>
            <a:lvl1pPr marL="0" indent="0">
              <a:buNone/>
              <a:defRPr sz="3200" b="1">
                <a:solidFill>
                  <a:schemeClr val="accent1"/>
                </a:solidFill>
                <a:latin typeface="+mj-lt"/>
              </a:defRPr>
            </a:lvl1pPr>
          </a:lstStyle>
          <a:p>
            <a:pPr lvl="0"/>
            <a:r>
              <a:rPr lang="sv-SE"/>
              <a:t>Rubrik på en eller två rader</a:t>
            </a:r>
          </a:p>
        </p:txBody>
      </p:sp>
      <p:sp>
        <p:nvSpPr>
          <p:cNvPr id="8" name="Platshållare för text 7">
            <a:extLst>
              <a:ext uri="{FF2B5EF4-FFF2-40B4-BE49-F238E27FC236}">
                <a16:creationId xmlns:a16="http://schemas.microsoft.com/office/drawing/2014/main" id="{1BD35C61-DA37-4083-AB46-FBE3371538C4}"/>
              </a:ext>
            </a:extLst>
          </p:cNvPr>
          <p:cNvSpPr>
            <a:spLocks noGrp="1"/>
          </p:cNvSpPr>
          <p:nvPr>
            <p:ph type="body" sz="quarter" idx="12" hasCustomPrompt="1"/>
          </p:nvPr>
        </p:nvSpPr>
        <p:spPr>
          <a:xfrm>
            <a:off x="5744614" y="1953203"/>
            <a:ext cx="6202019" cy="1620838"/>
          </a:xfrm>
          <a:prstGeom prst="rect">
            <a:avLst/>
          </a:prstGeom>
        </p:spPr>
        <p:txBody>
          <a:bodyPr/>
          <a:lstStyle>
            <a:lvl1pPr>
              <a:defRPr sz="2400"/>
            </a:lvl1pPr>
            <a:lvl2pPr>
              <a:lnSpc>
                <a:spcPct val="130000"/>
              </a:lnSpc>
              <a:defRPr sz="1800"/>
            </a:lvl2pPr>
          </a:lstStyle>
          <a:p>
            <a:pPr lvl="0"/>
            <a:r>
              <a:rPr lang="sv-SE"/>
              <a:t>Valfri text</a:t>
            </a:r>
          </a:p>
          <a:p>
            <a:pPr lvl="1"/>
            <a:r>
              <a:rPr lang="sv-SE"/>
              <a:t>Nivå två</a:t>
            </a:r>
          </a:p>
        </p:txBody>
      </p:sp>
      <p:sp>
        <p:nvSpPr>
          <p:cNvPr id="3" name="Platshållare för bild 2">
            <a:extLst>
              <a:ext uri="{FF2B5EF4-FFF2-40B4-BE49-F238E27FC236}">
                <a16:creationId xmlns:a16="http://schemas.microsoft.com/office/drawing/2014/main" id="{992B0C10-E65B-43E1-A662-E55494C7356A}"/>
              </a:ext>
            </a:extLst>
          </p:cNvPr>
          <p:cNvSpPr>
            <a:spLocks noGrp="1"/>
          </p:cNvSpPr>
          <p:nvPr>
            <p:ph type="pic" sz="quarter" idx="13"/>
          </p:nvPr>
        </p:nvSpPr>
        <p:spPr>
          <a:xfrm>
            <a:off x="0" y="0"/>
            <a:ext cx="5021263" cy="6856413"/>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259519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57953213-C591-46CE-B167-643637BC9369}"/>
              </a:ext>
            </a:extLst>
          </p:cNvPr>
          <p:cNvSpPr>
            <a:spLocks noGrp="1"/>
          </p:cNvSpPr>
          <p:nvPr>
            <p:ph type="body" sz="quarter" idx="10" hasCustomPrompt="1"/>
          </p:nvPr>
        </p:nvSpPr>
        <p:spPr>
          <a:xfrm>
            <a:off x="0" y="0"/>
            <a:ext cx="12192000" cy="6858000"/>
          </a:xfrm>
          <a:prstGeom prst="rect">
            <a:avLst/>
          </a:prstGeom>
          <a:blipFill>
            <a:blip r:embed="rId2"/>
            <a:stretch>
              <a:fillRect/>
            </a:stretch>
          </a:blipFill>
        </p:spPr>
        <p:txBody>
          <a:bodyPr lIns="0" tIns="0" rIns="0" bIns="900000"/>
          <a:lstStyle>
            <a:lvl1pPr marL="0" indent="0">
              <a:buNone/>
              <a:defRPr sz="100"/>
            </a:lvl1pPr>
          </a:lstStyle>
          <a:p>
            <a:pPr lvl="0"/>
            <a:r>
              <a:rPr lang="sv-SE"/>
              <a:t>Skriv ditt innehåll här…</a:t>
            </a:r>
          </a:p>
        </p:txBody>
      </p:sp>
      <p:sp>
        <p:nvSpPr>
          <p:cNvPr id="10" name="Platshållare för text 9">
            <a:extLst>
              <a:ext uri="{FF2B5EF4-FFF2-40B4-BE49-F238E27FC236}">
                <a16:creationId xmlns:a16="http://schemas.microsoft.com/office/drawing/2014/main" id="{4F4643E5-BC5C-4E00-BAF1-B6BF63F0B21B}"/>
              </a:ext>
            </a:extLst>
          </p:cNvPr>
          <p:cNvSpPr>
            <a:spLocks noGrp="1"/>
          </p:cNvSpPr>
          <p:nvPr>
            <p:ph type="body" sz="quarter" idx="11" hasCustomPrompt="1"/>
          </p:nvPr>
        </p:nvSpPr>
        <p:spPr>
          <a:xfrm>
            <a:off x="609022" y="701819"/>
            <a:ext cx="9956800" cy="1035050"/>
          </a:xfrm>
          <a:prstGeom prst="rect">
            <a:avLst/>
          </a:prstGeom>
        </p:spPr>
        <p:txBody>
          <a:bodyPr/>
          <a:lstStyle>
            <a:lvl1pPr marL="0" indent="0">
              <a:buNone/>
              <a:defRPr sz="4400" b="1">
                <a:solidFill>
                  <a:schemeClr val="accent1"/>
                </a:solidFill>
                <a:latin typeface="+mj-lt"/>
              </a:defRPr>
            </a:lvl1pPr>
          </a:lstStyle>
          <a:p>
            <a:pPr lvl="0"/>
            <a:r>
              <a:rPr lang="sv-SE"/>
              <a:t>Skriv din rubrik här på </a:t>
            </a:r>
          </a:p>
          <a:p>
            <a:pPr lvl="0"/>
            <a:r>
              <a:rPr lang="sv-SE"/>
              <a:t>en eller två rader</a:t>
            </a:r>
          </a:p>
        </p:txBody>
      </p:sp>
    </p:spTree>
    <p:extLst>
      <p:ext uri="{BB962C8B-B14F-4D97-AF65-F5344CB8AC3E}">
        <p14:creationId xmlns:p14="http://schemas.microsoft.com/office/powerpoint/2010/main" val="123720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ltäckande bi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ACF7CB6-82CF-4146-8B65-6E3DED3A8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03"/>
            <a:ext cx="12191998" cy="6856285"/>
          </a:xfrm>
          <a:prstGeom prst="rect">
            <a:avLst/>
          </a:prstGeom>
        </p:spPr>
      </p:pic>
      <p:sp>
        <p:nvSpPr>
          <p:cNvPr id="6" name="Platshållare för bild 5">
            <a:extLst>
              <a:ext uri="{FF2B5EF4-FFF2-40B4-BE49-F238E27FC236}">
                <a16:creationId xmlns:a16="http://schemas.microsoft.com/office/drawing/2014/main" id="{9B5B2693-2320-4102-9206-ED01919467A0}"/>
              </a:ext>
            </a:extLst>
          </p:cNvPr>
          <p:cNvSpPr>
            <a:spLocks noGrp="1"/>
          </p:cNvSpPr>
          <p:nvPr>
            <p:ph type="pic" sz="quarter" idx="10"/>
          </p:nvPr>
        </p:nvSpPr>
        <p:spPr>
          <a:xfrm>
            <a:off x="-42885" y="-19455"/>
            <a:ext cx="12281486" cy="6884747"/>
          </a:xfrm>
          <a:custGeom>
            <a:avLst/>
            <a:gdLst>
              <a:gd name="connsiteX0" fmla="*/ 0 w 12192000"/>
              <a:gd name="connsiteY0" fmla="*/ 0 h 5956300"/>
              <a:gd name="connsiteX1" fmla="*/ 12192000 w 12192000"/>
              <a:gd name="connsiteY1" fmla="*/ 0 h 5956300"/>
              <a:gd name="connsiteX2" fmla="*/ 12192000 w 12192000"/>
              <a:gd name="connsiteY2" fmla="*/ 5956300 h 5956300"/>
              <a:gd name="connsiteX3" fmla="*/ 0 w 12192000"/>
              <a:gd name="connsiteY3" fmla="*/ 5956300 h 5956300"/>
              <a:gd name="connsiteX4" fmla="*/ 0 w 12192000"/>
              <a:gd name="connsiteY4" fmla="*/ 0 h 5956300"/>
              <a:gd name="connsiteX0" fmla="*/ 0 w 12192000"/>
              <a:gd name="connsiteY0" fmla="*/ 0 h 5956663"/>
              <a:gd name="connsiteX1" fmla="*/ 12192000 w 12192000"/>
              <a:gd name="connsiteY1" fmla="*/ 0 h 5956663"/>
              <a:gd name="connsiteX2" fmla="*/ 12192000 w 12192000"/>
              <a:gd name="connsiteY2" fmla="*/ 5956300 h 5956663"/>
              <a:gd name="connsiteX3" fmla="*/ 8682446 w 12192000"/>
              <a:gd name="connsiteY3" fmla="*/ 5956663 h 5956663"/>
              <a:gd name="connsiteX4" fmla="*/ 0 w 12192000"/>
              <a:gd name="connsiteY4" fmla="*/ 5956300 h 5956663"/>
              <a:gd name="connsiteX5" fmla="*/ 0 w 12192000"/>
              <a:gd name="connsiteY5" fmla="*/ 0 h 5956663"/>
              <a:gd name="connsiteX0" fmla="*/ 0 w 12192000"/>
              <a:gd name="connsiteY0" fmla="*/ 0 h 5956663"/>
              <a:gd name="connsiteX1" fmla="*/ 12192000 w 12192000"/>
              <a:gd name="connsiteY1" fmla="*/ 0 h 5956663"/>
              <a:gd name="connsiteX2" fmla="*/ 12192000 w 12192000"/>
              <a:gd name="connsiteY2" fmla="*/ 5956300 h 5956663"/>
              <a:gd name="connsiteX3" fmla="*/ 10737669 w 12192000"/>
              <a:gd name="connsiteY3" fmla="*/ 5956663 h 5956663"/>
              <a:gd name="connsiteX4" fmla="*/ 8682446 w 12192000"/>
              <a:gd name="connsiteY4" fmla="*/ 5956663 h 5956663"/>
              <a:gd name="connsiteX5" fmla="*/ 0 w 12192000"/>
              <a:gd name="connsiteY5" fmla="*/ 5956300 h 5956663"/>
              <a:gd name="connsiteX6" fmla="*/ 0 w 12192000"/>
              <a:gd name="connsiteY6" fmla="*/ 0 h 5956663"/>
              <a:gd name="connsiteX0" fmla="*/ 0 w 12209417"/>
              <a:gd name="connsiteY0" fmla="*/ 0 h 5956663"/>
              <a:gd name="connsiteX1" fmla="*/ 12192000 w 12209417"/>
              <a:gd name="connsiteY1" fmla="*/ 0 h 5956663"/>
              <a:gd name="connsiteX2" fmla="*/ 12209417 w 12209417"/>
              <a:gd name="connsiteY2" fmla="*/ 4493260 h 5956663"/>
              <a:gd name="connsiteX3" fmla="*/ 10737669 w 12209417"/>
              <a:gd name="connsiteY3" fmla="*/ 5956663 h 5956663"/>
              <a:gd name="connsiteX4" fmla="*/ 8682446 w 12209417"/>
              <a:gd name="connsiteY4" fmla="*/ 5956663 h 5956663"/>
              <a:gd name="connsiteX5" fmla="*/ 0 w 12209417"/>
              <a:gd name="connsiteY5" fmla="*/ 5956300 h 5956663"/>
              <a:gd name="connsiteX6" fmla="*/ 0 w 12209417"/>
              <a:gd name="connsiteY6" fmla="*/ 0 h 5956663"/>
              <a:gd name="connsiteX0" fmla="*/ 0 w 12209417"/>
              <a:gd name="connsiteY0" fmla="*/ 0 h 5956663"/>
              <a:gd name="connsiteX1" fmla="*/ 12192000 w 12209417"/>
              <a:gd name="connsiteY1" fmla="*/ 0 h 5956663"/>
              <a:gd name="connsiteX2" fmla="*/ 12209417 w 12209417"/>
              <a:gd name="connsiteY2" fmla="*/ 4493260 h 5956663"/>
              <a:gd name="connsiteX3" fmla="*/ 10737669 w 12209417"/>
              <a:gd name="connsiteY3" fmla="*/ 5956663 h 5956663"/>
              <a:gd name="connsiteX4" fmla="*/ 8125098 w 12209417"/>
              <a:gd name="connsiteY4" fmla="*/ 5947954 h 5956663"/>
              <a:gd name="connsiteX5" fmla="*/ 0 w 12209417"/>
              <a:gd name="connsiteY5" fmla="*/ 5956300 h 5956663"/>
              <a:gd name="connsiteX6" fmla="*/ 0 w 12209417"/>
              <a:gd name="connsiteY6" fmla="*/ 0 h 5956663"/>
              <a:gd name="connsiteX0" fmla="*/ 0 w 12209417"/>
              <a:gd name="connsiteY0" fmla="*/ 0 h 5956663"/>
              <a:gd name="connsiteX1" fmla="*/ 12192000 w 12209417"/>
              <a:gd name="connsiteY1" fmla="*/ 0 h 5956663"/>
              <a:gd name="connsiteX2" fmla="*/ 12209417 w 12209417"/>
              <a:gd name="connsiteY2" fmla="*/ 4493260 h 5956663"/>
              <a:gd name="connsiteX3" fmla="*/ 10737669 w 12209417"/>
              <a:gd name="connsiteY3" fmla="*/ 5956663 h 5956663"/>
              <a:gd name="connsiteX4" fmla="*/ 9144000 w 12209417"/>
              <a:gd name="connsiteY4" fmla="*/ 5956663 h 5956663"/>
              <a:gd name="connsiteX5" fmla="*/ 8125098 w 12209417"/>
              <a:gd name="connsiteY5" fmla="*/ 5947954 h 5956663"/>
              <a:gd name="connsiteX6" fmla="*/ 0 w 12209417"/>
              <a:gd name="connsiteY6" fmla="*/ 5956300 h 5956663"/>
              <a:gd name="connsiteX7" fmla="*/ 0 w 12209417"/>
              <a:gd name="connsiteY7" fmla="*/ 0 h 5956663"/>
              <a:gd name="connsiteX0" fmla="*/ 0 w 12209417"/>
              <a:gd name="connsiteY0" fmla="*/ 0 h 5956663"/>
              <a:gd name="connsiteX1" fmla="*/ 12192000 w 12209417"/>
              <a:gd name="connsiteY1" fmla="*/ 0 h 5956663"/>
              <a:gd name="connsiteX2" fmla="*/ 12209417 w 12209417"/>
              <a:gd name="connsiteY2" fmla="*/ 4493260 h 5956663"/>
              <a:gd name="connsiteX3" fmla="*/ 10737669 w 12209417"/>
              <a:gd name="connsiteY3" fmla="*/ 5956663 h 5956663"/>
              <a:gd name="connsiteX4" fmla="*/ 9901646 w 12209417"/>
              <a:gd name="connsiteY4" fmla="*/ 5956663 h 5956663"/>
              <a:gd name="connsiteX5" fmla="*/ 9144000 w 12209417"/>
              <a:gd name="connsiteY5" fmla="*/ 5956663 h 5956663"/>
              <a:gd name="connsiteX6" fmla="*/ 8125098 w 12209417"/>
              <a:gd name="connsiteY6" fmla="*/ 5947954 h 5956663"/>
              <a:gd name="connsiteX7" fmla="*/ 0 w 12209417"/>
              <a:gd name="connsiteY7" fmla="*/ 5956300 h 5956663"/>
              <a:gd name="connsiteX8" fmla="*/ 0 w 12209417"/>
              <a:gd name="connsiteY8" fmla="*/ 0 h 5956663"/>
              <a:gd name="connsiteX0" fmla="*/ 0 w 12209417"/>
              <a:gd name="connsiteY0" fmla="*/ 0 h 6888480"/>
              <a:gd name="connsiteX1" fmla="*/ 12192000 w 12209417"/>
              <a:gd name="connsiteY1" fmla="*/ 0 h 6888480"/>
              <a:gd name="connsiteX2" fmla="*/ 12209417 w 12209417"/>
              <a:gd name="connsiteY2" fmla="*/ 4493260 h 6888480"/>
              <a:gd name="connsiteX3" fmla="*/ 10737669 w 12209417"/>
              <a:gd name="connsiteY3" fmla="*/ 5956663 h 6888480"/>
              <a:gd name="connsiteX4" fmla="*/ 9901646 w 12209417"/>
              <a:gd name="connsiteY4" fmla="*/ 5956663 h 6888480"/>
              <a:gd name="connsiteX5" fmla="*/ 9083040 w 12209417"/>
              <a:gd name="connsiteY5" fmla="*/ 6888480 h 6888480"/>
              <a:gd name="connsiteX6" fmla="*/ 8125098 w 12209417"/>
              <a:gd name="connsiteY6" fmla="*/ 5947954 h 6888480"/>
              <a:gd name="connsiteX7" fmla="*/ 0 w 12209417"/>
              <a:gd name="connsiteY7" fmla="*/ 5956300 h 6888480"/>
              <a:gd name="connsiteX8" fmla="*/ 0 w 12209417"/>
              <a:gd name="connsiteY8" fmla="*/ 0 h 6888480"/>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125098 w 12209417"/>
              <a:gd name="connsiteY6" fmla="*/ 5947954 h 6897189"/>
              <a:gd name="connsiteX7" fmla="*/ 0 w 12209417"/>
              <a:gd name="connsiteY7" fmla="*/ 5956300 h 6897189"/>
              <a:gd name="connsiteX8" fmla="*/ 0 w 12209417"/>
              <a:gd name="connsiteY8"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144692 w 12209417"/>
              <a:gd name="connsiteY6" fmla="*/ 5961017 h 6897189"/>
              <a:gd name="connsiteX7" fmla="*/ 0 w 12209417"/>
              <a:gd name="connsiteY7" fmla="*/ 5956300 h 6897189"/>
              <a:gd name="connsiteX8" fmla="*/ 0 w 12209417"/>
              <a:gd name="connsiteY8"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36131 w 12209417"/>
              <a:gd name="connsiteY6" fmla="*/ 6061165 h 6897189"/>
              <a:gd name="connsiteX7" fmla="*/ 8144692 w 12209417"/>
              <a:gd name="connsiteY7" fmla="*/ 5961017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36131 w 12209417"/>
              <a:gd name="connsiteY6" fmla="*/ 6061165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36131 w 12209417"/>
              <a:gd name="connsiteY6" fmla="*/ 6061165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55726 w 12209417"/>
              <a:gd name="connsiteY6" fmla="*/ 6061165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55726 w 12209417"/>
              <a:gd name="connsiteY6" fmla="*/ 6061165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55726 w 12209417"/>
              <a:gd name="connsiteY6" fmla="*/ 6071798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35194 w 12209417"/>
              <a:gd name="connsiteY5" fmla="*/ 6861899 h 6897189"/>
              <a:gd name="connsiteX6" fmla="*/ 8255726 w 12209417"/>
              <a:gd name="connsiteY6" fmla="*/ 6071798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903029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903029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903029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903029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767857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767857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767857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767857 w 12209417"/>
              <a:gd name="connsiteY7" fmla="*/ 5974080 h 6865291"/>
              <a:gd name="connsiteX8" fmla="*/ 0 w 12209417"/>
              <a:gd name="connsiteY8" fmla="*/ 5956300 h 6865291"/>
              <a:gd name="connsiteX9" fmla="*/ 0 w 12209417"/>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6092 w 12213393"/>
              <a:gd name="connsiteY5" fmla="*/ 6864978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6092 w 12213393"/>
              <a:gd name="connsiteY5" fmla="*/ 6864978 h 6865291"/>
              <a:gd name="connsiteX6" fmla="*/ 8253544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6092 w 12213393"/>
              <a:gd name="connsiteY5" fmla="*/ 6864978 h 6865291"/>
              <a:gd name="connsiteX6" fmla="*/ 8253544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45 w 12238645"/>
              <a:gd name="connsiteY0" fmla="*/ 0 h 6884747"/>
              <a:gd name="connsiteX1" fmla="*/ 12221228 w 12238645"/>
              <a:gd name="connsiteY1" fmla="*/ 19456 h 6884747"/>
              <a:gd name="connsiteX2" fmla="*/ 12238645 w 12238645"/>
              <a:gd name="connsiteY2" fmla="*/ 4512716 h 6884747"/>
              <a:gd name="connsiteX3" fmla="*/ 10766897 w 12238645"/>
              <a:gd name="connsiteY3" fmla="*/ 5976119 h 6884747"/>
              <a:gd name="connsiteX4" fmla="*/ 9854876 w 12238645"/>
              <a:gd name="connsiteY4" fmla="*/ 6884747 h 6884747"/>
              <a:gd name="connsiteX5" fmla="*/ 9061344 w 12238645"/>
              <a:gd name="connsiteY5" fmla="*/ 6884434 h 6884747"/>
              <a:gd name="connsiteX6" fmla="*/ 8278796 w 12238645"/>
              <a:gd name="connsiteY6" fmla="*/ 6094785 h 6884747"/>
              <a:gd name="connsiteX7" fmla="*/ 7797085 w 12238645"/>
              <a:gd name="connsiteY7" fmla="*/ 5993536 h 6884747"/>
              <a:gd name="connsiteX8" fmla="*/ 25252 w 12238645"/>
              <a:gd name="connsiteY8" fmla="*/ 5991659 h 6884747"/>
              <a:gd name="connsiteX9" fmla="*/ 45 w 12238645"/>
              <a:gd name="connsiteY9" fmla="*/ 0 h 6884747"/>
              <a:gd name="connsiteX0" fmla="*/ 45 w 12251345"/>
              <a:gd name="connsiteY0" fmla="*/ 0 h 6884747"/>
              <a:gd name="connsiteX1" fmla="*/ 12250411 w 12251345"/>
              <a:gd name="connsiteY1" fmla="*/ 29184 h 6884747"/>
              <a:gd name="connsiteX2" fmla="*/ 12238645 w 12251345"/>
              <a:gd name="connsiteY2" fmla="*/ 4512716 h 6884747"/>
              <a:gd name="connsiteX3" fmla="*/ 10766897 w 12251345"/>
              <a:gd name="connsiteY3" fmla="*/ 5976119 h 6884747"/>
              <a:gd name="connsiteX4" fmla="*/ 9854876 w 12251345"/>
              <a:gd name="connsiteY4" fmla="*/ 6884747 h 6884747"/>
              <a:gd name="connsiteX5" fmla="*/ 9061344 w 12251345"/>
              <a:gd name="connsiteY5" fmla="*/ 6884434 h 6884747"/>
              <a:gd name="connsiteX6" fmla="*/ 8278796 w 12251345"/>
              <a:gd name="connsiteY6" fmla="*/ 6094785 h 6884747"/>
              <a:gd name="connsiteX7" fmla="*/ 7797085 w 12251345"/>
              <a:gd name="connsiteY7" fmla="*/ 5993536 h 6884747"/>
              <a:gd name="connsiteX8" fmla="*/ 25252 w 12251345"/>
              <a:gd name="connsiteY8" fmla="*/ 5991659 h 6884747"/>
              <a:gd name="connsiteX9" fmla="*/ 45 w 12251345"/>
              <a:gd name="connsiteY9" fmla="*/ 0 h 6884747"/>
              <a:gd name="connsiteX0" fmla="*/ 45 w 12267828"/>
              <a:gd name="connsiteY0" fmla="*/ 0 h 6884747"/>
              <a:gd name="connsiteX1" fmla="*/ 12250411 w 12267828"/>
              <a:gd name="connsiteY1" fmla="*/ 29184 h 6884747"/>
              <a:gd name="connsiteX2" fmla="*/ 12267828 w 12267828"/>
              <a:gd name="connsiteY2" fmla="*/ 4493261 h 6884747"/>
              <a:gd name="connsiteX3" fmla="*/ 10766897 w 12267828"/>
              <a:gd name="connsiteY3" fmla="*/ 5976119 h 6884747"/>
              <a:gd name="connsiteX4" fmla="*/ 9854876 w 12267828"/>
              <a:gd name="connsiteY4" fmla="*/ 6884747 h 6884747"/>
              <a:gd name="connsiteX5" fmla="*/ 9061344 w 12267828"/>
              <a:gd name="connsiteY5" fmla="*/ 6884434 h 6884747"/>
              <a:gd name="connsiteX6" fmla="*/ 8278796 w 12267828"/>
              <a:gd name="connsiteY6" fmla="*/ 6094785 h 6884747"/>
              <a:gd name="connsiteX7" fmla="*/ 7797085 w 12267828"/>
              <a:gd name="connsiteY7" fmla="*/ 5993536 h 6884747"/>
              <a:gd name="connsiteX8" fmla="*/ 25252 w 12267828"/>
              <a:gd name="connsiteY8" fmla="*/ 5991659 h 6884747"/>
              <a:gd name="connsiteX9" fmla="*/ 45 w 12267828"/>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61456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1486" h="6884747">
                <a:moveTo>
                  <a:pt x="13703" y="0"/>
                </a:moveTo>
                <a:lnTo>
                  <a:pt x="12264069" y="29184"/>
                </a:lnTo>
                <a:cubicBezTo>
                  <a:pt x="12269875" y="1526937"/>
                  <a:pt x="12275680" y="2963703"/>
                  <a:pt x="12281486" y="4461456"/>
                </a:cubicBezTo>
                <a:lnTo>
                  <a:pt x="10780555" y="5976119"/>
                </a:lnTo>
                <a:lnTo>
                  <a:pt x="9868534" y="6884747"/>
                </a:lnTo>
                <a:lnTo>
                  <a:pt x="9075002" y="6884434"/>
                </a:lnTo>
                <a:lnTo>
                  <a:pt x="8292454" y="6094785"/>
                </a:lnTo>
                <a:cubicBezTo>
                  <a:pt x="8143752" y="5971537"/>
                  <a:pt x="8284681" y="5996723"/>
                  <a:pt x="7810743" y="5993536"/>
                </a:cubicBezTo>
                <a:lnTo>
                  <a:pt x="0" y="5991659"/>
                </a:lnTo>
                <a:cubicBezTo>
                  <a:pt x="1325" y="4000925"/>
                  <a:pt x="12378" y="1990734"/>
                  <a:pt x="13703" y="0"/>
                </a:cubicBezTo>
                <a:close/>
              </a:path>
            </a:pathLst>
          </a:custGeom>
        </p:spPr>
        <p:txBody>
          <a:bodyPr/>
          <a:lstStyle/>
          <a:p>
            <a:r>
              <a:rPr lang="sv-SE"/>
              <a:t>Klicka på ikonen för att lägga till en bild</a:t>
            </a:r>
          </a:p>
        </p:txBody>
      </p:sp>
      <p:sp>
        <p:nvSpPr>
          <p:cNvPr id="9" name="Platshållare för text 8">
            <a:extLst>
              <a:ext uri="{FF2B5EF4-FFF2-40B4-BE49-F238E27FC236}">
                <a16:creationId xmlns:a16="http://schemas.microsoft.com/office/drawing/2014/main" id="{B78A799A-7E69-49A8-99D6-ECB19CD7437A}"/>
              </a:ext>
            </a:extLst>
          </p:cNvPr>
          <p:cNvSpPr>
            <a:spLocks noGrp="1"/>
          </p:cNvSpPr>
          <p:nvPr>
            <p:ph type="body" sz="quarter" idx="11" hasCustomPrompt="1"/>
          </p:nvPr>
        </p:nvSpPr>
        <p:spPr>
          <a:xfrm>
            <a:off x="369380" y="6216042"/>
            <a:ext cx="7442200" cy="496043"/>
          </a:xfrm>
          <a:prstGeom prst="rect">
            <a:avLst/>
          </a:prstGeom>
        </p:spPr>
        <p:txBody>
          <a:bodyPr/>
          <a:lstStyle>
            <a:lvl1pPr marL="0" indent="0">
              <a:buNone/>
              <a:defRPr b="1">
                <a:solidFill>
                  <a:schemeClr val="bg1"/>
                </a:solidFill>
              </a:defRPr>
            </a:lvl1pPr>
          </a:lstStyle>
          <a:p>
            <a:pPr lvl="0"/>
            <a:r>
              <a:rPr lang="sv-SE" b="1"/>
              <a:t>Rubrik på en rad</a:t>
            </a:r>
            <a:endParaRPr lang="sv-SE"/>
          </a:p>
        </p:txBody>
      </p:sp>
    </p:spTree>
    <p:extLst>
      <p:ext uri="{BB962C8B-B14F-4D97-AF65-F5344CB8AC3E}">
        <p14:creationId xmlns:p14="http://schemas.microsoft.com/office/powerpoint/2010/main" val="284100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ågrät bild med innehåll">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07EED43E-842D-4052-8D46-1187F216AA15}"/>
              </a:ext>
            </a:extLst>
          </p:cNvPr>
          <p:cNvSpPr>
            <a:spLocks noGrp="1"/>
          </p:cNvSpPr>
          <p:nvPr>
            <p:ph type="pic" sz="quarter" idx="10"/>
          </p:nvPr>
        </p:nvSpPr>
        <p:spPr>
          <a:xfrm>
            <a:off x="0" y="0"/>
            <a:ext cx="12192000" cy="3349625"/>
          </a:xfrm>
          <a:prstGeom prst="rect">
            <a:avLst/>
          </a:prstGeom>
        </p:spPr>
        <p:txBody>
          <a:bodyPr/>
          <a:lstStyle/>
          <a:p>
            <a:r>
              <a:rPr lang="sv-SE"/>
              <a:t>Klicka på ikonen för att lägga till en bild</a:t>
            </a:r>
          </a:p>
        </p:txBody>
      </p:sp>
      <p:sp>
        <p:nvSpPr>
          <p:cNvPr id="6" name="Platshållare för text 5">
            <a:extLst>
              <a:ext uri="{FF2B5EF4-FFF2-40B4-BE49-F238E27FC236}">
                <a16:creationId xmlns:a16="http://schemas.microsoft.com/office/drawing/2014/main" id="{E9484A58-EF86-4261-B694-CF7D71D98E38}"/>
              </a:ext>
            </a:extLst>
          </p:cNvPr>
          <p:cNvSpPr>
            <a:spLocks noGrp="1"/>
          </p:cNvSpPr>
          <p:nvPr>
            <p:ph type="body" sz="quarter" idx="11" hasCustomPrompt="1"/>
          </p:nvPr>
        </p:nvSpPr>
        <p:spPr>
          <a:xfrm>
            <a:off x="664989" y="3814763"/>
            <a:ext cx="7639050" cy="865302"/>
          </a:xfrm>
          <a:prstGeom prst="rect">
            <a:avLst/>
          </a:prstGeom>
        </p:spPr>
        <p:txBody>
          <a:bodyPr/>
          <a:lstStyle>
            <a:lvl1pPr marL="0" indent="0">
              <a:lnSpc>
                <a:spcPct val="90000"/>
              </a:lnSpc>
              <a:buNone/>
              <a:defRPr sz="3200" b="1">
                <a:solidFill>
                  <a:srgbClr val="002060"/>
                </a:solidFill>
                <a:latin typeface="+mj-lt"/>
              </a:defRPr>
            </a:lvl1pPr>
          </a:lstStyle>
          <a:p>
            <a:pPr lvl="0"/>
            <a:r>
              <a:rPr lang="sv-SE"/>
              <a:t>Rubrik på en eller två rader</a:t>
            </a:r>
          </a:p>
        </p:txBody>
      </p:sp>
      <p:sp>
        <p:nvSpPr>
          <p:cNvPr id="8" name="Platshållare för text 7">
            <a:extLst>
              <a:ext uri="{FF2B5EF4-FFF2-40B4-BE49-F238E27FC236}">
                <a16:creationId xmlns:a16="http://schemas.microsoft.com/office/drawing/2014/main" id="{1BD35C61-DA37-4083-AB46-FBE3371538C4}"/>
              </a:ext>
            </a:extLst>
          </p:cNvPr>
          <p:cNvSpPr>
            <a:spLocks noGrp="1"/>
          </p:cNvSpPr>
          <p:nvPr>
            <p:ph type="body" sz="quarter" idx="12" hasCustomPrompt="1"/>
          </p:nvPr>
        </p:nvSpPr>
        <p:spPr>
          <a:xfrm>
            <a:off x="657225" y="5070475"/>
            <a:ext cx="7680325" cy="1620838"/>
          </a:xfrm>
          <a:prstGeom prst="rect">
            <a:avLst/>
          </a:prstGeom>
        </p:spPr>
        <p:txBody>
          <a:bodyPr/>
          <a:lstStyle>
            <a:lvl1pPr>
              <a:lnSpc>
                <a:spcPct val="130000"/>
              </a:lnSpc>
              <a:defRPr sz="2400"/>
            </a:lvl1pPr>
            <a:lvl2pPr>
              <a:lnSpc>
                <a:spcPct val="130000"/>
              </a:lnSpc>
              <a:defRPr sz="1800"/>
            </a:lvl2pPr>
          </a:lstStyle>
          <a:p>
            <a:pPr lvl="0"/>
            <a:r>
              <a:rPr lang="sv-SE"/>
              <a:t>Valfri text</a:t>
            </a:r>
          </a:p>
          <a:p>
            <a:pPr lvl="1"/>
            <a:r>
              <a:rPr lang="sv-SE"/>
              <a:t>Nivå två</a:t>
            </a:r>
          </a:p>
        </p:txBody>
      </p:sp>
    </p:spTree>
    <p:extLst>
      <p:ext uri="{BB962C8B-B14F-4D97-AF65-F5344CB8AC3E}">
        <p14:creationId xmlns:p14="http://schemas.microsoft.com/office/powerpoint/2010/main" val="168388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odrät bild med innehåll">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E9484A58-EF86-4261-B694-CF7D71D98E38}"/>
              </a:ext>
            </a:extLst>
          </p:cNvPr>
          <p:cNvSpPr>
            <a:spLocks noGrp="1"/>
          </p:cNvSpPr>
          <p:nvPr>
            <p:ph type="body" sz="quarter" idx="11" hasCustomPrompt="1"/>
          </p:nvPr>
        </p:nvSpPr>
        <p:spPr>
          <a:xfrm>
            <a:off x="5752378" y="697491"/>
            <a:ext cx="6168689" cy="865302"/>
          </a:xfrm>
          <a:prstGeom prst="rect">
            <a:avLst/>
          </a:prstGeom>
        </p:spPr>
        <p:txBody>
          <a:bodyPr/>
          <a:lstStyle>
            <a:lvl1pPr marL="0" indent="0">
              <a:lnSpc>
                <a:spcPct val="90000"/>
              </a:lnSpc>
              <a:buNone/>
              <a:defRPr sz="3200" b="1">
                <a:solidFill>
                  <a:srgbClr val="002060"/>
                </a:solidFill>
                <a:latin typeface="+mj-lt"/>
              </a:defRPr>
            </a:lvl1pPr>
          </a:lstStyle>
          <a:p>
            <a:pPr lvl="0"/>
            <a:r>
              <a:rPr lang="sv-SE"/>
              <a:t>Rubrik på en eller två rader</a:t>
            </a:r>
          </a:p>
        </p:txBody>
      </p:sp>
      <p:sp>
        <p:nvSpPr>
          <p:cNvPr id="8" name="Platshållare för text 7">
            <a:extLst>
              <a:ext uri="{FF2B5EF4-FFF2-40B4-BE49-F238E27FC236}">
                <a16:creationId xmlns:a16="http://schemas.microsoft.com/office/drawing/2014/main" id="{1BD35C61-DA37-4083-AB46-FBE3371538C4}"/>
              </a:ext>
            </a:extLst>
          </p:cNvPr>
          <p:cNvSpPr>
            <a:spLocks noGrp="1"/>
          </p:cNvSpPr>
          <p:nvPr>
            <p:ph type="body" sz="quarter" idx="12" hasCustomPrompt="1"/>
          </p:nvPr>
        </p:nvSpPr>
        <p:spPr>
          <a:xfrm>
            <a:off x="5744614" y="1953203"/>
            <a:ext cx="6202019" cy="1620838"/>
          </a:xfrm>
          <a:prstGeom prst="rect">
            <a:avLst/>
          </a:prstGeom>
        </p:spPr>
        <p:txBody>
          <a:bodyPr/>
          <a:lstStyle>
            <a:lvl1pPr>
              <a:lnSpc>
                <a:spcPct val="130000"/>
              </a:lnSpc>
              <a:defRPr sz="2400"/>
            </a:lvl1pPr>
            <a:lvl2pPr>
              <a:lnSpc>
                <a:spcPct val="130000"/>
              </a:lnSpc>
              <a:defRPr sz="1800"/>
            </a:lvl2pPr>
          </a:lstStyle>
          <a:p>
            <a:pPr lvl="0"/>
            <a:r>
              <a:rPr lang="sv-SE"/>
              <a:t>Valfri text</a:t>
            </a:r>
          </a:p>
          <a:p>
            <a:pPr lvl="1"/>
            <a:r>
              <a:rPr lang="sv-SE"/>
              <a:t>Nivå två</a:t>
            </a:r>
          </a:p>
        </p:txBody>
      </p:sp>
      <p:sp>
        <p:nvSpPr>
          <p:cNvPr id="3" name="Platshållare för bild 2">
            <a:extLst>
              <a:ext uri="{FF2B5EF4-FFF2-40B4-BE49-F238E27FC236}">
                <a16:creationId xmlns:a16="http://schemas.microsoft.com/office/drawing/2014/main" id="{992B0C10-E65B-43E1-A662-E55494C7356A}"/>
              </a:ext>
            </a:extLst>
          </p:cNvPr>
          <p:cNvSpPr>
            <a:spLocks noGrp="1"/>
          </p:cNvSpPr>
          <p:nvPr>
            <p:ph type="pic" sz="quarter" idx="13"/>
          </p:nvPr>
        </p:nvSpPr>
        <p:spPr>
          <a:xfrm>
            <a:off x="0" y="0"/>
            <a:ext cx="5021263" cy="6856413"/>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268253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4" name="Platshållare för text 9">
            <a:extLst>
              <a:ext uri="{FF2B5EF4-FFF2-40B4-BE49-F238E27FC236}">
                <a16:creationId xmlns:a16="http://schemas.microsoft.com/office/drawing/2014/main" id="{2D8EA477-05B6-4C77-A961-DB14B4C6D24E}"/>
              </a:ext>
            </a:extLst>
          </p:cNvPr>
          <p:cNvSpPr>
            <a:spLocks noGrp="1"/>
          </p:cNvSpPr>
          <p:nvPr>
            <p:ph type="body" sz="quarter" idx="11" hasCustomPrompt="1"/>
          </p:nvPr>
        </p:nvSpPr>
        <p:spPr>
          <a:xfrm>
            <a:off x="609022" y="701819"/>
            <a:ext cx="9956800" cy="1035050"/>
          </a:xfrm>
          <a:prstGeom prst="rect">
            <a:avLst/>
          </a:prstGeom>
        </p:spPr>
        <p:txBody>
          <a:bodyPr/>
          <a:lstStyle>
            <a:lvl1pPr marL="0" indent="0">
              <a:lnSpc>
                <a:spcPct val="90000"/>
              </a:lnSpc>
              <a:buNone/>
              <a:defRPr sz="4400" b="1">
                <a:solidFill>
                  <a:schemeClr val="accent1"/>
                </a:solidFill>
                <a:latin typeface="+mj-lt"/>
              </a:defRPr>
            </a:lvl1pPr>
          </a:lstStyle>
          <a:p>
            <a:pPr lvl="0"/>
            <a:r>
              <a:rPr lang="sv-SE"/>
              <a:t>Skriv din rubrik här på </a:t>
            </a:r>
          </a:p>
          <a:p>
            <a:pPr lvl="0"/>
            <a:r>
              <a:rPr lang="sv-SE"/>
              <a:t>en eller två rader</a:t>
            </a:r>
          </a:p>
        </p:txBody>
      </p:sp>
    </p:spTree>
    <p:extLst>
      <p:ext uri="{BB962C8B-B14F-4D97-AF65-F5344CB8AC3E}">
        <p14:creationId xmlns:p14="http://schemas.microsoft.com/office/powerpoint/2010/main" val="61867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FD6AEC0-02C2-4B82-832B-3D66A9B0774A}"/>
              </a:ext>
            </a:extLst>
          </p:cNvPr>
          <p:cNvSpPr>
            <a:spLocks noGrp="1"/>
          </p:cNvSpPr>
          <p:nvPr>
            <p:ph type="dt" sz="half" idx="10"/>
          </p:nvPr>
        </p:nvSpPr>
        <p:spPr/>
        <p:txBody>
          <a:bodyPr/>
          <a:lstStyle/>
          <a:p>
            <a:fld id="{C3C06C61-4A79-4642-8BF4-4E63ADF85E7E}" type="datetimeFigureOut">
              <a:rPr lang="sv-SE" smtClean="0"/>
              <a:t>2020-11-09</a:t>
            </a:fld>
            <a:endParaRPr lang="sv-SE"/>
          </a:p>
        </p:txBody>
      </p:sp>
      <p:sp>
        <p:nvSpPr>
          <p:cNvPr id="5" name="Platshållare för sidfot 4">
            <a:extLst>
              <a:ext uri="{FF2B5EF4-FFF2-40B4-BE49-F238E27FC236}">
                <a16:creationId xmlns:a16="http://schemas.microsoft.com/office/drawing/2014/main" id="{1EDFF23C-A6C6-4730-A5DA-2CC976C33E4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C7E42E-4B0D-4DE1-A164-852FE9225514}"/>
              </a:ext>
            </a:extLst>
          </p:cNvPr>
          <p:cNvSpPr>
            <a:spLocks noGrp="1"/>
          </p:cNvSpPr>
          <p:nvPr>
            <p:ph type="sldNum" sz="quarter" idx="12"/>
          </p:nvPr>
        </p:nvSpPr>
        <p:spPr/>
        <p:txBody>
          <a:bodyPr/>
          <a:lstStyle/>
          <a:p>
            <a:fld id="{D4EF9FA2-F137-4B9A-A308-AEEF49F744D8}" type="slidenum">
              <a:rPr lang="sv-SE" smtClean="0"/>
              <a:t>‹#›</a:t>
            </a:fld>
            <a:endParaRPr lang="sv-SE"/>
          </a:p>
        </p:txBody>
      </p:sp>
      <p:sp>
        <p:nvSpPr>
          <p:cNvPr id="7" name="Rubrik 1">
            <a:extLst>
              <a:ext uri="{FF2B5EF4-FFF2-40B4-BE49-F238E27FC236}">
                <a16:creationId xmlns:a16="http://schemas.microsoft.com/office/drawing/2014/main" id="{C9181A07-A7A8-491B-A653-FECB90A9CA4A}"/>
              </a:ext>
            </a:extLst>
          </p:cNvPr>
          <p:cNvSpPr>
            <a:spLocks noGrp="1"/>
          </p:cNvSpPr>
          <p:nvPr>
            <p:ph type="ctrTitle"/>
          </p:nvPr>
        </p:nvSpPr>
        <p:spPr>
          <a:xfrm>
            <a:off x="977069" y="267784"/>
            <a:ext cx="9144000" cy="2387600"/>
          </a:xfrm>
        </p:spPr>
        <p:txBody>
          <a:bodyPr anchor="b"/>
          <a:lstStyle>
            <a:lvl1pPr algn="l">
              <a:defRPr sz="6000" b="1">
                <a:solidFill>
                  <a:schemeClr val="bg1"/>
                </a:solidFill>
              </a:defRPr>
            </a:lvl1pPr>
          </a:lstStyle>
          <a:p>
            <a:r>
              <a:rPr lang="sv-SE"/>
              <a:t>Klicka här för att ändra mall för rubrikformat</a:t>
            </a:r>
          </a:p>
        </p:txBody>
      </p:sp>
      <p:sp>
        <p:nvSpPr>
          <p:cNvPr id="8" name="Underrubrik 2">
            <a:extLst>
              <a:ext uri="{FF2B5EF4-FFF2-40B4-BE49-F238E27FC236}">
                <a16:creationId xmlns:a16="http://schemas.microsoft.com/office/drawing/2014/main" id="{F1875A3A-02DE-4C64-B0E3-64CB810D4FEC}"/>
              </a:ext>
            </a:extLst>
          </p:cNvPr>
          <p:cNvSpPr>
            <a:spLocks noGrp="1"/>
          </p:cNvSpPr>
          <p:nvPr>
            <p:ph type="subTitle" idx="1"/>
          </p:nvPr>
        </p:nvSpPr>
        <p:spPr>
          <a:xfrm>
            <a:off x="977069" y="2655384"/>
            <a:ext cx="9144000" cy="1655762"/>
          </a:xfrm>
        </p:spPr>
        <p:txBody>
          <a:bodyPr/>
          <a:lstStyle>
            <a:lvl1pPr marL="0" indent="0" algn="l">
              <a:buNone/>
              <a:defRPr sz="32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74913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57953213-C591-46CE-B167-643637BC9369}"/>
              </a:ext>
            </a:extLst>
          </p:cNvPr>
          <p:cNvSpPr>
            <a:spLocks noGrp="1"/>
          </p:cNvSpPr>
          <p:nvPr>
            <p:ph type="body" sz="quarter" idx="10" hasCustomPrompt="1"/>
          </p:nvPr>
        </p:nvSpPr>
        <p:spPr>
          <a:xfrm>
            <a:off x="0" y="0"/>
            <a:ext cx="12192000" cy="6858000"/>
          </a:xfrm>
          <a:prstGeom prst="rect">
            <a:avLst/>
          </a:prstGeom>
          <a:blipFill>
            <a:blip r:embed="rId2"/>
            <a:stretch>
              <a:fillRect/>
            </a:stretch>
          </a:blipFill>
        </p:spPr>
        <p:txBody>
          <a:bodyPr lIns="0" tIns="0" rIns="0" bIns="900000"/>
          <a:lstStyle>
            <a:lvl1pPr marL="0" indent="0">
              <a:buNone/>
              <a:defRPr sz="100"/>
            </a:lvl1pPr>
          </a:lstStyle>
          <a:p>
            <a:pPr lvl="0"/>
            <a:r>
              <a:rPr lang="sv-SE"/>
              <a:t>Skriv ditt innehåll här…</a:t>
            </a:r>
          </a:p>
        </p:txBody>
      </p:sp>
      <p:sp>
        <p:nvSpPr>
          <p:cNvPr id="10" name="Platshållare för text 9">
            <a:extLst>
              <a:ext uri="{FF2B5EF4-FFF2-40B4-BE49-F238E27FC236}">
                <a16:creationId xmlns:a16="http://schemas.microsoft.com/office/drawing/2014/main" id="{4F4643E5-BC5C-4E00-BAF1-B6BF63F0B21B}"/>
              </a:ext>
            </a:extLst>
          </p:cNvPr>
          <p:cNvSpPr>
            <a:spLocks noGrp="1"/>
          </p:cNvSpPr>
          <p:nvPr>
            <p:ph type="body" sz="quarter" idx="11" hasCustomPrompt="1"/>
          </p:nvPr>
        </p:nvSpPr>
        <p:spPr>
          <a:xfrm>
            <a:off x="609022" y="701819"/>
            <a:ext cx="9956800" cy="1035050"/>
          </a:xfrm>
          <a:prstGeom prst="rect">
            <a:avLst/>
          </a:prstGeom>
        </p:spPr>
        <p:txBody>
          <a:bodyPr/>
          <a:lstStyle>
            <a:lvl1pPr marL="0" indent="0">
              <a:buNone/>
              <a:defRPr sz="4400" b="1">
                <a:solidFill>
                  <a:schemeClr val="accent1"/>
                </a:solidFill>
                <a:latin typeface="+mj-lt"/>
              </a:defRPr>
            </a:lvl1pPr>
          </a:lstStyle>
          <a:p>
            <a:pPr lvl="0"/>
            <a:r>
              <a:rPr lang="sv-SE"/>
              <a:t>Skriv din rubrik här på </a:t>
            </a:r>
          </a:p>
          <a:p>
            <a:pPr lvl="0"/>
            <a:r>
              <a:rPr lang="sv-SE"/>
              <a:t>en eller två rader</a:t>
            </a:r>
          </a:p>
        </p:txBody>
      </p:sp>
      <p:sp>
        <p:nvSpPr>
          <p:cNvPr id="6" name="Platshållare för text 2">
            <a:extLst>
              <a:ext uri="{FF2B5EF4-FFF2-40B4-BE49-F238E27FC236}">
                <a16:creationId xmlns:a16="http://schemas.microsoft.com/office/drawing/2014/main" id="{A4A38EBF-B2D9-4DEC-863C-332F6D2D9264}"/>
              </a:ext>
            </a:extLst>
          </p:cNvPr>
          <p:cNvSpPr>
            <a:spLocks noGrp="1"/>
          </p:cNvSpPr>
          <p:nvPr>
            <p:ph type="body" sz="quarter" idx="12"/>
          </p:nvPr>
        </p:nvSpPr>
        <p:spPr>
          <a:xfrm>
            <a:off x="609022" y="1991170"/>
            <a:ext cx="9956800" cy="4314591"/>
          </a:xfrm>
          <a:prstGeom prst="rect">
            <a:avLst/>
          </a:prstGeo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9274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ltäckande bi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ACF7CB6-82CF-4146-8B65-6E3DED3A8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03"/>
            <a:ext cx="12191998" cy="6856285"/>
          </a:xfrm>
          <a:prstGeom prst="rect">
            <a:avLst/>
          </a:prstGeom>
        </p:spPr>
      </p:pic>
      <p:sp>
        <p:nvSpPr>
          <p:cNvPr id="6" name="Platshållare för bild 5">
            <a:extLst>
              <a:ext uri="{FF2B5EF4-FFF2-40B4-BE49-F238E27FC236}">
                <a16:creationId xmlns:a16="http://schemas.microsoft.com/office/drawing/2014/main" id="{9B5B2693-2320-4102-9206-ED01919467A0}"/>
              </a:ext>
            </a:extLst>
          </p:cNvPr>
          <p:cNvSpPr>
            <a:spLocks noGrp="1"/>
          </p:cNvSpPr>
          <p:nvPr>
            <p:ph type="pic" sz="quarter" idx="10"/>
          </p:nvPr>
        </p:nvSpPr>
        <p:spPr>
          <a:xfrm>
            <a:off x="-42885" y="-19455"/>
            <a:ext cx="12281486" cy="6884747"/>
          </a:xfrm>
          <a:custGeom>
            <a:avLst/>
            <a:gdLst>
              <a:gd name="connsiteX0" fmla="*/ 0 w 12192000"/>
              <a:gd name="connsiteY0" fmla="*/ 0 h 5956300"/>
              <a:gd name="connsiteX1" fmla="*/ 12192000 w 12192000"/>
              <a:gd name="connsiteY1" fmla="*/ 0 h 5956300"/>
              <a:gd name="connsiteX2" fmla="*/ 12192000 w 12192000"/>
              <a:gd name="connsiteY2" fmla="*/ 5956300 h 5956300"/>
              <a:gd name="connsiteX3" fmla="*/ 0 w 12192000"/>
              <a:gd name="connsiteY3" fmla="*/ 5956300 h 5956300"/>
              <a:gd name="connsiteX4" fmla="*/ 0 w 12192000"/>
              <a:gd name="connsiteY4" fmla="*/ 0 h 5956300"/>
              <a:gd name="connsiteX0" fmla="*/ 0 w 12192000"/>
              <a:gd name="connsiteY0" fmla="*/ 0 h 5956663"/>
              <a:gd name="connsiteX1" fmla="*/ 12192000 w 12192000"/>
              <a:gd name="connsiteY1" fmla="*/ 0 h 5956663"/>
              <a:gd name="connsiteX2" fmla="*/ 12192000 w 12192000"/>
              <a:gd name="connsiteY2" fmla="*/ 5956300 h 5956663"/>
              <a:gd name="connsiteX3" fmla="*/ 8682446 w 12192000"/>
              <a:gd name="connsiteY3" fmla="*/ 5956663 h 5956663"/>
              <a:gd name="connsiteX4" fmla="*/ 0 w 12192000"/>
              <a:gd name="connsiteY4" fmla="*/ 5956300 h 5956663"/>
              <a:gd name="connsiteX5" fmla="*/ 0 w 12192000"/>
              <a:gd name="connsiteY5" fmla="*/ 0 h 5956663"/>
              <a:gd name="connsiteX0" fmla="*/ 0 w 12192000"/>
              <a:gd name="connsiteY0" fmla="*/ 0 h 5956663"/>
              <a:gd name="connsiteX1" fmla="*/ 12192000 w 12192000"/>
              <a:gd name="connsiteY1" fmla="*/ 0 h 5956663"/>
              <a:gd name="connsiteX2" fmla="*/ 12192000 w 12192000"/>
              <a:gd name="connsiteY2" fmla="*/ 5956300 h 5956663"/>
              <a:gd name="connsiteX3" fmla="*/ 10737669 w 12192000"/>
              <a:gd name="connsiteY3" fmla="*/ 5956663 h 5956663"/>
              <a:gd name="connsiteX4" fmla="*/ 8682446 w 12192000"/>
              <a:gd name="connsiteY4" fmla="*/ 5956663 h 5956663"/>
              <a:gd name="connsiteX5" fmla="*/ 0 w 12192000"/>
              <a:gd name="connsiteY5" fmla="*/ 5956300 h 5956663"/>
              <a:gd name="connsiteX6" fmla="*/ 0 w 12192000"/>
              <a:gd name="connsiteY6" fmla="*/ 0 h 5956663"/>
              <a:gd name="connsiteX0" fmla="*/ 0 w 12209417"/>
              <a:gd name="connsiteY0" fmla="*/ 0 h 5956663"/>
              <a:gd name="connsiteX1" fmla="*/ 12192000 w 12209417"/>
              <a:gd name="connsiteY1" fmla="*/ 0 h 5956663"/>
              <a:gd name="connsiteX2" fmla="*/ 12209417 w 12209417"/>
              <a:gd name="connsiteY2" fmla="*/ 4493260 h 5956663"/>
              <a:gd name="connsiteX3" fmla="*/ 10737669 w 12209417"/>
              <a:gd name="connsiteY3" fmla="*/ 5956663 h 5956663"/>
              <a:gd name="connsiteX4" fmla="*/ 8682446 w 12209417"/>
              <a:gd name="connsiteY4" fmla="*/ 5956663 h 5956663"/>
              <a:gd name="connsiteX5" fmla="*/ 0 w 12209417"/>
              <a:gd name="connsiteY5" fmla="*/ 5956300 h 5956663"/>
              <a:gd name="connsiteX6" fmla="*/ 0 w 12209417"/>
              <a:gd name="connsiteY6" fmla="*/ 0 h 5956663"/>
              <a:gd name="connsiteX0" fmla="*/ 0 w 12209417"/>
              <a:gd name="connsiteY0" fmla="*/ 0 h 5956663"/>
              <a:gd name="connsiteX1" fmla="*/ 12192000 w 12209417"/>
              <a:gd name="connsiteY1" fmla="*/ 0 h 5956663"/>
              <a:gd name="connsiteX2" fmla="*/ 12209417 w 12209417"/>
              <a:gd name="connsiteY2" fmla="*/ 4493260 h 5956663"/>
              <a:gd name="connsiteX3" fmla="*/ 10737669 w 12209417"/>
              <a:gd name="connsiteY3" fmla="*/ 5956663 h 5956663"/>
              <a:gd name="connsiteX4" fmla="*/ 8125098 w 12209417"/>
              <a:gd name="connsiteY4" fmla="*/ 5947954 h 5956663"/>
              <a:gd name="connsiteX5" fmla="*/ 0 w 12209417"/>
              <a:gd name="connsiteY5" fmla="*/ 5956300 h 5956663"/>
              <a:gd name="connsiteX6" fmla="*/ 0 w 12209417"/>
              <a:gd name="connsiteY6" fmla="*/ 0 h 5956663"/>
              <a:gd name="connsiteX0" fmla="*/ 0 w 12209417"/>
              <a:gd name="connsiteY0" fmla="*/ 0 h 5956663"/>
              <a:gd name="connsiteX1" fmla="*/ 12192000 w 12209417"/>
              <a:gd name="connsiteY1" fmla="*/ 0 h 5956663"/>
              <a:gd name="connsiteX2" fmla="*/ 12209417 w 12209417"/>
              <a:gd name="connsiteY2" fmla="*/ 4493260 h 5956663"/>
              <a:gd name="connsiteX3" fmla="*/ 10737669 w 12209417"/>
              <a:gd name="connsiteY3" fmla="*/ 5956663 h 5956663"/>
              <a:gd name="connsiteX4" fmla="*/ 9144000 w 12209417"/>
              <a:gd name="connsiteY4" fmla="*/ 5956663 h 5956663"/>
              <a:gd name="connsiteX5" fmla="*/ 8125098 w 12209417"/>
              <a:gd name="connsiteY5" fmla="*/ 5947954 h 5956663"/>
              <a:gd name="connsiteX6" fmla="*/ 0 w 12209417"/>
              <a:gd name="connsiteY6" fmla="*/ 5956300 h 5956663"/>
              <a:gd name="connsiteX7" fmla="*/ 0 w 12209417"/>
              <a:gd name="connsiteY7" fmla="*/ 0 h 5956663"/>
              <a:gd name="connsiteX0" fmla="*/ 0 w 12209417"/>
              <a:gd name="connsiteY0" fmla="*/ 0 h 5956663"/>
              <a:gd name="connsiteX1" fmla="*/ 12192000 w 12209417"/>
              <a:gd name="connsiteY1" fmla="*/ 0 h 5956663"/>
              <a:gd name="connsiteX2" fmla="*/ 12209417 w 12209417"/>
              <a:gd name="connsiteY2" fmla="*/ 4493260 h 5956663"/>
              <a:gd name="connsiteX3" fmla="*/ 10737669 w 12209417"/>
              <a:gd name="connsiteY3" fmla="*/ 5956663 h 5956663"/>
              <a:gd name="connsiteX4" fmla="*/ 9901646 w 12209417"/>
              <a:gd name="connsiteY4" fmla="*/ 5956663 h 5956663"/>
              <a:gd name="connsiteX5" fmla="*/ 9144000 w 12209417"/>
              <a:gd name="connsiteY5" fmla="*/ 5956663 h 5956663"/>
              <a:gd name="connsiteX6" fmla="*/ 8125098 w 12209417"/>
              <a:gd name="connsiteY6" fmla="*/ 5947954 h 5956663"/>
              <a:gd name="connsiteX7" fmla="*/ 0 w 12209417"/>
              <a:gd name="connsiteY7" fmla="*/ 5956300 h 5956663"/>
              <a:gd name="connsiteX8" fmla="*/ 0 w 12209417"/>
              <a:gd name="connsiteY8" fmla="*/ 0 h 5956663"/>
              <a:gd name="connsiteX0" fmla="*/ 0 w 12209417"/>
              <a:gd name="connsiteY0" fmla="*/ 0 h 6888480"/>
              <a:gd name="connsiteX1" fmla="*/ 12192000 w 12209417"/>
              <a:gd name="connsiteY1" fmla="*/ 0 h 6888480"/>
              <a:gd name="connsiteX2" fmla="*/ 12209417 w 12209417"/>
              <a:gd name="connsiteY2" fmla="*/ 4493260 h 6888480"/>
              <a:gd name="connsiteX3" fmla="*/ 10737669 w 12209417"/>
              <a:gd name="connsiteY3" fmla="*/ 5956663 h 6888480"/>
              <a:gd name="connsiteX4" fmla="*/ 9901646 w 12209417"/>
              <a:gd name="connsiteY4" fmla="*/ 5956663 h 6888480"/>
              <a:gd name="connsiteX5" fmla="*/ 9083040 w 12209417"/>
              <a:gd name="connsiteY5" fmla="*/ 6888480 h 6888480"/>
              <a:gd name="connsiteX6" fmla="*/ 8125098 w 12209417"/>
              <a:gd name="connsiteY6" fmla="*/ 5947954 h 6888480"/>
              <a:gd name="connsiteX7" fmla="*/ 0 w 12209417"/>
              <a:gd name="connsiteY7" fmla="*/ 5956300 h 6888480"/>
              <a:gd name="connsiteX8" fmla="*/ 0 w 12209417"/>
              <a:gd name="connsiteY8" fmla="*/ 0 h 6888480"/>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125098 w 12209417"/>
              <a:gd name="connsiteY6" fmla="*/ 5947954 h 6897189"/>
              <a:gd name="connsiteX7" fmla="*/ 0 w 12209417"/>
              <a:gd name="connsiteY7" fmla="*/ 5956300 h 6897189"/>
              <a:gd name="connsiteX8" fmla="*/ 0 w 12209417"/>
              <a:gd name="connsiteY8"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144692 w 12209417"/>
              <a:gd name="connsiteY6" fmla="*/ 5961017 h 6897189"/>
              <a:gd name="connsiteX7" fmla="*/ 0 w 12209417"/>
              <a:gd name="connsiteY7" fmla="*/ 5956300 h 6897189"/>
              <a:gd name="connsiteX8" fmla="*/ 0 w 12209417"/>
              <a:gd name="connsiteY8"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36131 w 12209417"/>
              <a:gd name="connsiteY6" fmla="*/ 6061165 h 6897189"/>
              <a:gd name="connsiteX7" fmla="*/ 8144692 w 12209417"/>
              <a:gd name="connsiteY7" fmla="*/ 5961017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36131 w 12209417"/>
              <a:gd name="connsiteY6" fmla="*/ 6061165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36131 w 12209417"/>
              <a:gd name="connsiteY6" fmla="*/ 6061165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55726 w 12209417"/>
              <a:gd name="connsiteY6" fmla="*/ 6061165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55726 w 12209417"/>
              <a:gd name="connsiteY6" fmla="*/ 6061165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83040 w 12209417"/>
              <a:gd name="connsiteY5" fmla="*/ 6888480 h 6897189"/>
              <a:gd name="connsiteX6" fmla="*/ 8255726 w 12209417"/>
              <a:gd name="connsiteY6" fmla="*/ 6071798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97189"/>
              <a:gd name="connsiteX1" fmla="*/ 12192000 w 12209417"/>
              <a:gd name="connsiteY1" fmla="*/ 0 h 6897189"/>
              <a:gd name="connsiteX2" fmla="*/ 12209417 w 12209417"/>
              <a:gd name="connsiteY2" fmla="*/ 4493260 h 6897189"/>
              <a:gd name="connsiteX3" fmla="*/ 10737669 w 12209417"/>
              <a:gd name="connsiteY3" fmla="*/ 5956663 h 6897189"/>
              <a:gd name="connsiteX4" fmla="*/ 9788434 w 12209417"/>
              <a:gd name="connsiteY4" fmla="*/ 6897189 h 6897189"/>
              <a:gd name="connsiteX5" fmla="*/ 9035194 w 12209417"/>
              <a:gd name="connsiteY5" fmla="*/ 6861899 h 6897189"/>
              <a:gd name="connsiteX6" fmla="*/ 8255726 w 12209417"/>
              <a:gd name="connsiteY6" fmla="*/ 6071798 h 6897189"/>
              <a:gd name="connsiteX7" fmla="*/ 7903029 w 12209417"/>
              <a:gd name="connsiteY7" fmla="*/ 5974080 h 6897189"/>
              <a:gd name="connsiteX8" fmla="*/ 0 w 12209417"/>
              <a:gd name="connsiteY8" fmla="*/ 5956300 h 6897189"/>
              <a:gd name="connsiteX9" fmla="*/ 0 w 12209417"/>
              <a:gd name="connsiteY9" fmla="*/ 0 h 6897189"/>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903029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903029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903029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903029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767857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767857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767857 w 12209417"/>
              <a:gd name="connsiteY7" fmla="*/ 5974080 h 6865291"/>
              <a:gd name="connsiteX8" fmla="*/ 0 w 12209417"/>
              <a:gd name="connsiteY8" fmla="*/ 5956300 h 6865291"/>
              <a:gd name="connsiteX9" fmla="*/ 0 w 12209417"/>
              <a:gd name="connsiteY9" fmla="*/ 0 h 6865291"/>
              <a:gd name="connsiteX0" fmla="*/ 0 w 12209417"/>
              <a:gd name="connsiteY0" fmla="*/ 0 h 6865291"/>
              <a:gd name="connsiteX1" fmla="*/ 12192000 w 12209417"/>
              <a:gd name="connsiteY1" fmla="*/ 0 h 6865291"/>
              <a:gd name="connsiteX2" fmla="*/ 12209417 w 12209417"/>
              <a:gd name="connsiteY2" fmla="*/ 4493260 h 6865291"/>
              <a:gd name="connsiteX3" fmla="*/ 10737669 w 12209417"/>
              <a:gd name="connsiteY3" fmla="*/ 5956663 h 6865291"/>
              <a:gd name="connsiteX4" fmla="*/ 9825648 w 12209417"/>
              <a:gd name="connsiteY4" fmla="*/ 6865291 h 6865291"/>
              <a:gd name="connsiteX5" fmla="*/ 9035194 w 12209417"/>
              <a:gd name="connsiteY5" fmla="*/ 6861899 h 6865291"/>
              <a:gd name="connsiteX6" fmla="*/ 8255726 w 12209417"/>
              <a:gd name="connsiteY6" fmla="*/ 6071798 h 6865291"/>
              <a:gd name="connsiteX7" fmla="*/ 7767857 w 12209417"/>
              <a:gd name="connsiteY7" fmla="*/ 5974080 h 6865291"/>
              <a:gd name="connsiteX8" fmla="*/ 0 w 12209417"/>
              <a:gd name="connsiteY8" fmla="*/ 5956300 h 6865291"/>
              <a:gd name="connsiteX9" fmla="*/ 0 w 12209417"/>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1798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9170 w 12213393"/>
              <a:gd name="connsiteY5" fmla="*/ 6861899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6092 w 12213393"/>
              <a:gd name="connsiteY5" fmla="*/ 6864978 h 6865291"/>
              <a:gd name="connsiteX6" fmla="*/ 8259702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6092 w 12213393"/>
              <a:gd name="connsiteY5" fmla="*/ 6864978 h 6865291"/>
              <a:gd name="connsiteX6" fmla="*/ 8253544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3976 w 12213393"/>
              <a:gd name="connsiteY0" fmla="*/ 0 h 6865291"/>
              <a:gd name="connsiteX1" fmla="*/ 12195976 w 12213393"/>
              <a:gd name="connsiteY1" fmla="*/ 0 h 6865291"/>
              <a:gd name="connsiteX2" fmla="*/ 12213393 w 12213393"/>
              <a:gd name="connsiteY2" fmla="*/ 4493260 h 6865291"/>
              <a:gd name="connsiteX3" fmla="*/ 10741645 w 12213393"/>
              <a:gd name="connsiteY3" fmla="*/ 5956663 h 6865291"/>
              <a:gd name="connsiteX4" fmla="*/ 9829624 w 12213393"/>
              <a:gd name="connsiteY4" fmla="*/ 6865291 h 6865291"/>
              <a:gd name="connsiteX5" fmla="*/ 9036092 w 12213393"/>
              <a:gd name="connsiteY5" fmla="*/ 6864978 h 6865291"/>
              <a:gd name="connsiteX6" fmla="*/ 8253544 w 12213393"/>
              <a:gd name="connsiteY6" fmla="*/ 6075329 h 6865291"/>
              <a:gd name="connsiteX7" fmla="*/ 7771833 w 12213393"/>
              <a:gd name="connsiteY7" fmla="*/ 5974080 h 6865291"/>
              <a:gd name="connsiteX8" fmla="*/ 0 w 12213393"/>
              <a:gd name="connsiteY8" fmla="*/ 5972203 h 6865291"/>
              <a:gd name="connsiteX9" fmla="*/ 3976 w 12213393"/>
              <a:gd name="connsiteY9" fmla="*/ 0 h 6865291"/>
              <a:gd name="connsiteX0" fmla="*/ 45 w 12238645"/>
              <a:gd name="connsiteY0" fmla="*/ 0 h 6884747"/>
              <a:gd name="connsiteX1" fmla="*/ 12221228 w 12238645"/>
              <a:gd name="connsiteY1" fmla="*/ 19456 h 6884747"/>
              <a:gd name="connsiteX2" fmla="*/ 12238645 w 12238645"/>
              <a:gd name="connsiteY2" fmla="*/ 4512716 h 6884747"/>
              <a:gd name="connsiteX3" fmla="*/ 10766897 w 12238645"/>
              <a:gd name="connsiteY3" fmla="*/ 5976119 h 6884747"/>
              <a:gd name="connsiteX4" fmla="*/ 9854876 w 12238645"/>
              <a:gd name="connsiteY4" fmla="*/ 6884747 h 6884747"/>
              <a:gd name="connsiteX5" fmla="*/ 9061344 w 12238645"/>
              <a:gd name="connsiteY5" fmla="*/ 6884434 h 6884747"/>
              <a:gd name="connsiteX6" fmla="*/ 8278796 w 12238645"/>
              <a:gd name="connsiteY6" fmla="*/ 6094785 h 6884747"/>
              <a:gd name="connsiteX7" fmla="*/ 7797085 w 12238645"/>
              <a:gd name="connsiteY7" fmla="*/ 5993536 h 6884747"/>
              <a:gd name="connsiteX8" fmla="*/ 25252 w 12238645"/>
              <a:gd name="connsiteY8" fmla="*/ 5991659 h 6884747"/>
              <a:gd name="connsiteX9" fmla="*/ 45 w 12238645"/>
              <a:gd name="connsiteY9" fmla="*/ 0 h 6884747"/>
              <a:gd name="connsiteX0" fmla="*/ 45 w 12251345"/>
              <a:gd name="connsiteY0" fmla="*/ 0 h 6884747"/>
              <a:gd name="connsiteX1" fmla="*/ 12250411 w 12251345"/>
              <a:gd name="connsiteY1" fmla="*/ 29184 h 6884747"/>
              <a:gd name="connsiteX2" fmla="*/ 12238645 w 12251345"/>
              <a:gd name="connsiteY2" fmla="*/ 4512716 h 6884747"/>
              <a:gd name="connsiteX3" fmla="*/ 10766897 w 12251345"/>
              <a:gd name="connsiteY3" fmla="*/ 5976119 h 6884747"/>
              <a:gd name="connsiteX4" fmla="*/ 9854876 w 12251345"/>
              <a:gd name="connsiteY4" fmla="*/ 6884747 h 6884747"/>
              <a:gd name="connsiteX5" fmla="*/ 9061344 w 12251345"/>
              <a:gd name="connsiteY5" fmla="*/ 6884434 h 6884747"/>
              <a:gd name="connsiteX6" fmla="*/ 8278796 w 12251345"/>
              <a:gd name="connsiteY6" fmla="*/ 6094785 h 6884747"/>
              <a:gd name="connsiteX7" fmla="*/ 7797085 w 12251345"/>
              <a:gd name="connsiteY7" fmla="*/ 5993536 h 6884747"/>
              <a:gd name="connsiteX8" fmla="*/ 25252 w 12251345"/>
              <a:gd name="connsiteY8" fmla="*/ 5991659 h 6884747"/>
              <a:gd name="connsiteX9" fmla="*/ 45 w 12251345"/>
              <a:gd name="connsiteY9" fmla="*/ 0 h 6884747"/>
              <a:gd name="connsiteX0" fmla="*/ 45 w 12267828"/>
              <a:gd name="connsiteY0" fmla="*/ 0 h 6884747"/>
              <a:gd name="connsiteX1" fmla="*/ 12250411 w 12267828"/>
              <a:gd name="connsiteY1" fmla="*/ 29184 h 6884747"/>
              <a:gd name="connsiteX2" fmla="*/ 12267828 w 12267828"/>
              <a:gd name="connsiteY2" fmla="*/ 4493261 h 6884747"/>
              <a:gd name="connsiteX3" fmla="*/ 10766897 w 12267828"/>
              <a:gd name="connsiteY3" fmla="*/ 5976119 h 6884747"/>
              <a:gd name="connsiteX4" fmla="*/ 9854876 w 12267828"/>
              <a:gd name="connsiteY4" fmla="*/ 6884747 h 6884747"/>
              <a:gd name="connsiteX5" fmla="*/ 9061344 w 12267828"/>
              <a:gd name="connsiteY5" fmla="*/ 6884434 h 6884747"/>
              <a:gd name="connsiteX6" fmla="*/ 8278796 w 12267828"/>
              <a:gd name="connsiteY6" fmla="*/ 6094785 h 6884747"/>
              <a:gd name="connsiteX7" fmla="*/ 7797085 w 12267828"/>
              <a:gd name="connsiteY7" fmla="*/ 5993536 h 6884747"/>
              <a:gd name="connsiteX8" fmla="*/ 25252 w 12267828"/>
              <a:gd name="connsiteY8" fmla="*/ 5991659 h 6884747"/>
              <a:gd name="connsiteX9" fmla="*/ 45 w 12267828"/>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93261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 name="connsiteX0" fmla="*/ 13703 w 12281486"/>
              <a:gd name="connsiteY0" fmla="*/ 0 h 6884747"/>
              <a:gd name="connsiteX1" fmla="*/ 12264069 w 12281486"/>
              <a:gd name="connsiteY1" fmla="*/ 29184 h 6884747"/>
              <a:gd name="connsiteX2" fmla="*/ 12281486 w 12281486"/>
              <a:gd name="connsiteY2" fmla="*/ 4461456 h 6884747"/>
              <a:gd name="connsiteX3" fmla="*/ 10780555 w 12281486"/>
              <a:gd name="connsiteY3" fmla="*/ 5976119 h 6884747"/>
              <a:gd name="connsiteX4" fmla="*/ 9868534 w 12281486"/>
              <a:gd name="connsiteY4" fmla="*/ 6884747 h 6884747"/>
              <a:gd name="connsiteX5" fmla="*/ 9075002 w 12281486"/>
              <a:gd name="connsiteY5" fmla="*/ 6884434 h 6884747"/>
              <a:gd name="connsiteX6" fmla="*/ 8292454 w 12281486"/>
              <a:gd name="connsiteY6" fmla="*/ 6094785 h 6884747"/>
              <a:gd name="connsiteX7" fmla="*/ 7810743 w 12281486"/>
              <a:gd name="connsiteY7" fmla="*/ 5993536 h 6884747"/>
              <a:gd name="connsiteX8" fmla="*/ 0 w 12281486"/>
              <a:gd name="connsiteY8" fmla="*/ 5991659 h 6884747"/>
              <a:gd name="connsiteX9" fmla="*/ 13703 w 12281486"/>
              <a:gd name="connsiteY9" fmla="*/ 0 h 688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1486" h="6884747">
                <a:moveTo>
                  <a:pt x="13703" y="0"/>
                </a:moveTo>
                <a:lnTo>
                  <a:pt x="12264069" y="29184"/>
                </a:lnTo>
                <a:cubicBezTo>
                  <a:pt x="12269875" y="1526937"/>
                  <a:pt x="12275680" y="2963703"/>
                  <a:pt x="12281486" y="4461456"/>
                </a:cubicBezTo>
                <a:lnTo>
                  <a:pt x="10780555" y="5976119"/>
                </a:lnTo>
                <a:lnTo>
                  <a:pt x="9868534" y="6884747"/>
                </a:lnTo>
                <a:lnTo>
                  <a:pt x="9075002" y="6884434"/>
                </a:lnTo>
                <a:lnTo>
                  <a:pt x="8292454" y="6094785"/>
                </a:lnTo>
                <a:cubicBezTo>
                  <a:pt x="8143752" y="5971537"/>
                  <a:pt x="8284681" y="5996723"/>
                  <a:pt x="7810743" y="5993536"/>
                </a:cubicBezTo>
                <a:lnTo>
                  <a:pt x="0" y="5991659"/>
                </a:lnTo>
                <a:cubicBezTo>
                  <a:pt x="1325" y="4000925"/>
                  <a:pt x="12378" y="1990734"/>
                  <a:pt x="13703" y="0"/>
                </a:cubicBezTo>
                <a:close/>
              </a:path>
            </a:pathLst>
          </a:custGeom>
        </p:spPr>
        <p:txBody>
          <a:bodyPr/>
          <a:lstStyle/>
          <a:p>
            <a:r>
              <a:rPr lang="sv-SE"/>
              <a:t>Klicka på ikonen för att lägga till en bild</a:t>
            </a:r>
          </a:p>
        </p:txBody>
      </p:sp>
      <p:sp>
        <p:nvSpPr>
          <p:cNvPr id="9" name="Platshållare för text 8">
            <a:extLst>
              <a:ext uri="{FF2B5EF4-FFF2-40B4-BE49-F238E27FC236}">
                <a16:creationId xmlns:a16="http://schemas.microsoft.com/office/drawing/2014/main" id="{B78A799A-7E69-49A8-99D6-ECB19CD7437A}"/>
              </a:ext>
            </a:extLst>
          </p:cNvPr>
          <p:cNvSpPr>
            <a:spLocks noGrp="1"/>
          </p:cNvSpPr>
          <p:nvPr>
            <p:ph type="body" sz="quarter" idx="11" hasCustomPrompt="1"/>
          </p:nvPr>
        </p:nvSpPr>
        <p:spPr>
          <a:xfrm>
            <a:off x="369380" y="6216042"/>
            <a:ext cx="7442200" cy="496043"/>
          </a:xfrm>
          <a:prstGeom prst="rect">
            <a:avLst/>
          </a:prstGeom>
        </p:spPr>
        <p:txBody>
          <a:bodyPr/>
          <a:lstStyle>
            <a:lvl1pPr marL="0" indent="0">
              <a:buNone/>
              <a:defRPr b="1">
                <a:solidFill>
                  <a:schemeClr val="bg1"/>
                </a:solidFill>
              </a:defRPr>
            </a:lvl1pPr>
          </a:lstStyle>
          <a:p>
            <a:pPr lvl="0"/>
            <a:r>
              <a:rPr lang="sv-SE" b="1"/>
              <a:t>Rubrik på en rad</a:t>
            </a:r>
            <a:endParaRPr lang="sv-SE"/>
          </a:p>
        </p:txBody>
      </p:sp>
    </p:spTree>
    <p:extLst>
      <p:ext uri="{BB962C8B-B14F-4D97-AF65-F5344CB8AC3E}">
        <p14:creationId xmlns:p14="http://schemas.microsoft.com/office/powerpoint/2010/main" val="1200540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2B9F750-F238-4928-B43F-CED9CDF5A2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57"/>
            <a:ext cx="12192000" cy="6856285"/>
          </a:xfrm>
          <a:prstGeom prst="rect">
            <a:avLst/>
          </a:prstGeom>
        </p:spPr>
      </p:pic>
      <p:pic>
        <p:nvPicPr>
          <p:cNvPr id="9" name="Bildobjekt 8">
            <a:extLst>
              <a:ext uri="{FF2B5EF4-FFF2-40B4-BE49-F238E27FC236}">
                <a16:creationId xmlns:a16="http://schemas.microsoft.com/office/drawing/2014/main" id="{85CB3132-A9DB-4126-816E-355F468BBF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35184" y="5429848"/>
            <a:ext cx="1056816" cy="1427295"/>
          </a:xfrm>
          <a:prstGeom prst="rect">
            <a:avLst/>
          </a:prstGeom>
        </p:spPr>
      </p:pic>
    </p:spTree>
    <p:extLst>
      <p:ext uri="{BB962C8B-B14F-4D97-AF65-F5344CB8AC3E}">
        <p14:creationId xmlns:p14="http://schemas.microsoft.com/office/powerpoint/2010/main" val="195300410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683" r:id="rId3"/>
  </p:sldLayoutIdLst>
  <p:txStyles>
    <p:titleStyle>
      <a:lvl1pPr algn="l" defTabSz="914400" rtl="0" eaLnBrk="1" latinLnBrk="0" hangingPunct="1">
        <a:lnSpc>
          <a:spcPct val="90000"/>
        </a:lnSpc>
        <a:spcBef>
          <a:spcPts val="100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30000"/>
        </a:lnSpc>
        <a:spcBef>
          <a:spcPts val="1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3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3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ihandsfigur: Form 6">
            <a:extLst>
              <a:ext uri="{FF2B5EF4-FFF2-40B4-BE49-F238E27FC236}">
                <a16:creationId xmlns:a16="http://schemas.microsoft.com/office/drawing/2014/main" id="{B508F4A5-A088-4EC7-8AE6-178C90F9CD0A}"/>
              </a:ext>
            </a:extLst>
          </p:cNvPr>
          <p:cNvSpPr/>
          <p:nvPr/>
        </p:nvSpPr>
        <p:spPr>
          <a:xfrm>
            <a:off x="9842269" y="4497185"/>
            <a:ext cx="2352502" cy="2352502"/>
          </a:xfrm>
          <a:custGeom>
            <a:avLst/>
            <a:gdLst>
              <a:gd name="connsiteX0" fmla="*/ 2352502 w 2352502"/>
              <a:gd name="connsiteY0" fmla="*/ 0 h 2352502"/>
              <a:gd name="connsiteX1" fmla="*/ 0 w 2352502"/>
              <a:gd name="connsiteY1" fmla="*/ 2352502 h 2352502"/>
              <a:gd name="connsiteX2" fmla="*/ 2352502 w 2352502"/>
              <a:gd name="connsiteY2" fmla="*/ 2352502 h 2352502"/>
              <a:gd name="connsiteX3" fmla="*/ 2352502 w 2352502"/>
              <a:gd name="connsiteY3" fmla="*/ 0 h 2352502"/>
            </a:gdLst>
            <a:ahLst/>
            <a:cxnLst>
              <a:cxn ang="0">
                <a:pos x="connsiteX0" y="connsiteY0"/>
              </a:cxn>
              <a:cxn ang="0">
                <a:pos x="connsiteX1" y="connsiteY1"/>
              </a:cxn>
              <a:cxn ang="0">
                <a:pos x="connsiteX2" y="connsiteY2"/>
              </a:cxn>
              <a:cxn ang="0">
                <a:pos x="connsiteX3" y="connsiteY3"/>
              </a:cxn>
            </a:cxnLst>
            <a:rect l="l" t="t" r="r" b="b"/>
            <a:pathLst>
              <a:path w="2352502" h="2352502">
                <a:moveTo>
                  <a:pt x="2352502" y="0"/>
                </a:moveTo>
                <a:lnTo>
                  <a:pt x="0" y="2352502"/>
                </a:lnTo>
                <a:lnTo>
                  <a:pt x="2352502" y="2352502"/>
                </a:lnTo>
                <a:lnTo>
                  <a:pt x="235250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52B75087-25EF-46B3-98E9-55520D9E355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5184" y="5429848"/>
            <a:ext cx="1056816" cy="1427295"/>
          </a:xfrm>
          <a:prstGeom prst="rect">
            <a:avLst/>
          </a:prstGeom>
        </p:spPr>
      </p:pic>
    </p:spTree>
    <p:extLst>
      <p:ext uri="{BB962C8B-B14F-4D97-AF65-F5344CB8AC3E}">
        <p14:creationId xmlns:p14="http://schemas.microsoft.com/office/powerpoint/2010/main" val="28808260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95" r:id="rId3"/>
  </p:sldLayoutIdLst>
  <p:txStyles>
    <p:titleStyle>
      <a:lvl1pPr algn="l" defTabSz="914400" rtl="0" eaLnBrk="1" latinLnBrk="0" hangingPunct="1">
        <a:lnSpc>
          <a:spcPct val="90000"/>
        </a:lnSpc>
        <a:spcBef>
          <a:spcPts val="100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30000"/>
        </a:lnSpc>
        <a:spcBef>
          <a:spcPts val="1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3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3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2B9F750-F238-4928-B43F-CED9CDF5A2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57"/>
            <a:ext cx="12192000" cy="6856285"/>
          </a:xfrm>
          <a:prstGeom prst="rect">
            <a:avLst/>
          </a:prstGeom>
        </p:spPr>
      </p:pic>
      <p:pic>
        <p:nvPicPr>
          <p:cNvPr id="9" name="Bildobjekt 8">
            <a:extLst>
              <a:ext uri="{FF2B5EF4-FFF2-40B4-BE49-F238E27FC236}">
                <a16:creationId xmlns:a16="http://schemas.microsoft.com/office/drawing/2014/main" id="{85CB3132-A9DB-4126-816E-355F468BBF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35184" y="5429848"/>
            <a:ext cx="1056815" cy="1427295"/>
          </a:xfrm>
          <a:prstGeom prst="rect">
            <a:avLst/>
          </a:prstGeom>
        </p:spPr>
      </p:pic>
    </p:spTree>
    <p:extLst>
      <p:ext uri="{BB962C8B-B14F-4D97-AF65-F5344CB8AC3E}">
        <p14:creationId xmlns:p14="http://schemas.microsoft.com/office/powerpoint/2010/main" val="2517640750"/>
      </p:ext>
    </p:extLst>
  </p:cSld>
  <p:clrMap bg1="lt1" tx1="dk1" bg2="lt2" tx2="dk2" accent1="accent1" accent2="accent2" accent3="accent3" accent4="accent4" accent5="accent5" accent6="accent6" hlink="hlink" folHlink="folHlink"/>
  <p:sldLayoutIdLst>
    <p:sldLayoutId id="2147483664" r:id="rId1"/>
    <p:sldLayoutId id="2147483689" r:id="rId2"/>
    <p:sldLayoutId id="214748366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ihandsfigur: Form 6">
            <a:extLst>
              <a:ext uri="{FF2B5EF4-FFF2-40B4-BE49-F238E27FC236}">
                <a16:creationId xmlns:a16="http://schemas.microsoft.com/office/drawing/2014/main" id="{B508F4A5-A088-4EC7-8AE6-178C90F9CD0A}"/>
              </a:ext>
            </a:extLst>
          </p:cNvPr>
          <p:cNvSpPr/>
          <p:nvPr/>
        </p:nvSpPr>
        <p:spPr>
          <a:xfrm>
            <a:off x="9842269" y="4497185"/>
            <a:ext cx="2352502" cy="2352502"/>
          </a:xfrm>
          <a:custGeom>
            <a:avLst/>
            <a:gdLst>
              <a:gd name="connsiteX0" fmla="*/ 2352502 w 2352502"/>
              <a:gd name="connsiteY0" fmla="*/ 0 h 2352502"/>
              <a:gd name="connsiteX1" fmla="*/ 0 w 2352502"/>
              <a:gd name="connsiteY1" fmla="*/ 2352502 h 2352502"/>
              <a:gd name="connsiteX2" fmla="*/ 2352502 w 2352502"/>
              <a:gd name="connsiteY2" fmla="*/ 2352502 h 2352502"/>
              <a:gd name="connsiteX3" fmla="*/ 2352502 w 2352502"/>
              <a:gd name="connsiteY3" fmla="*/ 0 h 2352502"/>
            </a:gdLst>
            <a:ahLst/>
            <a:cxnLst>
              <a:cxn ang="0">
                <a:pos x="connsiteX0" y="connsiteY0"/>
              </a:cxn>
              <a:cxn ang="0">
                <a:pos x="connsiteX1" y="connsiteY1"/>
              </a:cxn>
              <a:cxn ang="0">
                <a:pos x="connsiteX2" y="connsiteY2"/>
              </a:cxn>
              <a:cxn ang="0">
                <a:pos x="connsiteX3" y="connsiteY3"/>
              </a:cxn>
            </a:cxnLst>
            <a:rect l="l" t="t" r="r" b="b"/>
            <a:pathLst>
              <a:path w="2352502" h="2352502">
                <a:moveTo>
                  <a:pt x="2352502" y="0"/>
                </a:moveTo>
                <a:lnTo>
                  <a:pt x="0" y="2352502"/>
                </a:lnTo>
                <a:lnTo>
                  <a:pt x="2352502" y="2352502"/>
                </a:lnTo>
                <a:lnTo>
                  <a:pt x="2352502" y="0"/>
                </a:lnTo>
                <a:close/>
              </a:path>
            </a:pathLst>
          </a:custGeom>
          <a:solidFill>
            <a:srgbClr val="FA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5012F45F-5B5C-45AF-8C1B-B68BE83A7E7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5184" y="5429848"/>
            <a:ext cx="1056815" cy="1427295"/>
          </a:xfrm>
          <a:prstGeom prst="rect">
            <a:avLst/>
          </a:prstGeom>
        </p:spPr>
      </p:pic>
    </p:spTree>
    <p:extLst>
      <p:ext uri="{BB962C8B-B14F-4D97-AF65-F5344CB8AC3E}">
        <p14:creationId xmlns:p14="http://schemas.microsoft.com/office/powerpoint/2010/main" val="28753138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2B9F750-F238-4928-B43F-CED9CDF5A2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57"/>
            <a:ext cx="12192000" cy="6856285"/>
          </a:xfrm>
          <a:prstGeom prst="rect">
            <a:avLst/>
          </a:prstGeom>
        </p:spPr>
      </p:pic>
      <p:pic>
        <p:nvPicPr>
          <p:cNvPr id="9" name="Bildobjekt 8">
            <a:extLst>
              <a:ext uri="{FF2B5EF4-FFF2-40B4-BE49-F238E27FC236}">
                <a16:creationId xmlns:a16="http://schemas.microsoft.com/office/drawing/2014/main" id="{85CB3132-A9DB-4126-816E-355F468BBF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35184" y="5429848"/>
            <a:ext cx="1056815" cy="1427295"/>
          </a:xfrm>
          <a:prstGeom prst="rect">
            <a:avLst/>
          </a:prstGeom>
        </p:spPr>
      </p:pic>
    </p:spTree>
    <p:extLst>
      <p:ext uri="{BB962C8B-B14F-4D97-AF65-F5344CB8AC3E}">
        <p14:creationId xmlns:p14="http://schemas.microsoft.com/office/powerpoint/2010/main" val="2114041541"/>
      </p:ext>
    </p:extLst>
  </p:cSld>
  <p:clrMap bg1="lt1" tx1="dk1" bg2="lt2" tx2="dk2" accent1="accent1" accent2="accent2" accent3="accent3" accent4="accent4" accent5="accent5" accent6="accent6" hlink="hlink" folHlink="folHlink"/>
  <p:sldLayoutIdLst>
    <p:sldLayoutId id="2147483692" r:id="rId1"/>
    <p:sldLayoutId id="2147483690" r:id="rId2"/>
    <p:sldLayoutId id="214748367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ihandsfigur: Form 6">
            <a:extLst>
              <a:ext uri="{FF2B5EF4-FFF2-40B4-BE49-F238E27FC236}">
                <a16:creationId xmlns:a16="http://schemas.microsoft.com/office/drawing/2014/main" id="{B508F4A5-A088-4EC7-8AE6-178C90F9CD0A}"/>
              </a:ext>
            </a:extLst>
          </p:cNvPr>
          <p:cNvSpPr/>
          <p:nvPr/>
        </p:nvSpPr>
        <p:spPr>
          <a:xfrm>
            <a:off x="9842269" y="4497185"/>
            <a:ext cx="2352502" cy="2352502"/>
          </a:xfrm>
          <a:custGeom>
            <a:avLst/>
            <a:gdLst>
              <a:gd name="connsiteX0" fmla="*/ 2352502 w 2352502"/>
              <a:gd name="connsiteY0" fmla="*/ 0 h 2352502"/>
              <a:gd name="connsiteX1" fmla="*/ 0 w 2352502"/>
              <a:gd name="connsiteY1" fmla="*/ 2352502 h 2352502"/>
              <a:gd name="connsiteX2" fmla="*/ 2352502 w 2352502"/>
              <a:gd name="connsiteY2" fmla="*/ 2352502 h 2352502"/>
              <a:gd name="connsiteX3" fmla="*/ 2352502 w 2352502"/>
              <a:gd name="connsiteY3" fmla="*/ 0 h 2352502"/>
            </a:gdLst>
            <a:ahLst/>
            <a:cxnLst>
              <a:cxn ang="0">
                <a:pos x="connsiteX0" y="connsiteY0"/>
              </a:cxn>
              <a:cxn ang="0">
                <a:pos x="connsiteX1" y="connsiteY1"/>
              </a:cxn>
              <a:cxn ang="0">
                <a:pos x="connsiteX2" y="connsiteY2"/>
              </a:cxn>
              <a:cxn ang="0">
                <a:pos x="connsiteX3" y="connsiteY3"/>
              </a:cxn>
            </a:cxnLst>
            <a:rect l="l" t="t" r="r" b="b"/>
            <a:pathLst>
              <a:path w="2352502" h="2352502">
                <a:moveTo>
                  <a:pt x="2352502" y="0"/>
                </a:moveTo>
                <a:lnTo>
                  <a:pt x="0" y="2352502"/>
                </a:lnTo>
                <a:lnTo>
                  <a:pt x="2352502" y="2352502"/>
                </a:lnTo>
                <a:lnTo>
                  <a:pt x="2352502" y="0"/>
                </a:lnTo>
                <a:close/>
              </a:path>
            </a:pathLst>
          </a:custGeom>
          <a:solidFill>
            <a:srgbClr val="F9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E7D93E7A-7821-4D81-B943-D83DF1FA28D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5184" y="5429848"/>
            <a:ext cx="1056815" cy="1427295"/>
          </a:xfrm>
          <a:prstGeom prst="rect">
            <a:avLst/>
          </a:prstGeom>
        </p:spPr>
      </p:pic>
    </p:spTree>
    <p:extLst>
      <p:ext uri="{BB962C8B-B14F-4D97-AF65-F5344CB8AC3E}">
        <p14:creationId xmlns:p14="http://schemas.microsoft.com/office/powerpoint/2010/main" val="17421923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2B9F750-F238-4928-B43F-CED9CDF5A2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57"/>
            <a:ext cx="12192000" cy="6856285"/>
          </a:xfrm>
          <a:prstGeom prst="rect">
            <a:avLst/>
          </a:prstGeom>
        </p:spPr>
      </p:pic>
      <p:pic>
        <p:nvPicPr>
          <p:cNvPr id="9" name="Bildobjekt 8">
            <a:extLst>
              <a:ext uri="{FF2B5EF4-FFF2-40B4-BE49-F238E27FC236}">
                <a16:creationId xmlns:a16="http://schemas.microsoft.com/office/drawing/2014/main" id="{85CB3132-A9DB-4126-816E-355F468BBF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35184" y="5429848"/>
            <a:ext cx="1056815" cy="1427295"/>
          </a:xfrm>
          <a:prstGeom prst="rect">
            <a:avLst/>
          </a:prstGeom>
        </p:spPr>
      </p:pic>
    </p:spTree>
    <p:extLst>
      <p:ext uri="{BB962C8B-B14F-4D97-AF65-F5344CB8AC3E}">
        <p14:creationId xmlns:p14="http://schemas.microsoft.com/office/powerpoint/2010/main" val="120844852"/>
      </p:ext>
    </p:extLst>
  </p:cSld>
  <p:clrMap bg1="lt1" tx1="dk1" bg2="lt2" tx2="dk2" accent1="accent1" accent2="accent2" accent3="accent3" accent4="accent4" accent5="accent5" accent6="accent6" hlink="hlink" folHlink="folHlink"/>
  <p:sldLayoutIdLst>
    <p:sldLayoutId id="2147483694" r:id="rId1"/>
    <p:sldLayoutId id="2147483691"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ihandsfigur: Form 6">
            <a:extLst>
              <a:ext uri="{FF2B5EF4-FFF2-40B4-BE49-F238E27FC236}">
                <a16:creationId xmlns:a16="http://schemas.microsoft.com/office/drawing/2014/main" id="{B508F4A5-A088-4EC7-8AE6-178C90F9CD0A}"/>
              </a:ext>
            </a:extLst>
          </p:cNvPr>
          <p:cNvSpPr/>
          <p:nvPr/>
        </p:nvSpPr>
        <p:spPr>
          <a:xfrm>
            <a:off x="9842269" y="4497185"/>
            <a:ext cx="2352502" cy="2352502"/>
          </a:xfrm>
          <a:custGeom>
            <a:avLst/>
            <a:gdLst>
              <a:gd name="connsiteX0" fmla="*/ 2352502 w 2352502"/>
              <a:gd name="connsiteY0" fmla="*/ 0 h 2352502"/>
              <a:gd name="connsiteX1" fmla="*/ 0 w 2352502"/>
              <a:gd name="connsiteY1" fmla="*/ 2352502 h 2352502"/>
              <a:gd name="connsiteX2" fmla="*/ 2352502 w 2352502"/>
              <a:gd name="connsiteY2" fmla="*/ 2352502 h 2352502"/>
              <a:gd name="connsiteX3" fmla="*/ 2352502 w 2352502"/>
              <a:gd name="connsiteY3" fmla="*/ 0 h 2352502"/>
            </a:gdLst>
            <a:ahLst/>
            <a:cxnLst>
              <a:cxn ang="0">
                <a:pos x="connsiteX0" y="connsiteY0"/>
              </a:cxn>
              <a:cxn ang="0">
                <a:pos x="connsiteX1" y="connsiteY1"/>
              </a:cxn>
              <a:cxn ang="0">
                <a:pos x="connsiteX2" y="connsiteY2"/>
              </a:cxn>
              <a:cxn ang="0">
                <a:pos x="connsiteX3" y="connsiteY3"/>
              </a:cxn>
            </a:cxnLst>
            <a:rect l="l" t="t" r="r" b="b"/>
            <a:pathLst>
              <a:path w="2352502" h="2352502">
                <a:moveTo>
                  <a:pt x="2352502" y="0"/>
                </a:moveTo>
                <a:lnTo>
                  <a:pt x="0" y="2352502"/>
                </a:lnTo>
                <a:lnTo>
                  <a:pt x="2352502" y="2352502"/>
                </a:lnTo>
                <a:lnTo>
                  <a:pt x="2352502" y="0"/>
                </a:lnTo>
                <a:close/>
              </a:path>
            </a:pathLst>
          </a:custGeom>
          <a:solidFill>
            <a:srgbClr val="F4D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7ADE2012-DD6C-448C-A432-DB6FEA9ABB8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5184" y="5429848"/>
            <a:ext cx="1056815" cy="1427295"/>
          </a:xfrm>
          <a:prstGeom prst="rect">
            <a:avLst/>
          </a:prstGeom>
        </p:spPr>
      </p:pic>
    </p:spTree>
    <p:extLst>
      <p:ext uri="{BB962C8B-B14F-4D97-AF65-F5344CB8AC3E}">
        <p14:creationId xmlns:p14="http://schemas.microsoft.com/office/powerpoint/2010/main" val="84053995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9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file:///C:\Users\ulrsko\OneDrive%20-%20V&#228;xj&#246;%20kommun\Desktop\V&#228;rdeskapande\Kattis%20canvas%20f&#246;r%20v&#228;rdeskapande%20l&#228;rande.pdf" TargetMode="External"/><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26.png"/><Relationship Id="rId5" Type="http://schemas.openxmlformats.org/officeDocument/2006/relationships/hyperlink" Target="file:///C:\Users\ulrsko\OneDrive%20-%20V&#228;xj&#246;%20kommun\Desktop\V&#228;rdeskapande\Struktur%20f&#246;r%20planering%20av%20projekt.docx" TargetMode="External"/><Relationship Id="rId4" Type="http://schemas.openxmlformats.org/officeDocument/2006/relationships/hyperlink" Target="file:///C:\Users\ulrsko\OneDrive%20-%20V&#228;xj&#246;%20kommun\Desktop\V&#228;rdeskapande\Vardeskapande-blankett-170425%20(1).doc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1.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6921446-CDF3-439E-97A0-5B081DBB945F}"/>
              </a:ext>
            </a:extLst>
          </p:cNvPr>
          <p:cNvSpPr>
            <a:spLocks noGrp="1"/>
          </p:cNvSpPr>
          <p:nvPr>
            <p:ph type="body" sz="quarter" idx="13"/>
          </p:nvPr>
        </p:nvSpPr>
        <p:spPr/>
        <p:txBody>
          <a:bodyPr/>
          <a:lstStyle/>
          <a:p>
            <a:endParaRPr lang="sv-SE" dirty="0"/>
          </a:p>
        </p:txBody>
      </p:sp>
      <p:pic>
        <p:nvPicPr>
          <p:cNvPr id="6" name="Bildobjekt 5" descr="En bild som visar byggnad, utomhus, hus, gata&#10;&#10;Automatiskt genererad beskrivning">
            <a:extLst>
              <a:ext uri="{FF2B5EF4-FFF2-40B4-BE49-F238E27FC236}">
                <a16:creationId xmlns:a16="http://schemas.microsoft.com/office/drawing/2014/main" id="{D440FC97-880D-4E84-9409-7F4235797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655" y="1294531"/>
            <a:ext cx="10169663" cy="3979434"/>
          </a:xfrm>
          <a:prstGeom prst="rect">
            <a:avLst/>
          </a:prstGeom>
        </p:spPr>
      </p:pic>
    </p:spTree>
    <p:extLst>
      <p:ext uri="{BB962C8B-B14F-4D97-AF65-F5344CB8AC3E}">
        <p14:creationId xmlns:p14="http://schemas.microsoft.com/office/powerpoint/2010/main" val="250901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0000A94-68FF-40D4-8858-F222541736EF}"/>
              </a:ext>
            </a:extLst>
          </p:cNvPr>
          <p:cNvSpPr>
            <a:spLocks noGrp="1"/>
          </p:cNvSpPr>
          <p:nvPr>
            <p:ph type="body" sz="quarter" idx="10"/>
          </p:nvPr>
        </p:nvSpPr>
        <p:spPr/>
        <p:txBody>
          <a:bodyPr/>
          <a:lstStyle/>
          <a:p>
            <a:endParaRPr lang="sv-SE"/>
          </a:p>
        </p:txBody>
      </p:sp>
      <p:sp>
        <p:nvSpPr>
          <p:cNvPr id="3" name="Platshållare för text 2">
            <a:extLst>
              <a:ext uri="{FF2B5EF4-FFF2-40B4-BE49-F238E27FC236}">
                <a16:creationId xmlns:a16="http://schemas.microsoft.com/office/drawing/2014/main" id="{19134198-D1A5-412C-B7BA-6074C3E70E8A}"/>
              </a:ext>
            </a:extLst>
          </p:cNvPr>
          <p:cNvSpPr>
            <a:spLocks noGrp="1"/>
          </p:cNvSpPr>
          <p:nvPr>
            <p:ph type="body" sz="quarter" idx="11"/>
          </p:nvPr>
        </p:nvSpPr>
        <p:spPr>
          <a:xfrm>
            <a:off x="194601" y="701819"/>
            <a:ext cx="10371221" cy="1021682"/>
          </a:xfrm>
        </p:spPr>
        <p:txBody>
          <a:bodyPr lIns="91440" tIns="45720" rIns="91440" bIns="45720" anchor="t"/>
          <a:lstStyle/>
          <a:p>
            <a:r>
              <a:rPr lang="sv-SE"/>
              <a:t>Vad hände? Vad jobbade grupperna med?</a:t>
            </a:r>
          </a:p>
          <a:p>
            <a:endParaRPr lang="sv-SE"/>
          </a:p>
        </p:txBody>
      </p:sp>
      <p:sp>
        <p:nvSpPr>
          <p:cNvPr id="4" name="textruta 3">
            <a:extLst>
              <a:ext uri="{FF2B5EF4-FFF2-40B4-BE49-F238E27FC236}">
                <a16:creationId xmlns:a16="http://schemas.microsoft.com/office/drawing/2014/main" id="{54B96619-3D4E-4DC5-8135-1E3D9462804A}"/>
              </a:ext>
            </a:extLst>
          </p:cNvPr>
          <p:cNvSpPr txBox="1"/>
          <p:nvPr/>
        </p:nvSpPr>
        <p:spPr>
          <a:xfrm>
            <a:off x="860927" y="2384927"/>
            <a:ext cx="941404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sv-SE" sz="2000" b="1"/>
              <a:t>Att börja förskoleklass - filmer</a:t>
            </a:r>
          </a:p>
          <a:p>
            <a:pPr marL="285750" indent="-285750">
              <a:buFont typeface="Wingdings"/>
              <a:buChar char="v"/>
            </a:pPr>
            <a:r>
              <a:rPr lang="sv-SE" sz="2000" b="1"/>
              <a:t>Stop-motion-filmer, Mitt hus</a:t>
            </a:r>
          </a:p>
          <a:p>
            <a:pPr marL="285750" indent="-285750">
              <a:buFont typeface="Wingdings"/>
              <a:buChar char="v"/>
            </a:pPr>
            <a:r>
              <a:rPr lang="sv-SE" sz="2000" b="1"/>
              <a:t>QR-koder med information kring olika företag i samhället.</a:t>
            </a:r>
          </a:p>
          <a:p>
            <a:pPr marL="285750" indent="-285750">
              <a:buFont typeface="Wingdings"/>
              <a:buChar char="v"/>
            </a:pPr>
            <a:r>
              <a:rPr lang="sv-SE" sz="2000" b="1"/>
              <a:t>Armband till förmån för Barncancerföreningen</a:t>
            </a:r>
          </a:p>
          <a:p>
            <a:pPr marL="285750" indent="-285750">
              <a:buFont typeface="Wingdings"/>
              <a:buChar char="v"/>
            </a:pPr>
            <a:r>
              <a:rPr lang="sv-SE" sz="2000" b="1"/>
              <a:t>Baka med äldre på Sörgården</a:t>
            </a:r>
          </a:p>
          <a:p>
            <a:pPr marL="285750" indent="-285750">
              <a:buFont typeface="Wingdings"/>
              <a:buChar char="v"/>
            </a:pPr>
            <a:r>
              <a:rPr lang="sv-SE" sz="2000" b="1"/>
              <a:t>Tidning med lokal anknytning</a:t>
            </a:r>
          </a:p>
          <a:p>
            <a:pPr marL="285750" indent="-285750">
              <a:buFont typeface="Wingdings"/>
              <a:buChar char="v"/>
            </a:pPr>
            <a:r>
              <a:rPr lang="sv-SE" sz="2000" b="1" dirty="0"/>
              <a:t>Juldans</a:t>
            </a:r>
          </a:p>
          <a:p>
            <a:pPr marL="285750" indent="-285750">
              <a:buFont typeface="Wingdings"/>
              <a:buChar char="v"/>
            </a:pPr>
            <a:endParaRPr lang="sv-SE" sz="2000" b="1"/>
          </a:p>
        </p:txBody>
      </p:sp>
    </p:spTree>
    <p:extLst>
      <p:ext uri="{BB962C8B-B14F-4D97-AF65-F5344CB8AC3E}">
        <p14:creationId xmlns:p14="http://schemas.microsoft.com/office/powerpoint/2010/main" val="2259211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C87CF768-4A36-4B67-9B28-3012029E5E79}"/>
              </a:ext>
            </a:extLst>
          </p:cNvPr>
          <p:cNvSpPr>
            <a:spLocks noGrp="1"/>
          </p:cNvSpPr>
          <p:nvPr>
            <p:ph type="pic" sz="quarter" idx="10"/>
          </p:nvPr>
        </p:nvSpPr>
        <p:spPr/>
      </p:sp>
      <p:sp>
        <p:nvSpPr>
          <p:cNvPr id="3" name="Platshållare för text 2">
            <a:extLst>
              <a:ext uri="{FF2B5EF4-FFF2-40B4-BE49-F238E27FC236}">
                <a16:creationId xmlns:a16="http://schemas.microsoft.com/office/drawing/2014/main" id="{BA61190C-B98D-4454-844A-AC24026177D2}"/>
              </a:ext>
            </a:extLst>
          </p:cNvPr>
          <p:cNvSpPr>
            <a:spLocks noGrp="1"/>
          </p:cNvSpPr>
          <p:nvPr>
            <p:ph type="body" sz="quarter" idx="11"/>
          </p:nvPr>
        </p:nvSpPr>
        <p:spPr/>
        <p:txBody>
          <a:bodyPr/>
          <a:lstStyle/>
          <a:p>
            <a:endParaRPr lang="sv-SE"/>
          </a:p>
        </p:txBody>
      </p:sp>
      <p:pic>
        <p:nvPicPr>
          <p:cNvPr id="5" name="Bildobjekt 4">
            <a:extLst>
              <a:ext uri="{FF2B5EF4-FFF2-40B4-BE49-F238E27FC236}">
                <a16:creationId xmlns:a16="http://schemas.microsoft.com/office/drawing/2014/main" id="{D5D0A734-4EB5-46A9-8974-DB44EB4F24FC}"/>
              </a:ext>
            </a:extLst>
          </p:cNvPr>
          <p:cNvPicPr>
            <a:picLocks noChangeAspect="1"/>
          </p:cNvPicPr>
          <p:nvPr/>
        </p:nvPicPr>
        <p:blipFill>
          <a:blip r:embed="rId3"/>
          <a:stretch>
            <a:fillRect/>
          </a:stretch>
        </p:blipFill>
        <p:spPr>
          <a:xfrm>
            <a:off x="2813929" y="1008436"/>
            <a:ext cx="7451200" cy="4364737"/>
          </a:xfrm>
          <a:prstGeom prst="rect">
            <a:avLst/>
          </a:prstGeom>
        </p:spPr>
      </p:pic>
    </p:spTree>
    <p:extLst>
      <p:ext uri="{BB962C8B-B14F-4D97-AF65-F5344CB8AC3E}">
        <p14:creationId xmlns:p14="http://schemas.microsoft.com/office/powerpoint/2010/main" val="1448997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B19AC37-E626-4867-B9FC-FD8612432B37}"/>
              </a:ext>
            </a:extLst>
          </p:cNvPr>
          <p:cNvSpPr>
            <a:spLocks noGrp="1"/>
          </p:cNvSpPr>
          <p:nvPr>
            <p:ph type="body" sz="quarter" idx="10"/>
          </p:nvPr>
        </p:nvSpPr>
        <p:spPr/>
        <p:txBody>
          <a:bodyPr/>
          <a:lstStyle/>
          <a:p>
            <a:endParaRPr lang="sv-SE" dirty="0"/>
          </a:p>
        </p:txBody>
      </p:sp>
      <p:sp>
        <p:nvSpPr>
          <p:cNvPr id="3" name="Platshållare för text 2">
            <a:extLst>
              <a:ext uri="{FF2B5EF4-FFF2-40B4-BE49-F238E27FC236}">
                <a16:creationId xmlns:a16="http://schemas.microsoft.com/office/drawing/2014/main" id="{84EE1FB6-0735-4747-B278-771991960D30}"/>
              </a:ext>
            </a:extLst>
          </p:cNvPr>
          <p:cNvSpPr>
            <a:spLocks noGrp="1"/>
          </p:cNvSpPr>
          <p:nvPr>
            <p:ph type="body" sz="quarter" idx="11"/>
          </p:nvPr>
        </p:nvSpPr>
        <p:spPr/>
        <p:txBody>
          <a:bodyPr lIns="91440" tIns="45720" rIns="91440" bIns="45720" anchor="t"/>
          <a:lstStyle/>
          <a:p>
            <a:r>
              <a:rPr lang="sv-SE"/>
              <a:t>Viktiga "hjälpmedel"</a:t>
            </a:r>
          </a:p>
        </p:txBody>
      </p:sp>
      <p:sp>
        <p:nvSpPr>
          <p:cNvPr id="4" name="Platshållare för text 3">
            <a:extLst>
              <a:ext uri="{FF2B5EF4-FFF2-40B4-BE49-F238E27FC236}">
                <a16:creationId xmlns:a16="http://schemas.microsoft.com/office/drawing/2014/main" id="{B680DE00-AC6E-4055-8548-00EE48A7B476}"/>
              </a:ext>
            </a:extLst>
          </p:cNvPr>
          <p:cNvSpPr>
            <a:spLocks noGrp="1"/>
          </p:cNvSpPr>
          <p:nvPr>
            <p:ph type="body" sz="quarter" idx="12"/>
          </p:nvPr>
        </p:nvSpPr>
        <p:spPr/>
        <p:txBody>
          <a:bodyPr lIns="91440" tIns="45720" rIns="91440" bIns="45720" anchor="t"/>
          <a:lstStyle/>
          <a:p>
            <a:r>
              <a:rPr lang="sv-SE" dirty="0"/>
              <a:t>Analysen</a:t>
            </a:r>
          </a:p>
          <a:p>
            <a:r>
              <a:rPr lang="sv-SE" dirty="0">
                <a:hlinkClick r:id="rId3" action="ppaction://hlinkfile"/>
              </a:rPr>
              <a:t>Canvas</a:t>
            </a:r>
            <a:endParaRPr lang="sv-SE" dirty="0"/>
          </a:p>
          <a:p>
            <a:r>
              <a:rPr lang="sv-SE" dirty="0">
                <a:hlinkClick r:id="rId4" action="ppaction://hlinkfile"/>
              </a:rPr>
              <a:t>"Spindelnätet"</a:t>
            </a:r>
            <a:endParaRPr lang="sv-SE" dirty="0"/>
          </a:p>
          <a:p>
            <a:r>
              <a:rPr lang="sv-SE" dirty="0" err="1">
                <a:hlinkClick r:id="rId5" action="ppaction://hlinkfile"/>
              </a:rPr>
              <a:t>Sörabys</a:t>
            </a:r>
            <a:r>
              <a:rPr lang="sv-SE" dirty="0">
                <a:hlinkClick r:id="rId5" action="ppaction://hlinkfile"/>
              </a:rPr>
              <a:t> </a:t>
            </a:r>
            <a:r>
              <a:rPr lang="sv-SE" dirty="0" err="1">
                <a:hlinkClick r:id="rId5" action="ppaction://hlinkfile"/>
              </a:rPr>
              <a:t>avcheckningslista</a:t>
            </a:r>
            <a:endParaRPr lang="sv-SE" dirty="0"/>
          </a:p>
          <a:p>
            <a:r>
              <a:rPr lang="sv-SE" dirty="0"/>
              <a:t>Lgr 11</a:t>
            </a:r>
          </a:p>
          <a:p>
            <a:r>
              <a:rPr lang="sv-SE" dirty="0"/>
              <a:t>Ledning /Kollegiet</a:t>
            </a:r>
          </a:p>
        </p:txBody>
      </p:sp>
      <p:pic>
        <p:nvPicPr>
          <p:cNvPr id="5" name="Bildobjekt 5" descr="En bild som visar bord&#10;&#10;Automatiskt genererad beskrivning">
            <a:extLst>
              <a:ext uri="{FF2B5EF4-FFF2-40B4-BE49-F238E27FC236}">
                <a16:creationId xmlns:a16="http://schemas.microsoft.com/office/drawing/2014/main" id="{6E8C7861-9136-4F49-9BFB-0C0F3E1F1517}"/>
              </a:ext>
            </a:extLst>
          </p:cNvPr>
          <p:cNvPicPr>
            <a:picLocks noChangeAspect="1"/>
          </p:cNvPicPr>
          <p:nvPr/>
        </p:nvPicPr>
        <p:blipFill>
          <a:blip r:embed="rId6"/>
          <a:stretch>
            <a:fillRect/>
          </a:stretch>
        </p:blipFill>
        <p:spPr>
          <a:xfrm>
            <a:off x="7919453" y="541084"/>
            <a:ext cx="3638884" cy="2206463"/>
          </a:xfrm>
          <a:prstGeom prst="rect">
            <a:avLst/>
          </a:prstGeom>
        </p:spPr>
      </p:pic>
      <p:pic>
        <p:nvPicPr>
          <p:cNvPr id="6" name="Bildobjekt 6" descr="En bild som visar bord&#10;&#10;Automatiskt genererad beskrivning">
            <a:extLst>
              <a:ext uri="{FF2B5EF4-FFF2-40B4-BE49-F238E27FC236}">
                <a16:creationId xmlns:a16="http://schemas.microsoft.com/office/drawing/2014/main" id="{A264B98A-570D-4799-A835-AD8BE0631A93}"/>
              </a:ext>
            </a:extLst>
          </p:cNvPr>
          <p:cNvPicPr>
            <a:picLocks noChangeAspect="1"/>
          </p:cNvPicPr>
          <p:nvPr/>
        </p:nvPicPr>
        <p:blipFill>
          <a:blip r:embed="rId7"/>
          <a:stretch>
            <a:fillRect/>
          </a:stretch>
        </p:blipFill>
        <p:spPr>
          <a:xfrm>
            <a:off x="5325979" y="2442746"/>
            <a:ext cx="5390147" cy="1397668"/>
          </a:xfrm>
          <a:prstGeom prst="rect">
            <a:avLst/>
          </a:prstGeom>
        </p:spPr>
      </p:pic>
      <p:pic>
        <p:nvPicPr>
          <p:cNvPr id="7" name="Bildobjekt 7" descr="En bild som visar bord&#10;&#10;Automatiskt genererad beskrivning">
            <a:extLst>
              <a:ext uri="{FF2B5EF4-FFF2-40B4-BE49-F238E27FC236}">
                <a16:creationId xmlns:a16="http://schemas.microsoft.com/office/drawing/2014/main" id="{F6D76F44-3554-4522-82A4-79683D2FB559}"/>
              </a:ext>
            </a:extLst>
          </p:cNvPr>
          <p:cNvPicPr>
            <a:picLocks noChangeAspect="1"/>
          </p:cNvPicPr>
          <p:nvPr/>
        </p:nvPicPr>
        <p:blipFill>
          <a:blip r:embed="rId8"/>
          <a:stretch>
            <a:fillRect/>
          </a:stretch>
        </p:blipFill>
        <p:spPr>
          <a:xfrm>
            <a:off x="7010400" y="3426392"/>
            <a:ext cx="3772568" cy="2291215"/>
          </a:xfrm>
          <a:prstGeom prst="rect">
            <a:avLst/>
          </a:prstGeom>
        </p:spPr>
      </p:pic>
    </p:spTree>
    <p:extLst>
      <p:ext uri="{BB962C8B-B14F-4D97-AF65-F5344CB8AC3E}">
        <p14:creationId xmlns:p14="http://schemas.microsoft.com/office/powerpoint/2010/main" val="201548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747DC8-8478-4DD1-8081-3824B5E287EB}"/>
              </a:ext>
            </a:extLst>
          </p:cNvPr>
          <p:cNvSpPr>
            <a:spLocks noGrp="1"/>
          </p:cNvSpPr>
          <p:nvPr>
            <p:ph type="ctrTitle"/>
          </p:nvPr>
        </p:nvSpPr>
        <p:spPr>
          <a:xfrm>
            <a:off x="977069" y="267784"/>
            <a:ext cx="10237862" cy="2387600"/>
          </a:xfrm>
        </p:spPr>
        <p:txBody>
          <a:bodyPr/>
          <a:lstStyle/>
          <a:p>
            <a:pPr algn="ctr"/>
            <a:r>
              <a:rPr lang="sv-SE" dirty="0"/>
              <a:t>Lycka till med ert värdeskapande arbete!</a:t>
            </a:r>
          </a:p>
        </p:txBody>
      </p:sp>
      <p:sp>
        <p:nvSpPr>
          <p:cNvPr id="3" name="Underrubrik 2">
            <a:extLst>
              <a:ext uri="{FF2B5EF4-FFF2-40B4-BE49-F238E27FC236}">
                <a16:creationId xmlns:a16="http://schemas.microsoft.com/office/drawing/2014/main" id="{A632652B-29BA-435B-939E-81FB618C53AC}"/>
              </a:ext>
            </a:extLst>
          </p:cNvPr>
          <p:cNvSpPr>
            <a:spLocks noGrp="1"/>
          </p:cNvSpPr>
          <p:nvPr>
            <p:ph type="subTitle" idx="1"/>
          </p:nvPr>
        </p:nvSpPr>
        <p:spPr/>
        <p:txBody>
          <a:bodyPr lIns="91440" tIns="45720" rIns="91440" bIns="45720" anchor="t"/>
          <a:lstStyle/>
          <a:p>
            <a:endParaRPr lang="sv-SE" dirty="0"/>
          </a:p>
          <a:p>
            <a:pPr algn="ctr"/>
            <a:r>
              <a:rPr lang="sv-SE" dirty="0"/>
              <a:t>Tomas Lindh och Ulrika Skogström</a:t>
            </a:r>
          </a:p>
        </p:txBody>
      </p:sp>
    </p:spTree>
    <p:extLst>
      <p:ext uri="{BB962C8B-B14F-4D97-AF65-F5344CB8AC3E}">
        <p14:creationId xmlns:p14="http://schemas.microsoft.com/office/powerpoint/2010/main" val="354218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14807D6A-6374-4AF0-B7AD-29F2A8F5275E}"/>
              </a:ext>
            </a:extLst>
          </p:cNvPr>
          <p:cNvSpPr>
            <a:spLocks noGrp="1"/>
          </p:cNvSpPr>
          <p:nvPr>
            <p:ph type="body" sz="quarter" idx="11"/>
          </p:nvPr>
        </p:nvSpPr>
        <p:spPr>
          <a:xfrm>
            <a:off x="5098094" y="697491"/>
            <a:ext cx="6822974" cy="2984614"/>
          </a:xfrm>
        </p:spPr>
        <p:txBody>
          <a:bodyPr lIns="91440" tIns="45720" rIns="91440" bIns="45720" anchor="t"/>
          <a:lstStyle/>
          <a:p>
            <a:pPr marL="0" indent="0">
              <a:buNone/>
            </a:pPr>
            <a:r>
              <a:rPr lang="sv-SE"/>
              <a:t>Skolinspektionens beslut 2016 </a:t>
            </a:r>
          </a:p>
          <a:p>
            <a:pPr>
              <a:lnSpc>
                <a:spcPct val="150000"/>
              </a:lnSpc>
            </a:pPr>
            <a:endParaRPr lang="sv-SE" sz="2000" dirty="0">
              <a:solidFill>
                <a:schemeClr val="tx1"/>
              </a:solidFill>
            </a:endParaRPr>
          </a:p>
          <a:p>
            <a:pPr>
              <a:lnSpc>
                <a:spcPct val="150000"/>
              </a:lnSpc>
            </a:pPr>
            <a:endParaRPr lang="sv-SE" sz="2000" dirty="0">
              <a:solidFill>
                <a:schemeClr val="tx1"/>
              </a:solidFill>
            </a:endParaRPr>
          </a:p>
          <a:p>
            <a:pPr>
              <a:lnSpc>
                <a:spcPct val="150000"/>
              </a:lnSpc>
            </a:pPr>
            <a:endParaRPr lang="sv-SE" sz="2000" dirty="0">
              <a:solidFill>
                <a:schemeClr val="tx1"/>
              </a:solidFill>
            </a:endParaRPr>
          </a:p>
          <a:p>
            <a:pPr>
              <a:lnSpc>
                <a:spcPct val="150000"/>
              </a:lnSpc>
            </a:pPr>
            <a:r>
              <a:rPr lang="sv-SE" sz="2800">
                <a:solidFill>
                  <a:schemeClr val="tx1"/>
                </a:solidFill>
              </a:rPr>
              <a:t>Föreläggande vid vite: 500 000 kr</a:t>
            </a:r>
          </a:p>
        </p:txBody>
      </p:sp>
      <p:pic>
        <p:nvPicPr>
          <p:cNvPr id="21" name="Platshållare för bild 8">
            <a:extLst>
              <a:ext uri="{FF2B5EF4-FFF2-40B4-BE49-F238E27FC236}">
                <a16:creationId xmlns:a16="http://schemas.microsoft.com/office/drawing/2014/main" id="{0E2E3E8C-C705-4210-9F54-86E0655D4BFC}"/>
              </a:ext>
            </a:extLst>
          </p:cNvPr>
          <p:cNvPicPr>
            <a:picLocks noChangeAspect="1"/>
          </p:cNvPicPr>
          <p:nvPr/>
        </p:nvPicPr>
        <p:blipFill>
          <a:blip r:embed="rId3">
            <a:extLst>
              <a:ext uri="{28A0092B-C50C-407E-A947-70E740481C1C}">
                <a14:useLocalDpi xmlns:a14="http://schemas.microsoft.com/office/drawing/2010/main" val="0"/>
              </a:ext>
            </a:extLst>
          </a:blip>
          <a:srcRect t="23671" b="23671"/>
          <a:stretch>
            <a:fillRect/>
          </a:stretch>
        </p:blipFill>
        <p:spPr>
          <a:xfrm>
            <a:off x="452582" y="2412881"/>
            <a:ext cx="4226954" cy="1161160"/>
          </a:xfrm>
          <a:prstGeom prst="rect">
            <a:avLst/>
          </a:prstGeom>
        </p:spPr>
      </p:pic>
    </p:spTree>
    <p:extLst>
      <p:ext uri="{BB962C8B-B14F-4D97-AF65-F5344CB8AC3E}">
        <p14:creationId xmlns:p14="http://schemas.microsoft.com/office/powerpoint/2010/main" val="1646110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A853D2B-26A4-45BC-9FDE-0AE4E0A3A7A4}"/>
              </a:ext>
            </a:extLst>
          </p:cNvPr>
          <p:cNvSpPr>
            <a:spLocks noGrp="1"/>
          </p:cNvSpPr>
          <p:nvPr>
            <p:ph type="body" sz="quarter" idx="11"/>
          </p:nvPr>
        </p:nvSpPr>
        <p:spPr/>
        <p:txBody>
          <a:bodyPr/>
          <a:lstStyle/>
          <a:p>
            <a:r>
              <a:rPr lang="sv-SE"/>
              <a:t>Systematiskt kvalitetsarbete</a:t>
            </a:r>
          </a:p>
          <a:p>
            <a:endParaRPr lang="sv-SE"/>
          </a:p>
        </p:txBody>
      </p:sp>
      <p:pic>
        <p:nvPicPr>
          <p:cNvPr id="3" name="Bildobjekt 2">
            <a:extLst>
              <a:ext uri="{FF2B5EF4-FFF2-40B4-BE49-F238E27FC236}">
                <a16:creationId xmlns:a16="http://schemas.microsoft.com/office/drawing/2014/main" id="{09CEAD06-2944-4531-B4F6-AE3016649A92}"/>
              </a:ext>
            </a:extLst>
          </p:cNvPr>
          <p:cNvPicPr>
            <a:picLocks noChangeAspect="1"/>
          </p:cNvPicPr>
          <p:nvPr/>
        </p:nvPicPr>
        <p:blipFill>
          <a:blip r:embed="rId2"/>
          <a:stretch>
            <a:fillRect/>
          </a:stretch>
        </p:blipFill>
        <p:spPr>
          <a:xfrm>
            <a:off x="2742980" y="1569630"/>
            <a:ext cx="5524197" cy="4586552"/>
          </a:xfrm>
          <a:prstGeom prst="rect">
            <a:avLst/>
          </a:prstGeom>
        </p:spPr>
      </p:pic>
    </p:spTree>
    <p:extLst>
      <p:ext uri="{BB962C8B-B14F-4D97-AF65-F5344CB8AC3E}">
        <p14:creationId xmlns:p14="http://schemas.microsoft.com/office/powerpoint/2010/main" val="309354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690A67C-7196-4B08-ADB1-6AE613A7EC47}"/>
              </a:ext>
            </a:extLst>
          </p:cNvPr>
          <p:cNvPicPr>
            <a:picLocks noChangeAspect="1"/>
          </p:cNvPicPr>
          <p:nvPr/>
        </p:nvPicPr>
        <p:blipFill>
          <a:blip r:embed="rId3"/>
          <a:stretch>
            <a:fillRect/>
          </a:stretch>
        </p:blipFill>
        <p:spPr>
          <a:xfrm>
            <a:off x="4030455" y="1676858"/>
            <a:ext cx="2825727" cy="2346104"/>
          </a:xfrm>
          <a:prstGeom prst="rect">
            <a:avLst/>
          </a:prstGeom>
        </p:spPr>
      </p:pic>
      <p:pic>
        <p:nvPicPr>
          <p:cNvPr id="2050" name="Picture 2">
            <a:extLst>
              <a:ext uri="{FF2B5EF4-FFF2-40B4-BE49-F238E27FC236}">
                <a16:creationId xmlns:a16="http://schemas.microsoft.com/office/drawing/2014/main" id="{9791739E-1E73-492A-AEBF-1E137502AC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573" y="115455"/>
            <a:ext cx="2029428" cy="1351253"/>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820D74CA-550A-4A2F-BE8C-77C21A2D920D}"/>
              </a:ext>
            </a:extLst>
          </p:cNvPr>
          <p:cNvSpPr/>
          <p:nvPr/>
        </p:nvSpPr>
        <p:spPr>
          <a:xfrm>
            <a:off x="6609144" y="67402"/>
            <a:ext cx="2509804" cy="369332"/>
          </a:xfrm>
          <a:prstGeom prst="rect">
            <a:avLst/>
          </a:prstGeom>
        </p:spPr>
        <p:txBody>
          <a:bodyPr wrap="square">
            <a:spAutoFit/>
          </a:bodyPr>
          <a:lstStyle/>
          <a:p>
            <a:r>
              <a:rPr lang="sv-SE" b="1">
                <a:latin typeface="Open Sans"/>
              </a:rPr>
              <a:t>Nulägesbeskrivning</a:t>
            </a:r>
            <a:endParaRPr lang="sv-SE"/>
          </a:p>
        </p:txBody>
      </p:sp>
      <p:sp>
        <p:nvSpPr>
          <p:cNvPr id="7" name="Rektangel 6">
            <a:extLst>
              <a:ext uri="{FF2B5EF4-FFF2-40B4-BE49-F238E27FC236}">
                <a16:creationId xmlns:a16="http://schemas.microsoft.com/office/drawing/2014/main" id="{5DB50551-12A8-4DD9-A82A-C948B5701289}"/>
              </a:ext>
            </a:extLst>
          </p:cNvPr>
          <p:cNvSpPr/>
          <p:nvPr/>
        </p:nvSpPr>
        <p:spPr>
          <a:xfrm>
            <a:off x="6593734" y="3854163"/>
            <a:ext cx="2385589" cy="400110"/>
          </a:xfrm>
          <a:prstGeom prst="rect">
            <a:avLst/>
          </a:prstGeom>
        </p:spPr>
        <p:txBody>
          <a:bodyPr wrap="none">
            <a:spAutoFit/>
          </a:bodyPr>
          <a:lstStyle/>
          <a:p>
            <a:pPr fontAlgn="base"/>
            <a:r>
              <a:rPr lang="sv-SE" b="1">
                <a:latin typeface="Open Sans"/>
              </a:rPr>
              <a:t>Nulägesbedömning</a:t>
            </a:r>
            <a:r>
              <a:rPr lang="sv-SE" sz="2000" b="1">
                <a:solidFill>
                  <a:srgbClr val="A01E36"/>
                </a:solidFill>
                <a:latin typeface="Open Sans"/>
              </a:rPr>
              <a:t> </a:t>
            </a:r>
            <a:r>
              <a:rPr lang="en-US" sz="2000">
                <a:latin typeface="Open Sans"/>
              </a:rPr>
              <a:t>​</a:t>
            </a:r>
            <a:endParaRPr lang="en-US" sz="2000" b="0" i="0" u="none" strike="noStrike">
              <a:effectLst/>
              <a:latin typeface="&amp;quot"/>
            </a:endParaRPr>
          </a:p>
        </p:txBody>
      </p:sp>
      <p:pic>
        <p:nvPicPr>
          <p:cNvPr id="2054" name="Picture 6">
            <a:extLst>
              <a:ext uri="{FF2B5EF4-FFF2-40B4-BE49-F238E27FC236}">
                <a16:creationId xmlns:a16="http://schemas.microsoft.com/office/drawing/2014/main" id="{DF1775EA-4842-4A44-A98E-052094178B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017" y="3501480"/>
            <a:ext cx="1904257" cy="902204"/>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a:extLst>
              <a:ext uri="{FF2B5EF4-FFF2-40B4-BE49-F238E27FC236}">
                <a16:creationId xmlns:a16="http://schemas.microsoft.com/office/drawing/2014/main" id="{4BEB1532-E3A6-4EB4-9C94-532E7B7CDEE4}"/>
              </a:ext>
            </a:extLst>
          </p:cNvPr>
          <p:cNvSpPr/>
          <p:nvPr/>
        </p:nvSpPr>
        <p:spPr>
          <a:xfrm>
            <a:off x="-45358" y="3658278"/>
            <a:ext cx="2346375" cy="646331"/>
          </a:xfrm>
          <a:prstGeom prst="rect">
            <a:avLst/>
          </a:prstGeom>
        </p:spPr>
        <p:txBody>
          <a:bodyPr wrap="square">
            <a:spAutoFit/>
          </a:bodyPr>
          <a:lstStyle/>
          <a:p>
            <a:r>
              <a:rPr lang="sv-SE" b="1">
                <a:latin typeface="Open Sans"/>
              </a:rPr>
              <a:t>Planera genomför och dokumentera</a:t>
            </a:r>
            <a:endParaRPr lang="sv-SE"/>
          </a:p>
        </p:txBody>
      </p:sp>
      <p:pic>
        <p:nvPicPr>
          <p:cNvPr id="2057" name="Picture 9">
            <a:extLst>
              <a:ext uri="{FF2B5EF4-FFF2-40B4-BE49-F238E27FC236}">
                <a16:creationId xmlns:a16="http://schemas.microsoft.com/office/drawing/2014/main" id="{20034D57-6C0C-429B-913F-98E1BFAC7F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9864" y="146726"/>
            <a:ext cx="1741182" cy="12578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958ADA09-D47F-4BD6-8BCF-41B2D8E17C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9864" y="94972"/>
            <a:ext cx="1622150" cy="1361333"/>
          </a:xfrm>
          <a:prstGeom prst="rect">
            <a:avLst/>
          </a:prstGeom>
          <a:noFill/>
          <a:extLst>
            <a:ext uri="{909E8E84-426E-40DD-AFC4-6F175D3DCCD1}">
              <a14:hiddenFill xmlns:a14="http://schemas.microsoft.com/office/drawing/2010/main">
                <a:solidFill>
                  <a:srgbClr val="FFFFFF"/>
                </a:solidFill>
              </a14:hiddenFill>
            </a:ext>
          </a:extLst>
        </p:spPr>
      </p:pic>
      <p:sp>
        <p:nvSpPr>
          <p:cNvPr id="9" name="Rektangel 8">
            <a:extLst>
              <a:ext uri="{FF2B5EF4-FFF2-40B4-BE49-F238E27FC236}">
                <a16:creationId xmlns:a16="http://schemas.microsoft.com/office/drawing/2014/main" id="{3E940671-684F-47BB-8494-9CC7BD17CEB3}"/>
              </a:ext>
            </a:extLst>
          </p:cNvPr>
          <p:cNvSpPr/>
          <p:nvPr/>
        </p:nvSpPr>
        <p:spPr>
          <a:xfrm>
            <a:off x="105598" y="168835"/>
            <a:ext cx="1741182" cy="369332"/>
          </a:xfrm>
          <a:prstGeom prst="rect">
            <a:avLst/>
          </a:prstGeom>
        </p:spPr>
        <p:txBody>
          <a:bodyPr wrap="none">
            <a:spAutoFit/>
          </a:bodyPr>
          <a:lstStyle/>
          <a:p>
            <a:r>
              <a:rPr lang="sv-SE" b="1">
                <a:latin typeface="Open Sans"/>
              </a:rPr>
              <a:t>Nulägesanalys</a:t>
            </a:r>
            <a:endParaRPr lang="sv-SE"/>
          </a:p>
        </p:txBody>
      </p:sp>
      <p:sp>
        <p:nvSpPr>
          <p:cNvPr id="11" name="textruta 10">
            <a:extLst>
              <a:ext uri="{FF2B5EF4-FFF2-40B4-BE49-F238E27FC236}">
                <a16:creationId xmlns:a16="http://schemas.microsoft.com/office/drawing/2014/main" id="{BE531AEA-0968-492C-BA35-99B17EABBE94}"/>
              </a:ext>
            </a:extLst>
          </p:cNvPr>
          <p:cNvSpPr txBox="1"/>
          <p:nvPr/>
        </p:nvSpPr>
        <p:spPr>
          <a:xfrm>
            <a:off x="6381703" y="441225"/>
            <a:ext cx="3621280" cy="1908215"/>
          </a:xfrm>
          <a:prstGeom prst="rect">
            <a:avLst/>
          </a:prstGeom>
          <a:noFill/>
        </p:spPr>
        <p:txBody>
          <a:bodyPr wrap="square" rtlCol="0">
            <a:spAutoFit/>
          </a:bodyPr>
          <a:lstStyle/>
          <a:p>
            <a:r>
              <a:rPr lang="sv-SE" sz="1400"/>
              <a:t>Sammanställning av underlagen från Skolinspektion, huvudmannens uppföljningar, elevresultat av både kvantitativ och kvalitativ karaktär såsom betyg, provresultat, elevarbeten, intervjuer/samtal och enkäter med både elever och personal</a:t>
            </a:r>
          </a:p>
          <a:p>
            <a:endParaRPr lang="sv-SE" sz="2000"/>
          </a:p>
        </p:txBody>
      </p:sp>
      <p:sp>
        <p:nvSpPr>
          <p:cNvPr id="13" name="Rektangel 12">
            <a:extLst>
              <a:ext uri="{FF2B5EF4-FFF2-40B4-BE49-F238E27FC236}">
                <a16:creationId xmlns:a16="http://schemas.microsoft.com/office/drawing/2014/main" id="{68449E3A-D55E-4E5C-A13B-5F1FC3E6FE6C}"/>
              </a:ext>
            </a:extLst>
          </p:cNvPr>
          <p:cNvSpPr/>
          <p:nvPr/>
        </p:nvSpPr>
        <p:spPr>
          <a:xfrm>
            <a:off x="14594" y="5950501"/>
            <a:ext cx="4190680" cy="738664"/>
          </a:xfrm>
          <a:prstGeom prst="rect">
            <a:avLst/>
          </a:prstGeom>
        </p:spPr>
        <p:txBody>
          <a:bodyPr wrap="square">
            <a:spAutoFit/>
          </a:bodyPr>
          <a:lstStyle/>
          <a:p>
            <a:pPr>
              <a:spcAft>
                <a:spcPts val="600"/>
              </a:spcAft>
            </a:pPr>
            <a:r>
              <a:rPr lang="sv-SE" sz="1400" dirty="0"/>
              <a:t>Åtgärdsplan som handlar om utvecklingsområdet trygghet och </a:t>
            </a:r>
            <a:r>
              <a:rPr lang="sv-SE" sz="1400" dirty="0" err="1"/>
              <a:t>studiero</a:t>
            </a:r>
            <a:r>
              <a:rPr lang="sv-SE" sz="1400" dirty="0"/>
              <a:t> på </a:t>
            </a:r>
            <a:r>
              <a:rPr lang="sv-SE" sz="1400" dirty="0" err="1"/>
              <a:t>Söraby</a:t>
            </a:r>
            <a:r>
              <a:rPr lang="sv-SE" sz="1400" dirty="0"/>
              <a:t> skola i Växjö kommun</a:t>
            </a:r>
          </a:p>
        </p:txBody>
      </p:sp>
      <p:sp>
        <p:nvSpPr>
          <p:cNvPr id="14" name="Rektangel 13">
            <a:extLst>
              <a:ext uri="{FF2B5EF4-FFF2-40B4-BE49-F238E27FC236}">
                <a16:creationId xmlns:a16="http://schemas.microsoft.com/office/drawing/2014/main" id="{DE1DA366-2910-4BFD-9509-35CAC67590AA}"/>
              </a:ext>
            </a:extLst>
          </p:cNvPr>
          <p:cNvSpPr/>
          <p:nvPr/>
        </p:nvSpPr>
        <p:spPr>
          <a:xfrm>
            <a:off x="14594" y="4625870"/>
            <a:ext cx="4457198" cy="954107"/>
          </a:xfrm>
          <a:prstGeom prst="rect">
            <a:avLst/>
          </a:prstGeom>
        </p:spPr>
        <p:txBody>
          <a:bodyPr wrap="square">
            <a:spAutoFit/>
          </a:bodyPr>
          <a:lstStyle/>
          <a:p>
            <a:r>
              <a:rPr lang="sv-SE" sz="1400" dirty="0"/>
              <a:t>Åtgärdsplan som handlar om att undervisningen inte tar hänsyn till varje enskild individs behov, förutsättningar, erfarenheter och tänkande på </a:t>
            </a:r>
            <a:r>
              <a:rPr lang="sv-SE" sz="1400" dirty="0" err="1"/>
              <a:t>Söraby</a:t>
            </a:r>
            <a:r>
              <a:rPr lang="sv-SE" sz="1400" dirty="0"/>
              <a:t> skola i Växjö kommun. </a:t>
            </a:r>
          </a:p>
        </p:txBody>
      </p:sp>
      <p:sp>
        <p:nvSpPr>
          <p:cNvPr id="15" name="Rektangel 14">
            <a:extLst>
              <a:ext uri="{FF2B5EF4-FFF2-40B4-BE49-F238E27FC236}">
                <a16:creationId xmlns:a16="http://schemas.microsoft.com/office/drawing/2014/main" id="{2E9D11F6-D5F9-4AD0-8EA9-EBDD16D38C72}"/>
              </a:ext>
            </a:extLst>
          </p:cNvPr>
          <p:cNvSpPr/>
          <p:nvPr/>
        </p:nvSpPr>
        <p:spPr>
          <a:xfrm>
            <a:off x="0" y="589921"/>
            <a:ext cx="3301358" cy="2246769"/>
          </a:xfrm>
          <a:prstGeom prst="rect">
            <a:avLst/>
          </a:prstGeom>
        </p:spPr>
        <p:txBody>
          <a:bodyPr wrap="square">
            <a:spAutoFit/>
          </a:bodyPr>
          <a:lstStyle/>
          <a:p>
            <a:pPr marL="171450" indent="-171450">
              <a:buFont typeface="Arial" panose="020B0604020202020204" pitchFamily="34" charset="0"/>
              <a:buChar char="•"/>
            </a:pPr>
            <a:r>
              <a:rPr lang="sv-SE" sz="1400" dirty="0"/>
              <a:t>Brukarenkät till elever och vårdnadshavare</a:t>
            </a:r>
          </a:p>
          <a:p>
            <a:pPr marL="171450" indent="-171450">
              <a:buFont typeface="Arial" panose="020B0604020202020204" pitchFamily="34" charset="0"/>
              <a:buChar char="•"/>
            </a:pPr>
            <a:r>
              <a:rPr lang="sv-SE" sz="1400" dirty="0"/>
              <a:t>Klasskonferens med elevhälsoteamet där man granskar extra anpassningar, antal åtgärdsprogram och innehåll. </a:t>
            </a:r>
          </a:p>
          <a:p>
            <a:pPr marL="171450" indent="-171450">
              <a:buFont typeface="Arial" panose="020B0604020202020204" pitchFamily="34" charset="0"/>
              <a:buChar char="•"/>
            </a:pPr>
            <a:r>
              <a:rPr lang="sv-SE" sz="1400" dirty="0"/>
              <a:t>Kontinuerlig rapportering på ledningsgrupp</a:t>
            </a:r>
          </a:p>
          <a:p>
            <a:r>
              <a:rPr lang="sv-SE" sz="1400" dirty="0"/>
              <a:t> </a:t>
            </a:r>
          </a:p>
        </p:txBody>
      </p:sp>
      <p:pic>
        <p:nvPicPr>
          <p:cNvPr id="22" name="Bildobjekt 21">
            <a:extLst>
              <a:ext uri="{FF2B5EF4-FFF2-40B4-BE49-F238E27FC236}">
                <a16:creationId xmlns:a16="http://schemas.microsoft.com/office/drawing/2014/main" id="{C7C41BAB-B8CA-4359-8073-5278862024F4}"/>
              </a:ext>
            </a:extLst>
          </p:cNvPr>
          <p:cNvPicPr>
            <a:picLocks noChangeAspect="1"/>
          </p:cNvPicPr>
          <p:nvPr/>
        </p:nvPicPr>
        <p:blipFill>
          <a:blip r:embed="rId8"/>
          <a:stretch>
            <a:fillRect/>
          </a:stretch>
        </p:blipFill>
        <p:spPr>
          <a:xfrm>
            <a:off x="5548533" y="4552349"/>
            <a:ext cx="4614040" cy="2075076"/>
          </a:xfrm>
          <a:prstGeom prst="rect">
            <a:avLst/>
          </a:prstGeom>
          <a:ln>
            <a:solidFill>
              <a:schemeClr val="tx1"/>
            </a:solidFill>
          </a:ln>
        </p:spPr>
      </p:pic>
      <p:pic>
        <p:nvPicPr>
          <p:cNvPr id="18" name="Bildobjekt 17">
            <a:extLst>
              <a:ext uri="{FF2B5EF4-FFF2-40B4-BE49-F238E27FC236}">
                <a16:creationId xmlns:a16="http://schemas.microsoft.com/office/drawing/2014/main" id="{547FAED6-FBDA-4128-804E-C1CF32CA23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7058" y="3117755"/>
            <a:ext cx="2714942" cy="1546198"/>
          </a:xfrm>
          <a:prstGeom prst="rect">
            <a:avLst/>
          </a:prstGeom>
        </p:spPr>
      </p:pic>
    </p:spTree>
    <p:extLst>
      <p:ext uri="{BB962C8B-B14F-4D97-AF65-F5344CB8AC3E}">
        <p14:creationId xmlns:p14="http://schemas.microsoft.com/office/powerpoint/2010/main" val="138696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157532F-6BD3-4674-B388-4BC395E69679}"/>
              </a:ext>
            </a:extLst>
          </p:cNvPr>
          <p:cNvSpPr>
            <a:spLocks noGrp="1"/>
          </p:cNvSpPr>
          <p:nvPr>
            <p:ph type="body" sz="quarter" idx="11"/>
          </p:nvPr>
        </p:nvSpPr>
        <p:spPr>
          <a:xfrm>
            <a:off x="549509" y="146234"/>
            <a:ext cx="6013338" cy="501948"/>
          </a:xfrm>
        </p:spPr>
        <p:txBody>
          <a:bodyPr/>
          <a:lstStyle/>
          <a:p>
            <a:r>
              <a:rPr lang="sv-SE" sz="2400"/>
              <a:t>”Raketen” Undervisning och lärande </a:t>
            </a:r>
            <a:endParaRPr lang="sv-SE"/>
          </a:p>
          <a:p>
            <a:endParaRPr lang="sv-SE"/>
          </a:p>
        </p:txBody>
      </p:sp>
      <p:pic>
        <p:nvPicPr>
          <p:cNvPr id="3074" name="Picture 2">
            <a:extLst>
              <a:ext uri="{FF2B5EF4-FFF2-40B4-BE49-F238E27FC236}">
                <a16:creationId xmlns:a16="http://schemas.microsoft.com/office/drawing/2014/main" id="{CF704D8B-E579-471D-8927-36FED61E8890}"/>
              </a:ext>
            </a:extLst>
          </p:cNvPr>
          <p:cNvPicPr>
            <a:picLocks noChangeAspect="1" noChangeArrowheads="1"/>
          </p:cNvPicPr>
          <p:nvPr/>
        </p:nvPicPr>
        <p:blipFill>
          <a:blip r:embed="rId3">
            <a:alphaModFix amt="5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3469784">
            <a:off x="2579372" y="-764012"/>
            <a:ext cx="5556653" cy="8386024"/>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8C58FC7B-6350-4F35-9DD7-22362CB74EF6}"/>
              </a:ext>
            </a:extLst>
          </p:cNvPr>
          <p:cNvSpPr txBox="1"/>
          <p:nvPr/>
        </p:nvSpPr>
        <p:spPr>
          <a:xfrm>
            <a:off x="7408246" y="154292"/>
            <a:ext cx="4783754" cy="3600986"/>
          </a:xfrm>
          <a:prstGeom prst="rect">
            <a:avLst/>
          </a:prstGeom>
          <a:solidFill>
            <a:schemeClr val="bg1"/>
          </a:solidFill>
          <a:ln w="38100">
            <a:solidFill>
              <a:schemeClr val="accent6"/>
            </a:solidFill>
          </a:ln>
        </p:spPr>
        <p:txBody>
          <a:bodyPr wrap="square" rtlCol="0">
            <a:spAutoFit/>
          </a:bodyPr>
          <a:lstStyle/>
          <a:p>
            <a:r>
              <a:rPr lang="sv-SE" sz="2000" b="1" dirty="0"/>
              <a:t>Mål</a:t>
            </a:r>
          </a:p>
          <a:p>
            <a:r>
              <a:rPr lang="sv-SE" sz="1600" dirty="0"/>
              <a:t>Implementera arbetsmetoden Värdeskapande lärande</a:t>
            </a:r>
          </a:p>
          <a:p>
            <a:endParaRPr lang="sv-SE" sz="1600" dirty="0"/>
          </a:p>
          <a:p>
            <a:r>
              <a:rPr lang="sv-SE" sz="2000" b="1" dirty="0"/>
              <a:t>Förväntad effekt</a:t>
            </a:r>
          </a:p>
          <a:p>
            <a:pPr marL="285750" indent="-285750">
              <a:buFont typeface="Arial" panose="020B0604020202020204" pitchFamily="34" charset="0"/>
              <a:buChar char="•"/>
            </a:pPr>
            <a:r>
              <a:rPr lang="sv-SE" sz="1400" dirty="0"/>
              <a:t>En ökad kunskap och stolthet hos alla elever</a:t>
            </a:r>
          </a:p>
          <a:p>
            <a:pPr marL="285750" indent="-285750">
              <a:buFont typeface="Arial" panose="020B0604020202020204" pitchFamily="34" charset="0"/>
              <a:buChar char="•"/>
            </a:pPr>
            <a:r>
              <a:rPr lang="sv-SE" sz="1400" dirty="0"/>
              <a:t>Att det utmaningsbaserade arbetssätt leder till att allt fler elever utmanas och får ökad lust att lära</a:t>
            </a:r>
          </a:p>
          <a:p>
            <a:pPr marL="285750" indent="-285750">
              <a:buFont typeface="Arial" panose="020B0604020202020204" pitchFamily="34" charset="0"/>
              <a:buChar char="•"/>
            </a:pPr>
            <a:r>
              <a:rPr lang="sv-SE" sz="1400" dirty="0"/>
              <a:t>Eleverna når så långt som möjligt i sin kunskapsutveckling och på så vis får en ökad måluppfyllelse</a:t>
            </a:r>
          </a:p>
          <a:p>
            <a:pPr marL="285750" indent="-285750">
              <a:buFont typeface="Arial" panose="020B0604020202020204" pitchFamily="34" charset="0"/>
              <a:buChar char="•"/>
            </a:pPr>
            <a:r>
              <a:rPr lang="sv-SE" sz="1400" dirty="0"/>
              <a:t>Strukturer och rutiner ger en dynamisk organisation som gör det möjligt att arbeta utifrån värdeskapande pedagogik</a:t>
            </a:r>
          </a:p>
        </p:txBody>
      </p:sp>
      <p:sp>
        <p:nvSpPr>
          <p:cNvPr id="5" name="Rektangel 4">
            <a:extLst>
              <a:ext uri="{FF2B5EF4-FFF2-40B4-BE49-F238E27FC236}">
                <a16:creationId xmlns:a16="http://schemas.microsoft.com/office/drawing/2014/main" id="{1D89BC75-9DC1-4D3C-BC80-676472310CD8}"/>
              </a:ext>
            </a:extLst>
          </p:cNvPr>
          <p:cNvSpPr/>
          <p:nvPr/>
        </p:nvSpPr>
        <p:spPr>
          <a:xfrm>
            <a:off x="61958" y="533261"/>
            <a:ext cx="3308035" cy="3108543"/>
          </a:xfrm>
          <a:prstGeom prst="rect">
            <a:avLst/>
          </a:prstGeom>
          <a:solidFill>
            <a:schemeClr val="bg1"/>
          </a:solidFill>
          <a:ln w="38100">
            <a:solidFill>
              <a:schemeClr val="accent2"/>
            </a:solidFill>
          </a:ln>
        </p:spPr>
        <p:txBody>
          <a:bodyPr wrap="square">
            <a:spAutoFit/>
          </a:bodyPr>
          <a:lstStyle/>
          <a:p>
            <a:r>
              <a:rPr lang="sv-SE" sz="2000" b="1" dirty="0"/>
              <a:t>Organisationsstruktur</a:t>
            </a:r>
          </a:p>
          <a:p>
            <a:pPr marL="171450" indent="-171450">
              <a:buFont typeface="Arial" panose="020B0604020202020204" pitchFamily="34" charset="0"/>
              <a:buChar char="•"/>
            </a:pPr>
            <a:r>
              <a:rPr lang="sv-SE" sz="1600" dirty="0"/>
              <a:t>Förstelärare och ledningsgrupp</a:t>
            </a:r>
          </a:p>
          <a:p>
            <a:pPr marL="171450" indent="-171450">
              <a:buFont typeface="Arial" panose="020B0604020202020204" pitchFamily="34" charset="0"/>
              <a:buChar char="•"/>
            </a:pPr>
            <a:r>
              <a:rPr lang="sv-SE" sz="1600" dirty="0"/>
              <a:t>Kontaktytor med företagare i närsamhället</a:t>
            </a:r>
          </a:p>
          <a:p>
            <a:pPr marL="171450" indent="-171450">
              <a:buFont typeface="Arial" panose="020B0604020202020204" pitchFamily="34" charset="0"/>
              <a:buChar char="•"/>
            </a:pPr>
            <a:r>
              <a:rPr lang="sv-SE" sz="1600" dirty="0"/>
              <a:t>Ständig punkt på agendan både i arbetslag och ledningsgrupp</a:t>
            </a:r>
          </a:p>
          <a:p>
            <a:pPr marL="171450" indent="-171450">
              <a:buFont typeface="Arial" panose="020B0604020202020204" pitchFamily="34" charset="0"/>
              <a:buChar char="•"/>
            </a:pPr>
            <a:r>
              <a:rPr lang="sv-SE" sz="1600" dirty="0"/>
              <a:t>Egna konferenser och inbjudningar där personalen tvingas berätta om sitt arbete i klassrummet</a:t>
            </a:r>
          </a:p>
        </p:txBody>
      </p:sp>
      <p:sp>
        <p:nvSpPr>
          <p:cNvPr id="11" name="Rektangel 10">
            <a:extLst>
              <a:ext uri="{FF2B5EF4-FFF2-40B4-BE49-F238E27FC236}">
                <a16:creationId xmlns:a16="http://schemas.microsoft.com/office/drawing/2014/main" id="{9CE2067F-5B6B-45D3-87A4-122EEE58B5D4}"/>
              </a:ext>
            </a:extLst>
          </p:cNvPr>
          <p:cNvSpPr/>
          <p:nvPr/>
        </p:nvSpPr>
        <p:spPr>
          <a:xfrm>
            <a:off x="0" y="3833153"/>
            <a:ext cx="3208899" cy="2985433"/>
          </a:xfrm>
          <a:prstGeom prst="rect">
            <a:avLst/>
          </a:prstGeom>
          <a:solidFill>
            <a:schemeClr val="bg1"/>
          </a:solidFill>
          <a:ln w="38100">
            <a:solidFill>
              <a:schemeClr val="accent5"/>
            </a:solidFill>
          </a:ln>
        </p:spPr>
        <p:txBody>
          <a:bodyPr wrap="square">
            <a:spAutoFit/>
          </a:bodyPr>
          <a:lstStyle/>
          <a:p>
            <a:r>
              <a:rPr lang="sv-SE" sz="2000" b="1" dirty="0"/>
              <a:t>Chef/Ledarskap</a:t>
            </a:r>
          </a:p>
          <a:p>
            <a:endParaRPr lang="sv-SE" sz="2000" b="1" dirty="0"/>
          </a:p>
          <a:p>
            <a:pPr marL="171450" indent="-171450">
              <a:buFont typeface="Arial" panose="020B0604020202020204" pitchFamily="34" charset="0"/>
              <a:buChar char="•"/>
            </a:pPr>
            <a:r>
              <a:rPr lang="sv-SE" sz="1600" dirty="0"/>
              <a:t>Ledningsdeklaration</a:t>
            </a:r>
          </a:p>
          <a:p>
            <a:pPr marL="171450" indent="-171450">
              <a:buFont typeface="Arial" panose="020B0604020202020204" pitchFamily="34" charset="0"/>
              <a:buChar char="•"/>
            </a:pPr>
            <a:r>
              <a:rPr lang="sv-SE" sz="1600" dirty="0"/>
              <a:t>Schemaläggning och organisation</a:t>
            </a:r>
          </a:p>
          <a:p>
            <a:pPr marL="171450" indent="-171450">
              <a:buFont typeface="Arial" panose="020B0604020202020204" pitchFamily="34" charset="0"/>
              <a:buChar char="•"/>
            </a:pPr>
            <a:r>
              <a:rPr lang="sv-SE" sz="1600" dirty="0"/>
              <a:t>Strukturer och rutiner för att följa upp </a:t>
            </a:r>
          </a:p>
          <a:p>
            <a:r>
              <a:rPr lang="sv-SE" sz="1600" dirty="0"/>
              <a:t>    att de som ska ske sker</a:t>
            </a:r>
          </a:p>
          <a:p>
            <a:pPr marL="171450" indent="-171450">
              <a:buFont typeface="Arial" panose="020B0604020202020204" pitchFamily="34" charset="0"/>
              <a:buChar char="•"/>
            </a:pPr>
            <a:r>
              <a:rPr lang="sv-SE" sz="1600" dirty="0"/>
              <a:t>Handledning i organisation till mig som rektor</a:t>
            </a:r>
          </a:p>
          <a:p>
            <a:pPr algn="ctr"/>
            <a:endParaRPr lang="sv-SE" sz="2000" b="1" dirty="0"/>
          </a:p>
        </p:txBody>
      </p:sp>
      <p:sp>
        <p:nvSpPr>
          <p:cNvPr id="12" name="Rektangel 11">
            <a:extLst>
              <a:ext uri="{FF2B5EF4-FFF2-40B4-BE49-F238E27FC236}">
                <a16:creationId xmlns:a16="http://schemas.microsoft.com/office/drawing/2014/main" id="{AC67D691-7C86-4CE7-B0C5-554F348EE6AE}"/>
              </a:ext>
            </a:extLst>
          </p:cNvPr>
          <p:cNvSpPr/>
          <p:nvPr/>
        </p:nvSpPr>
        <p:spPr>
          <a:xfrm>
            <a:off x="3475088" y="3755278"/>
            <a:ext cx="3269508" cy="3031599"/>
          </a:xfrm>
          <a:prstGeom prst="rect">
            <a:avLst/>
          </a:prstGeom>
          <a:solidFill>
            <a:schemeClr val="bg1"/>
          </a:solidFill>
          <a:ln w="38100">
            <a:solidFill>
              <a:schemeClr val="accent3">
                <a:lumMod val="60000"/>
                <a:lumOff val="40000"/>
              </a:schemeClr>
            </a:solidFill>
          </a:ln>
        </p:spPr>
        <p:txBody>
          <a:bodyPr wrap="square">
            <a:spAutoFit/>
          </a:bodyPr>
          <a:lstStyle/>
          <a:p>
            <a:r>
              <a:rPr lang="sv-SE" sz="2000" b="1" dirty="0"/>
              <a:t>HR-Personal</a:t>
            </a:r>
            <a:endParaRPr lang="sv-SE" sz="2400" b="1" dirty="0"/>
          </a:p>
          <a:p>
            <a:endParaRPr lang="sv-SE" sz="1100" dirty="0"/>
          </a:p>
          <a:p>
            <a:pPr marL="171450" indent="-171450">
              <a:buFont typeface="Arial" panose="020B0604020202020204" pitchFamily="34" charset="0"/>
              <a:buChar char="•"/>
            </a:pPr>
            <a:r>
              <a:rPr lang="sv-SE" sz="1600" dirty="0"/>
              <a:t>Kompetensutveckling med LNU</a:t>
            </a:r>
          </a:p>
          <a:p>
            <a:pPr marL="171450" indent="-171450">
              <a:buFont typeface="Arial" panose="020B0604020202020204" pitchFamily="34" charset="0"/>
              <a:buChar char="•"/>
            </a:pPr>
            <a:r>
              <a:rPr lang="sv-SE" sz="1600" dirty="0"/>
              <a:t>Handledning med LNU både fysiskt och digitalt</a:t>
            </a:r>
          </a:p>
          <a:p>
            <a:pPr marL="171450" indent="-171450">
              <a:buFont typeface="Arial" panose="020B0604020202020204" pitchFamily="34" charset="0"/>
              <a:buChar char="•"/>
            </a:pPr>
            <a:r>
              <a:rPr lang="sv-SE" sz="1600" dirty="0"/>
              <a:t>Utbildning av olika arbetsmetoder som ex ”</a:t>
            </a:r>
            <a:r>
              <a:rPr lang="sv-SE" sz="1600" dirty="0" err="1"/>
              <a:t>open</a:t>
            </a:r>
            <a:r>
              <a:rPr lang="sv-SE" sz="1600" dirty="0"/>
              <a:t> space”</a:t>
            </a:r>
          </a:p>
          <a:p>
            <a:pPr marL="171450" indent="-171450">
              <a:buFont typeface="Arial" panose="020B0604020202020204" pitchFamily="34" charset="0"/>
              <a:buChar char="•"/>
            </a:pPr>
            <a:r>
              <a:rPr lang="sv-SE" sz="1600" dirty="0"/>
              <a:t>Förväntan vid rekrytering</a:t>
            </a:r>
          </a:p>
          <a:p>
            <a:pPr marL="171450" indent="-171450">
              <a:buFont typeface="Arial" panose="020B0604020202020204" pitchFamily="34" charset="0"/>
              <a:buChar char="•"/>
            </a:pPr>
            <a:r>
              <a:rPr lang="sv-SE" sz="1600" dirty="0"/>
              <a:t>Kriterier vid medarbetar- och lönesamtal</a:t>
            </a:r>
          </a:p>
        </p:txBody>
      </p:sp>
      <p:pic>
        <p:nvPicPr>
          <p:cNvPr id="14" name="Picture 4">
            <a:extLst>
              <a:ext uri="{FF2B5EF4-FFF2-40B4-BE49-F238E27FC236}">
                <a16:creationId xmlns:a16="http://schemas.microsoft.com/office/drawing/2014/main" id="{6FD2A758-E714-42D3-B5E5-6B88524D7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2847" y="4356652"/>
            <a:ext cx="2851056" cy="1729611"/>
          </a:xfrm>
          <a:prstGeom prst="rect">
            <a:avLst/>
          </a:prstGeom>
          <a:noFill/>
          <a:ln w="38100">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sp>
        <p:nvSpPr>
          <p:cNvPr id="13" name="Rektangel 12">
            <a:extLst>
              <a:ext uri="{FF2B5EF4-FFF2-40B4-BE49-F238E27FC236}">
                <a16:creationId xmlns:a16="http://schemas.microsoft.com/office/drawing/2014/main" id="{3FA618C9-77D4-44D9-8157-A11C7CBE921E}"/>
              </a:ext>
            </a:extLst>
          </p:cNvPr>
          <p:cNvSpPr/>
          <p:nvPr/>
        </p:nvSpPr>
        <p:spPr>
          <a:xfrm>
            <a:off x="3556178" y="673656"/>
            <a:ext cx="3479698" cy="2985433"/>
          </a:xfrm>
          <a:prstGeom prst="rect">
            <a:avLst/>
          </a:prstGeom>
          <a:solidFill>
            <a:schemeClr val="bg1"/>
          </a:solidFill>
          <a:ln w="38100">
            <a:solidFill>
              <a:srgbClr val="FFFF00"/>
            </a:solidFill>
          </a:ln>
        </p:spPr>
        <p:txBody>
          <a:bodyPr wrap="square">
            <a:spAutoFit/>
          </a:bodyPr>
          <a:lstStyle/>
          <a:p>
            <a:pPr algn="ctr"/>
            <a:r>
              <a:rPr lang="sv-SE" sz="2000" b="1" dirty="0"/>
              <a:t>Organisationskultur</a:t>
            </a:r>
          </a:p>
          <a:p>
            <a:pPr algn="ctr"/>
            <a:endParaRPr lang="sv-SE" sz="2000" b="1" dirty="0"/>
          </a:p>
          <a:p>
            <a:r>
              <a:rPr lang="sv-SE" sz="1600" dirty="0"/>
              <a:t>Atmosfären präglas av ett dynamiskt </a:t>
            </a:r>
            <a:r>
              <a:rPr lang="sv-SE" sz="1600" dirty="0" err="1"/>
              <a:t>mindset</a:t>
            </a:r>
            <a:r>
              <a:rPr lang="sv-SE" sz="1600" dirty="0"/>
              <a:t> där personalen är öppen och nyfiken inför nya arbetssätt och vågar reflektera över sig själv som ledare i klassrummet och sitt arbetssätt för att göra bra till bättre. </a:t>
            </a:r>
          </a:p>
          <a:p>
            <a:pPr algn="ctr"/>
            <a:endParaRPr lang="sv-SE" sz="2000" b="1" dirty="0"/>
          </a:p>
        </p:txBody>
      </p:sp>
      <p:sp>
        <p:nvSpPr>
          <p:cNvPr id="16" name="Rektangel 15">
            <a:extLst>
              <a:ext uri="{FF2B5EF4-FFF2-40B4-BE49-F238E27FC236}">
                <a16:creationId xmlns:a16="http://schemas.microsoft.com/office/drawing/2014/main" id="{2D78ACE5-3C75-4314-89E6-EEC969E4FB68}"/>
              </a:ext>
            </a:extLst>
          </p:cNvPr>
          <p:cNvSpPr/>
          <p:nvPr/>
        </p:nvSpPr>
        <p:spPr>
          <a:xfrm>
            <a:off x="9800123" y="3987041"/>
            <a:ext cx="1934818" cy="2677656"/>
          </a:xfrm>
          <a:prstGeom prst="rect">
            <a:avLst/>
          </a:prstGeom>
          <a:solidFill>
            <a:schemeClr val="bg1"/>
          </a:solidFill>
          <a:ln w="38100">
            <a:solidFill>
              <a:srgbClr val="FF0000"/>
            </a:solidFill>
          </a:ln>
        </p:spPr>
        <p:txBody>
          <a:bodyPr wrap="square">
            <a:spAutoFit/>
          </a:bodyPr>
          <a:lstStyle/>
          <a:p>
            <a:r>
              <a:rPr lang="sv-SE" sz="2000" b="1" dirty="0"/>
              <a:t>System</a:t>
            </a:r>
          </a:p>
          <a:p>
            <a:endParaRPr lang="sv-SE" sz="2000" b="1" dirty="0"/>
          </a:p>
          <a:p>
            <a:pPr marL="171450" indent="-171450">
              <a:buFont typeface="Arial" panose="020B0604020202020204" pitchFamily="34" charset="0"/>
              <a:buChar char="•"/>
            </a:pPr>
            <a:r>
              <a:rPr lang="sv-SE" sz="1600" dirty="0"/>
              <a:t>Avsatt budget</a:t>
            </a:r>
          </a:p>
          <a:p>
            <a:pPr marL="171450" indent="-171450">
              <a:buFont typeface="Arial" panose="020B0604020202020204" pitchFamily="34" charset="0"/>
              <a:buChar char="•"/>
            </a:pPr>
            <a:r>
              <a:rPr lang="sv-SE" sz="1600" dirty="0"/>
              <a:t>Modeller</a:t>
            </a:r>
          </a:p>
          <a:p>
            <a:pPr marL="171450" indent="-171450">
              <a:buFont typeface="Arial" panose="020B0604020202020204" pitchFamily="34" charset="0"/>
              <a:buChar char="•"/>
            </a:pPr>
            <a:r>
              <a:rPr lang="sv-SE" sz="1600" dirty="0"/>
              <a:t>Google drive</a:t>
            </a:r>
          </a:p>
          <a:p>
            <a:pPr marL="171450" indent="-171450">
              <a:buFont typeface="Arial" panose="020B0604020202020204" pitchFamily="34" charset="0"/>
              <a:buChar char="•"/>
            </a:pPr>
            <a:r>
              <a:rPr lang="sv-SE" sz="1600" dirty="0"/>
              <a:t>Film</a:t>
            </a:r>
          </a:p>
          <a:p>
            <a:pPr marL="171450" indent="-171450">
              <a:buFont typeface="Arial" panose="020B0604020202020204" pitchFamily="34" charset="0"/>
              <a:buChar char="•"/>
            </a:pPr>
            <a:r>
              <a:rPr lang="sv-SE" sz="1600" dirty="0"/>
              <a:t>Youtube</a:t>
            </a:r>
          </a:p>
          <a:p>
            <a:pPr marL="171450" indent="-171450">
              <a:buFont typeface="Arial" panose="020B0604020202020204" pitchFamily="34" charset="0"/>
              <a:buChar char="•"/>
            </a:pPr>
            <a:r>
              <a:rPr lang="sv-SE" sz="1600" dirty="0"/>
              <a:t>QR kod</a:t>
            </a:r>
          </a:p>
          <a:p>
            <a:pPr marL="171450" indent="-171450">
              <a:buFont typeface="Arial" panose="020B0604020202020204" pitchFamily="34" charset="0"/>
              <a:buChar char="•"/>
            </a:pPr>
            <a:r>
              <a:rPr lang="sv-SE" sz="1600" dirty="0"/>
              <a:t>Ipad</a:t>
            </a:r>
          </a:p>
          <a:p>
            <a:pPr marL="171450" indent="-171450">
              <a:buFont typeface="Arial" panose="020B0604020202020204" pitchFamily="34" charset="0"/>
              <a:buChar char="•"/>
            </a:pPr>
            <a:r>
              <a:rPr lang="sv-SE" sz="1600" dirty="0" err="1"/>
              <a:t>Cromebook</a:t>
            </a:r>
            <a:endParaRPr lang="sv-SE" sz="1100" dirty="0"/>
          </a:p>
        </p:txBody>
      </p:sp>
    </p:spTree>
    <p:extLst>
      <p:ext uri="{BB962C8B-B14F-4D97-AF65-F5344CB8AC3E}">
        <p14:creationId xmlns:p14="http://schemas.microsoft.com/office/powerpoint/2010/main" val="400330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1B4BB0-A2EA-4FB0-AEBA-0BCC676CD0A9}"/>
              </a:ext>
            </a:extLst>
          </p:cNvPr>
          <p:cNvSpPr>
            <a:spLocks noGrp="1"/>
          </p:cNvSpPr>
          <p:nvPr>
            <p:ph type="ctrTitle"/>
          </p:nvPr>
        </p:nvSpPr>
        <p:spPr/>
        <p:txBody>
          <a:bodyPr lIns="91440" tIns="45720" rIns="91440" bIns="45720" anchor="b"/>
          <a:lstStyle/>
          <a:p>
            <a:r>
              <a:rPr lang="sv-SE"/>
              <a:t>Hur gick det till?</a:t>
            </a:r>
          </a:p>
        </p:txBody>
      </p:sp>
      <p:sp>
        <p:nvSpPr>
          <p:cNvPr id="3" name="Underrubrik 2">
            <a:extLst>
              <a:ext uri="{FF2B5EF4-FFF2-40B4-BE49-F238E27FC236}">
                <a16:creationId xmlns:a16="http://schemas.microsoft.com/office/drawing/2014/main" id="{E9A076F9-E9F3-4D2B-8144-07B6864A0317}"/>
              </a:ext>
            </a:extLst>
          </p:cNvPr>
          <p:cNvSpPr>
            <a:spLocks noGrp="1"/>
          </p:cNvSpPr>
          <p:nvPr>
            <p:ph type="subTitle" idx="1"/>
          </p:nvPr>
        </p:nvSpPr>
        <p:spPr>
          <a:xfrm>
            <a:off x="977069" y="2655384"/>
            <a:ext cx="9144000" cy="2845551"/>
          </a:xfrm>
        </p:spPr>
        <p:txBody>
          <a:bodyPr lIns="91440" tIns="45720" rIns="91440" bIns="45720" anchor="t"/>
          <a:lstStyle/>
          <a:p>
            <a:endParaRPr lang="sv-SE"/>
          </a:p>
          <a:p>
            <a:r>
              <a:rPr lang="sv-SE"/>
              <a:t>Förutsättningar!</a:t>
            </a:r>
          </a:p>
          <a:p>
            <a:r>
              <a:rPr lang="sv-SE"/>
              <a:t>Utbildning!</a:t>
            </a:r>
          </a:p>
          <a:p>
            <a:r>
              <a:rPr lang="sv-SE"/>
              <a:t>Alla ska med!</a:t>
            </a:r>
          </a:p>
        </p:txBody>
      </p:sp>
    </p:spTree>
    <p:extLst>
      <p:ext uri="{BB962C8B-B14F-4D97-AF65-F5344CB8AC3E}">
        <p14:creationId xmlns:p14="http://schemas.microsoft.com/office/powerpoint/2010/main" val="364947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539ED4B-EEC0-41D6-9241-BD5BDDC46427}"/>
              </a:ext>
            </a:extLst>
          </p:cNvPr>
          <p:cNvSpPr>
            <a:spLocks noGrp="1"/>
          </p:cNvSpPr>
          <p:nvPr>
            <p:ph type="body" sz="quarter" idx="10"/>
          </p:nvPr>
        </p:nvSpPr>
        <p:spPr/>
        <p:txBody>
          <a:bodyPr lIns="0" tIns="0" rIns="0" bIns="900000" anchor="t"/>
          <a:lstStyle/>
          <a:p>
            <a:endParaRPr lang="sv-SE"/>
          </a:p>
          <a:p>
            <a:endParaRPr lang="sv-SE"/>
          </a:p>
        </p:txBody>
      </p:sp>
      <p:sp>
        <p:nvSpPr>
          <p:cNvPr id="3" name="Platshållare för text 2">
            <a:extLst>
              <a:ext uri="{FF2B5EF4-FFF2-40B4-BE49-F238E27FC236}">
                <a16:creationId xmlns:a16="http://schemas.microsoft.com/office/drawing/2014/main" id="{0DC9BBD4-D94E-4C60-A9E8-E1E907464B9F}"/>
              </a:ext>
            </a:extLst>
          </p:cNvPr>
          <p:cNvSpPr>
            <a:spLocks noGrp="1"/>
          </p:cNvSpPr>
          <p:nvPr>
            <p:ph type="body" sz="quarter" idx="11"/>
          </p:nvPr>
        </p:nvSpPr>
        <p:spPr/>
        <p:txBody>
          <a:bodyPr lIns="91440" tIns="45720" rIns="91440" bIns="45720" anchor="t"/>
          <a:lstStyle/>
          <a:p>
            <a:r>
              <a:rPr lang="sv-SE"/>
              <a:t>Genomförande</a:t>
            </a:r>
          </a:p>
        </p:txBody>
      </p:sp>
      <p:sp>
        <p:nvSpPr>
          <p:cNvPr id="4" name="Platshållare för text 3">
            <a:extLst>
              <a:ext uri="{FF2B5EF4-FFF2-40B4-BE49-F238E27FC236}">
                <a16:creationId xmlns:a16="http://schemas.microsoft.com/office/drawing/2014/main" id="{5CB85238-44CD-48D6-9F25-687591B3CC3A}"/>
              </a:ext>
            </a:extLst>
          </p:cNvPr>
          <p:cNvSpPr>
            <a:spLocks noGrp="1"/>
          </p:cNvSpPr>
          <p:nvPr>
            <p:ph type="body" sz="quarter" idx="12"/>
          </p:nvPr>
        </p:nvSpPr>
        <p:spPr/>
        <p:txBody>
          <a:bodyPr lIns="91440" tIns="45720" rIns="91440" bIns="45720" anchor="t"/>
          <a:lstStyle/>
          <a:p>
            <a:r>
              <a:rPr lang="sv-SE"/>
              <a:t>LNU</a:t>
            </a:r>
          </a:p>
          <a:p>
            <a:r>
              <a:rPr lang="sv-SE"/>
              <a:t>Skolverket</a:t>
            </a:r>
          </a:p>
          <a:p>
            <a:endParaRPr lang="sv-SE"/>
          </a:p>
          <a:p>
            <a:pPr lvl="1"/>
            <a:r>
              <a:rPr lang="sv-SE"/>
              <a:t>Kickoff</a:t>
            </a:r>
          </a:p>
          <a:p>
            <a:pPr lvl="1"/>
            <a:r>
              <a:rPr lang="sv-SE"/>
              <a:t>Föreläsningar</a:t>
            </a:r>
          </a:p>
          <a:p>
            <a:pPr lvl="1"/>
            <a:r>
              <a:rPr lang="sv-SE"/>
              <a:t>Workshops</a:t>
            </a:r>
          </a:p>
          <a:p>
            <a:pPr lvl="1"/>
            <a:r>
              <a:rPr lang="sv-SE"/>
              <a:t>Stående punkt på dagordningen vid A-L-mötet</a:t>
            </a:r>
          </a:p>
        </p:txBody>
      </p:sp>
      <p:pic>
        <p:nvPicPr>
          <p:cNvPr id="6" name="Bildobjekt 6">
            <a:extLst>
              <a:ext uri="{FF2B5EF4-FFF2-40B4-BE49-F238E27FC236}">
                <a16:creationId xmlns:a16="http://schemas.microsoft.com/office/drawing/2014/main" id="{C75AB0B2-0E1C-4151-B72A-E953258074FA}"/>
              </a:ext>
            </a:extLst>
          </p:cNvPr>
          <p:cNvPicPr>
            <a:picLocks noChangeAspect="1"/>
          </p:cNvPicPr>
          <p:nvPr/>
        </p:nvPicPr>
        <p:blipFill>
          <a:blip r:embed="rId3"/>
          <a:stretch>
            <a:fillRect/>
          </a:stretch>
        </p:blipFill>
        <p:spPr>
          <a:xfrm>
            <a:off x="6876716" y="3126874"/>
            <a:ext cx="2743200" cy="2527540"/>
          </a:xfrm>
          <a:prstGeom prst="rect">
            <a:avLst/>
          </a:prstGeom>
        </p:spPr>
      </p:pic>
      <p:pic>
        <p:nvPicPr>
          <p:cNvPr id="5" name="Bildobjekt 5">
            <a:extLst>
              <a:ext uri="{FF2B5EF4-FFF2-40B4-BE49-F238E27FC236}">
                <a16:creationId xmlns:a16="http://schemas.microsoft.com/office/drawing/2014/main" id="{9AAEC40D-BA91-4DC1-BDD5-C5FD1697B8CB}"/>
              </a:ext>
            </a:extLst>
          </p:cNvPr>
          <p:cNvPicPr>
            <a:picLocks noChangeAspect="1"/>
          </p:cNvPicPr>
          <p:nvPr/>
        </p:nvPicPr>
        <p:blipFill>
          <a:blip r:embed="rId4"/>
          <a:stretch>
            <a:fillRect/>
          </a:stretch>
        </p:blipFill>
        <p:spPr>
          <a:xfrm>
            <a:off x="6632575" y="703764"/>
            <a:ext cx="2990850" cy="2295525"/>
          </a:xfrm>
          <a:prstGeom prst="rect">
            <a:avLst/>
          </a:prstGeom>
        </p:spPr>
      </p:pic>
    </p:spTree>
    <p:extLst>
      <p:ext uri="{BB962C8B-B14F-4D97-AF65-F5344CB8AC3E}">
        <p14:creationId xmlns:p14="http://schemas.microsoft.com/office/powerpoint/2010/main" val="4218110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EB7C53B-BA5F-4522-94F1-71C0D6485AAD}"/>
              </a:ext>
            </a:extLst>
          </p:cNvPr>
          <p:cNvSpPr>
            <a:spLocks noGrp="1"/>
          </p:cNvSpPr>
          <p:nvPr>
            <p:ph type="body" sz="quarter" idx="10"/>
          </p:nvPr>
        </p:nvSpPr>
        <p:spPr/>
        <p:txBody>
          <a:bodyPr/>
          <a:lstStyle/>
          <a:p>
            <a:endParaRPr lang="sv-SE"/>
          </a:p>
        </p:txBody>
      </p:sp>
      <p:sp>
        <p:nvSpPr>
          <p:cNvPr id="3" name="Platshållare för text 2">
            <a:extLst>
              <a:ext uri="{FF2B5EF4-FFF2-40B4-BE49-F238E27FC236}">
                <a16:creationId xmlns:a16="http://schemas.microsoft.com/office/drawing/2014/main" id="{C930EBCD-96DA-41F6-A564-4743250903A8}"/>
              </a:ext>
            </a:extLst>
          </p:cNvPr>
          <p:cNvSpPr>
            <a:spLocks noGrp="1"/>
          </p:cNvSpPr>
          <p:nvPr>
            <p:ph type="body" sz="quarter" idx="11"/>
          </p:nvPr>
        </p:nvSpPr>
        <p:spPr/>
        <p:txBody>
          <a:bodyPr lIns="91440" tIns="45720" rIns="91440" bIns="45720" anchor="t"/>
          <a:lstStyle/>
          <a:p>
            <a:r>
              <a:rPr lang="sv-SE"/>
              <a:t>Sätta ett tema</a:t>
            </a:r>
          </a:p>
        </p:txBody>
      </p:sp>
      <p:sp>
        <p:nvSpPr>
          <p:cNvPr id="4" name="Platshållare för text 3">
            <a:extLst>
              <a:ext uri="{FF2B5EF4-FFF2-40B4-BE49-F238E27FC236}">
                <a16:creationId xmlns:a16="http://schemas.microsoft.com/office/drawing/2014/main" id="{531AF6A6-22E6-41E5-A6C5-0466A290662C}"/>
              </a:ext>
            </a:extLst>
          </p:cNvPr>
          <p:cNvSpPr>
            <a:spLocks noGrp="1"/>
          </p:cNvSpPr>
          <p:nvPr>
            <p:ph type="body" sz="quarter" idx="12"/>
          </p:nvPr>
        </p:nvSpPr>
        <p:spPr/>
        <p:txBody>
          <a:bodyPr lIns="91440" tIns="45720" rIns="91440" bIns="45720" anchor="t"/>
          <a:lstStyle/>
          <a:p>
            <a:r>
              <a:rPr lang="sv-SE" err="1"/>
              <a:t>Open</a:t>
            </a:r>
            <a:r>
              <a:rPr lang="sv-SE"/>
              <a:t> space</a:t>
            </a:r>
          </a:p>
          <a:p>
            <a:r>
              <a:rPr lang="sv-SE"/>
              <a:t>"</a:t>
            </a:r>
            <a:r>
              <a:rPr lang="sv-SE" err="1"/>
              <a:t>Rottne</a:t>
            </a:r>
            <a:r>
              <a:rPr lang="sv-SE"/>
              <a:t> i tid och rum"</a:t>
            </a:r>
          </a:p>
          <a:p>
            <a:r>
              <a:rPr lang="sv-SE"/>
              <a:t>Koppla till styrdokument </a:t>
            </a:r>
          </a:p>
          <a:p>
            <a:pPr marL="0" indent="0">
              <a:buNone/>
            </a:pPr>
            <a:endParaRPr lang="sv-SE"/>
          </a:p>
        </p:txBody>
      </p:sp>
      <p:pic>
        <p:nvPicPr>
          <p:cNvPr id="5" name="Bildobjekt 5" descr="En bild som visar person, inomhus, dator, bord&#10;&#10;Automatiskt genererad beskrivning">
            <a:extLst>
              <a:ext uri="{FF2B5EF4-FFF2-40B4-BE49-F238E27FC236}">
                <a16:creationId xmlns:a16="http://schemas.microsoft.com/office/drawing/2014/main" id="{0311044A-F42F-4B9E-B8CD-67DD4A226B80}"/>
              </a:ext>
            </a:extLst>
          </p:cNvPr>
          <p:cNvPicPr>
            <a:picLocks noChangeAspect="1"/>
          </p:cNvPicPr>
          <p:nvPr/>
        </p:nvPicPr>
        <p:blipFill>
          <a:blip r:embed="rId3"/>
          <a:stretch>
            <a:fillRect/>
          </a:stretch>
        </p:blipFill>
        <p:spPr>
          <a:xfrm>
            <a:off x="5753769" y="1223879"/>
            <a:ext cx="5630778" cy="4209715"/>
          </a:xfrm>
          <a:prstGeom prst="rect">
            <a:avLst/>
          </a:prstGeom>
        </p:spPr>
      </p:pic>
    </p:spTree>
    <p:extLst>
      <p:ext uri="{BB962C8B-B14F-4D97-AF65-F5344CB8AC3E}">
        <p14:creationId xmlns:p14="http://schemas.microsoft.com/office/powerpoint/2010/main" val="4241788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3AD005F-92D7-4A59-B0F3-06BD891DCC46}"/>
              </a:ext>
            </a:extLst>
          </p:cNvPr>
          <p:cNvSpPr>
            <a:spLocks noGrp="1"/>
          </p:cNvSpPr>
          <p:nvPr>
            <p:ph type="body" sz="quarter" idx="11"/>
          </p:nvPr>
        </p:nvSpPr>
        <p:spPr/>
        <p:txBody>
          <a:bodyPr lIns="91440" tIns="45720" rIns="91440" bIns="45720" anchor="t"/>
          <a:lstStyle/>
          <a:p>
            <a:r>
              <a:rPr lang="sv-SE"/>
              <a:t>Tidsplan</a:t>
            </a:r>
          </a:p>
        </p:txBody>
      </p:sp>
      <p:sp>
        <p:nvSpPr>
          <p:cNvPr id="3" name="Platshållare för text 2">
            <a:extLst>
              <a:ext uri="{FF2B5EF4-FFF2-40B4-BE49-F238E27FC236}">
                <a16:creationId xmlns:a16="http://schemas.microsoft.com/office/drawing/2014/main" id="{BB08BBC9-9AC9-4AA4-A024-12DA343A888B}"/>
              </a:ext>
            </a:extLst>
          </p:cNvPr>
          <p:cNvSpPr>
            <a:spLocks noGrp="1"/>
          </p:cNvSpPr>
          <p:nvPr>
            <p:ph type="body" sz="quarter" idx="12"/>
          </p:nvPr>
        </p:nvSpPr>
        <p:spPr/>
        <p:txBody>
          <a:bodyPr lIns="91440" tIns="45720" rIns="91440" bIns="45720" anchor="t"/>
          <a:lstStyle/>
          <a:p>
            <a:r>
              <a:rPr lang="sv-SE"/>
              <a:t>Kickoff för elever – Involvera eleverna</a:t>
            </a:r>
          </a:p>
          <a:p>
            <a:r>
              <a:rPr lang="sv-SE"/>
              <a:t>Brainstorma kring temat</a:t>
            </a:r>
          </a:p>
          <a:p>
            <a:pPr lvl="1"/>
            <a:r>
              <a:rPr lang="sv-SE"/>
              <a:t>Vad kan detta tema innehålla?</a:t>
            </a:r>
          </a:p>
          <a:p>
            <a:pPr lvl="1"/>
            <a:r>
              <a:rPr lang="sv-SE"/>
              <a:t>Vem ska vi göra arbetet för?</a:t>
            </a:r>
          </a:p>
          <a:p>
            <a:pPr lvl="1"/>
            <a:r>
              <a:rPr lang="sv-SE"/>
              <a:t>Hur ska vi få fram vårt budskap?</a:t>
            </a:r>
          </a:p>
          <a:p>
            <a:pPr lvl="1"/>
            <a:r>
              <a:rPr lang="sv-SE"/>
              <a:t>Vilka kan vi involvera? På skolan – i samhället...</a:t>
            </a:r>
          </a:p>
          <a:p>
            <a:pPr lvl="1"/>
            <a:r>
              <a:rPr lang="sv-SE"/>
              <a:t>Varför ska vi göra det? Vilken nytta kan vi dra av vårt arbete? Vilken nytta kan andra ha av arbetet?</a:t>
            </a:r>
          </a:p>
        </p:txBody>
      </p:sp>
      <p:pic>
        <p:nvPicPr>
          <p:cNvPr id="5" name="Bildobjekt 5" descr="En bild som visar svart tavla, text&#10;&#10;Automatiskt genererad beskrivning">
            <a:extLst>
              <a:ext uri="{FF2B5EF4-FFF2-40B4-BE49-F238E27FC236}">
                <a16:creationId xmlns:a16="http://schemas.microsoft.com/office/drawing/2014/main" id="{BA5F1658-88A2-4075-B11D-8F21CF351B2C}"/>
              </a:ext>
            </a:extLst>
          </p:cNvPr>
          <p:cNvPicPr>
            <a:picLocks noGrp="1" noChangeAspect="1"/>
          </p:cNvPicPr>
          <p:nvPr>
            <p:ph type="pic" sz="quarter" idx="13"/>
          </p:nvPr>
        </p:nvPicPr>
        <p:blipFill rotWithShape="1">
          <a:blip r:embed="rId3"/>
          <a:srcRect l="33065" r="33065"/>
          <a:stretch/>
        </p:blipFill>
        <p:spPr>
          <a:xfrm>
            <a:off x="1256632" y="922421"/>
            <a:ext cx="4005263" cy="5479466"/>
          </a:xfrm>
        </p:spPr>
      </p:pic>
    </p:spTree>
    <p:extLst>
      <p:ext uri="{BB962C8B-B14F-4D97-AF65-F5344CB8AC3E}">
        <p14:creationId xmlns:p14="http://schemas.microsoft.com/office/powerpoint/2010/main" val="1353154356"/>
      </p:ext>
    </p:extLst>
  </p:cSld>
  <p:clrMapOvr>
    <a:masterClrMapping/>
  </p:clrMapOvr>
</p:sld>
</file>

<file path=ppt/theme/theme1.xml><?xml version="1.0" encoding="utf-8"?>
<a:theme xmlns:a="http://schemas.openxmlformats.org/drawingml/2006/main" name="Tema-Tryggt och formellt">
  <a:themeElements>
    <a:clrScheme name="Växjö - Tryggt och formellt">
      <a:dk1>
        <a:sysClr val="windowText" lastClr="000000"/>
      </a:dk1>
      <a:lt1>
        <a:sysClr val="window" lastClr="FFFFFF"/>
      </a:lt1>
      <a:dk2>
        <a:srgbClr val="007CA2"/>
      </a:dk2>
      <a:lt2>
        <a:srgbClr val="007C3E"/>
      </a:lt2>
      <a:accent1>
        <a:srgbClr val="002352"/>
      </a:accent1>
      <a:accent2>
        <a:srgbClr val="0095D2"/>
      </a:accent2>
      <a:accent3>
        <a:srgbClr val="F9A519"/>
      </a:accent3>
      <a:accent4>
        <a:srgbClr val="007C3E"/>
      </a:accent4>
      <a:accent5>
        <a:srgbClr val="D70071"/>
      </a:accent5>
      <a:accent6>
        <a:srgbClr val="85AA3C"/>
      </a:accent6>
      <a:hlink>
        <a:srgbClr val="F4DA40"/>
      </a:hlink>
      <a:folHlink>
        <a:srgbClr val="002352"/>
      </a:folHlink>
    </a:clrScheme>
    <a:fontScheme name="Växjö kommun1">
      <a:majorFont>
        <a:latin typeface="Växjö Now"/>
        <a:ea typeface=""/>
        <a:cs typeface=""/>
      </a:majorFont>
      <a:minorFont>
        <a:latin typeface="Växjö N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lot PowerPoint 4.potx" id="{73D69DEC-AC55-4F59-B2AB-2D6B22D62EBF}" vid="{CEA5E4DF-ABEC-453D-8CA7-658E6CD6F1D6}"/>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Tryggt och formellt Vit">
  <a:themeElements>
    <a:clrScheme name="Växjö - Tryggt och formellt">
      <a:dk1>
        <a:sysClr val="windowText" lastClr="000000"/>
      </a:dk1>
      <a:lt1>
        <a:sysClr val="window" lastClr="FFFFFF"/>
      </a:lt1>
      <a:dk2>
        <a:srgbClr val="007CA2"/>
      </a:dk2>
      <a:lt2>
        <a:srgbClr val="007C3E"/>
      </a:lt2>
      <a:accent1>
        <a:srgbClr val="002352"/>
      </a:accent1>
      <a:accent2>
        <a:srgbClr val="0095D2"/>
      </a:accent2>
      <a:accent3>
        <a:srgbClr val="F9A519"/>
      </a:accent3>
      <a:accent4>
        <a:srgbClr val="007C3E"/>
      </a:accent4>
      <a:accent5>
        <a:srgbClr val="D70071"/>
      </a:accent5>
      <a:accent6>
        <a:srgbClr val="85AA3C"/>
      </a:accent6>
      <a:hlink>
        <a:srgbClr val="F4DA40"/>
      </a:hlink>
      <a:folHlink>
        <a:srgbClr val="002352"/>
      </a:folHlink>
    </a:clrScheme>
    <a:fontScheme name="Växjö kommun1">
      <a:majorFont>
        <a:latin typeface="Växjö Now"/>
        <a:ea typeface=""/>
        <a:cs typeface=""/>
      </a:majorFont>
      <a:minorFont>
        <a:latin typeface="Växjö N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lot PowerPoint 4.potx" id="{73D69DEC-AC55-4F59-B2AB-2D6B22D62EBF}" vid="{3EA2EEDE-130F-4D23-9BCC-9FFB60D31143}"/>
    </a:ext>
  </a:extLst>
</a:theme>
</file>

<file path=ppt/theme/theme3.xml><?xml version="1.0" encoding="utf-8"?>
<a:theme xmlns:a="http://schemas.openxmlformats.org/drawingml/2006/main" name="Tema-Harmoniskt och nedtonat">
  <a:themeElements>
    <a:clrScheme name="Växjö - Harmoniskt och nedtonat">
      <a:dk1>
        <a:sysClr val="windowText" lastClr="000000"/>
      </a:dk1>
      <a:lt1>
        <a:sysClr val="window" lastClr="FFFFFF"/>
      </a:lt1>
      <a:dk2>
        <a:srgbClr val="007CA2"/>
      </a:dk2>
      <a:lt2>
        <a:srgbClr val="007C3E"/>
      </a:lt2>
      <a:accent1>
        <a:srgbClr val="26A5A0"/>
      </a:accent1>
      <a:accent2>
        <a:srgbClr val="85AA3C"/>
      </a:accent2>
      <a:accent3>
        <a:srgbClr val="002352"/>
      </a:accent3>
      <a:accent4>
        <a:srgbClr val="007C3E"/>
      </a:accent4>
      <a:accent5>
        <a:srgbClr val="FFC4E3"/>
      </a:accent5>
      <a:accent6>
        <a:srgbClr val="0095D2"/>
      </a:accent6>
      <a:hlink>
        <a:srgbClr val="002352"/>
      </a:hlink>
      <a:folHlink>
        <a:srgbClr val="002352"/>
      </a:folHlink>
    </a:clrScheme>
    <a:fontScheme name="Växjö kommun1">
      <a:majorFont>
        <a:latin typeface="Växjö Now"/>
        <a:ea typeface=""/>
        <a:cs typeface=""/>
      </a:majorFont>
      <a:minorFont>
        <a:latin typeface="Växjö N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lot PowerPoint 4.potx" id="{73D69DEC-AC55-4F59-B2AB-2D6B22D62EBF}" vid="{128DDF75-E449-4DF7-949F-BEB6D593D5AB}"/>
    </a:ext>
  </a:extLst>
</a:theme>
</file>

<file path=ppt/theme/theme4.xml><?xml version="1.0" encoding="utf-8"?>
<a:theme xmlns:a="http://schemas.openxmlformats.org/drawingml/2006/main" name="Tema-Harmoniskt och nedtonat Vit">
  <a:themeElements>
    <a:clrScheme name="Växjö - Harmoniskt och nedtonat">
      <a:dk1>
        <a:sysClr val="windowText" lastClr="000000"/>
      </a:dk1>
      <a:lt1>
        <a:sysClr val="window" lastClr="FFFFFF"/>
      </a:lt1>
      <a:dk2>
        <a:srgbClr val="007CA2"/>
      </a:dk2>
      <a:lt2>
        <a:srgbClr val="007C3E"/>
      </a:lt2>
      <a:accent1>
        <a:srgbClr val="26A5A0"/>
      </a:accent1>
      <a:accent2>
        <a:srgbClr val="85AA3C"/>
      </a:accent2>
      <a:accent3>
        <a:srgbClr val="002352"/>
      </a:accent3>
      <a:accent4>
        <a:srgbClr val="007C3E"/>
      </a:accent4>
      <a:accent5>
        <a:srgbClr val="FFC4E3"/>
      </a:accent5>
      <a:accent6>
        <a:srgbClr val="0095D2"/>
      </a:accent6>
      <a:hlink>
        <a:srgbClr val="002352"/>
      </a:hlink>
      <a:folHlink>
        <a:srgbClr val="002352"/>
      </a:folHlink>
    </a:clrScheme>
    <a:fontScheme name="Växjö kommun1">
      <a:majorFont>
        <a:latin typeface="Växjö Now"/>
        <a:ea typeface=""/>
        <a:cs typeface=""/>
      </a:majorFont>
      <a:minorFont>
        <a:latin typeface="Växjö N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lot PowerPoint 4.potx" id="{73D69DEC-AC55-4F59-B2AB-2D6B22D62EBF}" vid="{4F2E1FE1-E1FB-4881-9F32-8969DA4F2FED}"/>
    </a:ext>
  </a:extLst>
</a:theme>
</file>

<file path=ppt/theme/theme5.xml><?xml version="1.0" encoding="utf-8"?>
<a:theme xmlns:a="http://schemas.openxmlformats.org/drawingml/2006/main" name="Tema-Hållbarhet och innovation">
  <a:themeElements>
    <a:clrScheme name="Växjö - Hållbart och innovation">
      <a:dk1>
        <a:sysClr val="windowText" lastClr="000000"/>
      </a:dk1>
      <a:lt1>
        <a:sysClr val="window" lastClr="FFFFFF"/>
      </a:lt1>
      <a:dk2>
        <a:srgbClr val="007CA2"/>
      </a:dk2>
      <a:lt2>
        <a:srgbClr val="007C3E"/>
      </a:lt2>
      <a:accent1>
        <a:srgbClr val="85AA3C"/>
      </a:accent1>
      <a:accent2>
        <a:srgbClr val="0095D2"/>
      </a:accent2>
      <a:accent3>
        <a:srgbClr val="F4DA40"/>
      </a:accent3>
      <a:accent4>
        <a:srgbClr val="D70071"/>
      </a:accent4>
      <a:accent5>
        <a:srgbClr val="007C3E"/>
      </a:accent5>
      <a:accent6>
        <a:srgbClr val="002352"/>
      </a:accent6>
      <a:hlink>
        <a:srgbClr val="F4DA40"/>
      </a:hlink>
      <a:folHlink>
        <a:srgbClr val="002352"/>
      </a:folHlink>
    </a:clrScheme>
    <a:fontScheme name="Växjö kommun1">
      <a:majorFont>
        <a:latin typeface="Växjö Now"/>
        <a:ea typeface=""/>
        <a:cs typeface=""/>
      </a:majorFont>
      <a:minorFont>
        <a:latin typeface="Växjö N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lot PowerPoint 4.potx" id="{73D69DEC-AC55-4F59-B2AB-2D6B22D62EBF}" vid="{537399F8-B390-4987-817B-75EABD2D4106}"/>
    </a:ext>
  </a:extLst>
</a:theme>
</file>

<file path=ppt/theme/theme6.xml><?xml version="1.0" encoding="utf-8"?>
<a:theme xmlns:a="http://schemas.openxmlformats.org/drawingml/2006/main" name="Tema-Hållbarhet och innovation Vit">
  <a:themeElements>
    <a:clrScheme name="Växjö - Hållbart och innovation">
      <a:dk1>
        <a:sysClr val="windowText" lastClr="000000"/>
      </a:dk1>
      <a:lt1>
        <a:sysClr val="window" lastClr="FFFFFF"/>
      </a:lt1>
      <a:dk2>
        <a:srgbClr val="007CA2"/>
      </a:dk2>
      <a:lt2>
        <a:srgbClr val="007C3E"/>
      </a:lt2>
      <a:accent1>
        <a:srgbClr val="85AA3C"/>
      </a:accent1>
      <a:accent2>
        <a:srgbClr val="0095D2"/>
      </a:accent2>
      <a:accent3>
        <a:srgbClr val="F4DA40"/>
      </a:accent3>
      <a:accent4>
        <a:srgbClr val="D70071"/>
      </a:accent4>
      <a:accent5>
        <a:srgbClr val="007C3E"/>
      </a:accent5>
      <a:accent6>
        <a:srgbClr val="002352"/>
      </a:accent6>
      <a:hlink>
        <a:srgbClr val="F4DA40"/>
      </a:hlink>
      <a:folHlink>
        <a:srgbClr val="002352"/>
      </a:folHlink>
    </a:clrScheme>
    <a:fontScheme name="Växjö kommun1">
      <a:majorFont>
        <a:latin typeface="Växjö Now"/>
        <a:ea typeface=""/>
        <a:cs typeface=""/>
      </a:majorFont>
      <a:minorFont>
        <a:latin typeface="Växjö N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lot PowerPoint 4.potx" id="{73D69DEC-AC55-4F59-B2AB-2D6B22D62EBF}" vid="{A7B6742B-76AA-48EA-B8A6-36B7DE73FC9E}"/>
    </a:ext>
  </a:extLst>
</a:theme>
</file>

<file path=ppt/theme/theme7.xml><?xml version="1.0" encoding="utf-8"?>
<a:theme xmlns:a="http://schemas.openxmlformats.org/drawingml/2006/main" name="Tema-Kraftfull och lekfull">
  <a:themeElements>
    <a:clrScheme name="Växjö - Lekfullt och kraftfullt">
      <a:dk1>
        <a:sysClr val="windowText" lastClr="000000"/>
      </a:dk1>
      <a:lt1>
        <a:sysClr val="window" lastClr="FFFFFF"/>
      </a:lt1>
      <a:dk2>
        <a:srgbClr val="007CA2"/>
      </a:dk2>
      <a:lt2>
        <a:srgbClr val="007C3E"/>
      </a:lt2>
      <a:accent1>
        <a:srgbClr val="D70071"/>
      </a:accent1>
      <a:accent2>
        <a:srgbClr val="F9A519"/>
      </a:accent2>
      <a:accent3>
        <a:srgbClr val="26A5A0"/>
      </a:accent3>
      <a:accent4>
        <a:srgbClr val="F4DA40"/>
      </a:accent4>
      <a:accent5>
        <a:srgbClr val="FACCE3"/>
      </a:accent5>
      <a:accent6>
        <a:srgbClr val="0095D2"/>
      </a:accent6>
      <a:hlink>
        <a:srgbClr val="F4DA40"/>
      </a:hlink>
      <a:folHlink>
        <a:srgbClr val="002352"/>
      </a:folHlink>
    </a:clrScheme>
    <a:fontScheme name="Växjö kommun1">
      <a:majorFont>
        <a:latin typeface="Växjö Now"/>
        <a:ea typeface=""/>
        <a:cs typeface=""/>
      </a:majorFont>
      <a:minorFont>
        <a:latin typeface="Växjö N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lot PowerPoint 4.potx" id="{73D69DEC-AC55-4F59-B2AB-2D6B22D62EBF}" vid="{41DEEBD2-C710-4870-B1E0-77E605F5898F}"/>
    </a:ext>
  </a:extLst>
</a:theme>
</file>

<file path=ppt/theme/theme8.xml><?xml version="1.0" encoding="utf-8"?>
<a:theme xmlns:a="http://schemas.openxmlformats.org/drawingml/2006/main" name="Tema-Kraftfull och lekfull Vit">
  <a:themeElements>
    <a:clrScheme name="Växjö - Lekfullt och kraftfullt">
      <a:dk1>
        <a:sysClr val="windowText" lastClr="000000"/>
      </a:dk1>
      <a:lt1>
        <a:sysClr val="window" lastClr="FFFFFF"/>
      </a:lt1>
      <a:dk2>
        <a:srgbClr val="007CA2"/>
      </a:dk2>
      <a:lt2>
        <a:srgbClr val="007C3E"/>
      </a:lt2>
      <a:accent1>
        <a:srgbClr val="D70071"/>
      </a:accent1>
      <a:accent2>
        <a:srgbClr val="F9A519"/>
      </a:accent2>
      <a:accent3>
        <a:srgbClr val="26A5A0"/>
      </a:accent3>
      <a:accent4>
        <a:srgbClr val="F4DA40"/>
      </a:accent4>
      <a:accent5>
        <a:srgbClr val="FACCE3"/>
      </a:accent5>
      <a:accent6>
        <a:srgbClr val="0095D2"/>
      </a:accent6>
      <a:hlink>
        <a:srgbClr val="F4DA40"/>
      </a:hlink>
      <a:folHlink>
        <a:srgbClr val="002352"/>
      </a:folHlink>
    </a:clrScheme>
    <a:fontScheme name="Växjö kommun1">
      <a:majorFont>
        <a:latin typeface="Växjö Now"/>
        <a:ea typeface=""/>
        <a:cs typeface=""/>
      </a:majorFont>
      <a:minorFont>
        <a:latin typeface="Växjö N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lot PowerPoint 4.potx" id="{73D69DEC-AC55-4F59-B2AB-2D6B22D62EBF}" vid="{DA0176A8-AFE0-4FB8-A0CC-6587816F58E8}"/>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7FCA3B99CB304CB987DA51771950BF" ma:contentTypeVersion="11" ma:contentTypeDescription="Create a new document." ma:contentTypeScope="" ma:versionID="ead085ad780453a8354da84f79964014">
  <xsd:schema xmlns:xsd="http://www.w3.org/2001/XMLSchema" xmlns:xs="http://www.w3.org/2001/XMLSchema" xmlns:p="http://schemas.microsoft.com/office/2006/metadata/properties" xmlns:ns3="e17dd018-3c3a-4a36-afe3-7a5f405b1cd7" xmlns:ns4="df110aca-e86b-42fb-b710-b6e1c5f7c2dc" targetNamespace="http://schemas.microsoft.com/office/2006/metadata/properties" ma:root="true" ma:fieldsID="7999ecb64b7b87ad016c8a4d8fb0b24d" ns3:_="" ns4:_="">
    <xsd:import namespace="e17dd018-3c3a-4a36-afe3-7a5f405b1cd7"/>
    <xsd:import namespace="df110aca-e86b-42fb-b710-b6e1c5f7c2d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7dd018-3c3a-4a36-afe3-7a5f405b1c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110aca-e86b-42fb-b710-b6e1c5f7c2d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430F7C-9226-4D26-95A0-6EA0AA9C6C51}">
  <ds:schemaRefs>
    <ds:schemaRef ds:uri="df110aca-e86b-42fb-b710-b6e1c5f7c2d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17dd018-3c3a-4a36-afe3-7a5f405b1cd7"/>
    <ds:schemaRef ds:uri="http://www.w3.org/XML/1998/namespace"/>
    <ds:schemaRef ds:uri="http://purl.org/dc/dcmitype/"/>
  </ds:schemaRefs>
</ds:datastoreItem>
</file>

<file path=customXml/itemProps2.xml><?xml version="1.0" encoding="utf-8"?>
<ds:datastoreItem xmlns:ds="http://schemas.openxmlformats.org/officeDocument/2006/customXml" ds:itemID="{744516EF-7953-4CCC-B4CD-9C6FEEE2A878}">
  <ds:schemaRefs>
    <ds:schemaRef ds:uri="http://schemas.microsoft.com/sharepoint/v3/contenttype/forms"/>
  </ds:schemaRefs>
</ds:datastoreItem>
</file>

<file path=customXml/itemProps3.xml><?xml version="1.0" encoding="utf-8"?>
<ds:datastoreItem xmlns:ds="http://schemas.openxmlformats.org/officeDocument/2006/customXml" ds:itemID="{6A9A131B-A582-4715-B783-B2161F4EA8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7dd018-3c3a-4a36-afe3-7a5f405b1cd7"/>
    <ds:schemaRef ds:uri="df110aca-e86b-42fb-b710-b6e1c5f7c2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Växjö kommun</Template>
  <TotalTime>503</TotalTime>
  <Words>929</Words>
  <Application>Microsoft Office PowerPoint</Application>
  <PresentationFormat>Bredbild</PresentationFormat>
  <Paragraphs>185</Paragraphs>
  <Slides>13</Slides>
  <Notes>9</Notes>
  <HiddenSlides>0</HiddenSlides>
  <MMClips>0</MMClips>
  <ScaleCrop>false</ScaleCrop>
  <HeadingPairs>
    <vt:vector size="6" baseType="variant">
      <vt:variant>
        <vt:lpstr>Använt teckensnitt</vt:lpstr>
      </vt:variant>
      <vt:variant>
        <vt:i4>6</vt:i4>
      </vt:variant>
      <vt:variant>
        <vt:lpstr>Tema</vt:lpstr>
      </vt:variant>
      <vt:variant>
        <vt:i4>8</vt:i4>
      </vt:variant>
      <vt:variant>
        <vt:lpstr>Bildrubriker</vt:lpstr>
      </vt:variant>
      <vt:variant>
        <vt:i4>13</vt:i4>
      </vt:variant>
    </vt:vector>
  </HeadingPairs>
  <TitlesOfParts>
    <vt:vector size="27" baseType="lpstr">
      <vt:lpstr>&amp;quot</vt:lpstr>
      <vt:lpstr>Arial</vt:lpstr>
      <vt:lpstr>Calibri</vt:lpstr>
      <vt:lpstr>Open Sans</vt:lpstr>
      <vt:lpstr>Wingdings</vt:lpstr>
      <vt:lpstr>Växjö Now</vt:lpstr>
      <vt:lpstr>Tema-Tryggt och formellt</vt:lpstr>
      <vt:lpstr>Tema-Tryggt och formellt Vit</vt:lpstr>
      <vt:lpstr>Tema-Harmoniskt och nedtonat</vt:lpstr>
      <vt:lpstr>Tema-Harmoniskt och nedtonat Vit</vt:lpstr>
      <vt:lpstr>Tema-Hållbarhet och innovation</vt:lpstr>
      <vt:lpstr>Tema-Hållbarhet och innovation Vit</vt:lpstr>
      <vt:lpstr>Tema-Kraftfull och lekfull</vt:lpstr>
      <vt:lpstr>Tema-Kraftfull och lekfull Vit</vt:lpstr>
      <vt:lpstr>PowerPoint-presentation</vt:lpstr>
      <vt:lpstr>PowerPoint-presentation</vt:lpstr>
      <vt:lpstr>PowerPoint-presentation</vt:lpstr>
      <vt:lpstr>PowerPoint-presentation</vt:lpstr>
      <vt:lpstr>PowerPoint-presentation</vt:lpstr>
      <vt:lpstr>Hur gick det till?</vt:lpstr>
      <vt:lpstr>PowerPoint-presentation</vt:lpstr>
      <vt:lpstr>PowerPoint-presentation</vt:lpstr>
      <vt:lpstr>PowerPoint-presentation</vt:lpstr>
      <vt:lpstr>PowerPoint-presentation</vt:lpstr>
      <vt:lpstr>PowerPoint-presentation</vt:lpstr>
      <vt:lpstr>PowerPoint-presentation</vt:lpstr>
      <vt:lpstr>Lycka till med ert värdeskapande arbete!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LNU 9 nov</dc:title>
  <dc:creator>Lindh Tomas</dc:creator>
  <cp:lastModifiedBy>Skogström Ulrika</cp:lastModifiedBy>
  <cp:revision>20</cp:revision>
  <cp:lastPrinted>2020-11-04T12:41:50Z</cp:lastPrinted>
  <dcterms:created xsi:type="dcterms:W3CDTF">2020-10-20T08:32:08Z</dcterms:created>
  <dcterms:modified xsi:type="dcterms:W3CDTF">2020-11-09T16:14:47Z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0x010100407FCA3B99CB304CB987DA51771950BF</vt:lpwstr>
  </property>
</Properties>
</file>