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19A8DD-B251-4F84-A7A9-4DF9C1C8F6C5}" v="8" dt="2024-06-03T13:58:48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78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000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48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50C1-46CF-407B-A0CA-4BAFCC65D3EA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75117-D592-4FCD-9C69-55463C8CE1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54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06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00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60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932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83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43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28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B09D3-6B68-43BE-9EB9-69378DA58A61}" type="datetimeFigureOut">
              <a:rPr lang="sv-SE" smtClean="0"/>
              <a:t>2024-06-17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A5C1-B9AE-4413-8D68-0ECE231B99C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97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lvisbisong.tambe@lnu.se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Programöversikt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/>
              <a:t>Masterprogrammet</a:t>
            </a:r>
            <a:r>
              <a:rPr lang="sv-SE" dirty="0"/>
              <a:t> i sociologi SASO2</a:t>
            </a:r>
          </a:p>
        </p:txBody>
      </p:sp>
    </p:spTree>
    <p:extLst>
      <p:ext uri="{BB962C8B-B14F-4D97-AF65-F5344CB8AC3E}">
        <p14:creationId xmlns:p14="http://schemas.microsoft.com/office/powerpoint/2010/main" val="91359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3752"/>
          </a:xfrm>
        </p:spPr>
        <p:txBody>
          <a:bodyPr/>
          <a:lstStyle/>
          <a:p>
            <a:r>
              <a:rPr lang="sv-SE" dirty="0"/>
              <a:t>Programmets kurser , år 1 HT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70515589"/>
              </p:ext>
            </p:extLst>
          </p:nvPr>
        </p:nvGraphicFramePr>
        <p:xfrm>
          <a:off x="1660850" y="1362271"/>
          <a:ext cx="8117634" cy="5225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5081">
                  <a:extLst>
                    <a:ext uri="{9D8B030D-6E8A-4147-A177-3AD203B41FA5}">
                      <a16:colId xmlns:a16="http://schemas.microsoft.com/office/drawing/2014/main" val="503382217"/>
                    </a:ext>
                  </a:extLst>
                </a:gridCol>
                <a:gridCol w="1960749">
                  <a:extLst>
                    <a:ext uri="{9D8B030D-6E8A-4147-A177-3AD203B41FA5}">
                      <a16:colId xmlns:a16="http://schemas.microsoft.com/office/drawing/2014/main" val="4132326735"/>
                    </a:ext>
                  </a:extLst>
                </a:gridCol>
                <a:gridCol w="1950902">
                  <a:extLst>
                    <a:ext uri="{9D8B030D-6E8A-4147-A177-3AD203B41FA5}">
                      <a16:colId xmlns:a16="http://schemas.microsoft.com/office/drawing/2014/main" val="93602765"/>
                    </a:ext>
                  </a:extLst>
                </a:gridCol>
                <a:gridCol w="1950902">
                  <a:extLst>
                    <a:ext uri="{9D8B030D-6E8A-4147-A177-3AD203B41FA5}">
                      <a16:colId xmlns:a16="http://schemas.microsoft.com/office/drawing/2014/main" val="2864180571"/>
                    </a:ext>
                  </a:extLst>
                </a:gridCol>
              </a:tblGrid>
              <a:tr h="47501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Högskolepoäng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Kursansvarig*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228681253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1001575096"/>
                  </a:ext>
                </a:extLst>
              </a:tr>
              <a:tr h="118753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Qualitative methods in Social Sciences I (</a:t>
                      </a:r>
                      <a:r>
                        <a:rPr lang="en-US" sz="1200" dirty="0" err="1">
                          <a:effectLst/>
                        </a:rPr>
                        <a:t>fakultetsgemensam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(4XA101)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 – 2 (v 35-44)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Henrik Enroth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henrik.enroth@lnu.se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3002627206"/>
                  </a:ext>
                </a:extLst>
              </a:tr>
              <a:tr h="142503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Quantitative methods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 Social Sciences I (</a:t>
                      </a:r>
                      <a:r>
                        <a:rPr lang="en-US" sz="1200" dirty="0" err="1">
                          <a:effectLst/>
                        </a:rPr>
                        <a:t>fakultetsgemensam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(4XA110)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 (v 45- 2)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Elvis</a:t>
                      </a: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1100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Bisong</a:t>
                      </a: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Tambelnu.se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elvisbisong.tambe@lnu.se</a:t>
                      </a:r>
                      <a:endParaRPr lang="sv-SE" sz="11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953088024"/>
                  </a:ext>
                </a:extLst>
              </a:tr>
              <a:tr h="95002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Modern sociologisk analys: teori och metod i samspel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 (4SO401)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1- 2  (v</a:t>
                      </a:r>
                      <a:r>
                        <a:rPr lang="sv-SE" sz="1200" baseline="0" dirty="0">
                          <a:effectLst/>
                        </a:rPr>
                        <a:t> 35-44)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>
                          <a:effectLst/>
                        </a:rPr>
                        <a:t>ola.agevall@lnu.se</a:t>
                      </a:r>
                      <a:endParaRPr lang="sv-SE" sz="10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256888626"/>
                  </a:ext>
                </a:extLst>
              </a:tr>
              <a:tr h="71251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Institutionella perspektiv på organisationer: struktur, kultur,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process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(4SO407)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 (v 45-2)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Glenn Sjöstrand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glenn.sjostrand@lnu.se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effectLst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4152911208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732" marR="67732" marT="0" marB="0"/>
                </a:tc>
                <a:extLst>
                  <a:ext uri="{0D108BD9-81ED-4DB2-BD59-A6C34878D82A}">
                    <a16:rowId xmlns:a16="http://schemas.microsoft.com/office/drawing/2014/main" val="3474772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54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05010"/>
          </a:xfrm>
        </p:spPr>
        <p:txBody>
          <a:bodyPr/>
          <a:lstStyle/>
          <a:p>
            <a:r>
              <a:rPr lang="sv-SE" dirty="0"/>
              <a:t>Programmets kurser År 1 VT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89020292"/>
              </p:ext>
            </p:extLst>
          </p:nvPr>
        </p:nvGraphicFramePr>
        <p:xfrm>
          <a:off x="1819469" y="1744823"/>
          <a:ext cx="8444205" cy="4039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0768">
                  <a:extLst>
                    <a:ext uri="{9D8B030D-6E8A-4147-A177-3AD203B41FA5}">
                      <a16:colId xmlns:a16="http://schemas.microsoft.com/office/drawing/2014/main" val="1460379780"/>
                    </a:ext>
                  </a:extLst>
                </a:gridCol>
                <a:gridCol w="2110768">
                  <a:extLst>
                    <a:ext uri="{9D8B030D-6E8A-4147-A177-3AD203B41FA5}">
                      <a16:colId xmlns:a16="http://schemas.microsoft.com/office/drawing/2014/main" val="555727401"/>
                    </a:ext>
                  </a:extLst>
                </a:gridCol>
                <a:gridCol w="2110768">
                  <a:extLst>
                    <a:ext uri="{9D8B030D-6E8A-4147-A177-3AD203B41FA5}">
                      <a16:colId xmlns:a16="http://schemas.microsoft.com/office/drawing/2014/main" val="3433921001"/>
                    </a:ext>
                  </a:extLst>
                </a:gridCol>
                <a:gridCol w="2111901">
                  <a:extLst>
                    <a:ext uri="{9D8B030D-6E8A-4147-A177-3AD203B41FA5}">
                      <a16:colId xmlns:a16="http://schemas.microsoft.com/office/drawing/2014/main" val="3580675827"/>
                    </a:ext>
                  </a:extLst>
                </a:gridCol>
              </a:tblGrid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Högskolepoäng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Kursansvarig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4444223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Kultursociologi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(4SO442)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1-2 (v3-12)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ola.agevall@lnu.se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2034330"/>
                  </a:ext>
                </a:extLst>
              </a:tr>
              <a:tr h="12287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Etnografisk metod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7,5 </a:t>
                      </a:r>
                      <a:r>
                        <a:rPr lang="sv-SE" sz="1200" dirty="0" err="1">
                          <a:effectLst/>
                        </a:rPr>
                        <a:t>hp</a:t>
                      </a:r>
                      <a:r>
                        <a:rPr lang="sv-SE" sz="1200" dirty="0">
                          <a:effectLst/>
                        </a:rPr>
                        <a:t> 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(4SO409)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(fördjupningskurs)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1-2 (v3-12)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Henrik Hultman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henrik.hultman@lnu.se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477168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Självständigt arbete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15 hp helfart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(4SO410)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Period 3-4</a:t>
                      </a:r>
                      <a:r>
                        <a:rPr lang="sv-SE" sz="1200" baseline="0" dirty="0">
                          <a:effectLst/>
                        </a:rPr>
                        <a:t> (v 13-22)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Ola Agevall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ola.agevall@lnu.se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32865"/>
                  </a:ext>
                </a:extLst>
              </a:tr>
              <a:tr h="92157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187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927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97099"/>
          </a:xfrm>
        </p:spPr>
        <p:txBody>
          <a:bodyPr/>
          <a:lstStyle/>
          <a:p>
            <a:r>
              <a:rPr lang="sv-SE" dirty="0"/>
              <a:t>Programmets kurser År 2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57788422"/>
              </p:ext>
            </p:extLst>
          </p:nvPr>
        </p:nvGraphicFramePr>
        <p:xfrm>
          <a:off x="1632858" y="1464903"/>
          <a:ext cx="8518848" cy="5072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9426">
                  <a:extLst>
                    <a:ext uri="{9D8B030D-6E8A-4147-A177-3AD203B41FA5}">
                      <a16:colId xmlns:a16="http://schemas.microsoft.com/office/drawing/2014/main" val="2965005065"/>
                    </a:ext>
                  </a:extLst>
                </a:gridCol>
                <a:gridCol w="2129426">
                  <a:extLst>
                    <a:ext uri="{9D8B030D-6E8A-4147-A177-3AD203B41FA5}">
                      <a16:colId xmlns:a16="http://schemas.microsoft.com/office/drawing/2014/main" val="1331633768"/>
                    </a:ext>
                  </a:extLst>
                </a:gridCol>
                <a:gridCol w="2129426">
                  <a:extLst>
                    <a:ext uri="{9D8B030D-6E8A-4147-A177-3AD203B41FA5}">
                      <a16:colId xmlns:a16="http://schemas.microsoft.com/office/drawing/2014/main" val="3018303443"/>
                    </a:ext>
                  </a:extLst>
                </a:gridCol>
                <a:gridCol w="2130570">
                  <a:extLst>
                    <a:ext uri="{9D8B030D-6E8A-4147-A177-3AD203B41FA5}">
                      <a16:colId xmlns:a16="http://schemas.microsoft.com/office/drawing/2014/main" val="2497205115"/>
                    </a:ext>
                  </a:extLst>
                </a:gridCol>
              </a:tblGrid>
              <a:tr h="7017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Högskolepoäng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Kurskod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Period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Kursansvarig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91677"/>
                  </a:ext>
                </a:extLst>
              </a:tr>
              <a:tr h="77802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Migration, tid och temporalitet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(5SO444)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Anna-Maria Marekovic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592463"/>
                  </a:ext>
                </a:extLst>
              </a:tr>
              <a:tr h="93399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Barndomssociologi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7,5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1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(5SO450)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Linda Hiltunen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35361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Feministiska perspektiv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(5SO445)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Maria Eriksson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132685"/>
                  </a:ext>
                </a:extLst>
              </a:tr>
              <a:tr h="54807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Utbildningssociologi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(5SO446)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Magnus Persson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6589898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>
                          <a:effectLst/>
                        </a:rPr>
                        <a:t>Prestationssamhällets sociologi</a:t>
                      </a:r>
                      <a:endParaRPr lang="sv-SE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7,5 hp</a:t>
                      </a:r>
                      <a:endParaRPr lang="sv-SE" sz="110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(5SO447)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 Agevall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433983"/>
                  </a:ext>
                </a:extLst>
              </a:tr>
              <a:tr h="70174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Att skriva forskningsöversikt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7,5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(5SO448)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Ola Agevall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245974"/>
                  </a:ext>
                </a:extLst>
              </a:tr>
              <a:tr h="4694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Självständigt arbete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</a:rPr>
                        <a:t>15 </a:t>
                      </a:r>
                      <a:r>
                        <a:rPr lang="sv-SE" sz="1400" dirty="0" err="1">
                          <a:effectLst/>
                        </a:rPr>
                        <a:t>hp</a:t>
                      </a:r>
                      <a:endParaRPr lang="sv-SE" sz="14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(5SO50E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</a:rPr>
                        <a:t> </a:t>
                      </a:r>
                      <a:endParaRPr lang="sv-SE" sz="1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Ola Agevall</a:t>
                      </a:r>
                      <a:endParaRPr lang="sv-SE" sz="1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653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49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309</Words>
  <Application>Microsoft Office PowerPoint</Application>
  <PresentationFormat>Widescreen</PresentationFormat>
  <Paragraphs>117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Office-tema</vt:lpstr>
      <vt:lpstr>Programöversikt</vt:lpstr>
      <vt:lpstr>Programmets kurser , år 1 HT</vt:lpstr>
      <vt:lpstr>Programmets kurser År 1 VT</vt:lpstr>
      <vt:lpstr>Programmets kurser År 2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Programöversikt</dc:title>
  <dc:creator>Anna-Liisa Närvänen</dc:creator>
  <cp:lastModifiedBy>Ola Agevall</cp:lastModifiedBy>
  <cp:revision>7</cp:revision>
  <dcterms:created xsi:type="dcterms:W3CDTF">2021-06-21T09:45:00Z</dcterms:created>
  <dcterms:modified xsi:type="dcterms:W3CDTF">2024-06-17T07:51:54Z</dcterms:modified>
</cp:coreProperties>
</file>