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406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3768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690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401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520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1721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8558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229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534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1708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483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C1220-2665-4362-893B-539FD1FFACB3}" type="datetimeFigureOut">
              <a:rPr lang="sv-SE" smtClean="0"/>
              <a:t>2016-06-14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08C2B-8BB3-4216-9F40-18057AD77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97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onastica.ht.lu.se/" TargetMode="External"/><Relationship Id="rId2" Type="http://schemas.openxmlformats.org/officeDocument/2006/relationships/hyperlink" Target="http://mopai.lu.s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rojekt.ht.lu.se/nyckeln" TargetMode="External"/><Relationship Id="rId4" Type="http://schemas.openxmlformats.org/officeDocument/2006/relationships/hyperlink" Target="http://dare.ht.lu.se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/>
              <a:t>Open</a:t>
            </a:r>
            <a:r>
              <a:rPr lang="sv-SE" dirty="0" smtClean="0"/>
              <a:t> Data and </a:t>
            </a:r>
            <a:r>
              <a:rPr lang="sv-SE" dirty="0" err="1" smtClean="0"/>
              <a:t>Reserach</a:t>
            </a:r>
            <a:r>
              <a:rPr lang="sv-SE" dirty="0" smtClean="0"/>
              <a:t> data in the </a:t>
            </a:r>
            <a:r>
              <a:rPr lang="sv-SE" dirty="0" err="1" smtClean="0"/>
              <a:t>Humanities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Johan Åhlfeldt, Lund </a:t>
            </a:r>
            <a:r>
              <a:rPr lang="sv-SE" dirty="0" smtClean="0"/>
              <a:t>University</a:t>
            </a:r>
          </a:p>
          <a:p>
            <a:r>
              <a:rPr lang="sv-SE" dirty="0" smtClean="0"/>
              <a:t>Johan.ahlfeldt@ctr.lu.se</a:t>
            </a:r>
            <a:endParaRPr lang="sv-SE" dirty="0" smtClean="0"/>
          </a:p>
          <a:p>
            <a:r>
              <a:rPr lang="sv-SE" dirty="0" smtClean="0"/>
              <a:t>Växjö 2016-06-07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2532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Sustainability</a:t>
            </a:r>
            <a:r>
              <a:rPr lang="sv-SE" dirty="0" smtClean="0"/>
              <a:t> </a:t>
            </a:r>
            <a:r>
              <a:rPr lang="sv-SE" dirty="0" err="1" smtClean="0"/>
              <a:t>issues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Research is </a:t>
            </a:r>
            <a:r>
              <a:rPr lang="sv-SE" dirty="0" err="1" smtClean="0"/>
              <a:t>organized</a:t>
            </a:r>
            <a:r>
              <a:rPr lang="sv-SE" dirty="0" smtClean="0"/>
              <a:t> as short term </a:t>
            </a:r>
            <a:r>
              <a:rPr lang="sv-SE" dirty="0" err="1" smtClean="0"/>
              <a:t>projects</a:t>
            </a:r>
            <a:endParaRPr lang="sv-SE" dirty="0" smtClean="0"/>
          </a:p>
          <a:p>
            <a:r>
              <a:rPr lang="sv-SE" dirty="0" smtClean="0"/>
              <a:t>No </a:t>
            </a:r>
            <a:r>
              <a:rPr lang="sv-SE" dirty="0" err="1" smtClean="0"/>
              <a:t>infrastructure</a:t>
            </a:r>
            <a:r>
              <a:rPr lang="sv-SE" dirty="0" smtClean="0"/>
              <a:t> for </a:t>
            </a:r>
            <a:r>
              <a:rPr lang="sv-SE" dirty="0" err="1" smtClean="0"/>
              <a:t>archiving</a:t>
            </a:r>
            <a:r>
              <a:rPr lang="sv-SE" dirty="0" smtClean="0"/>
              <a:t> and publishing </a:t>
            </a:r>
            <a:r>
              <a:rPr lang="sv-SE" dirty="0" err="1" smtClean="0"/>
              <a:t>of</a:t>
            </a:r>
            <a:r>
              <a:rPr lang="sv-SE" dirty="0" smtClean="0"/>
              <a:t> research data, </a:t>
            </a:r>
            <a:r>
              <a:rPr lang="sv-SE" dirty="0" err="1" smtClean="0"/>
              <a:t>especially</a:t>
            </a:r>
            <a:r>
              <a:rPr lang="sv-SE" dirty="0" smtClean="0"/>
              <a:t> not LOD-</a:t>
            </a:r>
            <a:r>
              <a:rPr lang="sv-SE" dirty="0" err="1" smtClean="0"/>
              <a:t>based</a:t>
            </a:r>
            <a:r>
              <a:rPr lang="sv-SE" dirty="0" smtClean="0"/>
              <a:t> data </a:t>
            </a:r>
            <a:r>
              <a:rPr lang="sv-SE" dirty="0" err="1" smtClean="0"/>
              <a:t>based</a:t>
            </a:r>
            <a:r>
              <a:rPr lang="sv-SE" dirty="0" smtClean="0"/>
              <a:t> on persistent </a:t>
            </a:r>
            <a:r>
              <a:rPr lang="sv-SE" dirty="0" err="1" smtClean="0"/>
              <a:t>identifiers</a:t>
            </a:r>
            <a:endParaRPr lang="sv-SE" dirty="0" smtClean="0"/>
          </a:p>
          <a:p>
            <a:r>
              <a:rPr lang="sv-SE" dirty="0" smtClean="0"/>
              <a:t>No online </a:t>
            </a:r>
            <a:r>
              <a:rPr lang="sv-SE" dirty="0" err="1" smtClean="0"/>
              <a:t>infrastructure</a:t>
            </a:r>
            <a:r>
              <a:rPr lang="sv-SE" dirty="0" smtClean="0"/>
              <a:t> for </a:t>
            </a:r>
            <a:r>
              <a:rPr lang="sv-SE" dirty="0" err="1" smtClean="0"/>
              <a:t>visualization</a:t>
            </a:r>
            <a:r>
              <a:rPr lang="sv-SE" dirty="0" smtClean="0"/>
              <a:t> and </a:t>
            </a:r>
            <a:r>
              <a:rPr lang="sv-SE" dirty="0" err="1" smtClean="0"/>
              <a:t>analysis</a:t>
            </a:r>
            <a:r>
              <a:rPr lang="sv-SE" dirty="0" smtClean="0"/>
              <a:t> </a:t>
            </a:r>
            <a:r>
              <a:rPr lang="sv-SE" dirty="0" err="1" smtClean="0"/>
              <a:t>within</a:t>
            </a:r>
            <a:r>
              <a:rPr lang="sv-SE" dirty="0" smtClean="0"/>
              <a:t> </a:t>
            </a:r>
            <a:r>
              <a:rPr lang="sv-SE" dirty="0" err="1" smtClean="0"/>
              <a:t>universities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0690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Dual </a:t>
            </a:r>
            <a:r>
              <a:rPr lang="sv-SE" dirty="0" err="1" smtClean="0"/>
              <a:t>purpose</a:t>
            </a:r>
            <a:r>
              <a:rPr lang="sv-SE" dirty="0" smtClean="0"/>
              <a:t> publishing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Machine</a:t>
            </a:r>
            <a:r>
              <a:rPr lang="sv-SE" dirty="0" smtClean="0"/>
              <a:t> </a:t>
            </a:r>
            <a:r>
              <a:rPr lang="sv-SE" dirty="0" err="1" smtClean="0"/>
              <a:t>readable</a:t>
            </a:r>
            <a:r>
              <a:rPr lang="sv-SE" dirty="0" smtClean="0"/>
              <a:t> (</a:t>
            </a:r>
            <a:r>
              <a:rPr lang="sv-SE" dirty="0" err="1" smtClean="0"/>
              <a:t>actionable</a:t>
            </a:r>
            <a:r>
              <a:rPr lang="sv-SE" dirty="0" smtClean="0"/>
              <a:t>) data, real </a:t>
            </a:r>
            <a:r>
              <a:rPr lang="sv-SE" dirty="0" err="1" smtClean="0"/>
              <a:t>time</a:t>
            </a:r>
            <a:r>
              <a:rPr lang="sv-SE" dirty="0" smtClean="0"/>
              <a:t> access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large</a:t>
            </a:r>
            <a:r>
              <a:rPr lang="sv-SE" dirty="0" smtClean="0"/>
              <a:t> </a:t>
            </a:r>
            <a:r>
              <a:rPr lang="sv-SE" dirty="0" err="1" smtClean="0"/>
              <a:t>amount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data in </a:t>
            </a:r>
            <a:r>
              <a:rPr lang="sv-SE" dirty="0" err="1" smtClean="0"/>
              <a:t>well</a:t>
            </a:r>
            <a:r>
              <a:rPr lang="sv-SE" dirty="0" smtClean="0"/>
              <a:t> </a:t>
            </a:r>
            <a:r>
              <a:rPr lang="sv-SE" dirty="0" err="1" smtClean="0"/>
              <a:t>known</a:t>
            </a:r>
            <a:r>
              <a:rPr lang="sv-SE" dirty="0" smtClean="0"/>
              <a:t> formats</a:t>
            </a:r>
          </a:p>
          <a:p>
            <a:r>
              <a:rPr lang="sv-SE" dirty="0" smtClean="0"/>
              <a:t>Human </a:t>
            </a:r>
            <a:r>
              <a:rPr lang="sv-SE" dirty="0" err="1" smtClean="0"/>
              <a:t>readable</a:t>
            </a:r>
            <a:r>
              <a:rPr lang="sv-SE" dirty="0" smtClean="0"/>
              <a:t> data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7038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Towards</a:t>
            </a:r>
            <a:r>
              <a:rPr lang="sv-SE" dirty="0" smtClean="0"/>
              <a:t> a solution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Library</a:t>
            </a:r>
            <a:r>
              <a:rPr lang="sv-SE" dirty="0" smtClean="0"/>
              <a:t> and IT </a:t>
            </a:r>
            <a:r>
              <a:rPr lang="sv-SE" dirty="0" err="1" smtClean="0"/>
              <a:t>units</a:t>
            </a:r>
            <a:r>
              <a:rPr lang="sv-SE" dirty="0" smtClean="0"/>
              <a:t> </a:t>
            </a:r>
            <a:r>
              <a:rPr lang="sv-SE" dirty="0" err="1" smtClean="0"/>
              <a:t>responsible</a:t>
            </a:r>
            <a:r>
              <a:rPr lang="sv-SE" dirty="0" smtClean="0"/>
              <a:t> for </a:t>
            </a:r>
            <a:r>
              <a:rPr lang="sv-SE" dirty="0" err="1" smtClean="0"/>
              <a:t>archiving</a:t>
            </a:r>
            <a:r>
              <a:rPr lang="sv-SE" dirty="0" smtClean="0"/>
              <a:t> and </a:t>
            </a:r>
            <a:r>
              <a:rPr lang="sv-SE" dirty="0" err="1" smtClean="0"/>
              <a:t>static</a:t>
            </a:r>
            <a:r>
              <a:rPr lang="sv-SE" dirty="0" smtClean="0"/>
              <a:t> publishing</a:t>
            </a:r>
          </a:p>
          <a:p>
            <a:r>
              <a:rPr lang="sv-SE" dirty="0" err="1" smtClean="0"/>
              <a:t>Humanities</a:t>
            </a:r>
            <a:r>
              <a:rPr lang="sv-SE" dirty="0" smtClean="0"/>
              <a:t> </a:t>
            </a:r>
            <a:r>
              <a:rPr lang="sv-SE" dirty="0" err="1" smtClean="0"/>
              <a:t>laboratories</a:t>
            </a:r>
            <a:r>
              <a:rPr lang="sv-SE" dirty="0" smtClean="0"/>
              <a:t> or Digital </a:t>
            </a:r>
            <a:r>
              <a:rPr lang="sv-SE" dirty="0" err="1" smtClean="0"/>
              <a:t>Humanities</a:t>
            </a:r>
            <a:r>
              <a:rPr lang="sv-SE" dirty="0" smtClean="0"/>
              <a:t> centers </a:t>
            </a:r>
            <a:r>
              <a:rPr lang="sv-SE" dirty="0" err="1" smtClean="0"/>
              <a:t>responsible</a:t>
            </a:r>
            <a:r>
              <a:rPr lang="sv-SE" dirty="0" smtClean="0"/>
              <a:t> for </a:t>
            </a:r>
            <a:r>
              <a:rPr lang="sv-SE" dirty="0" err="1" smtClean="0"/>
              <a:t>dynamic</a:t>
            </a:r>
            <a:r>
              <a:rPr lang="sv-SE" dirty="0" smtClean="0"/>
              <a:t> publishing and </a:t>
            </a:r>
            <a:r>
              <a:rPr lang="sv-SE" dirty="0" err="1" smtClean="0"/>
              <a:t>development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digital </a:t>
            </a:r>
            <a:r>
              <a:rPr lang="sv-SE" dirty="0" err="1" smtClean="0"/>
              <a:t>tools</a:t>
            </a:r>
            <a:r>
              <a:rPr lang="sv-SE" dirty="0" smtClean="0"/>
              <a:t> for online </a:t>
            </a:r>
            <a:r>
              <a:rPr lang="sv-SE" dirty="0" err="1" smtClean="0"/>
              <a:t>visualization</a:t>
            </a:r>
            <a:r>
              <a:rPr lang="sv-SE" dirty="0" smtClean="0"/>
              <a:t> and </a:t>
            </a:r>
            <a:r>
              <a:rPr lang="sv-SE" dirty="0" err="1" smtClean="0"/>
              <a:t>analysis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10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Research Projects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Early Monasticism and Classical Paideia, </a:t>
            </a:r>
            <a:r>
              <a:rPr lang="en-US" dirty="0" smtClean="0">
                <a:hlinkClick r:id="rId2"/>
              </a:rPr>
              <a:t>http://mopai.lu.se</a:t>
            </a:r>
            <a:r>
              <a:rPr lang="en-US" dirty="0" smtClean="0"/>
              <a:t> (</a:t>
            </a:r>
            <a:r>
              <a:rPr lang="en-US" i="1" dirty="0" smtClean="0"/>
              <a:t>finished by June 2016</a:t>
            </a:r>
            <a:r>
              <a:rPr lang="en-US" dirty="0" smtClean="0"/>
              <a:t>)</a:t>
            </a:r>
          </a:p>
          <a:p>
            <a:r>
              <a:rPr lang="sv-SE" dirty="0" smtClean="0"/>
              <a:t>Formative </a:t>
            </a:r>
            <a:r>
              <a:rPr lang="sv-SE" dirty="0" err="1" smtClean="0"/>
              <a:t>Wisdom</a:t>
            </a:r>
            <a:r>
              <a:rPr lang="sv-SE" dirty="0" smtClean="0"/>
              <a:t>. The Reception </a:t>
            </a:r>
            <a:r>
              <a:rPr lang="sv-SE" dirty="0" err="1" smtClean="0"/>
              <a:t>of</a:t>
            </a:r>
            <a:r>
              <a:rPr lang="sv-SE" dirty="0" smtClean="0"/>
              <a:t> Monastic </a:t>
            </a:r>
            <a:r>
              <a:rPr lang="sv-SE" dirty="0" err="1" smtClean="0"/>
              <a:t>Sayings</a:t>
            </a:r>
            <a:r>
              <a:rPr lang="sv-SE" dirty="0" smtClean="0"/>
              <a:t> in </a:t>
            </a:r>
            <a:r>
              <a:rPr lang="sv-SE" dirty="0" err="1" smtClean="0"/>
              <a:t>European</a:t>
            </a:r>
            <a:r>
              <a:rPr lang="sv-SE" dirty="0" smtClean="0"/>
              <a:t> Culture: </a:t>
            </a:r>
            <a:r>
              <a:rPr lang="sv-SE" dirty="0" err="1" smtClean="0"/>
              <a:t>Scholarly</a:t>
            </a:r>
            <a:r>
              <a:rPr lang="sv-SE" dirty="0" smtClean="0"/>
              <a:t> </a:t>
            </a:r>
            <a:r>
              <a:rPr lang="sv-SE" dirty="0" err="1" smtClean="0"/>
              <a:t>Collaboration</a:t>
            </a:r>
            <a:r>
              <a:rPr lang="sv-SE" dirty="0" smtClean="0"/>
              <a:t> on a Digital </a:t>
            </a:r>
            <a:r>
              <a:rPr lang="sv-SE" dirty="0" err="1" smtClean="0"/>
              <a:t>Platform</a:t>
            </a:r>
            <a:r>
              <a:rPr lang="sv-SE" dirty="0" smtClean="0"/>
              <a:t>, </a:t>
            </a:r>
            <a:r>
              <a:rPr lang="sv-SE" dirty="0" smtClean="0">
                <a:hlinkClick r:id="rId3"/>
              </a:rPr>
              <a:t>http://monastica.ht.lu.se</a:t>
            </a:r>
            <a:r>
              <a:rPr lang="sv-SE" dirty="0" smtClean="0"/>
              <a:t> </a:t>
            </a:r>
          </a:p>
          <a:p>
            <a:r>
              <a:rPr lang="sv-SE" dirty="0" smtClean="0"/>
              <a:t>Digital Atlas </a:t>
            </a:r>
            <a:r>
              <a:rPr lang="sv-SE" dirty="0" err="1" smtClean="0"/>
              <a:t>of</a:t>
            </a:r>
            <a:r>
              <a:rPr lang="sv-SE" dirty="0" smtClean="0"/>
              <a:t> the Roman Empire, </a:t>
            </a:r>
            <a:r>
              <a:rPr lang="sv-SE" dirty="0" smtClean="0">
                <a:hlinkClick r:id="rId4"/>
              </a:rPr>
              <a:t>http://dare.ht.lu.se</a:t>
            </a:r>
            <a:endParaRPr lang="sv-SE" dirty="0" smtClean="0"/>
          </a:p>
          <a:p>
            <a:r>
              <a:rPr lang="sv-SE" dirty="0" smtClean="0"/>
              <a:t>Nyckeln till </a:t>
            </a:r>
            <a:r>
              <a:rPr lang="sv-SE" dirty="0" err="1" smtClean="0"/>
              <a:t>Uppåkra</a:t>
            </a:r>
            <a:r>
              <a:rPr lang="sv-SE" dirty="0" smtClean="0"/>
              <a:t>, </a:t>
            </a:r>
            <a:r>
              <a:rPr lang="sv-SE" dirty="0" smtClean="0">
                <a:hlinkClick r:id="rId5"/>
              </a:rPr>
              <a:t>http://projekt.ht.lu.se/nyckeln</a:t>
            </a:r>
            <a:r>
              <a:rPr lang="sv-SE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417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Definitions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Data Management </a:t>
            </a:r>
            <a:r>
              <a:rPr lang="sv-SE" dirty="0" err="1" smtClean="0"/>
              <a:t>including</a:t>
            </a:r>
            <a:r>
              <a:rPr lang="sv-SE" dirty="0" smtClean="0"/>
              <a:t> data </a:t>
            </a:r>
            <a:r>
              <a:rPr lang="sv-SE" dirty="0" err="1" smtClean="0"/>
              <a:t>collection</a:t>
            </a:r>
            <a:endParaRPr lang="sv-SE" dirty="0" smtClean="0"/>
          </a:p>
          <a:p>
            <a:r>
              <a:rPr lang="sv-SE" dirty="0" err="1" smtClean="0"/>
              <a:t>Archive</a:t>
            </a:r>
            <a:r>
              <a:rPr lang="sv-SE" dirty="0" smtClean="0"/>
              <a:t> research data (</a:t>
            </a:r>
            <a:r>
              <a:rPr lang="sv-SE" dirty="0" err="1" smtClean="0"/>
              <a:t>according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the </a:t>
            </a:r>
            <a:r>
              <a:rPr lang="sv-SE" dirty="0" err="1" smtClean="0"/>
              <a:t>Archives</a:t>
            </a:r>
            <a:r>
              <a:rPr lang="sv-SE" dirty="0" smtClean="0"/>
              <a:t> </a:t>
            </a:r>
            <a:r>
              <a:rPr lang="sv-SE" dirty="0" err="1" smtClean="0"/>
              <a:t>Act</a:t>
            </a:r>
            <a:r>
              <a:rPr lang="sv-SE" dirty="0" smtClean="0"/>
              <a:t> 1990:782)</a:t>
            </a:r>
          </a:p>
          <a:p>
            <a:r>
              <a:rPr lang="sv-SE" dirty="0" err="1" smtClean="0"/>
              <a:t>Publish</a:t>
            </a:r>
            <a:r>
              <a:rPr lang="sv-SE" dirty="0" smtClean="0"/>
              <a:t> research data, </a:t>
            </a:r>
            <a:r>
              <a:rPr lang="sv-SE" i="1" dirty="0" err="1" smtClean="0"/>
              <a:t>static</a:t>
            </a:r>
            <a:r>
              <a:rPr lang="sv-SE" i="1" dirty="0" smtClean="0"/>
              <a:t> publishing</a:t>
            </a:r>
            <a:r>
              <a:rPr lang="sv-SE" dirty="0" smtClean="0"/>
              <a:t> (</a:t>
            </a:r>
            <a:r>
              <a:rPr lang="sv-SE" dirty="0" err="1" smtClean="0"/>
              <a:t>static</a:t>
            </a:r>
            <a:r>
              <a:rPr lang="sv-SE" dirty="0" smtClean="0"/>
              <a:t> </a:t>
            </a:r>
            <a:r>
              <a:rPr lang="sv-SE" dirty="0" err="1" smtClean="0"/>
              <a:t>files</a:t>
            </a:r>
            <a:r>
              <a:rPr lang="sv-SE" dirty="0" smtClean="0"/>
              <a:t> on servers and metadata) </a:t>
            </a:r>
            <a:r>
              <a:rPr lang="sv-SE" dirty="0" err="1" smtClean="0"/>
              <a:t>although</a:t>
            </a:r>
            <a:r>
              <a:rPr lang="sv-SE" dirty="0" smtClean="0"/>
              <a:t> </a:t>
            </a:r>
            <a:r>
              <a:rPr lang="sv-SE" dirty="0" err="1" smtClean="0"/>
              <a:t>compiled</a:t>
            </a:r>
            <a:r>
              <a:rPr lang="sv-SE" dirty="0" smtClean="0"/>
              <a:t> in Data </a:t>
            </a:r>
            <a:r>
              <a:rPr lang="sv-SE" dirty="0" err="1" smtClean="0"/>
              <a:t>catalogues</a:t>
            </a:r>
            <a:r>
              <a:rPr lang="sv-SE" dirty="0" smtClean="0"/>
              <a:t> and </a:t>
            </a:r>
            <a:r>
              <a:rPr lang="sv-SE" dirty="0" err="1" smtClean="0"/>
              <a:t>registries</a:t>
            </a:r>
            <a:endParaRPr lang="sv-SE" dirty="0" smtClean="0"/>
          </a:p>
          <a:p>
            <a:r>
              <a:rPr lang="sv-SE" dirty="0" smtClean="0"/>
              <a:t>and </a:t>
            </a:r>
            <a:r>
              <a:rPr lang="sv-SE" i="1" dirty="0" err="1" smtClean="0"/>
              <a:t>dynamic</a:t>
            </a:r>
            <a:r>
              <a:rPr lang="sv-SE" i="1" dirty="0" smtClean="0"/>
              <a:t> publishing</a:t>
            </a:r>
            <a:r>
              <a:rPr lang="sv-SE" dirty="0" smtClean="0"/>
              <a:t> (</a:t>
            </a:r>
            <a:r>
              <a:rPr lang="sv-SE" dirty="0" err="1" smtClean="0"/>
              <a:t>databases</a:t>
            </a:r>
            <a:r>
              <a:rPr lang="sv-SE" dirty="0" smtClean="0"/>
              <a:t>, </a:t>
            </a:r>
            <a:r>
              <a:rPr lang="sv-SE" dirty="0" err="1" smtClean="0"/>
              <a:t>serialization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data, </a:t>
            </a:r>
            <a:r>
              <a:rPr lang="sv-SE" dirty="0" err="1" smtClean="0"/>
              <a:t>built</a:t>
            </a:r>
            <a:r>
              <a:rPr lang="sv-SE" dirty="0" smtClean="0"/>
              <a:t>-in data definitions and meta data, </a:t>
            </a:r>
            <a:r>
              <a:rPr lang="sv-SE" dirty="0" err="1" smtClean="0"/>
              <a:t>thematic</a:t>
            </a:r>
            <a:r>
              <a:rPr lang="sv-SE" dirty="0" smtClean="0"/>
              <a:t> </a:t>
            </a:r>
            <a:r>
              <a:rPr lang="sv-SE" dirty="0" err="1" smtClean="0"/>
              <a:t>collaboration</a:t>
            </a:r>
            <a:r>
              <a:rPr lang="sv-SE" dirty="0" smtClean="0"/>
              <a:t>, </a:t>
            </a:r>
            <a:r>
              <a:rPr lang="sv-SE" dirty="0" err="1" smtClean="0"/>
              <a:t>visualizations</a:t>
            </a:r>
            <a:r>
              <a:rPr lang="sv-SE" dirty="0" smtClean="0"/>
              <a:t>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9392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Research data Life </a:t>
            </a:r>
            <a:r>
              <a:rPr lang="sv-SE" dirty="0" err="1" smtClean="0"/>
              <a:t>cycle</a:t>
            </a: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Source: www.jisc.ac.uk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482932"/>
            <a:ext cx="4883224" cy="4897176"/>
          </a:xfrm>
        </p:spPr>
      </p:pic>
    </p:spTree>
    <p:extLst>
      <p:ext uri="{BB962C8B-B14F-4D97-AF65-F5344CB8AC3E}">
        <p14:creationId xmlns:p14="http://schemas.microsoft.com/office/powerpoint/2010/main" val="3037420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Sources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Humanities</a:t>
            </a:r>
            <a:r>
              <a:rPr lang="sv-SE" dirty="0" smtClean="0"/>
              <a:t> data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Cultural</a:t>
            </a:r>
            <a:r>
              <a:rPr lang="sv-SE" dirty="0" smtClean="0"/>
              <a:t> </a:t>
            </a:r>
            <a:r>
              <a:rPr lang="sv-SE" dirty="0" err="1" smtClean="0"/>
              <a:t>heritage</a:t>
            </a:r>
            <a:r>
              <a:rPr lang="sv-SE" dirty="0" smtClean="0"/>
              <a:t> data (</a:t>
            </a:r>
            <a:r>
              <a:rPr lang="sv-SE" dirty="0" err="1" smtClean="0"/>
              <a:t>e.g</a:t>
            </a:r>
            <a:r>
              <a:rPr lang="sv-SE" dirty="0" smtClean="0"/>
              <a:t>. </a:t>
            </a:r>
            <a:r>
              <a:rPr lang="sv-SE" dirty="0" err="1" smtClean="0"/>
              <a:t>manuscripts</a:t>
            </a:r>
            <a:r>
              <a:rPr lang="sv-SE" dirty="0" smtClean="0"/>
              <a:t> and texts, </a:t>
            </a:r>
            <a:r>
              <a:rPr lang="sv-SE" dirty="0" err="1" smtClean="0"/>
              <a:t>artefacts</a:t>
            </a:r>
            <a:r>
              <a:rPr lang="sv-SE" dirty="0" smtClean="0"/>
              <a:t>)</a:t>
            </a:r>
          </a:p>
          <a:p>
            <a:r>
              <a:rPr lang="sv-SE" dirty="0" err="1" smtClean="0"/>
              <a:t>Open</a:t>
            </a:r>
            <a:r>
              <a:rPr lang="sv-SE" dirty="0" smtClean="0"/>
              <a:t> </a:t>
            </a:r>
            <a:r>
              <a:rPr lang="sv-SE" dirty="0" err="1" smtClean="0"/>
              <a:t>governmental</a:t>
            </a:r>
            <a:r>
              <a:rPr lang="sv-SE" dirty="0" smtClean="0"/>
              <a:t> data (</a:t>
            </a:r>
            <a:r>
              <a:rPr lang="sv-SE" dirty="0" err="1" smtClean="0"/>
              <a:t>e.g</a:t>
            </a:r>
            <a:r>
              <a:rPr lang="sv-SE" dirty="0" smtClean="0"/>
              <a:t>. administrative data, </a:t>
            </a:r>
            <a:r>
              <a:rPr lang="sv-SE" dirty="0" err="1" smtClean="0"/>
              <a:t>geographic</a:t>
            </a:r>
            <a:r>
              <a:rPr lang="sv-SE" dirty="0" smtClean="0"/>
              <a:t> data)</a:t>
            </a:r>
          </a:p>
          <a:p>
            <a:r>
              <a:rPr lang="sv-SE" dirty="0" smtClean="0"/>
              <a:t>Research data </a:t>
            </a:r>
            <a:r>
              <a:rPr lang="sv-SE" dirty="0" err="1" smtClean="0"/>
              <a:t>made</a:t>
            </a:r>
            <a:r>
              <a:rPr lang="sv-SE" dirty="0" smtClean="0"/>
              <a:t> </a:t>
            </a:r>
            <a:r>
              <a:rPr lang="sv-SE" dirty="0" err="1" smtClean="0"/>
              <a:t>available</a:t>
            </a:r>
            <a:r>
              <a:rPr lang="sv-SE" dirty="0" smtClean="0"/>
              <a:t> by </a:t>
            </a:r>
            <a:r>
              <a:rPr lang="sv-SE" dirty="0" err="1" smtClean="0"/>
              <a:t>others</a:t>
            </a:r>
            <a:endParaRPr lang="sv-SE" dirty="0" smtClean="0"/>
          </a:p>
          <a:p>
            <a:r>
              <a:rPr lang="sv-SE" dirty="0" err="1" smtClean="0"/>
              <a:t>Own</a:t>
            </a:r>
            <a:r>
              <a:rPr lang="sv-SE" dirty="0" smtClean="0"/>
              <a:t> data </a:t>
            </a:r>
            <a:r>
              <a:rPr lang="sv-SE" dirty="0" err="1" smtClean="0"/>
              <a:t>collection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3435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 smtClean="0"/>
              <a:t>Humanities</a:t>
            </a:r>
            <a:r>
              <a:rPr lang="sv-SE" dirty="0" smtClean="0"/>
              <a:t> as data </a:t>
            </a:r>
            <a:r>
              <a:rPr lang="sv-SE" dirty="0" err="1" smtClean="0"/>
              <a:t>producer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Humanities</a:t>
            </a:r>
            <a:r>
              <a:rPr lang="sv-SE" dirty="0" smtClean="0"/>
              <a:t> data </a:t>
            </a:r>
            <a:r>
              <a:rPr lang="sv-SE" dirty="0" err="1" smtClean="0"/>
              <a:t>could</a:t>
            </a:r>
            <a:r>
              <a:rPr lang="sv-SE" dirty="0" smtClean="0"/>
              <a:t> be </a:t>
            </a:r>
            <a:r>
              <a:rPr lang="sv-SE" dirty="0" err="1" smtClean="0"/>
              <a:t>regarded</a:t>
            </a:r>
            <a:r>
              <a:rPr lang="sv-SE" dirty="0" smtClean="0"/>
              <a:t> as </a:t>
            </a:r>
            <a:r>
              <a:rPr lang="sv-SE" dirty="0" err="1" smtClean="0"/>
              <a:t>cultural</a:t>
            </a:r>
            <a:r>
              <a:rPr lang="sv-SE" dirty="0" smtClean="0"/>
              <a:t> </a:t>
            </a:r>
            <a:r>
              <a:rPr lang="sv-SE" dirty="0" err="1" smtClean="0"/>
              <a:t>heritage</a:t>
            </a:r>
            <a:r>
              <a:rPr lang="sv-SE" dirty="0" smtClean="0"/>
              <a:t> data, </a:t>
            </a:r>
            <a:r>
              <a:rPr lang="sv-SE" dirty="0" err="1" smtClean="0"/>
              <a:t>e.g</a:t>
            </a:r>
            <a:r>
              <a:rPr lang="sv-SE" dirty="0" smtClean="0"/>
              <a:t>. </a:t>
            </a:r>
            <a:r>
              <a:rPr lang="sv-SE" dirty="0" err="1" smtClean="0"/>
              <a:t>transcriptions</a:t>
            </a:r>
            <a:r>
              <a:rPr lang="sv-SE" dirty="0" smtClean="0"/>
              <a:t> and </a:t>
            </a:r>
            <a:r>
              <a:rPr lang="sv-SE" dirty="0" err="1" smtClean="0"/>
              <a:t>critical</a:t>
            </a:r>
            <a:r>
              <a:rPr lang="sv-SE" dirty="0" smtClean="0"/>
              <a:t> editions </a:t>
            </a:r>
            <a:r>
              <a:rPr lang="sv-SE" dirty="0" err="1" smtClean="0"/>
              <a:t>of</a:t>
            </a:r>
            <a:r>
              <a:rPr lang="sv-SE" dirty="0" smtClean="0"/>
              <a:t> source texts, </a:t>
            </a:r>
            <a:r>
              <a:rPr lang="sv-SE" dirty="0" err="1" smtClean="0"/>
              <a:t>archaeological</a:t>
            </a:r>
            <a:r>
              <a:rPr lang="sv-SE" dirty="0" smtClean="0"/>
              <a:t> </a:t>
            </a:r>
            <a:r>
              <a:rPr lang="sv-SE" dirty="0" err="1" smtClean="0"/>
              <a:t>finds</a:t>
            </a:r>
            <a:r>
              <a:rPr lang="sv-SE" dirty="0" smtClean="0"/>
              <a:t>, </a:t>
            </a:r>
            <a:r>
              <a:rPr lang="sv-SE" dirty="0" err="1" smtClean="0"/>
              <a:t>thematic</a:t>
            </a:r>
            <a:r>
              <a:rPr lang="sv-SE" dirty="0" smtClean="0"/>
              <a:t> </a:t>
            </a:r>
            <a:r>
              <a:rPr lang="sv-SE" dirty="0" err="1" smtClean="0"/>
              <a:t>compilations</a:t>
            </a:r>
            <a:r>
              <a:rPr lang="sv-SE" dirty="0" smtClean="0"/>
              <a:t>, </a:t>
            </a:r>
            <a:r>
              <a:rPr lang="sv-SE" dirty="0" err="1" smtClean="0"/>
              <a:t>listings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historical</a:t>
            </a:r>
            <a:r>
              <a:rPr lang="sv-SE" dirty="0" smtClean="0"/>
              <a:t> </a:t>
            </a:r>
            <a:r>
              <a:rPr lang="sv-SE" dirty="0" err="1" smtClean="0"/>
              <a:t>places</a:t>
            </a:r>
            <a:r>
              <a:rPr lang="sv-SE" dirty="0" smtClean="0"/>
              <a:t>, persons and </a:t>
            </a:r>
            <a:r>
              <a:rPr lang="sv-SE" dirty="0" err="1" smtClean="0"/>
              <a:t>organizations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534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err="1" smtClean="0"/>
              <a:t>Linked</a:t>
            </a:r>
            <a:r>
              <a:rPr lang="sv-SE" dirty="0" smtClean="0"/>
              <a:t> </a:t>
            </a:r>
            <a:r>
              <a:rPr lang="sv-SE" dirty="0" err="1" smtClean="0"/>
              <a:t>Open</a:t>
            </a:r>
            <a:r>
              <a:rPr lang="sv-SE" dirty="0" smtClean="0"/>
              <a:t> Data in the </a:t>
            </a:r>
            <a:r>
              <a:rPr lang="sv-SE" dirty="0" err="1" smtClean="0"/>
              <a:t>Humanities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Linked</a:t>
            </a:r>
            <a:r>
              <a:rPr lang="sv-SE" dirty="0" smtClean="0"/>
              <a:t> </a:t>
            </a:r>
            <a:r>
              <a:rPr lang="sv-SE" dirty="0" err="1" smtClean="0"/>
              <a:t>Open</a:t>
            </a:r>
            <a:r>
              <a:rPr lang="sv-SE" dirty="0" smtClean="0"/>
              <a:t> Data as </a:t>
            </a:r>
            <a:r>
              <a:rPr lang="sv-SE" dirty="0" err="1" smtClean="0"/>
              <a:t>organizing</a:t>
            </a:r>
            <a:r>
              <a:rPr lang="sv-SE" dirty="0" smtClean="0"/>
              <a:t> principle for research data publishing</a:t>
            </a:r>
          </a:p>
          <a:p>
            <a:r>
              <a:rPr lang="sv-SE" dirty="0" err="1" smtClean="0"/>
              <a:t>Stable</a:t>
            </a:r>
            <a:r>
              <a:rPr lang="sv-SE" dirty="0" smtClean="0"/>
              <a:t> </a:t>
            </a:r>
            <a:r>
              <a:rPr lang="sv-SE" dirty="0" err="1" smtClean="0"/>
              <a:t>identifiers</a:t>
            </a:r>
            <a:r>
              <a:rPr lang="sv-SE" dirty="0" smtClean="0"/>
              <a:t> and </a:t>
            </a:r>
            <a:r>
              <a:rPr lang="sv-SE" dirty="0" err="1" smtClean="0"/>
              <a:t>shared</a:t>
            </a:r>
            <a:r>
              <a:rPr lang="sv-SE" dirty="0" smtClean="0"/>
              <a:t> </a:t>
            </a:r>
            <a:r>
              <a:rPr lang="sv-SE" dirty="0" err="1" smtClean="0"/>
              <a:t>ontologies</a:t>
            </a:r>
            <a:endParaRPr lang="sv-SE" dirty="0" smtClean="0"/>
          </a:p>
          <a:p>
            <a:r>
              <a:rPr lang="sv-SE" dirty="0" err="1" smtClean="0"/>
              <a:t>Dynamic</a:t>
            </a:r>
            <a:r>
              <a:rPr lang="sv-SE" dirty="0" smtClean="0"/>
              <a:t> publishing in real </a:t>
            </a:r>
            <a:r>
              <a:rPr lang="sv-SE" dirty="0" err="1" smtClean="0"/>
              <a:t>time</a:t>
            </a:r>
            <a:endParaRPr lang="sv-SE" dirty="0" smtClean="0"/>
          </a:p>
          <a:p>
            <a:r>
              <a:rPr lang="sv-SE" dirty="0" smtClean="0"/>
              <a:t>Examples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dynamic</a:t>
            </a:r>
            <a:r>
              <a:rPr lang="sv-SE" dirty="0" smtClean="0"/>
              <a:t> publishing from </a:t>
            </a:r>
            <a:r>
              <a:rPr lang="sv-SE" dirty="0" err="1" smtClean="0"/>
              <a:t>own</a:t>
            </a:r>
            <a:r>
              <a:rPr lang="sv-SE" dirty="0" smtClean="0"/>
              <a:t> </a:t>
            </a:r>
            <a:r>
              <a:rPr lang="sv-SE" dirty="0" err="1" smtClean="0"/>
              <a:t>work</a:t>
            </a:r>
            <a:r>
              <a:rPr lang="sv-SE" smtClean="0"/>
              <a:t> - Live Demo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492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Authority</a:t>
            </a:r>
            <a:r>
              <a:rPr lang="sv-SE" dirty="0" smtClean="0"/>
              <a:t> data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Needed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solve</a:t>
            </a:r>
            <a:r>
              <a:rPr lang="sv-SE" dirty="0" smtClean="0"/>
              <a:t> </a:t>
            </a:r>
            <a:r>
              <a:rPr lang="sv-SE" dirty="0" err="1" smtClean="0"/>
              <a:t>ambiguities</a:t>
            </a:r>
            <a:r>
              <a:rPr lang="sv-SE" dirty="0" smtClean="0"/>
              <a:t> in </a:t>
            </a:r>
            <a:r>
              <a:rPr lang="sv-SE" dirty="0" err="1" smtClean="0"/>
              <a:t>identification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entities</a:t>
            </a:r>
            <a:r>
              <a:rPr lang="sv-SE" dirty="0" smtClean="0"/>
              <a:t>, </a:t>
            </a:r>
            <a:r>
              <a:rPr lang="sv-SE" dirty="0" err="1" smtClean="0"/>
              <a:t>especially</a:t>
            </a:r>
            <a:r>
              <a:rPr lang="sv-SE" dirty="0" smtClean="0"/>
              <a:t> in a LOD </a:t>
            </a:r>
            <a:r>
              <a:rPr lang="sv-SE" dirty="0" err="1" smtClean="0"/>
              <a:t>context</a:t>
            </a:r>
            <a:endParaRPr lang="sv-SE" dirty="0" smtClean="0"/>
          </a:p>
          <a:p>
            <a:r>
              <a:rPr lang="sv-SE" dirty="0" err="1" smtClean="0"/>
              <a:t>Authority</a:t>
            </a:r>
            <a:r>
              <a:rPr lang="sv-SE" dirty="0" smtClean="0"/>
              <a:t> data for persons, </a:t>
            </a:r>
            <a:r>
              <a:rPr lang="sv-SE" dirty="0" err="1" smtClean="0"/>
              <a:t>places</a:t>
            </a:r>
            <a:r>
              <a:rPr lang="sv-SE" dirty="0" smtClean="0"/>
              <a:t>, </a:t>
            </a:r>
            <a:r>
              <a:rPr lang="sv-SE" dirty="0" err="1" smtClean="0"/>
              <a:t>time</a:t>
            </a:r>
            <a:r>
              <a:rPr lang="sv-SE" dirty="0" smtClean="0"/>
              <a:t> periods, online </a:t>
            </a:r>
            <a:r>
              <a:rPr lang="sv-SE" dirty="0" err="1" smtClean="0"/>
              <a:t>historical</a:t>
            </a:r>
            <a:r>
              <a:rPr lang="sv-SE" dirty="0" smtClean="0"/>
              <a:t> </a:t>
            </a:r>
            <a:r>
              <a:rPr lang="sv-SE" dirty="0" err="1" smtClean="0"/>
              <a:t>gazetteers</a:t>
            </a:r>
            <a:r>
              <a:rPr lang="sv-SE" dirty="0" smtClean="0"/>
              <a:t>, </a:t>
            </a:r>
            <a:r>
              <a:rPr lang="sv-SE" dirty="0" err="1" smtClean="0"/>
              <a:t>prosopographies</a:t>
            </a:r>
            <a:r>
              <a:rPr lang="sv-SE" dirty="0" smtClean="0"/>
              <a:t> and lists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organizations</a:t>
            </a:r>
            <a:r>
              <a:rPr lang="sv-SE" dirty="0" smtClean="0"/>
              <a:t> and </a:t>
            </a:r>
            <a:r>
              <a:rPr lang="sv-SE" dirty="0" err="1" smtClean="0"/>
              <a:t>territories</a:t>
            </a:r>
            <a:r>
              <a:rPr lang="sv-SE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5966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Problems </a:t>
            </a:r>
            <a:r>
              <a:rPr lang="sv-SE" dirty="0" err="1" smtClean="0"/>
              <a:t>using</a:t>
            </a:r>
            <a:r>
              <a:rPr lang="sv-SE" dirty="0" smtClean="0"/>
              <a:t> </a:t>
            </a:r>
            <a:r>
              <a:rPr lang="sv-SE" dirty="0" err="1" smtClean="0"/>
              <a:t>Open</a:t>
            </a:r>
            <a:r>
              <a:rPr lang="sv-SE" dirty="0" smtClean="0"/>
              <a:t> Data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Cultural</a:t>
            </a:r>
            <a:r>
              <a:rPr lang="sv-SE" dirty="0" smtClean="0"/>
              <a:t> </a:t>
            </a:r>
            <a:r>
              <a:rPr lang="sv-SE" dirty="0" err="1" smtClean="0"/>
              <a:t>heritage</a:t>
            </a:r>
            <a:r>
              <a:rPr lang="sv-SE" dirty="0" smtClean="0"/>
              <a:t> data and </a:t>
            </a:r>
            <a:r>
              <a:rPr lang="sv-SE" dirty="0" err="1" smtClean="0"/>
              <a:t>governmental</a:t>
            </a:r>
            <a:r>
              <a:rPr lang="sv-SE" dirty="0" smtClean="0"/>
              <a:t> data </a:t>
            </a:r>
            <a:r>
              <a:rPr lang="sv-SE" dirty="0" err="1" smtClean="0"/>
              <a:t>are</a:t>
            </a:r>
            <a:r>
              <a:rPr lang="sv-SE" dirty="0" smtClean="0"/>
              <a:t> not </a:t>
            </a:r>
            <a:r>
              <a:rPr lang="sv-SE" dirty="0" err="1" smtClean="0"/>
              <a:t>always</a:t>
            </a:r>
            <a:r>
              <a:rPr lang="sv-SE" dirty="0" smtClean="0"/>
              <a:t> </a:t>
            </a:r>
            <a:r>
              <a:rPr lang="sv-SE" dirty="0" err="1" smtClean="0"/>
              <a:t>adapted</a:t>
            </a:r>
            <a:r>
              <a:rPr lang="sv-SE" dirty="0" smtClean="0"/>
              <a:t> for research </a:t>
            </a:r>
            <a:r>
              <a:rPr lang="sv-SE" dirty="0" err="1" smtClean="0"/>
              <a:t>questions</a:t>
            </a:r>
            <a:endParaRPr lang="sv-SE" dirty="0" smtClean="0"/>
          </a:p>
          <a:p>
            <a:r>
              <a:rPr lang="sv-SE" dirty="0" err="1" smtClean="0"/>
              <a:t>Archives</a:t>
            </a:r>
            <a:r>
              <a:rPr lang="sv-SE" dirty="0" smtClean="0"/>
              <a:t>, museums and </a:t>
            </a:r>
            <a:r>
              <a:rPr lang="sv-SE" dirty="0" err="1" smtClean="0"/>
              <a:t>libraries</a:t>
            </a:r>
            <a:r>
              <a:rPr lang="sv-SE" dirty="0" smtClean="0"/>
              <a:t> </a:t>
            </a:r>
            <a:r>
              <a:rPr lang="sv-SE" dirty="0" err="1" smtClean="0"/>
              <a:t>have</a:t>
            </a:r>
            <a:r>
              <a:rPr lang="sv-SE" dirty="0" smtClean="0"/>
              <a:t> </a:t>
            </a:r>
            <a:r>
              <a:rPr lang="sv-SE" dirty="0" err="1" smtClean="0"/>
              <a:t>their</a:t>
            </a:r>
            <a:r>
              <a:rPr lang="sv-SE" dirty="0" smtClean="0"/>
              <a:t> </a:t>
            </a:r>
            <a:r>
              <a:rPr lang="sv-SE" dirty="0" err="1" smtClean="0"/>
              <a:t>own</a:t>
            </a:r>
            <a:r>
              <a:rPr lang="sv-SE" dirty="0" smtClean="0"/>
              <a:t> purposes </a:t>
            </a:r>
            <a:r>
              <a:rPr lang="sv-SE" dirty="0" err="1" smtClean="0"/>
              <a:t>when</a:t>
            </a:r>
            <a:r>
              <a:rPr lang="sv-SE" dirty="0" smtClean="0"/>
              <a:t> </a:t>
            </a:r>
            <a:r>
              <a:rPr lang="sv-SE" dirty="0" err="1" smtClean="0"/>
              <a:t>managing</a:t>
            </a:r>
            <a:r>
              <a:rPr lang="sv-SE" dirty="0" smtClean="0"/>
              <a:t> data </a:t>
            </a:r>
            <a:r>
              <a:rPr lang="sv-SE" dirty="0" err="1" smtClean="0"/>
              <a:t>collections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9550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408</Words>
  <Application>Microsoft Office PowerPoint</Application>
  <PresentationFormat>Bildspel på skärmen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Office-tema</vt:lpstr>
      <vt:lpstr>Open Data and Reserach data in the Humanities</vt:lpstr>
      <vt:lpstr>Research Projects</vt:lpstr>
      <vt:lpstr>Definitions</vt:lpstr>
      <vt:lpstr>Research data Life cycle Source: www.jisc.ac.uk</vt:lpstr>
      <vt:lpstr>Sources of Humanities data </vt:lpstr>
      <vt:lpstr>Humanities as data producer</vt:lpstr>
      <vt:lpstr>Linked Open Data in the Humanities</vt:lpstr>
      <vt:lpstr>Authority data</vt:lpstr>
      <vt:lpstr>Problems using Open Data</vt:lpstr>
      <vt:lpstr>Sustainability issues</vt:lpstr>
      <vt:lpstr>Dual purpose publishing</vt:lpstr>
      <vt:lpstr>Towards a solution</vt:lpstr>
    </vt:vector>
  </TitlesOfParts>
  <Company>Lunds Universitet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Data and Reserach data in the Humanities</dc:title>
  <dc:creator>Johan Åhlfeldt</dc:creator>
  <cp:lastModifiedBy>Johan Åhlfeldt</cp:lastModifiedBy>
  <cp:revision>8</cp:revision>
  <dcterms:created xsi:type="dcterms:W3CDTF">2016-06-13T07:15:04Z</dcterms:created>
  <dcterms:modified xsi:type="dcterms:W3CDTF">2016-06-14T11:54:38Z</dcterms:modified>
</cp:coreProperties>
</file>