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7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0166D2-E662-4DC2-BBB7-643C22A5FCC7}" v="35" dt="2025-01-13T15:30:07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 Tiedtke" userId="fc125c29-ed5b-4854-80f5-e9ccf8d659b9" providerId="ADAL" clId="{BB0166D2-E662-4DC2-BBB7-643C22A5FCC7}"/>
    <pc:docChg chg="undo custSel addSld delSld modSld">
      <pc:chgData name="Christoph Tiedtke" userId="fc125c29-ed5b-4854-80f5-e9ccf8d659b9" providerId="ADAL" clId="{BB0166D2-E662-4DC2-BBB7-643C22A5FCC7}" dt="2025-01-13T15:30:07.159" v="1536"/>
      <pc:docMkLst>
        <pc:docMk/>
      </pc:docMkLst>
      <pc:sldChg chg="modSp del mod">
        <pc:chgData name="Christoph Tiedtke" userId="fc125c29-ed5b-4854-80f5-e9ccf8d659b9" providerId="ADAL" clId="{BB0166D2-E662-4DC2-BBB7-643C22A5FCC7}" dt="2025-01-13T14:11:43.169" v="1304" actId="47"/>
        <pc:sldMkLst>
          <pc:docMk/>
          <pc:sldMk cId="422463068" sldId="256"/>
        </pc:sldMkLst>
        <pc:spChg chg="mod">
          <ac:chgData name="Christoph Tiedtke" userId="fc125c29-ed5b-4854-80f5-e9ccf8d659b9" providerId="ADAL" clId="{BB0166D2-E662-4DC2-BBB7-643C22A5FCC7}" dt="2025-01-13T13:23:13.111" v="83" actId="1038"/>
          <ac:spMkLst>
            <pc:docMk/>
            <pc:sldMk cId="422463068" sldId="256"/>
            <ac:spMk id="4" creationId="{F6C3F679-854B-127E-FD27-4E23BC592427}"/>
          </ac:spMkLst>
        </pc:spChg>
        <pc:spChg chg="mod">
          <ac:chgData name="Christoph Tiedtke" userId="fc125c29-ed5b-4854-80f5-e9ccf8d659b9" providerId="ADAL" clId="{BB0166D2-E662-4DC2-BBB7-643C22A5FCC7}" dt="2025-01-13T13:21:19.934" v="15" actId="14100"/>
          <ac:spMkLst>
            <pc:docMk/>
            <pc:sldMk cId="422463068" sldId="256"/>
            <ac:spMk id="6" creationId="{082C8DDD-7B31-445C-3E80-19D0E818B744}"/>
          </ac:spMkLst>
        </pc:spChg>
        <pc:spChg chg="mod">
          <ac:chgData name="Christoph Tiedtke" userId="fc125c29-ed5b-4854-80f5-e9ccf8d659b9" providerId="ADAL" clId="{BB0166D2-E662-4DC2-BBB7-643C22A5FCC7}" dt="2025-01-13T13:23:54.218" v="118" actId="1036"/>
          <ac:spMkLst>
            <pc:docMk/>
            <pc:sldMk cId="422463068" sldId="256"/>
            <ac:spMk id="7" creationId="{6A80E962-CEA7-A916-115C-6F0A9CBA89FF}"/>
          </ac:spMkLst>
        </pc:spChg>
        <pc:spChg chg="mod">
          <ac:chgData name="Christoph Tiedtke" userId="fc125c29-ed5b-4854-80f5-e9ccf8d659b9" providerId="ADAL" clId="{BB0166D2-E662-4DC2-BBB7-643C22A5FCC7}" dt="2025-01-13T13:22:44.448" v="76" actId="1037"/>
          <ac:spMkLst>
            <pc:docMk/>
            <pc:sldMk cId="422463068" sldId="256"/>
            <ac:spMk id="8" creationId="{0AEE2A55-C9D9-6B8C-C73A-363B2E321D7E}"/>
          </ac:spMkLst>
        </pc:spChg>
        <pc:spChg chg="mod">
          <ac:chgData name="Christoph Tiedtke" userId="fc125c29-ed5b-4854-80f5-e9ccf8d659b9" providerId="ADAL" clId="{BB0166D2-E662-4DC2-BBB7-643C22A5FCC7}" dt="2025-01-13T13:23:45.767" v="114" actId="1035"/>
          <ac:spMkLst>
            <pc:docMk/>
            <pc:sldMk cId="422463068" sldId="256"/>
            <ac:spMk id="9" creationId="{E4B30004-F7B1-4487-4650-6D5DEB37B1F0}"/>
          </ac:spMkLst>
        </pc:spChg>
      </pc:sldChg>
      <pc:sldChg chg="addSp modSp mod">
        <pc:chgData name="Christoph Tiedtke" userId="fc125c29-ed5b-4854-80f5-e9ccf8d659b9" providerId="ADAL" clId="{BB0166D2-E662-4DC2-BBB7-643C22A5FCC7}" dt="2025-01-13T15:28:19.911" v="1465" actId="20577"/>
        <pc:sldMkLst>
          <pc:docMk/>
          <pc:sldMk cId="3561581289" sldId="257"/>
        </pc:sldMkLst>
        <pc:spChg chg="add mod">
          <ac:chgData name="Christoph Tiedtke" userId="fc125c29-ed5b-4854-80f5-e9ccf8d659b9" providerId="ADAL" clId="{BB0166D2-E662-4DC2-BBB7-643C22A5FCC7}" dt="2025-01-13T14:27:34.242" v="1375" actId="14861"/>
          <ac:spMkLst>
            <pc:docMk/>
            <pc:sldMk cId="3561581289" sldId="257"/>
            <ac:spMk id="2" creationId="{E444503D-DC1F-3BE6-BAB6-E5D5F0D6705C}"/>
          </ac:spMkLst>
        </pc:spChg>
        <pc:spChg chg="add mod">
          <ac:chgData name="Christoph Tiedtke" userId="fc125c29-ed5b-4854-80f5-e9ccf8d659b9" providerId="ADAL" clId="{BB0166D2-E662-4DC2-BBB7-643C22A5FCC7}" dt="2025-01-13T15:28:19.911" v="1465" actId="20577"/>
          <ac:spMkLst>
            <pc:docMk/>
            <pc:sldMk cId="3561581289" sldId="257"/>
            <ac:spMk id="4" creationId="{718EB2F8-5AC7-CA8F-2516-6113ED37E29C}"/>
          </ac:spMkLst>
        </pc:spChg>
        <pc:picChg chg="mod">
          <ac:chgData name="Christoph Tiedtke" userId="fc125c29-ed5b-4854-80f5-e9ccf8d659b9" providerId="ADAL" clId="{BB0166D2-E662-4DC2-BBB7-643C22A5FCC7}" dt="2025-01-13T14:18:56.899" v="1348"/>
          <ac:picMkLst>
            <pc:docMk/>
            <pc:sldMk cId="3561581289" sldId="257"/>
            <ac:picMk id="3" creationId="{F1E2EEB3-D78F-D0ED-A522-9C56B7CB13ED}"/>
          </ac:picMkLst>
        </pc:picChg>
      </pc:sldChg>
      <pc:sldChg chg="addSp modSp mod">
        <pc:chgData name="Christoph Tiedtke" userId="fc125c29-ed5b-4854-80f5-e9ccf8d659b9" providerId="ADAL" clId="{BB0166D2-E662-4DC2-BBB7-643C22A5FCC7}" dt="2025-01-13T15:28:50.020" v="1506" actId="1037"/>
        <pc:sldMkLst>
          <pc:docMk/>
          <pc:sldMk cId="2913645343" sldId="259"/>
        </pc:sldMkLst>
        <pc:spChg chg="add mod">
          <ac:chgData name="Christoph Tiedtke" userId="fc125c29-ed5b-4854-80f5-e9ccf8d659b9" providerId="ADAL" clId="{BB0166D2-E662-4DC2-BBB7-643C22A5FCC7}" dt="2025-01-13T14:27:48.020" v="1376" actId="14861"/>
          <ac:spMkLst>
            <pc:docMk/>
            <pc:sldMk cId="2913645343" sldId="259"/>
            <ac:spMk id="2" creationId="{83D6B65E-2B6A-6F4E-8559-06A62746B585}"/>
          </ac:spMkLst>
        </pc:spChg>
        <pc:spChg chg="add mod">
          <ac:chgData name="Christoph Tiedtke" userId="fc125c29-ed5b-4854-80f5-e9ccf8d659b9" providerId="ADAL" clId="{BB0166D2-E662-4DC2-BBB7-643C22A5FCC7}" dt="2025-01-13T15:28:50.020" v="1506" actId="1037"/>
          <ac:spMkLst>
            <pc:docMk/>
            <pc:sldMk cId="2913645343" sldId="259"/>
            <ac:spMk id="4" creationId="{D49BF068-718B-7AD9-8226-639869A110AE}"/>
          </ac:spMkLst>
        </pc:spChg>
      </pc:sldChg>
      <pc:sldChg chg="addSp modSp mod">
        <pc:chgData name="Christoph Tiedtke" userId="fc125c29-ed5b-4854-80f5-e9ccf8d659b9" providerId="ADAL" clId="{BB0166D2-E662-4DC2-BBB7-643C22A5FCC7}" dt="2025-01-13T15:29:17.152" v="1533" actId="1038"/>
        <pc:sldMkLst>
          <pc:docMk/>
          <pc:sldMk cId="1382811176" sldId="260"/>
        </pc:sldMkLst>
        <pc:spChg chg="add mod">
          <ac:chgData name="Christoph Tiedtke" userId="fc125c29-ed5b-4854-80f5-e9ccf8d659b9" providerId="ADAL" clId="{BB0166D2-E662-4DC2-BBB7-643C22A5FCC7}" dt="2025-01-13T14:28:02.602" v="1377" actId="14861"/>
          <ac:spMkLst>
            <pc:docMk/>
            <pc:sldMk cId="1382811176" sldId="260"/>
            <ac:spMk id="2" creationId="{A4AC9B0C-C65B-1264-A694-60E280B1303E}"/>
          </ac:spMkLst>
        </pc:spChg>
        <pc:spChg chg="add mod">
          <ac:chgData name="Christoph Tiedtke" userId="fc125c29-ed5b-4854-80f5-e9ccf8d659b9" providerId="ADAL" clId="{BB0166D2-E662-4DC2-BBB7-643C22A5FCC7}" dt="2025-01-13T15:29:17.152" v="1533" actId="1038"/>
          <ac:spMkLst>
            <pc:docMk/>
            <pc:sldMk cId="1382811176" sldId="260"/>
            <ac:spMk id="4" creationId="{0F8349B1-38BD-137F-AA48-998B2C0EC94D}"/>
          </ac:spMkLst>
        </pc:spChg>
      </pc:sldChg>
      <pc:sldChg chg="addSp modSp mod">
        <pc:chgData name="Christoph Tiedtke" userId="fc125c29-ed5b-4854-80f5-e9ccf8d659b9" providerId="ADAL" clId="{BB0166D2-E662-4DC2-BBB7-643C22A5FCC7}" dt="2025-01-13T15:29:37.966" v="1535"/>
        <pc:sldMkLst>
          <pc:docMk/>
          <pc:sldMk cId="3779529288" sldId="261"/>
        </pc:sldMkLst>
        <pc:spChg chg="add mod">
          <ac:chgData name="Christoph Tiedtke" userId="fc125c29-ed5b-4854-80f5-e9ccf8d659b9" providerId="ADAL" clId="{BB0166D2-E662-4DC2-BBB7-643C22A5FCC7}" dt="2025-01-13T14:28:25.817" v="1378" actId="14861"/>
          <ac:spMkLst>
            <pc:docMk/>
            <pc:sldMk cId="3779529288" sldId="261"/>
            <ac:spMk id="2" creationId="{4BBFC92C-D752-D088-050D-8A5F72B5B2D7}"/>
          </ac:spMkLst>
        </pc:spChg>
        <pc:spChg chg="add mod">
          <ac:chgData name="Christoph Tiedtke" userId="fc125c29-ed5b-4854-80f5-e9ccf8d659b9" providerId="ADAL" clId="{BB0166D2-E662-4DC2-BBB7-643C22A5FCC7}" dt="2025-01-13T15:29:37.966" v="1535"/>
          <ac:spMkLst>
            <pc:docMk/>
            <pc:sldMk cId="3779529288" sldId="261"/>
            <ac:spMk id="4" creationId="{4FDB662A-FCA1-E875-8502-FF337A9F5FDF}"/>
          </ac:spMkLst>
        </pc:spChg>
      </pc:sldChg>
      <pc:sldChg chg="addSp modSp mod">
        <pc:chgData name="Christoph Tiedtke" userId="fc125c29-ed5b-4854-80f5-e9ccf8d659b9" providerId="ADAL" clId="{BB0166D2-E662-4DC2-BBB7-643C22A5FCC7}" dt="2025-01-13T15:30:07.159" v="1536"/>
        <pc:sldMkLst>
          <pc:docMk/>
          <pc:sldMk cId="3473358829" sldId="262"/>
        </pc:sldMkLst>
        <pc:spChg chg="add mod">
          <ac:chgData name="Christoph Tiedtke" userId="fc125c29-ed5b-4854-80f5-e9ccf8d659b9" providerId="ADAL" clId="{BB0166D2-E662-4DC2-BBB7-643C22A5FCC7}" dt="2025-01-13T15:30:07.159" v="1536"/>
          <ac:spMkLst>
            <pc:docMk/>
            <pc:sldMk cId="3473358829" sldId="262"/>
            <ac:spMk id="3" creationId="{6A314784-B311-2D26-D319-EB3442D734B3}"/>
          </ac:spMkLst>
        </pc:spChg>
      </pc:sldChg>
      <pc:sldChg chg="addSp delSp modSp new mod">
        <pc:chgData name="Christoph Tiedtke" userId="fc125c29-ed5b-4854-80f5-e9ccf8d659b9" providerId="ADAL" clId="{BB0166D2-E662-4DC2-BBB7-643C22A5FCC7}" dt="2025-01-13T14:14:00.762" v="1343" actId="1035"/>
        <pc:sldMkLst>
          <pc:docMk/>
          <pc:sldMk cId="3221167057" sldId="263"/>
        </pc:sldMkLst>
        <pc:spChg chg="add mod">
          <ac:chgData name="Christoph Tiedtke" userId="fc125c29-ed5b-4854-80f5-e9ccf8d659b9" providerId="ADAL" clId="{BB0166D2-E662-4DC2-BBB7-643C22A5FCC7}" dt="2025-01-13T14:13:10.582" v="1313" actId="1037"/>
          <ac:spMkLst>
            <pc:docMk/>
            <pc:sldMk cId="3221167057" sldId="263"/>
            <ac:spMk id="4" creationId="{3C42707C-6EAA-B01B-C31D-3359767D0308}"/>
          </ac:spMkLst>
        </pc:spChg>
        <pc:spChg chg="add mod">
          <ac:chgData name="Christoph Tiedtke" userId="fc125c29-ed5b-4854-80f5-e9ccf8d659b9" providerId="ADAL" clId="{BB0166D2-E662-4DC2-BBB7-643C22A5FCC7}" dt="2025-01-13T14:13:10.582" v="1313" actId="1037"/>
          <ac:spMkLst>
            <pc:docMk/>
            <pc:sldMk cId="3221167057" sldId="263"/>
            <ac:spMk id="5" creationId="{3AE91159-D964-0B97-0958-316F53A62CA8}"/>
          </ac:spMkLst>
        </pc:spChg>
        <pc:spChg chg="add mod">
          <ac:chgData name="Christoph Tiedtke" userId="fc125c29-ed5b-4854-80f5-e9ccf8d659b9" providerId="ADAL" clId="{BB0166D2-E662-4DC2-BBB7-643C22A5FCC7}" dt="2025-01-13T14:13:10.582" v="1313" actId="1037"/>
          <ac:spMkLst>
            <pc:docMk/>
            <pc:sldMk cId="3221167057" sldId="263"/>
            <ac:spMk id="6" creationId="{7458D957-89DF-B9FB-B82F-DC96853952B6}"/>
          </ac:spMkLst>
        </pc:spChg>
        <pc:spChg chg="add mod">
          <ac:chgData name="Christoph Tiedtke" userId="fc125c29-ed5b-4854-80f5-e9ccf8d659b9" providerId="ADAL" clId="{BB0166D2-E662-4DC2-BBB7-643C22A5FCC7}" dt="2025-01-13T14:13:10.582" v="1313" actId="1037"/>
          <ac:spMkLst>
            <pc:docMk/>
            <pc:sldMk cId="3221167057" sldId="263"/>
            <ac:spMk id="7" creationId="{50412B9E-5336-F629-8703-E9888791DBF2}"/>
          </ac:spMkLst>
        </pc:spChg>
        <pc:spChg chg="add mod">
          <ac:chgData name="Christoph Tiedtke" userId="fc125c29-ed5b-4854-80f5-e9ccf8d659b9" providerId="ADAL" clId="{BB0166D2-E662-4DC2-BBB7-643C22A5FCC7}" dt="2025-01-13T14:13:10.582" v="1313" actId="1037"/>
          <ac:spMkLst>
            <pc:docMk/>
            <pc:sldMk cId="3221167057" sldId="263"/>
            <ac:spMk id="8" creationId="{18A912A0-0EBF-C63E-E225-361C62DF3089}"/>
          </ac:spMkLst>
        </pc:spChg>
        <pc:spChg chg="add mod">
          <ac:chgData name="Christoph Tiedtke" userId="fc125c29-ed5b-4854-80f5-e9ccf8d659b9" providerId="ADAL" clId="{BB0166D2-E662-4DC2-BBB7-643C22A5FCC7}" dt="2025-01-13T14:13:43.302" v="1327" actId="1035"/>
          <ac:spMkLst>
            <pc:docMk/>
            <pc:sldMk cId="3221167057" sldId="263"/>
            <ac:spMk id="9" creationId="{AAA315EA-C5AA-7C98-9D1B-44BF226487DD}"/>
          </ac:spMkLst>
        </pc:spChg>
        <pc:spChg chg="add mod">
          <ac:chgData name="Christoph Tiedtke" userId="fc125c29-ed5b-4854-80f5-e9ccf8d659b9" providerId="ADAL" clId="{BB0166D2-E662-4DC2-BBB7-643C22A5FCC7}" dt="2025-01-13T14:13:48.431" v="1330" actId="1037"/>
          <ac:spMkLst>
            <pc:docMk/>
            <pc:sldMk cId="3221167057" sldId="263"/>
            <ac:spMk id="10" creationId="{DBF09CAD-2D93-CD83-14F4-DA786D54170C}"/>
          </ac:spMkLst>
        </pc:spChg>
        <pc:spChg chg="add mod">
          <ac:chgData name="Christoph Tiedtke" userId="fc125c29-ed5b-4854-80f5-e9ccf8d659b9" providerId="ADAL" clId="{BB0166D2-E662-4DC2-BBB7-643C22A5FCC7}" dt="2025-01-13T14:13:54.939" v="1339" actId="1035"/>
          <ac:spMkLst>
            <pc:docMk/>
            <pc:sldMk cId="3221167057" sldId="263"/>
            <ac:spMk id="11" creationId="{9E51032F-CF72-2F22-88BF-C056AD615DE5}"/>
          </ac:spMkLst>
        </pc:spChg>
        <pc:spChg chg="add mod">
          <ac:chgData name="Christoph Tiedtke" userId="fc125c29-ed5b-4854-80f5-e9ccf8d659b9" providerId="ADAL" clId="{BB0166D2-E662-4DC2-BBB7-643C22A5FCC7}" dt="2025-01-13T14:14:00.762" v="1343" actId="1035"/>
          <ac:spMkLst>
            <pc:docMk/>
            <pc:sldMk cId="3221167057" sldId="263"/>
            <ac:spMk id="12" creationId="{7B7B885F-E447-82E6-BF80-479A47631B6F}"/>
          </ac:spMkLst>
        </pc:spChg>
        <pc:spChg chg="add mod">
          <ac:chgData name="Christoph Tiedtke" userId="fc125c29-ed5b-4854-80f5-e9ccf8d659b9" providerId="ADAL" clId="{BB0166D2-E662-4DC2-BBB7-643C22A5FCC7}" dt="2025-01-13T14:13:20.065" v="1319" actId="1035"/>
          <ac:spMkLst>
            <pc:docMk/>
            <pc:sldMk cId="3221167057" sldId="263"/>
            <ac:spMk id="13" creationId="{8316AA18-7189-2A20-77B3-7991690E84F9}"/>
          </ac:spMkLst>
        </pc:spChg>
        <pc:graphicFrameChg chg="add del mod">
          <ac:chgData name="Christoph Tiedtke" userId="fc125c29-ed5b-4854-80f5-e9ccf8d659b9" providerId="ADAL" clId="{BB0166D2-E662-4DC2-BBB7-643C22A5FCC7}" dt="2025-01-13T13:25:29.492" v="122" actId="478"/>
          <ac:graphicFrameMkLst>
            <pc:docMk/>
            <pc:sldMk cId="3221167057" sldId="263"/>
            <ac:graphicFrameMk id="2" creationId="{C5E2B921-618B-FBCA-D237-54FB01F6E22A}"/>
          </ac:graphicFrameMkLst>
        </pc:graphicFrameChg>
        <pc:graphicFrameChg chg="add mod modGraphic">
          <ac:chgData name="Christoph Tiedtke" userId="fc125c29-ed5b-4854-80f5-e9ccf8d659b9" providerId="ADAL" clId="{BB0166D2-E662-4DC2-BBB7-643C22A5FCC7}" dt="2025-01-13T14:12:52.740" v="1306" actId="14100"/>
          <ac:graphicFrameMkLst>
            <pc:docMk/>
            <pc:sldMk cId="3221167057" sldId="263"/>
            <ac:graphicFrameMk id="3" creationId="{2EC34934-7EEB-3630-A413-19098AB2E918}"/>
          </ac:graphicFrameMkLst>
        </pc:graphicFrameChg>
      </pc:sldChg>
    </pc:docChg>
  </pc:docChgLst>
  <pc:docChgLst>
    <pc:chgData name="Christoph Tiedtke" userId="fc125c29-ed5b-4854-80f5-e9ccf8d659b9" providerId="ADAL" clId="{DC614484-F873-4B48-BE60-A308B113D735}"/>
    <pc:docChg chg="custSel addSld delSld modSld">
      <pc:chgData name="Christoph Tiedtke" userId="fc125c29-ed5b-4854-80f5-e9ccf8d659b9" providerId="ADAL" clId="{DC614484-F873-4B48-BE60-A308B113D735}" dt="2024-11-27T20:01:04.070" v="453" actId="47"/>
      <pc:docMkLst>
        <pc:docMk/>
      </pc:docMkLst>
      <pc:sldChg chg="addSp delSp modSp mod">
        <pc:chgData name="Christoph Tiedtke" userId="fc125c29-ed5b-4854-80f5-e9ccf8d659b9" providerId="ADAL" clId="{DC614484-F873-4B48-BE60-A308B113D735}" dt="2024-11-27T19:59:10.945" v="447"/>
        <pc:sldMkLst>
          <pc:docMk/>
          <pc:sldMk cId="422463068" sldId="256"/>
        </pc:sldMkLst>
        <pc:spChg chg="add mod">
          <ac:chgData name="Christoph Tiedtke" userId="fc125c29-ed5b-4854-80f5-e9ccf8d659b9" providerId="ADAL" clId="{DC614484-F873-4B48-BE60-A308B113D735}" dt="2024-11-27T19:52:05.710" v="26" actId="2085"/>
          <ac:spMkLst>
            <pc:docMk/>
            <pc:sldMk cId="422463068" sldId="256"/>
            <ac:spMk id="2" creationId="{E406F2E9-56EA-3E3D-6AD1-91785E41575F}"/>
          </ac:spMkLst>
        </pc:spChg>
        <pc:spChg chg="add del mod">
          <ac:chgData name="Christoph Tiedtke" userId="fc125c29-ed5b-4854-80f5-e9ccf8d659b9" providerId="ADAL" clId="{DC614484-F873-4B48-BE60-A308B113D735}" dt="2024-11-27T19:54:20.846" v="41" actId="478"/>
          <ac:spMkLst>
            <pc:docMk/>
            <pc:sldMk cId="422463068" sldId="256"/>
            <ac:spMk id="3" creationId="{617F4AE1-B47D-267D-E7BE-171F3394E296}"/>
          </ac:spMkLst>
        </pc:spChg>
        <pc:spChg chg="add mod">
          <ac:chgData name="Christoph Tiedtke" userId="fc125c29-ed5b-4854-80f5-e9ccf8d659b9" providerId="ADAL" clId="{DC614484-F873-4B48-BE60-A308B113D735}" dt="2024-11-27T19:58:05.549" v="443"/>
          <ac:spMkLst>
            <pc:docMk/>
            <pc:sldMk cId="422463068" sldId="256"/>
            <ac:spMk id="4" creationId="{F6C3F679-854B-127E-FD27-4E23BC592427}"/>
          </ac:spMkLst>
        </pc:spChg>
        <pc:spChg chg="add mod">
          <ac:chgData name="Christoph Tiedtke" userId="fc125c29-ed5b-4854-80f5-e9ccf8d659b9" providerId="ADAL" clId="{DC614484-F873-4B48-BE60-A308B113D735}" dt="2024-11-27T19:58:27.202" v="444"/>
          <ac:spMkLst>
            <pc:docMk/>
            <pc:sldMk cId="422463068" sldId="256"/>
            <ac:spMk id="6" creationId="{082C8DDD-7B31-445C-3E80-19D0E818B744}"/>
          </ac:spMkLst>
        </pc:spChg>
        <pc:spChg chg="add mod">
          <ac:chgData name="Christoph Tiedtke" userId="fc125c29-ed5b-4854-80f5-e9ccf8d659b9" providerId="ADAL" clId="{DC614484-F873-4B48-BE60-A308B113D735}" dt="2024-11-27T19:58:40.195" v="445"/>
          <ac:spMkLst>
            <pc:docMk/>
            <pc:sldMk cId="422463068" sldId="256"/>
            <ac:spMk id="7" creationId="{6A80E962-CEA7-A916-115C-6F0A9CBA89FF}"/>
          </ac:spMkLst>
        </pc:spChg>
        <pc:spChg chg="add mod">
          <ac:chgData name="Christoph Tiedtke" userId="fc125c29-ed5b-4854-80f5-e9ccf8d659b9" providerId="ADAL" clId="{DC614484-F873-4B48-BE60-A308B113D735}" dt="2024-11-27T19:58:54.441" v="446"/>
          <ac:spMkLst>
            <pc:docMk/>
            <pc:sldMk cId="422463068" sldId="256"/>
            <ac:spMk id="8" creationId="{0AEE2A55-C9D9-6B8C-C73A-363B2E321D7E}"/>
          </ac:spMkLst>
        </pc:spChg>
        <pc:spChg chg="add mod">
          <ac:chgData name="Christoph Tiedtke" userId="fc125c29-ed5b-4854-80f5-e9ccf8d659b9" providerId="ADAL" clId="{DC614484-F873-4B48-BE60-A308B113D735}" dt="2024-11-27T19:59:10.945" v="447"/>
          <ac:spMkLst>
            <pc:docMk/>
            <pc:sldMk cId="422463068" sldId="256"/>
            <ac:spMk id="9" creationId="{E4B30004-F7B1-4487-4650-6D5DEB37B1F0}"/>
          </ac:spMkLst>
        </pc:spChg>
        <pc:picChg chg="mod ord modCrop">
          <ac:chgData name="Christoph Tiedtke" userId="fc125c29-ed5b-4854-80f5-e9ccf8d659b9" providerId="ADAL" clId="{DC614484-F873-4B48-BE60-A308B113D735}" dt="2024-11-27T19:52:37.426" v="33" actId="1038"/>
          <ac:picMkLst>
            <pc:docMk/>
            <pc:sldMk cId="422463068" sldId="256"/>
            <ac:picMk id="5" creationId="{D7B567DE-6351-6104-596F-219158DDBB5F}"/>
          </ac:picMkLst>
        </pc:picChg>
      </pc:sldChg>
      <pc:sldChg chg="addSp modSp new mod">
        <pc:chgData name="Christoph Tiedtke" userId="fc125c29-ed5b-4854-80f5-e9ccf8d659b9" providerId="ADAL" clId="{DC614484-F873-4B48-BE60-A308B113D735}" dt="2024-11-27T20:00:14.098" v="448"/>
        <pc:sldMkLst>
          <pc:docMk/>
          <pc:sldMk cId="3561581289" sldId="257"/>
        </pc:sldMkLst>
        <pc:picChg chg="add mod">
          <ac:chgData name="Christoph Tiedtke" userId="fc125c29-ed5b-4854-80f5-e9ccf8d659b9" providerId="ADAL" clId="{DC614484-F873-4B48-BE60-A308B113D735}" dt="2024-11-27T20:00:14.098" v="448"/>
          <ac:picMkLst>
            <pc:docMk/>
            <pc:sldMk cId="3561581289" sldId="257"/>
            <ac:picMk id="3" creationId="{F1E2EEB3-D78F-D0ED-A522-9C56B7CB13ED}"/>
          </ac:picMkLst>
        </pc:picChg>
      </pc:sldChg>
      <pc:sldChg chg="addSp new del mod">
        <pc:chgData name="Christoph Tiedtke" userId="fc125c29-ed5b-4854-80f5-e9ccf8d659b9" providerId="ADAL" clId="{DC614484-F873-4B48-BE60-A308B113D735}" dt="2024-11-27T19:41:36.428" v="12" actId="47"/>
        <pc:sldMkLst>
          <pc:docMk/>
          <pc:sldMk cId="2938852182" sldId="258"/>
        </pc:sldMkLst>
        <pc:picChg chg="add">
          <ac:chgData name="Christoph Tiedtke" userId="fc125c29-ed5b-4854-80f5-e9ccf8d659b9" providerId="ADAL" clId="{DC614484-F873-4B48-BE60-A308B113D735}" dt="2024-11-27T19:40:05.395" v="9" actId="22"/>
          <ac:picMkLst>
            <pc:docMk/>
            <pc:sldMk cId="2938852182" sldId="258"/>
            <ac:picMk id="3" creationId="{E5E94B52-959E-93F7-9EE7-CF379B37A0D4}"/>
          </ac:picMkLst>
        </pc:picChg>
      </pc:sldChg>
      <pc:sldChg chg="addSp modSp new mod">
        <pc:chgData name="Christoph Tiedtke" userId="fc125c29-ed5b-4854-80f5-e9ccf8d659b9" providerId="ADAL" clId="{DC614484-F873-4B48-BE60-A308B113D735}" dt="2024-11-27T20:00:24.632" v="449"/>
        <pc:sldMkLst>
          <pc:docMk/>
          <pc:sldMk cId="2913645343" sldId="259"/>
        </pc:sldMkLst>
        <pc:picChg chg="add mod">
          <ac:chgData name="Christoph Tiedtke" userId="fc125c29-ed5b-4854-80f5-e9ccf8d659b9" providerId="ADAL" clId="{DC614484-F873-4B48-BE60-A308B113D735}" dt="2024-11-27T20:00:24.632" v="449"/>
          <ac:picMkLst>
            <pc:docMk/>
            <pc:sldMk cId="2913645343" sldId="259"/>
            <ac:picMk id="3" creationId="{51F29C67-4488-AF0C-FB72-2D64F9A148C0}"/>
          </ac:picMkLst>
        </pc:picChg>
      </pc:sldChg>
      <pc:sldChg chg="addSp modSp new mod">
        <pc:chgData name="Christoph Tiedtke" userId="fc125c29-ed5b-4854-80f5-e9ccf8d659b9" providerId="ADAL" clId="{DC614484-F873-4B48-BE60-A308B113D735}" dt="2024-11-27T20:00:35.085" v="450"/>
        <pc:sldMkLst>
          <pc:docMk/>
          <pc:sldMk cId="1382811176" sldId="260"/>
        </pc:sldMkLst>
        <pc:picChg chg="add mod">
          <ac:chgData name="Christoph Tiedtke" userId="fc125c29-ed5b-4854-80f5-e9ccf8d659b9" providerId="ADAL" clId="{DC614484-F873-4B48-BE60-A308B113D735}" dt="2024-11-27T20:00:35.085" v="450"/>
          <ac:picMkLst>
            <pc:docMk/>
            <pc:sldMk cId="1382811176" sldId="260"/>
            <ac:picMk id="3" creationId="{4BA5F5EC-CEEA-3EB4-CA48-9473E370FC6A}"/>
          </ac:picMkLst>
        </pc:picChg>
      </pc:sldChg>
      <pc:sldChg chg="addSp modSp new mod">
        <pc:chgData name="Christoph Tiedtke" userId="fc125c29-ed5b-4854-80f5-e9ccf8d659b9" providerId="ADAL" clId="{DC614484-F873-4B48-BE60-A308B113D735}" dt="2024-11-27T20:00:44.584" v="451"/>
        <pc:sldMkLst>
          <pc:docMk/>
          <pc:sldMk cId="3779529288" sldId="261"/>
        </pc:sldMkLst>
        <pc:picChg chg="add mod">
          <ac:chgData name="Christoph Tiedtke" userId="fc125c29-ed5b-4854-80f5-e9ccf8d659b9" providerId="ADAL" clId="{DC614484-F873-4B48-BE60-A308B113D735}" dt="2024-11-27T20:00:44.584" v="451"/>
          <ac:picMkLst>
            <pc:docMk/>
            <pc:sldMk cId="3779529288" sldId="261"/>
            <ac:picMk id="3" creationId="{47046A69-332E-A5CF-F95F-9398CE294D83}"/>
          </ac:picMkLst>
        </pc:picChg>
      </pc:sldChg>
      <pc:sldChg chg="addSp modSp new">
        <pc:chgData name="Christoph Tiedtke" userId="fc125c29-ed5b-4854-80f5-e9ccf8d659b9" providerId="ADAL" clId="{DC614484-F873-4B48-BE60-A308B113D735}" dt="2024-11-27T20:00:54.968" v="452"/>
        <pc:sldMkLst>
          <pc:docMk/>
          <pc:sldMk cId="3473358829" sldId="262"/>
        </pc:sldMkLst>
        <pc:picChg chg="add mod">
          <ac:chgData name="Christoph Tiedtke" userId="fc125c29-ed5b-4854-80f5-e9ccf8d659b9" providerId="ADAL" clId="{DC614484-F873-4B48-BE60-A308B113D735}" dt="2024-11-27T20:00:54.968" v="452"/>
          <ac:picMkLst>
            <pc:docMk/>
            <pc:sldMk cId="3473358829" sldId="262"/>
            <ac:picMk id="2" creationId="{FE0F3239-E04F-8797-05DB-FAAD1AC972BA}"/>
          </ac:picMkLst>
        </pc:picChg>
      </pc:sldChg>
      <pc:sldChg chg="add del">
        <pc:chgData name="Christoph Tiedtke" userId="fc125c29-ed5b-4854-80f5-e9ccf8d659b9" providerId="ADAL" clId="{DC614484-F873-4B48-BE60-A308B113D735}" dt="2024-11-27T20:01:04.070" v="453" actId="47"/>
        <pc:sldMkLst>
          <pc:docMk/>
          <pc:sldMk cId="3288316868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47A11C-C8B2-F3E2-F08F-F9A5F3772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0C3EC1-A88C-0D31-B20E-2EBC71797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67BC66-E4CD-E0B4-D343-65E3896DD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DB9FCD-A27B-992D-F7FC-C791D2982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9659DE-D03E-E804-6C18-10E1235B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4452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216711-4FB2-96ED-2728-91425AE3D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0A21ABB-D8E9-AF68-E3CC-E76E89D39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C4148A-11A3-B892-27DB-10D6A7091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A0C7D8-5335-1013-1635-E73CD5459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EB5DDB-EA55-F5A7-1756-1CF2083C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27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FE9D1B9-5771-21DE-6465-0F325C333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CA69FE-E40B-A9BB-AEEA-D787D2433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18731E-3C73-910D-83E5-EA89E8E94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5398E91-1FB9-F8B6-F400-E76041E2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6E9823-0C65-818B-2EB1-FEA97BE9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710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A5EE87-21FE-EE8C-1B02-7E2B93016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5A9AA2-F85B-413C-31A5-E042A046C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42F8E2-3F93-1D08-FC10-04EE2605C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FD2C4CD-E12B-C1CD-447C-6494F3073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28B123-C669-8350-ECB3-CB166C49B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498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75AAD4-8FA7-4FD6-FC96-43D23F22A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FC5242F-1D16-1E99-C210-CBCD8D2B4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A4FF78-A8BD-669A-C7F6-78E01DCD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BAE2CD-7A9B-261E-7511-EAE6C4B30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A137FF-56DD-230C-1818-1E5D3E0DA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8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96543F-C5B0-E49F-3016-86D0A592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71AE9C-73EB-F111-DF0B-DC3CFBAEF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D5BE656-55A0-7241-8A58-CDA72164D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1DEFBD-5FD3-DDE2-C282-4635FBF5E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182293A-5018-412A-4212-14A6622B3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F9A17C1-EA9C-9FAD-C6F8-F76497CD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926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3B891C-8FC3-7D73-3389-F6E3DC95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090600-F088-15B6-84B3-379F1EE3C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7B7B7A-CF37-DBC5-F5B1-C25F6DC94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011226C-A0E8-ADE3-278C-3C0C551F3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C22B6CD-661D-36DD-BB5A-746AB0747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38E32D2-B538-37D6-5B7D-1DAE35498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B43B2B2-BB8F-0023-E9FE-84BFD183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A74DE62-B4E6-BA87-BF9C-D81EA1BE7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39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832776-8D2B-A0F3-C653-84B701B4C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C73F94-EF29-2CF6-7D05-2225061A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3EC5C6C-A8E4-7170-31F4-C276A1474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8ACB2C0-3678-2B02-56AA-D6BF5FD7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750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F0DBCDC-798C-EB3D-8F00-9118E882A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DF2A71-DF45-BB2D-B2D0-2ABAF9A1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B7553ED-B0E5-B6DB-9972-686F05F0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30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A60004-4A64-1658-F4F9-2FB855D68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B1886B-6333-283C-75EF-BD9269BAE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DC26A3B-5247-1E0B-0644-B5EAE27D8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732C8E3-085A-CFB6-C6C8-7D6BE1240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91B7DE-B642-447C-65D6-A13DB482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8F0B67B-3000-3C97-49E2-6A8858BE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220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8E8DC5-C72E-08D4-7856-493E9DB60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4BC70BD-5592-8F61-54B1-505854FF8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51179E-3B30-2AF9-32D4-0CDE56451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6765B4-BF44-3130-5CB5-A569FFD8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E3C5732-3888-13FC-AC3A-E2DB046E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F8EAE4F-ACD5-3661-2138-F26AB2CD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ED01BEE-885B-303C-C8EF-CF2E6BD7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D44605-48C2-701E-0C58-1BC10B54E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2C26C7-C661-B74D-2E4F-57255D79F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AB74BD-3508-4262-8E4E-BC8DE52602FD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DA45C8-8B95-2E75-1D1F-3228BE32E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486C14-9297-AC11-75F9-7D450F1F6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537D23-1CE2-418B-B7DD-3A70EEB9FC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188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2EC34934-7EEB-3630-A413-19098AB2E9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533345"/>
              </p:ext>
            </p:extLst>
          </p:nvPr>
        </p:nvGraphicFramePr>
        <p:xfrm>
          <a:off x="6772" y="426720"/>
          <a:ext cx="12111942" cy="637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657">
                  <a:extLst>
                    <a:ext uri="{9D8B030D-6E8A-4147-A177-3AD203B41FA5}">
                      <a16:colId xmlns:a16="http://schemas.microsoft.com/office/drawing/2014/main" val="3795182188"/>
                    </a:ext>
                  </a:extLst>
                </a:gridCol>
                <a:gridCol w="2018657">
                  <a:extLst>
                    <a:ext uri="{9D8B030D-6E8A-4147-A177-3AD203B41FA5}">
                      <a16:colId xmlns:a16="http://schemas.microsoft.com/office/drawing/2014/main" val="818801349"/>
                    </a:ext>
                  </a:extLst>
                </a:gridCol>
                <a:gridCol w="2018657">
                  <a:extLst>
                    <a:ext uri="{9D8B030D-6E8A-4147-A177-3AD203B41FA5}">
                      <a16:colId xmlns:a16="http://schemas.microsoft.com/office/drawing/2014/main" val="375834938"/>
                    </a:ext>
                  </a:extLst>
                </a:gridCol>
                <a:gridCol w="2018657">
                  <a:extLst>
                    <a:ext uri="{9D8B030D-6E8A-4147-A177-3AD203B41FA5}">
                      <a16:colId xmlns:a16="http://schemas.microsoft.com/office/drawing/2014/main" val="1442686431"/>
                    </a:ext>
                  </a:extLst>
                </a:gridCol>
                <a:gridCol w="2018657">
                  <a:extLst>
                    <a:ext uri="{9D8B030D-6E8A-4147-A177-3AD203B41FA5}">
                      <a16:colId xmlns:a16="http://schemas.microsoft.com/office/drawing/2014/main" val="523228892"/>
                    </a:ext>
                  </a:extLst>
                </a:gridCol>
                <a:gridCol w="2018657">
                  <a:extLst>
                    <a:ext uri="{9D8B030D-6E8A-4147-A177-3AD203B41FA5}">
                      <a16:colId xmlns:a16="http://schemas.microsoft.com/office/drawing/2014/main" val="3625932113"/>
                    </a:ext>
                  </a:extLst>
                </a:gridCol>
              </a:tblGrid>
              <a:tr h="1274064"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err="1">
                          <a:solidFill>
                            <a:schemeClr val="tx1"/>
                          </a:solidFill>
                        </a:rPr>
                        <a:t>Moodle</a:t>
                      </a:r>
                      <a:endParaRPr lang="sv-SE" sz="1800" dirty="0">
                        <a:solidFill>
                          <a:schemeClr val="tx1"/>
                        </a:solidFill>
                      </a:endParaRPr>
                    </a:p>
                  </a:txBody>
                  <a:tcPr marL="85750" marR="85750" marT="42875" marB="42875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499644"/>
                  </a:ext>
                </a:extLst>
              </a:tr>
              <a:tr h="1274064">
                <a:tc>
                  <a:txBody>
                    <a:bodyPr/>
                    <a:lstStyle/>
                    <a:p>
                      <a:pPr algn="ctr"/>
                      <a:r>
                        <a:rPr lang="sv-SE" sz="1800" b="1" dirty="0" err="1"/>
                        <a:t>Copilot</a:t>
                      </a:r>
                      <a:endParaRPr lang="sv-SE" sz="1800" b="1" dirty="0"/>
                    </a:p>
                  </a:txBody>
                  <a:tcPr marL="85750" marR="85750" marT="42875" marB="42875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290558"/>
                  </a:ext>
                </a:extLst>
              </a:tr>
              <a:tr h="1274064">
                <a:tc>
                  <a:txBody>
                    <a:bodyPr/>
                    <a:lstStyle/>
                    <a:p>
                      <a:pPr algn="ctr"/>
                      <a:r>
                        <a:rPr lang="sv-SE" sz="1800" b="1" dirty="0" err="1"/>
                        <a:t>Wooclap</a:t>
                      </a:r>
                      <a:endParaRPr lang="sv-SE" sz="1800" b="1" dirty="0"/>
                    </a:p>
                  </a:txBody>
                  <a:tcPr marL="85750" marR="85750" marT="42875" marB="42875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443319"/>
                  </a:ext>
                </a:extLst>
              </a:tr>
              <a:tr h="1274064">
                <a:tc>
                  <a:txBody>
                    <a:bodyPr/>
                    <a:lstStyle/>
                    <a:p>
                      <a:pPr algn="ctr"/>
                      <a:r>
                        <a:rPr lang="sv-SE" sz="1800" b="1" dirty="0"/>
                        <a:t>Zoom</a:t>
                      </a:r>
                    </a:p>
                  </a:txBody>
                  <a:tcPr marL="85750" marR="85750" marT="42875" marB="42875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280374"/>
                  </a:ext>
                </a:extLst>
              </a:tr>
              <a:tr h="1274064">
                <a:tc>
                  <a:txBody>
                    <a:bodyPr/>
                    <a:lstStyle/>
                    <a:p>
                      <a:pPr algn="ctr"/>
                      <a:r>
                        <a:rPr lang="sv-SE" sz="1800" b="1" dirty="0" err="1"/>
                        <a:t>TeachLivE</a:t>
                      </a:r>
                      <a:endParaRPr lang="sv-SE" sz="1800" b="1" dirty="0"/>
                    </a:p>
                  </a:txBody>
                  <a:tcPr marL="85750" marR="85750" marT="42875" marB="42875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sv-SE" sz="1700" dirty="0"/>
                    </a:p>
                  </a:txBody>
                  <a:tcPr marL="85750" marR="85750" marT="42875" marB="42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501840"/>
                  </a:ext>
                </a:extLst>
              </a:tr>
            </a:tbl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3C42707C-6EAA-B01B-C31D-3359767D0308}"/>
              </a:ext>
            </a:extLst>
          </p:cNvPr>
          <p:cNvSpPr txBox="1"/>
          <p:nvPr/>
        </p:nvSpPr>
        <p:spPr>
          <a:xfrm>
            <a:off x="2235200" y="60960"/>
            <a:ext cx="141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Föreläsning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AE91159-D964-0B97-0958-316F53A62CA8}"/>
              </a:ext>
            </a:extLst>
          </p:cNvPr>
          <p:cNvSpPr txBox="1"/>
          <p:nvPr/>
        </p:nvSpPr>
        <p:spPr>
          <a:xfrm>
            <a:off x="4429760" y="60960"/>
            <a:ext cx="1251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Workshop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458D957-89DF-B9FB-B82F-DC96853952B6}"/>
              </a:ext>
            </a:extLst>
          </p:cNvPr>
          <p:cNvSpPr txBox="1"/>
          <p:nvPr/>
        </p:nvSpPr>
        <p:spPr>
          <a:xfrm>
            <a:off x="6238240" y="60960"/>
            <a:ext cx="1522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Grupparbete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412B9E-5336-F629-8703-E9888791DBF2}"/>
              </a:ext>
            </a:extLst>
          </p:cNvPr>
          <p:cNvSpPr txBox="1"/>
          <p:nvPr/>
        </p:nvSpPr>
        <p:spPr>
          <a:xfrm>
            <a:off x="8321040" y="60960"/>
            <a:ext cx="146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Seminarium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8A912A0-0EBF-C63E-E225-361C62DF3089}"/>
              </a:ext>
            </a:extLst>
          </p:cNvPr>
          <p:cNvSpPr txBox="1"/>
          <p:nvPr/>
        </p:nvSpPr>
        <p:spPr>
          <a:xfrm>
            <a:off x="10312400" y="60960"/>
            <a:ext cx="1526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Handledning</a:t>
            </a:r>
          </a:p>
        </p:txBody>
      </p:sp>
      <p:sp>
        <p:nvSpPr>
          <p:cNvPr id="9" name="textruta 8">
            <a:hlinkClick r:id="rId2" action="ppaction://hlinksldjump"/>
            <a:extLst>
              <a:ext uri="{FF2B5EF4-FFF2-40B4-BE49-F238E27FC236}">
                <a16:creationId xmlns:a16="http://schemas.microsoft.com/office/drawing/2014/main" id="{AAA315EA-C5AA-7C98-9D1B-44BF226487DD}"/>
              </a:ext>
            </a:extLst>
          </p:cNvPr>
          <p:cNvSpPr txBox="1"/>
          <p:nvPr/>
        </p:nvSpPr>
        <p:spPr>
          <a:xfrm>
            <a:off x="8067040" y="436880"/>
            <a:ext cx="20559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Organisering i grupper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Inlämning och delning </a:t>
            </a:r>
            <a:br>
              <a:rPr lang="sv-SE" sz="1400" dirty="0"/>
            </a:br>
            <a:r>
              <a:rPr lang="sv-SE" sz="1400" dirty="0"/>
              <a:t>av seminariedokument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Presentationer</a:t>
            </a:r>
          </a:p>
        </p:txBody>
      </p:sp>
      <p:sp>
        <p:nvSpPr>
          <p:cNvPr id="10" name="textruta 9">
            <a:hlinkClick r:id="rId3" action="ppaction://hlinksldjump"/>
            <a:extLst>
              <a:ext uri="{FF2B5EF4-FFF2-40B4-BE49-F238E27FC236}">
                <a16:creationId xmlns:a16="http://schemas.microsoft.com/office/drawing/2014/main" id="{DBF09CAD-2D93-CD83-14F4-DA786D54170C}"/>
              </a:ext>
            </a:extLst>
          </p:cNvPr>
          <p:cNvSpPr txBox="1"/>
          <p:nvPr/>
        </p:nvSpPr>
        <p:spPr>
          <a:xfrm>
            <a:off x="10119360" y="1747520"/>
            <a:ext cx="19688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Hur använda </a:t>
            </a:r>
            <a:r>
              <a:rPr lang="sv-SE" sz="1400" dirty="0" err="1"/>
              <a:t>Copilot</a:t>
            </a:r>
            <a:r>
              <a:rPr lang="sv-SE" sz="1400" dirty="0"/>
              <a:t>?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 err="1"/>
              <a:t>Prompting</a:t>
            </a:r>
            <a:endParaRPr lang="sv-SE" sz="1400" dirty="0"/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Ställa relevanta frågor</a:t>
            </a:r>
          </a:p>
        </p:txBody>
      </p:sp>
      <p:sp>
        <p:nvSpPr>
          <p:cNvPr id="11" name="textruta 10">
            <a:hlinkClick r:id="rId4" action="ppaction://hlinksldjump"/>
            <a:extLst>
              <a:ext uri="{FF2B5EF4-FFF2-40B4-BE49-F238E27FC236}">
                <a16:creationId xmlns:a16="http://schemas.microsoft.com/office/drawing/2014/main" id="{9E51032F-CF72-2F22-88BF-C056AD615DE5}"/>
              </a:ext>
            </a:extLst>
          </p:cNvPr>
          <p:cNvSpPr txBox="1"/>
          <p:nvPr/>
        </p:nvSpPr>
        <p:spPr>
          <a:xfrm>
            <a:off x="6096000" y="4266624"/>
            <a:ext cx="18950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 err="1"/>
              <a:t>Breakout</a:t>
            </a:r>
            <a:r>
              <a:rPr lang="sv-SE" sz="1400" dirty="0"/>
              <a:t> </a:t>
            </a:r>
            <a:r>
              <a:rPr lang="sv-SE" sz="1400" dirty="0" err="1"/>
              <a:t>rooms</a:t>
            </a:r>
            <a:endParaRPr lang="sv-SE" sz="1400" dirty="0"/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Blandade grupper på</a:t>
            </a:r>
            <a:br>
              <a:rPr lang="sv-SE" sz="1400" dirty="0"/>
            </a:br>
            <a:r>
              <a:rPr lang="sv-SE" sz="1400" dirty="0"/>
              <a:t>plats och online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Dela dokument</a:t>
            </a:r>
          </a:p>
        </p:txBody>
      </p:sp>
      <p:sp>
        <p:nvSpPr>
          <p:cNvPr id="12" name="textruta 11">
            <a:hlinkClick r:id="rId5" action="ppaction://hlinksldjump"/>
            <a:extLst>
              <a:ext uri="{FF2B5EF4-FFF2-40B4-BE49-F238E27FC236}">
                <a16:creationId xmlns:a16="http://schemas.microsoft.com/office/drawing/2014/main" id="{7B7B885F-E447-82E6-BF80-479A47631B6F}"/>
              </a:ext>
            </a:extLst>
          </p:cNvPr>
          <p:cNvSpPr txBox="1"/>
          <p:nvPr/>
        </p:nvSpPr>
        <p:spPr>
          <a:xfrm>
            <a:off x="1984052" y="3067743"/>
            <a:ext cx="20108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Förbereda </a:t>
            </a:r>
            <a:r>
              <a:rPr lang="sv-SE" sz="1400" dirty="0" err="1"/>
              <a:t>Wooclap</a:t>
            </a:r>
            <a:endParaRPr lang="sv-SE" sz="1400" dirty="0"/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Genomförande i sal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Genomförande i Zoom</a:t>
            </a:r>
          </a:p>
        </p:txBody>
      </p:sp>
      <p:sp>
        <p:nvSpPr>
          <p:cNvPr id="13" name="textruta 12">
            <a:hlinkClick r:id="rId6" action="ppaction://hlinksldjump"/>
            <a:extLst>
              <a:ext uri="{FF2B5EF4-FFF2-40B4-BE49-F238E27FC236}">
                <a16:creationId xmlns:a16="http://schemas.microsoft.com/office/drawing/2014/main" id="{8316AA18-7189-2A20-77B3-7991690E84F9}"/>
              </a:ext>
            </a:extLst>
          </p:cNvPr>
          <p:cNvSpPr txBox="1"/>
          <p:nvPr/>
        </p:nvSpPr>
        <p:spPr>
          <a:xfrm>
            <a:off x="4200158" y="5566529"/>
            <a:ext cx="157132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Användningssätt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Förberedelser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Genomförande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/>
              <a:t>Utvärdering</a:t>
            </a:r>
          </a:p>
        </p:txBody>
      </p:sp>
    </p:spTree>
    <p:extLst>
      <p:ext uri="{BB962C8B-B14F-4D97-AF65-F5344CB8AC3E}">
        <p14:creationId xmlns:p14="http://schemas.microsoft.com/office/powerpoint/2010/main" val="322116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hlinkClick r:id="rId2" action="ppaction://hlinksldjump"/>
            <a:extLst>
              <a:ext uri="{FF2B5EF4-FFF2-40B4-BE49-F238E27FC236}">
                <a16:creationId xmlns:a16="http://schemas.microsoft.com/office/drawing/2014/main" id="{F1E2EEB3-D78F-D0ED-A522-9C56B7CB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ruta 1">
            <a:hlinkClick r:id="rId2" action="ppaction://hlinksldjump"/>
            <a:extLst>
              <a:ext uri="{FF2B5EF4-FFF2-40B4-BE49-F238E27FC236}">
                <a16:creationId xmlns:a16="http://schemas.microsoft.com/office/drawing/2014/main" id="{E444503D-DC1F-3BE6-BAB6-E5D5F0D6705C}"/>
              </a:ext>
            </a:extLst>
          </p:cNvPr>
          <p:cNvSpPr txBox="1"/>
          <p:nvPr/>
        </p:nvSpPr>
        <p:spPr>
          <a:xfrm>
            <a:off x="8067040" y="436880"/>
            <a:ext cx="2055947" cy="1169551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Organisering i grupper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Inlämning och delning </a:t>
            </a:r>
            <a:br>
              <a:rPr lang="sv-SE" sz="1400" dirty="0">
                <a:solidFill>
                  <a:schemeClr val="bg1"/>
                </a:solidFill>
              </a:rPr>
            </a:br>
            <a:r>
              <a:rPr lang="sv-SE" sz="1400" dirty="0">
                <a:solidFill>
                  <a:schemeClr val="bg1"/>
                </a:solidFill>
              </a:rPr>
              <a:t>av seminariedokument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Presentationer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18EB2F8-5AC7-CA8F-2516-6113ED37E29C}"/>
              </a:ext>
            </a:extLst>
          </p:cNvPr>
          <p:cNvSpPr txBox="1"/>
          <p:nvPr/>
        </p:nvSpPr>
        <p:spPr>
          <a:xfrm>
            <a:off x="2814320" y="264160"/>
            <a:ext cx="2097947" cy="461665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moodle.lnu.se</a:t>
            </a:r>
          </a:p>
        </p:txBody>
      </p:sp>
    </p:spTree>
    <p:extLst>
      <p:ext uri="{BB962C8B-B14F-4D97-AF65-F5344CB8AC3E}">
        <p14:creationId xmlns:p14="http://schemas.microsoft.com/office/powerpoint/2010/main" val="356158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hlinkClick r:id="rId2" action="ppaction://hlinksldjump"/>
            <a:extLst>
              <a:ext uri="{FF2B5EF4-FFF2-40B4-BE49-F238E27FC236}">
                <a16:creationId xmlns:a16="http://schemas.microsoft.com/office/drawing/2014/main" id="{51F29C67-4488-AF0C-FB72-2D64F9A14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ruta 1">
            <a:hlinkClick r:id="rId2" action="ppaction://hlinksldjump"/>
            <a:extLst>
              <a:ext uri="{FF2B5EF4-FFF2-40B4-BE49-F238E27FC236}">
                <a16:creationId xmlns:a16="http://schemas.microsoft.com/office/drawing/2014/main" id="{83D6B65E-2B6A-6F4E-8559-06A62746B585}"/>
              </a:ext>
            </a:extLst>
          </p:cNvPr>
          <p:cNvSpPr txBox="1"/>
          <p:nvPr/>
        </p:nvSpPr>
        <p:spPr>
          <a:xfrm>
            <a:off x="10119360" y="1747520"/>
            <a:ext cx="1968872" cy="954107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Hur använda </a:t>
            </a:r>
            <a:r>
              <a:rPr lang="sv-SE" sz="1400" dirty="0" err="1">
                <a:solidFill>
                  <a:schemeClr val="bg1"/>
                </a:solidFill>
              </a:rPr>
              <a:t>Copilot</a:t>
            </a:r>
            <a:r>
              <a:rPr lang="sv-SE" sz="1400" dirty="0">
                <a:solidFill>
                  <a:schemeClr val="bg1"/>
                </a:solidFill>
              </a:rPr>
              <a:t>?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 err="1">
                <a:solidFill>
                  <a:schemeClr val="bg1"/>
                </a:solidFill>
              </a:rPr>
              <a:t>Prompting</a:t>
            </a:r>
            <a:endParaRPr lang="sv-SE" sz="1400" dirty="0">
              <a:solidFill>
                <a:schemeClr val="bg1"/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Ställa relevanta frågor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49BF068-718B-7AD9-8226-639869A110AE}"/>
              </a:ext>
            </a:extLst>
          </p:cNvPr>
          <p:cNvSpPr txBox="1"/>
          <p:nvPr/>
        </p:nvSpPr>
        <p:spPr>
          <a:xfrm>
            <a:off x="2611120" y="264160"/>
            <a:ext cx="3154518" cy="461665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copilot.microsoft.com</a:t>
            </a:r>
          </a:p>
        </p:txBody>
      </p:sp>
    </p:spTree>
    <p:extLst>
      <p:ext uri="{BB962C8B-B14F-4D97-AF65-F5344CB8AC3E}">
        <p14:creationId xmlns:p14="http://schemas.microsoft.com/office/powerpoint/2010/main" val="2913645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hlinkClick r:id="rId2" action="ppaction://hlinksldjump"/>
            <a:extLst>
              <a:ext uri="{FF2B5EF4-FFF2-40B4-BE49-F238E27FC236}">
                <a16:creationId xmlns:a16="http://schemas.microsoft.com/office/drawing/2014/main" id="{4BA5F5EC-CEEA-3EB4-CA48-9473E370F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ruta 1">
            <a:hlinkClick r:id="rId2" action="ppaction://hlinksldjump"/>
            <a:extLst>
              <a:ext uri="{FF2B5EF4-FFF2-40B4-BE49-F238E27FC236}">
                <a16:creationId xmlns:a16="http://schemas.microsoft.com/office/drawing/2014/main" id="{A4AC9B0C-C65B-1264-A694-60E280B1303E}"/>
              </a:ext>
            </a:extLst>
          </p:cNvPr>
          <p:cNvSpPr txBox="1"/>
          <p:nvPr/>
        </p:nvSpPr>
        <p:spPr>
          <a:xfrm>
            <a:off x="1984052" y="3067743"/>
            <a:ext cx="2010872" cy="954107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Förbereda </a:t>
            </a:r>
            <a:r>
              <a:rPr lang="sv-SE" sz="1400" dirty="0" err="1">
                <a:solidFill>
                  <a:schemeClr val="bg1"/>
                </a:solidFill>
              </a:rPr>
              <a:t>Wooclap</a:t>
            </a:r>
            <a:endParaRPr lang="sv-SE" sz="1400" dirty="0">
              <a:solidFill>
                <a:schemeClr val="bg1"/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Genomförande i sal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Genomförande i Zoom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F8349B1-38BD-137F-AA48-998B2C0EC94D}"/>
              </a:ext>
            </a:extLst>
          </p:cNvPr>
          <p:cNvSpPr txBox="1"/>
          <p:nvPr/>
        </p:nvSpPr>
        <p:spPr>
          <a:xfrm>
            <a:off x="2590800" y="264160"/>
            <a:ext cx="1985672" cy="461665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wooclap.com</a:t>
            </a:r>
          </a:p>
        </p:txBody>
      </p:sp>
    </p:spTree>
    <p:extLst>
      <p:ext uri="{BB962C8B-B14F-4D97-AF65-F5344CB8AC3E}">
        <p14:creationId xmlns:p14="http://schemas.microsoft.com/office/powerpoint/2010/main" val="138281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hlinkClick r:id="rId2" action="ppaction://hlinksldjump"/>
            <a:extLst>
              <a:ext uri="{FF2B5EF4-FFF2-40B4-BE49-F238E27FC236}">
                <a16:creationId xmlns:a16="http://schemas.microsoft.com/office/drawing/2014/main" id="{47046A69-332E-A5CF-F95F-9398CE294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ruta 1">
            <a:hlinkClick r:id="rId2" action="ppaction://hlinksldjump"/>
            <a:extLst>
              <a:ext uri="{FF2B5EF4-FFF2-40B4-BE49-F238E27FC236}">
                <a16:creationId xmlns:a16="http://schemas.microsoft.com/office/drawing/2014/main" id="{4BBFC92C-D752-D088-050D-8A5F72B5B2D7}"/>
              </a:ext>
            </a:extLst>
          </p:cNvPr>
          <p:cNvSpPr txBox="1"/>
          <p:nvPr/>
        </p:nvSpPr>
        <p:spPr>
          <a:xfrm>
            <a:off x="6096000" y="4266624"/>
            <a:ext cx="1895071" cy="1169551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 err="1">
                <a:solidFill>
                  <a:schemeClr val="bg1"/>
                </a:solidFill>
              </a:rPr>
              <a:t>Breakout</a:t>
            </a:r>
            <a:r>
              <a:rPr lang="sv-SE" sz="1400" dirty="0">
                <a:solidFill>
                  <a:schemeClr val="bg1"/>
                </a:solidFill>
              </a:rPr>
              <a:t> </a:t>
            </a:r>
            <a:r>
              <a:rPr lang="sv-SE" sz="1400" dirty="0" err="1">
                <a:solidFill>
                  <a:schemeClr val="bg1"/>
                </a:solidFill>
              </a:rPr>
              <a:t>rooms</a:t>
            </a:r>
            <a:endParaRPr lang="sv-SE" sz="1400" dirty="0">
              <a:solidFill>
                <a:schemeClr val="bg1"/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Blandade grupper på</a:t>
            </a:r>
            <a:br>
              <a:rPr lang="sv-SE" sz="1400" dirty="0">
                <a:solidFill>
                  <a:schemeClr val="bg1"/>
                </a:solidFill>
              </a:rPr>
            </a:br>
            <a:r>
              <a:rPr lang="sv-SE" sz="1400" dirty="0">
                <a:solidFill>
                  <a:schemeClr val="bg1"/>
                </a:solidFill>
              </a:rPr>
              <a:t>plats och online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Dela dokument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FDB662A-FCA1-E875-8502-FF337A9F5FDF}"/>
              </a:ext>
            </a:extLst>
          </p:cNvPr>
          <p:cNvSpPr txBox="1"/>
          <p:nvPr/>
        </p:nvSpPr>
        <p:spPr>
          <a:xfrm>
            <a:off x="2814320" y="264160"/>
            <a:ext cx="2233368" cy="461665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lnu-se.zoom.us</a:t>
            </a:r>
          </a:p>
        </p:txBody>
      </p:sp>
    </p:spTree>
    <p:extLst>
      <p:ext uri="{BB962C8B-B14F-4D97-AF65-F5344CB8AC3E}">
        <p14:creationId xmlns:p14="http://schemas.microsoft.com/office/powerpoint/2010/main" val="3779529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klädsel, inomhus, person, Människoansikte&#10;&#10;Automatiskt genererad beskrivning">
            <a:hlinkClick r:id="rId2" action="ppaction://hlinksldjump"/>
            <a:extLst>
              <a:ext uri="{FF2B5EF4-FFF2-40B4-BE49-F238E27FC236}">
                <a16:creationId xmlns:a16="http://schemas.microsoft.com/office/drawing/2014/main" id="{FE0F3239-E04F-8797-05DB-FAAD1AC972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>
          <a:xfrm>
            <a:off x="-1098" y="0"/>
            <a:ext cx="12194196" cy="6858000"/>
          </a:xfrm>
          <a:prstGeom prst="rect">
            <a:avLst/>
          </a:prstGeom>
        </p:spPr>
      </p:pic>
      <p:sp>
        <p:nvSpPr>
          <p:cNvPr id="3" name="textruta 2">
            <a:hlinkClick r:id="rId2" action="ppaction://hlinksldjump"/>
            <a:extLst>
              <a:ext uri="{FF2B5EF4-FFF2-40B4-BE49-F238E27FC236}">
                <a16:creationId xmlns:a16="http://schemas.microsoft.com/office/drawing/2014/main" id="{6A314784-B311-2D26-D319-EB3442D734B3}"/>
              </a:ext>
            </a:extLst>
          </p:cNvPr>
          <p:cNvSpPr txBox="1"/>
          <p:nvPr/>
        </p:nvSpPr>
        <p:spPr>
          <a:xfrm>
            <a:off x="4200158" y="5566529"/>
            <a:ext cx="1571328" cy="1169551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Exempel: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Användningssätt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Förberedelser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Genomförande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Utvärdering</a:t>
            </a:r>
          </a:p>
        </p:txBody>
      </p:sp>
    </p:spTree>
    <p:extLst>
      <p:ext uri="{BB962C8B-B14F-4D97-AF65-F5344CB8AC3E}">
        <p14:creationId xmlns:p14="http://schemas.microsoft.com/office/powerpoint/2010/main" val="3473358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130</Words>
  <Application>Microsoft Office PowerPoint</Application>
  <PresentationFormat>Bredbild</PresentationFormat>
  <Paragraphs>56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 Tiedtke</dc:creator>
  <cp:lastModifiedBy>Christoph Tiedtke</cp:lastModifiedBy>
  <cp:revision>1</cp:revision>
  <dcterms:created xsi:type="dcterms:W3CDTF">2024-11-26T10:23:03Z</dcterms:created>
  <dcterms:modified xsi:type="dcterms:W3CDTF">2025-01-13T15:30:17Z</dcterms:modified>
</cp:coreProperties>
</file>